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72" r:id="rId5"/>
    <p:sldMasterId id="2147483688" r:id="rId6"/>
    <p:sldMasterId id="2147483706" r:id="rId7"/>
    <p:sldMasterId id="2147483719" r:id="rId8"/>
  </p:sldMasterIdLst>
  <p:notesMasterIdLst>
    <p:notesMasterId r:id="rId29"/>
  </p:notesMasterIdLst>
  <p:sldIdLst>
    <p:sldId id="336" r:id="rId9"/>
    <p:sldId id="341" r:id="rId10"/>
    <p:sldId id="256" r:id="rId11"/>
    <p:sldId id="257" r:id="rId12"/>
    <p:sldId id="258" r:id="rId13"/>
    <p:sldId id="353" r:id="rId14"/>
    <p:sldId id="342" r:id="rId15"/>
    <p:sldId id="344" r:id="rId16"/>
    <p:sldId id="345" r:id="rId17"/>
    <p:sldId id="346" r:id="rId18"/>
    <p:sldId id="347" r:id="rId19"/>
    <p:sldId id="340" r:id="rId20"/>
    <p:sldId id="354" r:id="rId21"/>
    <p:sldId id="343" r:id="rId22"/>
    <p:sldId id="259" r:id="rId23"/>
    <p:sldId id="350" r:id="rId24"/>
    <p:sldId id="351" r:id="rId25"/>
    <p:sldId id="352" r:id="rId26"/>
    <p:sldId id="348" r:id="rId27"/>
    <p:sldId id="34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226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orient="horz" pos="3672"/>
        <p:guide pos="3840"/>
      </p:guideLst>
    </p:cSldViewPr>
  </p:slideViewPr>
  <p:outlineViewPr>
    <p:cViewPr>
      <p:scale>
        <a:sx n="33" d="100"/>
        <a:sy n="33" d="100"/>
      </p:scale>
      <p:origin x="0" y="-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31DFB3-42E8-9540-92FB-4AE3F420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1158847" cy="58248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3C1B90-0A14-7B4B-B05B-357A6A88291E}"/>
              </a:ext>
            </a:extLst>
          </p:cNvPr>
          <p:cNvCxnSpPr>
            <a:cxnSpLocks/>
          </p:cNvCxnSpPr>
          <p:nvPr userDrawn="1"/>
        </p:nvCxnSpPr>
        <p:spPr>
          <a:xfrm>
            <a:off x="1036261" y="4159793"/>
            <a:ext cx="10122586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0097E88-8912-8A4F-9D00-BDA132434F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3153" y="4728131"/>
            <a:ext cx="7806047" cy="2811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8E2CE6-6A25-40B9-BD31-82C75073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1656344"/>
            <a:ext cx="7805737" cy="211346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C010F4-E1E5-354F-9B4A-6253D3DC2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2F7C8C0-EB32-3C44-930E-DE05403C543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5649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06473F2-000A-7C44-9048-A0C0D4B6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A0597E-7AE3-F242-9DDF-F678A5E11458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AB7162A-656B-3447-976F-951853C32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49638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8B98E47-9A5A-E54C-A093-86D516AAD0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199" y="2328554"/>
            <a:ext cx="4868860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274C5-9C2D-4A46-AEAE-9DBE1C4174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19017-8DD9-4B28-B0F1-E82FFB8C1D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BFF08-A844-4449-9EC2-5B6B6C2D62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7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476683E-62F2-7746-A136-3A729C70D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52691"/>
            <a:ext cx="307815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EF5BDE3-656A-414E-BE18-702CA738A9D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39099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EAADDF0-090D-2C4F-BE2D-160C2C5502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39760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E0EAFBC-DE77-7648-95EC-91DDA529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A16A97-402E-8040-9B48-1B6ED23ABC4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BD319C-69C3-3D46-977C-F80FD35E3C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31731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F6FB95E-AD0D-3843-8241-AB907F5915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6252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C85BB87-C622-304F-9F58-8716188AA5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3114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6B0B5-56D6-429D-BC3A-5E501EDADA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8DFE9-DB89-4EB9-9FB1-D484EC0C1B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09F4-4087-4A1E-B8B8-85A748DC901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8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8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D6FA74B-53F8-584F-85D3-47FB14D4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52369-C198-1E48-8F65-F6AC0534DFF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921E4-02B0-3748-9844-933F7100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21923"/>
            <a:ext cx="4876800" cy="3825952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048678-0BD6-C448-8690-BD61FC609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2286000"/>
            <a:ext cx="4876800" cy="2746375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8134C-ADB9-4E1C-97DD-12E5DE2C77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0C24D-14BB-46C9-A4C2-DB15E4FB9B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3D085-5F13-41E2-9C46-08E3E2846C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8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107" y="999068"/>
            <a:ext cx="48768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7107" y="2286003"/>
            <a:ext cx="4876800" cy="2332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6261560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4837176" cy="48371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8B57D363-927D-CE43-AD8A-2F5E6CC59E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7107" y="4659581"/>
            <a:ext cx="4876800" cy="54303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FDBC3-20E9-45B6-850D-2F34EA22D1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7A152-7FD0-42FA-9937-8667D4B751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87AABD-BCAB-4325-8510-954CAAD92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59079">
              <a:lnSpc>
                <a:spcPct val="100000"/>
              </a:lnSpc>
              <a:spcBef>
                <a:spcPts val="0"/>
              </a:spcBef>
              <a:buSzTx/>
              <a:buNone/>
              <a:defRPr sz="146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113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5297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53219" y="-643987"/>
            <a:ext cx="16720924" cy="7510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48499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59079">
              <a:lnSpc>
                <a:spcPct val="100000"/>
              </a:lnSpc>
              <a:spcBef>
                <a:spcPts val="0"/>
              </a:spcBef>
              <a:buSzTx/>
              <a:buNone/>
              <a:defRPr sz="1468" b="1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7874" y="6441815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9596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4417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1457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87ADE-BAA9-634F-96B8-ACF4EE9B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286000"/>
            <a:ext cx="7810499" cy="290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C4E73-6A9F-2F46-89D1-559CE56C12BE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8BFD865-74BB-5B40-8DA8-7D7B921A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4B708A-874B-4F75-A235-6908EB43FA8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1D589B3-67A1-4B39-9EEF-2FB7AB10E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5D91E6B-55B5-4092-AD3B-F7E1FD0045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6386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54718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8713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63276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88035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3226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 defTabSz="1097214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معلومات الحقيقة</a:t>
            </a:r>
          </a:p>
        </p:txBody>
      </p:sp>
      <p:sp>
        <p:nvSpPr>
          <p:cNvPr id="107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702468"/>
            <a:ext cx="10882313" cy="36639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67467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0" marR="321457" indent="80364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21457" indent="401822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21457" indent="723279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21457" indent="1044736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21457" indent="1366194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2098">
              <a:lnSpc>
                <a:spcPct val="100000"/>
              </a:lnSpc>
              <a:spcBef>
                <a:spcPts val="0"/>
              </a:spcBef>
              <a:buSzTx/>
              <a:buNone/>
              <a:defRPr sz="1603" b="1"/>
            </a:lvl1pPr>
          </a:lstStyle>
          <a:p>
            <a:r>
              <a:t>السمة</a:t>
            </a:r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7824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idx="21"/>
          </p:nvPr>
        </p:nvSpPr>
        <p:spPr>
          <a:xfrm>
            <a:off x="-1952625" y="483439"/>
            <a:ext cx="10467366" cy="5887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185297" y="205383"/>
            <a:ext cx="5381625" cy="3228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4673203" y="1933277"/>
            <a:ext cx="7441406" cy="6495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14560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952500" y="-741164"/>
            <a:ext cx="13525500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113" y="6441815"/>
            <a:ext cx="245260" cy="243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806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48768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286003"/>
            <a:ext cx="4876800" cy="35686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4824" y="990600"/>
            <a:ext cx="4837176" cy="48371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E1D3B9-B2D1-4927-BE44-8408FBD84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447116-BCE7-456E-88B8-96ADC76E5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B6347-A35F-4216-9988-7393E598E1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75738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352061"/>
            <a:ext cx="10972801" cy="227172"/>
          </a:xfrm>
          <a:prstGeom prst="rect">
            <a:avLst/>
          </a:prstGeom>
        </p:spPr>
        <p:txBody>
          <a:bodyPr lIns="27093" tIns="27093" rIns="27093" bIns="27093"/>
          <a:lstStyle>
            <a:lvl1pPr marL="0" indent="0" algn="ctr" defTabSz="354952">
              <a:lnSpc>
                <a:spcPct val="100000"/>
              </a:lnSpc>
              <a:spcBef>
                <a:spcPts val="0"/>
              </a:spcBef>
              <a:buSzTx/>
              <a:buNone/>
              <a:defRPr sz="1209" spc="-1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المؤلف والتاريخ</a:t>
            </a:r>
          </a:p>
        </p:txBody>
      </p:sp>
      <p:sp>
        <p:nvSpPr>
          <p:cNvPr id="158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9599" y="2185987"/>
            <a:ext cx="10972802" cy="160020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1219156">
              <a:defRPr sz="6328" b="0" spc="-63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 rtl="0">
              <a:defRPr/>
            </a:pPr>
            <a:r>
              <a:t>عنوان العرض التقديمي</a:t>
            </a:r>
          </a:p>
        </p:txBody>
      </p:sp>
      <p:sp>
        <p:nvSpPr>
          <p:cNvPr id="159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599" y="3695092"/>
            <a:ext cx="10972802" cy="843973"/>
          </a:xfrm>
          <a:prstGeom prst="rect">
            <a:avLst/>
          </a:prstGeom>
        </p:spPr>
        <p:txBody>
          <a:bodyPr lIns="27093" tIns="27093" rIns="27093" bIns="27093"/>
          <a:lstStyle>
            <a:lvl1pPr marL="0" indent="0" algn="ctr" defTabSz="412735">
              <a:lnSpc>
                <a:spcPct val="100000"/>
              </a:lnSpc>
              <a:spcBef>
                <a:spcPts val="0"/>
              </a:spcBef>
              <a:buSzTx/>
              <a:buNone/>
              <a:defRPr sz="2953" spc="-30"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indent="321457" algn="ctr" defTabSz="412735">
              <a:lnSpc>
                <a:spcPct val="100000"/>
              </a:lnSpc>
              <a:spcBef>
                <a:spcPts val="0"/>
              </a:spcBef>
              <a:buSzTx/>
              <a:buNone/>
              <a:defRPr sz="2953" spc="-30">
                <a:latin typeface="Geeza Pro Bold"/>
                <a:ea typeface="Geeza Pro Bold"/>
                <a:cs typeface="Geeza Pro Bold"/>
                <a:sym typeface="Geeza Pro Bold"/>
              </a:defRPr>
            </a:lvl2pPr>
            <a:lvl3pPr marL="0" indent="642915" algn="ctr" defTabSz="412735">
              <a:lnSpc>
                <a:spcPct val="100000"/>
              </a:lnSpc>
              <a:spcBef>
                <a:spcPts val="0"/>
              </a:spcBef>
              <a:buSzTx/>
              <a:buNone/>
              <a:defRPr sz="2953" spc="-30">
                <a:latin typeface="Geeza Pro Bold"/>
                <a:ea typeface="Geeza Pro Bold"/>
                <a:cs typeface="Geeza Pro Bold"/>
                <a:sym typeface="Geeza Pro Bold"/>
              </a:defRPr>
            </a:lvl3pPr>
            <a:lvl4pPr marL="0" indent="964372" algn="ctr" defTabSz="412735">
              <a:lnSpc>
                <a:spcPct val="100000"/>
              </a:lnSpc>
              <a:spcBef>
                <a:spcPts val="0"/>
              </a:spcBef>
              <a:buSzTx/>
              <a:buNone/>
              <a:defRPr sz="2953" spc="-30">
                <a:latin typeface="Geeza Pro Bold"/>
                <a:ea typeface="Geeza Pro Bold"/>
                <a:cs typeface="Geeza Pro Bold"/>
                <a:sym typeface="Geeza Pro Bold"/>
              </a:defRPr>
            </a:lvl4pPr>
            <a:lvl5pPr marL="0" indent="1285829" algn="ctr" defTabSz="412735">
              <a:lnSpc>
                <a:spcPct val="100000"/>
              </a:lnSpc>
              <a:spcBef>
                <a:spcPts val="0"/>
              </a:spcBef>
              <a:buSzTx/>
              <a:buNone/>
              <a:defRPr sz="2953" spc="-30">
                <a:latin typeface="Geeza Pro Bold"/>
                <a:ea typeface="Geeza Pro Bold"/>
                <a:cs typeface="Geeza Pro Bold"/>
                <a:sym typeface="Geeza Pro Bold"/>
              </a:defRPr>
            </a:lvl5pPr>
          </a:lstStyle>
          <a:p>
            <a:pPr rtl="0">
              <a:defRPr/>
            </a:pPr>
            <a:r>
              <a:t>العنوان الفرعي للعرض التقديمي</a:t>
            </a:r>
          </a:p>
          <a:p>
            <a:pPr lvl="1" rtl="0">
              <a:defRPr/>
            </a:pPr>
            <a:endParaRPr/>
          </a:p>
          <a:p>
            <a:pPr lvl="2" rtl="0">
              <a:defRPr/>
            </a:pPr>
            <a:endParaRPr/>
          </a:p>
          <a:p>
            <a:pPr lvl="3" rtl="0">
              <a:defRPr/>
            </a:pPr>
            <a:endParaRPr/>
          </a:p>
          <a:p>
            <a:pPr lvl="4" rtl="0">
              <a:defRPr/>
            </a:pPr>
            <a:endParaRPr/>
          </a:p>
        </p:txBody>
      </p:sp>
      <p:sp>
        <p:nvSpPr>
          <p:cNvPr id="16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8988" y="5574556"/>
            <a:ext cx="203795" cy="206167"/>
          </a:xfrm>
          <a:prstGeom prst="rect">
            <a:avLst/>
          </a:prstGeom>
        </p:spPr>
        <p:txBody>
          <a:bodyPr lIns="27093" tIns="27093" rIns="27093" bIns="27093"/>
          <a:lstStyle>
            <a:lvl1pPr defTabSz="292090">
              <a:defRPr sz="984">
                <a:solidFill>
                  <a:srgbClr val="5E5E5E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40971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40578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61642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6367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938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22530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21315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79061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78774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808B2-C5CA-FE45-B556-461D856BF7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5CA9F-967F-1545-8E32-09F4DB0F04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475" y="1862667"/>
            <a:ext cx="10103049" cy="867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9DD4EBD-237B-7245-A9C2-A37674E2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7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0399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25633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0378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65146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36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12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09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88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2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A6D65B-10A2-D743-9FFA-D14B8696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FCB9F5CF-0F1D-284B-B997-AC308FED47B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951345" y="2286000"/>
            <a:ext cx="9145155" cy="31649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652B48-7CDD-5645-B29B-54727CA5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0F4C76-2690-7448-8D03-9692C2BB101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C09B5-CD25-4B65-9120-D8EBD79ABC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281DE-BBF4-4AA1-B110-DC418232A0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9333A-6926-414D-9C9D-B62395A38A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6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39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4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76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731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3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55E5B9-5A63-2D46-8653-3FD1F538F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4453"/>
            <a:ext cx="11158847" cy="5824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3FB492B-801F-1741-BD1B-89F9C6BFF0E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8700" y="2423161"/>
            <a:ext cx="9067800" cy="22274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4545B3-0290-D848-BDB5-811BC52B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10096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09460-09E4-854A-889B-491A934DE40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749A19-BE29-4599-ABBE-E7C61FF9EE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F30C11-6611-47E2-9CF7-8EE77F4CD1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F710E8-4CE9-4D79-8121-DD559D321E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0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A99595-F780-594B-8C36-E4E5AF5E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AFB169-81B7-454B-BE19-407333C86F3B}"/>
              </a:ext>
            </a:extLst>
          </p:cNvPr>
          <p:cNvCxnSpPr>
            <a:cxnSpLocks/>
          </p:cNvCxnSpPr>
          <p:nvPr userDrawn="1"/>
        </p:nvCxnSpPr>
        <p:spPr>
          <a:xfrm>
            <a:off x="2184935" y="1874704"/>
            <a:ext cx="897391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04344"/>
            <a:ext cx="7810500" cy="2989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06611-233D-45FA-A146-AB9D4F4A7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5" y="978781"/>
            <a:ext cx="1589372" cy="1325563"/>
          </a:xfrm>
          <a:prstGeom prst="rect">
            <a:avLst/>
          </a:prstGeom>
        </p:spPr>
        <p:txBody>
          <a:bodyPr/>
          <a:lstStyle>
            <a:lvl1pPr>
              <a:defRPr sz="20000"/>
            </a:lvl1pPr>
          </a:lstStyle>
          <a:p>
            <a:r>
              <a:rPr lang="en-US" dirty="0"/>
              <a:t>“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887C6-2D97-4388-AA65-CEEA6591BF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84EFA-1D77-40D3-B5AC-6652DC26F0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13CA07C-1BC2-4B16-8557-27C373CFCE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AD8BFA-14F6-F54A-AB64-29F9F7616A7D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4640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9E731-6B9B-024E-9360-F9F34CC66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4313437"/>
            <a:ext cx="1828800" cy="401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D3D9C96-2F42-E545-BD97-AC8568E2F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7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892AA37C-BA0F-9C4F-B098-EDFE391C47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4600" y="4332486"/>
            <a:ext cx="1828800" cy="401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EAAAC92-F1DA-6847-8D56-1ACCD5E3B0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6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4E4153D-E2B3-7D4A-8D92-FF6597B2F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1512" y="431343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6B703A-5BF6-744F-A3D3-C65E3F8B3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1512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82A9FE5-981A-B340-B8F8-D2DB83C19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96400" y="433248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94B2391-B4C8-5542-8285-39BAD874E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6400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5">
            <a:extLst>
              <a:ext uri="{FF2B5EF4-FFF2-40B4-BE49-F238E27FC236}">
                <a16:creationId xmlns:a16="http://schemas.microsoft.com/office/drawing/2014/main" id="{A2D87BC1-884E-CD4E-BABF-B7AF4DF78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87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DB0763B3-E65F-8A47-AA7C-C9A56C5060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846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25">
            <a:extLst>
              <a:ext uri="{FF2B5EF4-FFF2-40B4-BE49-F238E27FC236}">
                <a16:creationId xmlns:a16="http://schemas.microsoft.com/office/drawing/2014/main" id="{1E0F47CF-6DE7-F745-B9D8-55421009AF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05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25">
            <a:extLst>
              <a:ext uri="{FF2B5EF4-FFF2-40B4-BE49-F238E27FC236}">
                <a16:creationId xmlns:a16="http://schemas.microsoft.com/office/drawing/2014/main" id="{B4621956-6AB4-E346-8900-9AE2A51ADB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96400" y="2314278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64062A-6292-0441-95CB-9A91F49D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3883EC-FACE-4093-9976-8B0D4C8BEBC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611EE2-9C8D-405E-9ABF-8EFD1E1D6BB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E126EB-13BB-4830-A999-3778C11747A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 userDrawn="1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13" pos="6384" userDrawn="1">
          <p15:clr>
            <a:srgbClr val="FBAE40"/>
          </p15:clr>
        </p15:guide>
        <p15:guide id="14" orient="horz" pos="32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116A2E3-682D-BD4F-9FC9-4546B0C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64AC08-85A6-6F44-88B4-3FAE91B70C1B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056DE-470B-C64D-99AE-5039A021E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ADA9C53-0DC4-4D43-B80C-9B0A9E0EBD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672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8E68047-DF25-AB45-A0F0-F4DFE23516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6672" y="3336211"/>
            <a:ext cx="2286000" cy="2490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61DB1B27-14E7-1549-BDAA-6DD31A1B1F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9200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69D66743-22F2-C84F-9FD2-F350766D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3331030"/>
            <a:ext cx="2286000" cy="2466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A38EF55-8739-4A40-A228-67296EA938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74144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268DC74C-B0F9-2649-BEC3-BBA0BD7376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7921" y="3331029"/>
            <a:ext cx="2286000" cy="2466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1422B-E6C5-43B2-9F2B-DECEB38121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68377" y="3331029"/>
            <a:ext cx="2286000" cy="2466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81DA9-1713-43A7-A2CF-A9525B11AF43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6A8F0-5D79-4C8A-9966-308409EB26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5BAE5-43DA-49F0-89E6-66D549C5238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14" pos="14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9F22C8-3EAB-425F-ADBA-3A162D820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0818" y="6292334"/>
            <a:ext cx="152298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September 3, 20XX 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4B4F87-0B31-4EDA-8270-4233B0D8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98180" y="6294120"/>
            <a:ext cx="1462788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Annual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5EC255-976A-48BF-A8A0-1ECEBDFBB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500" y="6292334"/>
            <a:ext cx="41275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86" r:id="rId3"/>
    <p:sldLayoutId id="2147483671" r:id="rId4"/>
    <p:sldLayoutId id="2147483678" r:id="rId5"/>
    <p:sldLayoutId id="2147483676" r:id="rId6"/>
    <p:sldLayoutId id="2147483677" r:id="rId7"/>
    <p:sldLayoutId id="2147483660" r:id="rId8"/>
    <p:sldLayoutId id="2147483675" r:id="rId9"/>
    <p:sldLayoutId id="2147483679" r:id="rId10"/>
    <p:sldLayoutId id="2147483687" r:id="rId11"/>
    <p:sldLayoutId id="2147483681" r:id="rId12"/>
    <p:sldLayoutId id="214748368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7008" userDrawn="1">
          <p15:clr>
            <a:srgbClr val="F26B43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24" userDrawn="1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orient="horz" pos="624" userDrawn="1">
          <p15:clr>
            <a:srgbClr val="F26B43"/>
          </p15:clr>
        </p15:guide>
        <p15:guide id="18" orient="horz" pos="3672" userDrawn="1">
          <p15:clr>
            <a:srgbClr val="F26B43"/>
          </p15:clr>
        </p15:guide>
        <p15:guide id="19" pos="3984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7938" y="6441815"/>
            <a:ext cx="24526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6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5" r:id="rId16"/>
  </p:sldLayoutIdLst>
  <p:transition spd="med"/>
  <p:txStyles>
    <p:titleStyle>
      <a:lvl1pPr marL="0" marR="0" indent="0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82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3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4.xml"/><Relationship Id="rId5" Type="http://schemas.openxmlformats.org/officeDocument/2006/relationships/image" Target="../media/image8.jpe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(7-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8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ضرب الكسور  في صورتيها الاعتيادية والعشرية 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D8AD8A-50DD-50C8-8D6F-2FE83B70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848" y="109252"/>
            <a:ext cx="1845103" cy="1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E25A2-65BB-0BA0-146A-93A3F0E711EE}"/>
              </a:ext>
            </a:extLst>
          </p:cNvPr>
          <p:cNvSpPr txBox="1">
            <a:spLocks/>
          </p:cNvSpPr>
          <p:nvPr/>
        </p:nvSpPr>
        <p:spPr>
          <a:xfrm>
            <a:off x="1000022" y="202717"/>
            <a:ext cx="2498551" cy="870912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KW" sz="4800" b="1" dirty="0">
                <a:solidFill>
                  <a:schemeClr val="bg1"/>
                </a:solidFill>
              </a:rPr>
              <a:t>صفحة 51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1DCC06-2F57-2696-A234-845284F3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022" y="1323678"/>
            <a:ext cx="10250556" cy="541111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8A4D1D-2A2B-FF57-BD2B-0688BE2DE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23113" y="2590800"/>
            <a:ext cx="4989444" cy="4022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9A8C1-7C1A-B356-2854-2A0199346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437" y="3595752"/>
            <a:ext cx="680624" cy="1138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E2D24-842F-E947-8344-AE45D5703CDB}"/>
              </a:ext>
            </a:extLst>
          </p:cNvPr>
          <p:cNvSpPr txBox="1"/>
          <p:nvPr/>
        </p:nvSpPr>
        <p:spPr>
          <a:xfrm>
            <a:off x="4453144" y="3586154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×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04CA8F-870E-88CC-8F20-EF8A2EF90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767" y="3614175"/>
            <a:ext cx="968582" cy="1138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1FD31E-3023-A66E-437E-0ABAF9A17ADB}"/>
              </a:ext>
            </a:extLst>
          </p:cNvPr>
          <p:cNvSpPr txBox="1"/>
          <p:nvPr/>
        </p:nvSpPr>
        <p:spPr>
          <a:xfrm>
            <a:off x="3098989" y="3586154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=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A889D-AA1F-D543-DDBB-1AF803667839}"/>
              </a:ext>
            </a:extLst>
          </p:cNvPr>
          <p:cNvSpPr txBox="1"/>
          <p:nvPr/>
        </p:nvSpPr>
        <p:spPr>
          <a:xfrm>
            <a:off x="1488767" y="4649243"/>
            <a:ext cx="932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96209-452C-FF49-8B6E-D97E9AD5C7A2}"/>
              </a:ext>
            </a:extLst>
          </p:cNvPr>
          <p:cNvSpPr txBox="1"/>
          <p:nvPr/>
        </p:nvSpPr>
        <p:spPr>
          <a:xfrm>
            <a:off x="2269143" y="4655745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=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8914A1-8910-37D5-F4D6-A5321311EA39}"/>
              </a:ext>
            </a:extLst>
          </p:cNvPr>
          <p:cNvCxnSpPr/>
          <p:nvPr/>
        </p:nvCxnSpPr>
        <p:spPr>
          <a:xfrm flipH="1">
            <a:off x="2836191" y="5246051"/>
            <a:ext cx="2378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5416C2-1EE1-F757-4D7F-CAEAA01E80A7}"/>
              </a:ext>
            </a:extLst>
          </p:cNvPr>
          <p:cNvGrpSpPr/>
          <p:nvPr/>
        </p:nvGrpSpPr>
        <p:grpSpPr>
          <a:xfrm>
            <a:off x="3004382" y="4562519"/>
            <a:ext cx="2111183" cy="830997"/>
            <a:chOff x="5860000" y="3411390"/>
            <a:chExt cx="2111183" cy="8309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3C03CF-CC2F-4449-A86F-C3148049B001}"/>
                </a:ext>
              </a:extLst>
            </p:cNvPr>
            <p:cNvSpPr txBox="1">
              <a:spLocks/>
            </p:cNvSpPr>
            <p:nvPr/>
          </p:nvSpPr>
          <p:spPr>
            <a:xfrm>
              <a:off x="7186038" y="3411390"/>
              <a:ext cx="78514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7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88BC18-CC3F-DE30-3808-F09BA8A1E352}"/>
                </a:ext>
              </a:extLst>
            </p:cNvPr>
            <p:cNvSpPr txBox="1">
              <a:spLocks/>
            </p:cNvSpPr>
            <p:nvPr/>
          </p:nvSpPr>
          <p:spPr>
            <a:xfrm>
              <a:off x="6829952" y="3411390"/>
              <a:ext cx="2238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×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1D5BD2-2109-0C9C-26A0-726CB29F7CD0}"/>
                </a:ext>
              </a:extLst>
            </p:cNvPr>
            <p:cNvSpPr txBox="1">
              <a:spLocks/>
            </p:cNvSpPr>
            <p:nvPr/>
          </p:nvSpPr>
          <p:spPr>
            <a:xfrm>
              <a:off x="5860000" y="3411390"/>
              <a:ext cx="83770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16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7F6B45-347D-A8E0-2DB6-8F344634AAEF}"/>
              </a:ext>
            </a:extLst>
          </p:cNvPr>
          <p:cNvGrpSpPr/>
          <p:nvPr/>
        </p:nvGrpSpPr>
        <p:grpSpPr>
          <a:xfrm>
            <a:off x="2958273" y="5171886"/>
            <a:ext cx="2004892" cy="830997"/>
            <a:chOff x="5813891" y="4020757"/>
            <a:chExt cx="2004892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3A64E0-2E97-B200-0C6C-9AA385F0711C}"/>
                </a:ext>
              </a:extLst>
            </p:cNvPr>
            <p:cNvSpPr txBox="1">
              <a:spLocks/>
            </p:cNvSpPr>
            <p:nvPr/>
          </p:nvSpPr>
          <p:spPr>
            <a:xfrm>
              <a:off x="7185689" y="4020757"/>
              <a:ext cx="63309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8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C0B2BB-9798-23F0-BBF4-E64432072D98}"/>
                </a:ext>
              </a:extLst>
            </p:cNvPr>
            <p:cNvSpPr txBox="1">
              <a:spLocks/>
            </p:cNvSpPr>
            <p:nvPr/>
          </p:nvSpPr>
          <p:spPr>
            <a:xfrm>
              <a:off x="6829952" y="4020757"/>
              <a:ext cx="2238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×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F1C384-36AF-21D5-BEA6-4A5E7B4F66A6}"/>
                </a:ext>
              </a:extLst>
            </p:cNvPr>
            <p:cNvSpPr txBox="1">
              <a:spLocks/>
            </p:cNvSpPr>
            <p:nvPr/>
          </p:nvSpPr>
          <p:spPr>
            <a:xfrm>
              <a:off x="5813891" y="4020757"/>
              <a:ext cx="84589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1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2DD696-48B0-8D46-029E-1428B9A3B54D}"/>
              </a:ext>
            </a:extLst>
          </p:cNvPr>
          <p:cNvCxnSpPr>
            <a:cxnSpLocks/>
          </p:cNvCxnSpPr>
          <p:nvPr/>
        </p:nvCxnSpPr>
        <p:spPr>
          <a:xfrm flipH="1">
            <a:off x="3166889" y="4782347"/>
            <a:ext cx="579850" cy="3757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271938-CFF1-AE95-E38D-3AA3F37ADBBA}"/>
              </a:ext>
            </a:extLst>
          </p:cNvPr>
          <p:cNvCxnSpPr>
            <a:cxnSpLocks/>
          </p:cNvCxnSpPr>
          <p:nvPr/>
        </p:nvCxnSpPr>
        <p:spPr>
          <a:xfrm flipH="1">
            <a:off x="4436867" y="5443341"/>
            <a:ext cx="448527" cy="316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B559D0-1392-56C2-E30E-157CE6241965}"/>
              </a:ext>
            </a:extLst>
          </p:cNvPr>
          <p:cNvSpPr txBox="1">
            <a:spLocks/>
          </p:cNvSpPr>
          <p:nvPr/>
        </p:nvSpPr>
        <p:spPr>
          <a:xfrm>
            <a:off x="4090587" y="5182045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1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0082F-9997-2A7D-411E-4DE50D813233}"/>
              </a:ext>
            </a:extLst>
          </p:cNvPr>
          <p:cNvSpPr txBox="1">
            <a:spLocks/>
          </p:cNvSpPr>
          <p:nvPr/>
        </p:nvSpPr>
        <p:spPr>
          <a:xfrm>
            <a:off x="2756957" y="4258399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2</a:t>
            </a:r>
            <a:endParaRPr lang="en-US" sz="5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/>
      <p:bldP spid="25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E25A2-65BB-0BA0-146A-93A3F0E711EE}"/>
              </a:ext>
            </a:extLst>
          </p:cNvPr>
          <p:cNvSpPr txBox="1">
            <a:spLocks/>
          </p:cNvSpPr>
          <p:nvPr/>
        </p:nvSpPr>
        <p:spPr>
          <a:xfrm>
            <a:off x="1000022" y="202717"/>
            <a:ext cx="2498551" cy="870912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KW" sz="4800" b="1" dirty="0">
                <a:solidFill>
                  <a:schemeClr val="bg1"/>
                </a:solidFill>
              </a:rPr>
              <a:t>صفحة 51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1DCC06-2F57-2696-A234-845284F38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8"/>
          <a:stretch/>
        </p:blipFill>
        <p:spPr>
          <a:xfrm>
            <a:off x="980403" y="1281022"/>
            <a:ext cx="10231194" cy="54349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63A31-8880-4F6A-E789-74B430B4D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22" y="3927057"/>
            <a:ext cx="602090" cy="1138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CB8FC4-A14B-D5B3-51D5-1377730B0DE6}"/>
              </a:ext>
            </a:extLst>
          </p:cNvPr>
          <p:cNvSpPr txBox="1"/>
          <p:nvPr/>
        </p:nvSpPr>
        <p:spPr>
          <a:xfrm>
            <a:off x="5473562" y="4016849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÷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869B1-916C-F2A9-8A3F-72FA442D5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64" y="3945480"/>
            <a:ext cx="680623" cy="1138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A202F-7CE4-94A1-1CB2-A69650AE5751}"/>
              </a:ext>
            </a:extLst>
          </p:cNvPr>
          <p:cNvSpPr txBox="1"/>
          <p:nvPr/>
        </p:nvSpPr>
        <p:spPr>
          <a:xfrm>
            <a:off x="4119407" y="3917459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=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F46C5-3F05-5925-BDAB-3D6BE82FC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537" y="5619809"/>
            <a:ext cx="602860" cy="113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AD4D6-85C3-9D28-0C38-BD002E45AB1F}"/>
              </a:ext>
            </a:extLst>
          </p:cNvPr>
          <p:cNvSpPr txBox="1"/>
          <p:nvPr/>
        </p:nvSpPr>
        <p:spPr>
          <a:xfrm>
            <a:off x="5742211" y="5610210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×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CB3316-00F7-2366-53F6-38796BC7D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1964" y="5624980"/>
            <a:ext cx="680623" cy="1138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00DFD7-A431-7F01-D1EC-1E3B903F78D0}"/>
              </a:ext>
            </a:extLst>
          </p:cNvPr>
          <p:cNvSpPr txBox="1"/>
          <p:nvPr/>
        </p:nvSpPr>
        <p:spPr>
          <a:xfrm>
            <a:off x="4424207" y="5610211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=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FA3104-E739-5D75-05F2-551DB6404C6C}"/>
              </a:ext>
            </a:extLst>
          </p:cNvPr>
          <p:cNvCxnSpPr>
            <a:cxnSpLocks/>
          </p:cNvCxnSpPr>
          <p:nvPr/>
        </p:nvCxnSpPr>
        <p:spPr>
          <a:xfrm flipH="1">
            <a:off x="5158563" y="5760642"/>
            <a:ext cx="579850" cy="3757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6141B4-8161-672C-5BE3-C6E69F2C6C95}"/>
              </a:ext>
            </a:extLst>
          </p:cNvPr>
          <p:cNvCxnSpPr>
            <a:cxnSpLocks/>
          </p:cNvCxnSpPr>
          <p:nvPr/>
        </p:nvCxnSpPr>
        <p:spPr>
          <a:xfrm flipH="1">
            <a:off x="6427010" y="6327693"/>
            <a:ext cx="448527" cy="316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7807F6-6D50-5989-E683-6DC9028586A9}"/>
              </a:ext>
            </a:extLst>
          </p:cNvPr>
          <p:cNvSpPr txBox="1">
            <a:spLocks/>
          </p:cNvSpPr>
          <p:nvPr/>
        </p:nvSpPr>
        <p:spPr>
          <a:xfrm>
            <a:off x="6708772" y="6090919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1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EC19BD-220D-0A12-7C6B-AB92D38F85AE}"/>
              </a:ext>
            </a:extLst>
          </p:cNvPr>
          <p:cNvSpPr txBox="1">
            <a:spLocks/>
          </p:cNvSpPr>
          <p:nvPr/>
        </p:nvSpPr>
        <p:spPr>
          <a:xfrm>
            <a:off x="5256145" y="5321219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4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A30CE-5C7F-ADFD-7F3C-19385733BA1E}"/>
              </a:ext>
            </a:extLst>
          </p:cNvPr>
          <p:cNvSpPr txBox="1"/>
          <p:nvPr/>
        </p:nvSpPr>
        <p:spPr>
          <a:xfrm>
            <a:off x="3600454" y="5644385"/>
            <a:ext cx="932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7DA44-DD54-6E54-5F5E-8A30F2607FCA}"/>
              </a:ext>
            </a:extLst>
          </p:cNvPr>
          <p:cNvSpPr txBox="1"/>
          <p:nvPr/>
        </p:nvSpPr>
        <p:spPr>
          <a:xfrm>
            <a:off x="1967948" y="5696753"/>
            <a:ext cx="173819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زجاجة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5" grpId="0"/>
      <p:bldP spid="19" grpId="0"/>
      <p:bldP spid="35" grpId="0"/>
      <p:bldP spid="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84880" y="176565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97580" y="34645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6757030" y="43976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32880" y="34544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4880" y="518195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744330" y="61150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9D39A-B76C-1AF4-79C7-634A1072C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6678" y="-1"/>
            <a:ext cx="11105322" cy="59966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71028-4D49-D9C8-19C1-F4F4F0B9E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565" y="2839278"/>
            <a:ext cx="9415670" cy="372386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C783F-AC1F-C82C-7737-5171C9D18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5" t="12635" r="17781" b="22320"/>
          <a:stretch/>
        </p:blipFill>
        <p:spPr>
          <a:xfrm>
            <a:off x="2040834" y="2898912"/>
            <a:ext cx="58707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7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0963.jpeg" descr="IMG_0963.jpeg"/>
          <p:cNvPicPr>
            <a:picLocks/>
          </p:cNvPicPr>
          <p:nvPr/>
        </p:nvPicPr>
        <p:blipFill rotWithShape="1">
          <a:blip r:embed="rId2"/>
          <a:srcRect t="349" b="3831"/>
          <a:stretch/>
        </p:blipFill>
        <p:spPr>
          <a:xfrm>
            <a:off x="0" y="0"/>
            <a:ext cx="12192000" cy="684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1"/>
          <p:cNvGrpSpPr/>
          <p:nvPr/>
        </p:nvGrpSpPr>
        <p:grpSpPr>
          <a:xfrm>
            <a:off x="2058901" y="295050"/>
            <a:ext cx="9401224" cy="6085872"/>
            <a:chOff x="0" y="0"/>
            <a:chExt cx="8347345" cy="6498536"/>
          </a:xfrm>
        </p:grpSpPr>
        <p:grpSp>
          <p:nvGrpSpPr>
            <p:cNvPr id="258" name="Group 2"/>
            <p:cNvGrpSpPr/>
            <p:nvPr/>
          </p:nvGrpSpPr>
          <p:grpSpPr>
            <a:xfrm>
              <a:off x="0" y="0"/>
              <a:ext cx="8347346" cy="5949085"/>
              <a:chOff x="0" y="0"/>
              <a:chExt cx="8347345" cy="5949084"/>
            </a:xfrm>
          </p:grpSpPr>
          <p:sp>
            <p:nvSpPr>
              <p:cNvPr id="256" name="Rectangle 5"/>
              <p:cNvSpPr/>
              <p:nvPr/>
            </p:nvSpPr>
            <p:spPr>
              <a:xfrm>
                <a:off x="0" y="0"/>
                <a:ext cx="8307898" cy="22256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Rectangle 6"/>
              <p:cNvSpPr/>
              <p:nvPr/>
            </p:nvSpPr>
            <p:spPr>
              <a:xfrm>
                <a:off x="4684" y="142631"/>
                <a:ext cx="8342662" cy="5806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Straight Connector 3"/>
            <p:cNvSpPr/>
            <p:nvPr/>
          </p:nvSpPr>
          <p:spPr>
            <a:xfrm>
              <a:off x="4177861" y="5907591"/>
              <a:ext cx="1" cy="4226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defTabSz="457184" hangingPunct="0">
                <a:def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Oval 4"/>
            <p:cNvSpPr/>
            <p:nvPr/>
          </p:nvSpPr>
          <p:spPr>
            <a:xfrm>
              <a:off x="3990162" y="6221731"/>
              <a:ext cx="343691" cy="276806"/>
            </a:xfrm>
            <a:prstGeom prst="ellipse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ctr">
              <a:noAutofit/>
            </a:bodyPr>
            <a:lstStyle/>
            <a:p>
              <a:pPr algn="ctr" defTabSz="457184" hangingPunct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2" name="IMG_0960.png" descr="IMG_0960.png"/>
          <p:cNvPicPr>
            <a:picLocks noChangeAspect="1"/>
          </p:cNvPicPr>
          <p:nvPr/>
        </p:nvPicPr>
        <p:blipFill>
          <a:blip r:embed="rId3"/>
          <a:srcRect l="12801" t="1296" r="12562" b="670"/>
          <a:stretch>
            <a:fillRect/>
          </a:stretch>
        </p:blipFill>
        <p:spPr>
          <a:xfrm>
            <a:off x="731875" y="2998041"/>
            <a:ext cx="2654052" cy="3564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59" extrusionOk="0">
                <a:moveTo>
                  <a:pt x="10586" y="2"/>
                </a:moveTo>
                <a:cubicBezTo>
                  <a:pt x="10335" y="9"/>
                  <a:pt x="10094" y="34"/>
                  <a:pt x="9873" y="80"/>
                </a:cubicBezTo>
                <a:cubicBezTo>
                  <a:pt x="9158" y="229"/>
                  <a:pt x="8341" y="550"/>
                  <a:pt x="8866" y="475"/>
                </a:cubicBezTo>
                <a:cubicBezTo>
                  <a:pt x="9285" y="415"/>
                  <a:pt x="9099" y="580"/>
                  <a:pt x="8505" y="794"/>
                </a:cubicBezTo>
                <a:cubicBezTo>
                  <a:pt x="7831" y="1037"/>
                  <a:pt x="7741" y="1113"/>
                  <a:pt x="7048" y="2005"/>
                </a:cubicBezTo>
                <a:cubicBezTo>
                  <a:pt x="6867" y="2239"/>
                  <a:pt x="6673" y="2835"/>
                  <a:pt x="6575" y="3458"/>
                </a:cubicBezTo>
                <a:cubicBezTo>
                  <a:pt x="6556" y="3580"/>
                  <a:pt x="6463" y="3742"/>
                  <a:pt x="6368" y="3817"/>
                </a:cubicBezTo>
                <a:cubicBezTo>
                  <a:pt x="6164" y="3979"/>
                  <a:pt x="5803" y="3998"/>
                  <a:pt x="5692" y="3853"/>
                </a:cubicBezTo>
                <a:cubicBezTo>
                  <a:pt x="5590" y="3720"/>
                  <a:pt x="5351" y="3823"/>
                  <a:pt x="5313" y="4016"/>
                </a:cubicBezTo>
                <a:cubicBezTo>
                  <a:pt x="5274" y="4217"/>
                  <a:pt x="5157" y="4297"/>
                  <a:pt x="4900" y="4297"/>
                </a:cubicBezTo>
                <a:lnTo>
                  <a:pt x="4671" y="4297"/>
                </a:lnTo>
                <a:lnTo>
                  <a:pt x="4698" y="4745"/>
                </a:lnTo>
                <a:cubicBezTo>
                  <a:pt x="4724" y="5178"/>
                  <a:pt x="4717" y="5197"/>
                  <a:pt x="4494" y="5362"/>
                </a:cubicBezTo>
                <a:cubicBezTo>
                  <a:pt x="4367" y="5456"/>
                  <a:pt x="4143" y="5568"/>
                  <a:pt x="3996" y="5611"/>
                </a:cubicBezTo>
                <a:cubicBezTo>
                  <a:pt x="3621" y="5720"/>
                  <a:pt x="3234" y="5999"/>
                  <a:pt x="3059" y="6287"/>
                </a:cubicBezTo>
                <a:cubicBezTo>
                  <a:pt x="2978" y="6421"/>
                  <a:pt x="2868" y="6530"/>
                  <a:pt x="2814" y="6530"/>
                </a:cubicBezTo>
                <a:cubicBezTo>
                  <a:pt x="2761" y="6530"/>
                  <a:pt x="2375" y="6711"/>
                  <a:pt x="1955" y="6932"/>
                </a:cubicBezTo>
                <a:cubicBezTo>
                  <a:pt x="1535" y="7153"/>
                  <a:pt x="1063" y="7398"/>
                  <a:pt x="906" y="7475"/>
                </a:cubicBezTo>
                <a:cubicBezTo>
                  <a:pt x="545" y="7654"/>
                  <a:pt x="432" y="7811"/>
                  <a:pt x="486" y="8061"/>
                </a:cubicBezTo>
                <a:cubicBezTo>
                  <a:pt x="522" y="8223"/>
                  <a:pt x="482" y="8311"/>
                  <a:pt x="265" y="8547"/>
                </a:cubicBezTo>
                <a:cubicBezTo>
                  <a:pt x="39" y="8791"/>
                  <a:pt x="0" y="8882"/>
                  <a:pt x="0" y="9157"/>
                </a:cubicBezTo>
                <a:cubicBezTo>
                  <a:pt x="1" y="9498"/>
                  <a:pt x="147" y="9732"/>
                  <a:pt x="470" y="9914"/>
                </a:cubicBezTo>
                <a:lnTo>
                  <a:pt x="639" y="10009"/>
                </a:lnTo>
                <a:lnTo>
                  <a:pt x="445" y="10202"/>
                </a:lnTo>
                <a:cubicBezTo>
                  <a:pt x="206" y="10442"/>
                  <a:pt x="137" y="10582"/>
                  <a:pt x="234" y="10626"/>
                </a:cubicBezTo>
                <a:cubicBezTo>
                  <a:pt x="275" y="10645"/>
                  <a:pt x="558" y="10713"/>
                  <a:pt x="863" y="10776"/>
                </a:cubicBezTo>
                <a:cubicBezTo>
                  <a:pt x="1168" y="10839"/>
                  <a:pt x="1453" y="10911"/>
                  <a:pt x="1496" y="10938"/>
                </a:cubicBezTo>
                <a:cubicBezTo>
                  <a:pt x="1539" y="10964"/>
                  <a:pt x="1696" y="11012"/>
                  <a:pt x="1844" y="11044"/>
                </a:cubicBezTo>
                <a:cubicBezTo>
                  <a:pt x="1992" y="11076"/>
                  <a:pt x="2482" y="11207"/>
                  <a:pt x="2933" y="11336"/>
                </a:cubicBezTo>
                <a:cubicBezTo>
                  <a:pt x="3765" y="11574"/>
                  <a:pt x="3963" y="11599"/>
                  <a:pt x="4648" y="11554"/>
                </a:cubicBezTo>
                <a:cubicBezTo>
                  <a:pt x="5024" y="11529"/>
                  <a:pt x="5039" y="11534"/>
                  <a:pt x="5378" y="11805"/>
                </a:cubicBezTo>
                <a:cubicBezTo>
                  <a:pt x="5700" y="12063"/>
                  <a:pt x="5765" y="12089"/>
                  <a:pt x="6336" y="12175"/>
                </a:cubicBezTo>
                <a:cubicBezTo>
                  <a:pt x="6673" y="12226"/>
                  <a:pt x="7003" y="12289"/>
                  <a:pt x="7069" y="12315"/>
                </a:cubicBezTo>
                <a:cubicBezTo>
                  <a:pt x="7168" y="12354"/>
                  <a:pt x="7205" y="12602"/>
                  <a:pt x="7287" y="13727"/>
                </a:cubicBezTo>
                <a:cubicBezTo>
                  <a:pt x="7407" y="15376"/>
                  <a:pt x="7425" y="15514"/>
                  <a:pt x="7526" y="15605"/>
                </a:cubicBezTo>
                <a:cubicBezTo>
                  <a:pt x="7569" y="15644"/>
                  <a:pt x="7581" y="15693"/>
                  <a:pt x="7553" y="15714"/>
                </a:cubicBezTo>
                <a:cubicBezTo>
                  <a:pt x="7525" y="15735"/>
                  <a:pt x="7496" y="15899"/>
                  <a:pt x="7487" y="16080"/>
                </a:cubicBezTo>
                <a:cubicBezTo>
                  <a:pt x="7479" y="16261"/>
                  <a:pt x="7414" y="16900"/>
                  <a:pt x="7341" y="17498"/>
                </a:cubicBezTo>
                <a:cubicBezTo>
                  <a:pt x="7241" y="18333"/>
                  <a:pt x="7182" y="18602"/>
                  <a:pt x="7090" y="18655"/>
                </a:cubicBezTo>
                <a:cubicBezTo>
                  <a:pt x="6995" y="18710"/>
                  <a:pt x="6966" y="18853"/>
                  <a:pt x="6960" y="19323"/>
                </a:cubicBezTo>
                <a:cubicBezTo>
                  <a:pt x="6952" y="19910"/>
                  <a:pt x="6956" y="19923"/>
                  <a:pt x="7164" y="20045"/>
                </a:cubicBezTo>
                <a:cubicBezTo>
                  <a:pt x="7280" y="20113"/>
                  <a:pt x="7375" y="20188"/>
                  <a:pt x="7375" y="20211"/>
                </a:cubicBezTo>
                <a:cubicBezTo>
                  <a:pt x="7375" y="20234"/>
                  <a:pt x="7223" y="20333"/>
                  <a:pt x="7038" y="20430"/>
                </a:cubicBezTo>
                <a:cubicBezTo>
                  <a:pt x="6627" y="20646"/>
                  <a:pt x="6398" y="21018"/>
                  <a:pt x="6524" y="21265"/>
                </a:cubicBezTo>
                <a:lnTo>
                  <a:pt x="6604" y="21420"/>
                </a:lnTo>
                <a:lnTo>
                  <a:pt x="8327" y="21420"/>
                </a:lnTo>
                <a:cubicBezTo>
                  <a:pt x="9276" y="21420"/>
                  <a:pt x="10106" y="21405"/>
                  <a:pt x="10173" y="21386"/>
                </a:cubicBezTo>
                <a:cubicBezTo>
                  <a:pt x="10243" y="21366"/>
                  <a:pt x="10295" y="21284"/>
                  <a:pt x="10295" y="21192"/>
                </a:cubicBezTo>
                <a:cubicBezTo>
                  <a:pt x="10295" y="21105"/>
                  <a:pt x="10347" y="21001"/>
                  <a:pt x="10410" y="20961"/>
                </a:cubicBezTo>
                <a:cubicBezTo>
                  <a:pt x="10531" y="20886"/>
                  <a:pt x="10563" y="20723"/>
                  <a:pt x="10469" y="20654"/>
                </a:cubicBezTo>
                <a:cubicBezTo>
                  <a:pt x="10392" y="20596"/>
                  <a:pt x="10445" y="20205"/>
                  <a:pt x="10541" y="20118"/>
                </a:cubicBezTo>
                <a:cubicBezTo>
                  <a:pt x="10585" y="20078"/>
                  <a:pt x="10681" y="20046"/>
                  <a:pt x="10755" y="20046"/>
                </a:cubicBezTo>
                <a:cubicBezTo>
                  <a:pt x="10906" y="20046"/>
                  <a:pt x="10988" y="19745"/>
                  <a:pt x="10986" y="19193"/>
                </a:cubicBezTo>
                <a:cubicBezTo>
                  <a:pt x="10984" y="18817"/>
                  <a:pt x="10937" y="18747"/>
                  <a:pt x="10678" y="18720"/>
                </a:cubicBezTo>
                <a:cubicBezTo>
                  <a:pt x="10511" y="18702"/>
                  <a:pt x="10477" y="18660"/>
                  <a:pt x="10416" y="18393"/>
                </a:cubicBezTo>
                <a:cubicBezTo>
                  <a:pt x="10367" y="18176"/>
                  <a:pt x="10374" y="18028"/>
                  <a:pt x="10440" y="17892"/>
                </a:cubicBezTo>
                <a:cubicBezTo>
                  <a:pt x="10517" y="17733"/>
                  <a:pt x="10516" y="17678"/>
                  <a:pt x="10426" y="17583"/>
                </a:cubicBezTo>
                <a:cubicBezTo>
                  <a:pt x="10349" y="17501"/>
                  <a:pt x="10332" y="17399"/>
                  <a:pt x="10372" y="17237"/>
                </a:cubicBezTo>
                <a:cubicBezTo>
                  <a:pt x="10410" y="17080"/>
                  <a:pt x="10384" y="16888"/>
                  <a:pt x="10288" y="16623"/>
                </a:cubicBezTo>
                <a:cubicBezTo>
                  <a:pt x="10211" y="16411"/>
                  <a:pt x="10168" y="16179"/>
                  <a:pt x="10192" y="16109"/>
                </a:cubicBezTo>
                <a:cubicBezTo>
                  <a:pt x="10215" y="16038"/>
                  <a:pt x="10181" y="15879"/>
                  <a:pt x="10115" y="15757"/>
                </a:cubicBezTo>
                <a:cubicBezTo>
                  <a:pt x="10049" y="15634"/>
                  <a:pt x="10014" y="15521"/>
                  <a:pt x="10036" y="15504"/>
                </a:cubicBezTo>
                <a:cubicBezTo>
                  <a:pt x="10059" y="15487"/>
                  <a:pt x="10092" y="14984"/>
                  <a:pt x="10109" y="14387"/>
                </a:cubicBezTo>
                <a:cubicBezTo>
                  <a:pt x="10125" y="13789"/>
                  <a:pt x="10174" y="13231"/>
                  <a:pt x="10218" y="13146"/>
                </a:cubicBezTo>
                <a:cubicBezTo>
                  <a:pt x="10292" y="12999"/>
                  <a:pt x="10319" y="12992"/>
                  <a:pt x="10636" y="13027"/>
                </a:cubicBezTo>
                <a:cubicBezTo>
                  <a:pt x="10868" y="13053"/>
                  <a:pt x="11061" y="13036"/>
                  <a:pt x="11256" y="12976"/>
                </a:cubicBezTo>
                <a:cubicBezTo>
                  <a:pt x="11413" y="12927"/>
                  <a:pt x="11570" y="12887"/>
                  <a:pt x="11606" y="12887"/>
                </a:cubicBezTo>
                <a:cubicBezTo>
                  <a:pt x="11724" y="12887"/>
                  <a:pt x="13375" y="14569"/>
                  <a:pt x="13846" y="15169"/>
                </a:cubicBezTo>
                <a:cubicBezTo>
                  <a:pt x="13961" y="15316"/>
                  <a:pt x="14056" y="15489"/>
                  <a:pt x="14057" y="15555"/>
                </a:cubicBezTo>
                <a:cubicBezTo>
                  <a:pt x="14058" y="15620"/>
                  <a:pt x="14146" y="15800"/>
                  <a:pt x="14251" y="15955"/>
                </a:cubicBezTo>
                <a:cubicBezTo>
                  <a:pt x="14366" y="16123"/>
                  <a:pt x="14472" y="16418"/>
                  <a:pt x="14517" y="16684"/>
                </a:cubicBezTo>
                <a:cubicBezTo>
                  <a:pt x="14559" y="16930"/>
                  <a:pt x="14615" y="17159"/>
                  <a:pt x="14642" y="17192"/>
                </a:cubicBezTo>
                <a:cubicBezTo>
                  <a:pt x="14669" y="17224"/>
                  <a:pt x="14702" y="17397"/>
                  <a:pt x="14715" y="17575"/>
                </a:cubicBezTo>
                <a:cubicBezTo>
                  <a:pt x="14727" y="17753"/>
                  <a:pt x="14775" y="18084"/>
                  <a:pt x="14820" y="18311"/>
                </a:cubicBezTo>
                <a:cubicBezTo>
                  <a:pt x="14878" y="18600"/>
                  <a:pt x="14880" y="18915"/>
                  <a:pt x="14824" y="19370"/>
                </a:cubicBezTo>
                <a:cubicBezTo>
                  <a:pt x="14780" y="19726"/>
                  <a:pt x="14734" y="20108"/>
                  <a:pt x="14721" y="20218"/>
                </a:cubicBezTo>
                <a:cubicBezTo>
                  <a:pt x="14708" y="20328"/>
                  <a:pt x="14670" y="20561"/>
                  <a:pt x="14638" y="20736"/>
                </a:cubicBezTo>
                <a:cubicBezTo>
                  <a:pt x="14582" y="21036"/>
                  <a:pt x="14591" y="21061"/>
                  <a:pt x="14772" y="21149"/>
                </a:cubicBezTo>
                <a:cubicBezTo>
                  <a:pt x="15070" y="21294"/>
                  <a:pt x="16167" y="21482"/>
                  <a:pt x="17017" y="21533"/>
                </a:cubicBezTo>
                <a:cubicBezTo>
                  <a:pt x="17820" y="21582"/>
                  <a:pt x="18644" y="21562"/>
                  <a:pt x="19551" y="21471"/>
                </a:cubicBezTo>
                <a:cubicBezTo>
                  <a:pt x="20219" y="21404"/>
                  <a:pt x="20335" y="21379"/>
                  <a:pt x="20385" y="21282"/>
                </a:cubicBezTo>
                <a:cubicBezTo>
                  <a:pt x="20459" y="21138"/>
                  <a:pt x="20265" y="20738"/>
                  <a:pt x="20020" y="20527"/>
                </a:cubicBezTo>
                <a:cubicBezTo>
                  <a:pt x="19805" y="20342"/>
                  <a:pt x="19716" y="20310"/>
                  <a:pt x="19285" y="20266"/>
                </a:cubicBezTo>
                <a:cubicBezTo>
                  <a:pt x="18822" y="20219"/>
                  <a:pt x="18771" y="20198"/>
                  <a:pt x="18338" y="19875"/>
                </a:cubicBezTo>
                <a:cubicBezTo>
                  <a:pt x="17946" y="19583"/>
                  <a:pt x="17894" y="19520"/>
                  <a:pt x="17979" y="19444"/>
                </a:cubicBezTo>
                <a:cubicBezTo>
                  <a:pt x="18067" y="19364"/>
                  <a:pt x="18094" y="19367"/>
                  <a:pt x="18243" y="19471"/>
                </a:cubicBezTo>
                <a:cubicBezTo>
                  <a:pt x="18451" y="19617"/>
                  <a:pt x="18834" y="19623"/>
                  <a:pt x="19005" y="19482"/>
                </a:cubicBezTo>
                <a:cubicBezTo>
                  <a:pt x="19117" y="19390"/>
                  <a:pt x="19124" y="19313"/>
                  <a:pt x="19062" y="18904"/>
                </a:cubicBezTo>
                <a:cubicBezTo>
                  <a:pt x="18993" y="18443"/>
                  <a:pt x="18861" y="18239"/>
                  <a:pt x="18533" y="18082"/>
                </a:cubicBezTo>
                <a:cubicBezTo>
                  <a:pt x="18481" y="18057"/>
                  <a:pt x="18439" y="17998"/>
                  <a:pt x="18439" y="17952"/>
                </a:cubicBezTo>
                <a:cubicBezTo>
                  <a:pt x="18439" y="17905"/>
                  <a:pt x="18405" y="17823"/>
                  <a:pt x="18365" y="17768"/>
                </a:cubicBezTo>
                <a:cubicBezTo>
                  <a:pt x="18181" y="17518"/>
                  <a:pt x="18044" y="17241"/>
                  <a:pt x="18081" y="17195"/>
                </a:cubicBezTo>
                <a:cubicBezTo>
                  <a:pt x="18104" y="17168"/>
                  <a:pt x="18062" y="17070"/>
                  <a:pt x="17988" y="16977"/>
                </a:cubicBezTo>
                <a:cubicBezTo>
                  <a:pt x="17914" y="16885"/>
                  <a:pt x="17774" y="16650"/>
                  <a:pt x="17677" y="16456"/>
                </a:cubicBezTo>
                <a:cubicBezTo>
                  <a:pt x="17581" y="16261"/>
                  <a:pt x="17437" y="16059"/>
                  <a:pt x="17358" y="16006"/>
                </a:cubicBezTo>
                <a:cubicBezTo>
                  <a:pt x="17280" y="15953"/>
                  <a:pt x="17143" y="15738"/>
                  <a:pt x="17054" y="15529"/>
                </a:cubicBezTo>
                <a:cubicBezTo>
                  <a:pt x="16784" y="14900"/>
                  <a:pt x="16611" y="14633"/>
                  <a:pt x="16258" y="14303"/>
                </a:cubicBezTo>
                <a:cubicBezTo>
                  <a:pt x="16131" y="14183"/>
                  <a:pt x="16019" y="14050"/>
                  <a:pt x="16010" y="14006"/>
                </a:cubicBezTo>
                <a:cubicBezTo>
                  <a:pt x="16001" y="13962"/>
                  <a:pt x="15867" y="13762"/>
                  <a:pt x="15710" y="13563"/>
                </a:cubicBezTo>
                <a:cubicBezTo>
                  <a:pt x="15554" y="13364"/>
                  <a:pt x="15394" y="13164"/>
                  <a:pt x="15357" y="13117"/>
                </a:cubicBezTo>
                <a:cubicBezTo>
                  <a:pt x="15320" y="13070"/>
                  <a:pt x="15170" y="12881"/>
                  <a:pt x="15021" y="12698"/>
                </a:cubicBezTo>
                <a:cubicBezTo>
                  <a:pt x="14872" y="12515"/>
                  <a:pt x="14750" y="12329"/>
                  <a:pt x="14750" y="12285"/>
                </a:cubicBezTo>
                <a:cubicBezTo>
                  <a:pt x="14750" y="12198"/>
                  <a:pt x="15269" y="12008"/>
                  <a:pt x="15685" y="11942"/>
                </a:cubicBezTo>
                <a:cubicBezTo>
                  <a:pt x="16087" y="11877"/>
                  <a:pt x="16255" y="11792"/>
                  <a:pt x="16555" y="11498"/>
                </a:cubicBezTo>
                <a:lnTo>
                  <a:pt x="16834" y="11225"/>
                </a:lnTo>
                <a:lnTo>
                  <a:pt x="17424" y="11237"/>
                </a:lnTo>
                <a:lnTo>
                  <a:pt x="18016" y="11251"/>
                </a:lnTo>
                <a:lnTo>
                  <a:pt x="19438" y="10758"/>
                </a:lnTo>
                <a:cubicBezTo>
                  <a:pt x="20219" y="10487"/>
                  <a:pt x="21004" y="10221"/>
                  <a:pt x="21184" y="10166"/>
                </a:cubicBezTo>
                <a:cubicBezTo>
                  <a:pt x="21582" y="10042"/>
                  <a:pt x="21600" y="9937"/>
                  <a:pt x="21278" y="9582"/>
                </a:cubicBezTo>
                <a:lnTo>
                  <a:pt x="21044" y="9324"/>
                </a:lnTo>
                <a:lnTo>
                  <a:pt x="21209" y="9069"/>
                </a:lnTo>
                <a:cubicBezTo>
                  <a:pt x="21410" y="8761"/>
                  <a:pt x="21371" y="8471"/>
                  <a:pt x="21081" y="8101"/>
                </a:cubicBezTo>
                <a:cubicBezTo>
                  <a:pt x="20897" y="7867"/>
                  <a:pt x="20894" y="7845"/>
                  <a:pt x="21007" y="7681"/>
                </a:cubicBezTo>
                <a:cubicBezTo>
                  <a:pt x="21073" y="7586"/>
                  <a:pt x="21127" y="7480"/>
                  <a:pt x="21127" y="7443"/>
                </a:cubicBezTo>
                <a:cubicBezTo>
                  <a:pt x="21127" y="7407"/>
                  <a:pt x="20936" y="7234"/>
                  <a:pt x="20701" y="7059"/>
                </a:cubicBezTo>
                <a:cubicBezTo>
                  <a:pt x="19775" y="6368"/>
                  <a:pt x="19155" y="5809"/>
                  <a:pt x="19022" y="5544"/>
                </a:cubicBezTo>
                <a:cubicBezTo>
                  <a:pt x="18795" y="5089"/>
                  <a:pt x="17915" y="4516"/>
                  <a:pt x="17368" y="4469"/>
                </a:cubicBezTo>
                <a:lnTo>
                  <a:pt x="17017" y="4441"/>
                </a:lnTo>
                <a:lnTo>
                  <a:pt x="16967" y="4153"/>
                </a:lnTo>
                <a:cubicBezTo>
                  <a:pt x="16886" y="3685"/>
                  <a:pt x="16789" y="3553"/>
                  <a:pt x="16521" y="3553"/>
                </a:cubicBezTo>
                <a:cubicBezTo>
                  <a:pt x="16330" y="3553"/>
                  <a:pt x="16270" y="3518"/>
                  <a:pt x="16177" y="3352"/>
                </a:cubicBezTo>
                <a:cubicBezTo>
                  <a:pt x="16051" y="3127"/>
                  <a:pt x="15942" y="3108"/>
                  <a:pt x="15616" y="3247"/>
                </a:cubicBezTo>
                <a:cubicBezTo>
                  <a:pt x="15493" y="3300"/>
                  <a:pt x="15340" y="3328"/>
                  <a:pt x="15279" y="3311"/>
                </a:cubicBezTo>
                <a:cubicBezTo>
                  <a:pt x="15217" y="3293"/>
                  <a:pt x="15066" y="3064"/>
                  <a:pt x="14944" y="2802"/>
                </a:cubicBezTo>
                <a:cubicBezTo>
                  <a:pt x="14658" y="2190"/>
                  <a:pt x="14520" y="2022"/>
                  <a:pt x="13876" y="1512"/>
                </a:cubicBezTo>
                <a:cubicBezTo>
                  <a:pt x="13316" y="1069"/>
                  <a:pt x="12868" y="858"/>
                  <a:pt x="12076" y="663"/>
                </a:cubicBezTo>
                <a:cubicBezTo>
                  <a:pt x="11809" y="597"/>
                  <a:pt x="11583" y="517"/>
                  <a:pt x="11576" y="487"/>
                </a:cubicBezTo>
                <a:cubicBezTo>
                  <a:pt x="11546" y="367"/>
                  <a:pt x="11978" y="404"/>
                  <a:pt x="12521" y="569"/>
                </a:cubicBezTo>
                <a:cubicBezTo>
                  <a:pt x="13278" y="799"/>
                  <a:pt x="13366" y="734"/>
                  <a:pt x="12730" y="414"/>
                </a:cubicBezTo>
                <a:cubicBezTo>
                  <a:pt x="12171" y="133"/>
                  <a:pt x="11340" y="-18"/>
                  <a:pt x="10586" y="2"/>
                </a:cubicBezTo>
                <a:close/>
                <a:moveTo>
                  <a:pt x="17089" y="7447"/>
                </a:moveTo>
                <a:cubicBezTo>
                  <a:pt x="17089" y="7447"/>
                  <a:pt x="17090" y="7448"/>
                  <a:pt x="17091" y="7448"/>
                </a:cubicBezTo>
                <a:cubicBezTo>
                  <a:pt x="17093" y="7448"/>
                  <a:pt x="17097" y="7447"/>
                  <a:pt x="17100" y="7447"/>
                </a:cubicBezTo>
                <a:cubicBezTo>
                  <a:pt x="17138" y="7447"/>
                  <a:pt x="17271" y="7533"/>
                  <a:pt x="17421" y="7643"/>
                </a:cubicBezTo>
                <a:cubicBezTo>
                  <a:pt x="17436" y="7653"/>
                  <a:pt x="17452" y="7666"/>
                  <a:pt x="17467" y="7676"/>
                </a:cubicBezTo>
                <a:cubicBezTo>
                  <a:pt x="17551" y="7731"/>
                  <a:pt x="17634" y="7784"/>
                  <a:pt x="17743" y="7862"/>
                </a:cubicBezTo>
                <a:cubicBezTo>
                  <a:pt x="18064" y="8090"/>
                  <a:pt x="18438" y="8320"/>
                  <a:pt x="18575" y="8374"/>
                </a:cubicBezTo>
                <a:cubicBezTo>
                  <a:pt x="18713" y="8428"/>
                  <a:pt x="18846" y="8516"/>
                  <a:pt x="18873" y="8568"/>
                </a:cubicBezTo>
                <a:cubicBezTo>
                  <a:pt x="18905" y="8630"/>
                  <a:pt x="18903" y="8698"/>
                  <a:pt x="18872" y="8766"/>
                </a:cubicBezTo>
                <a:cubicBezTo>
                  <a:pt x="18866" y="8800"/>
                  <a:pt x="18854" y="8835"/>
                  <a:pt x="18830" y="8868"/>
                </a:cubicBezTo>
                <a:cubicBezTo>
                  <a:pt x="18801" y="8909"/>
                  <a:pt x="18681" y="8975"/>
                  <a:pt x="18546" y="9038"/>
                </a:cubicBezTo>
                <a:cubicBezTo>
                  <a:pt x="18533" y="9046"/>
                  <a:pt x="18520" y="9051"/>
                  <a:pt x="18506" y="9058"/>
                </a:cubicBezTo>
                <a:cubicBezTo>
                  <a:pt x="18499" y="9061"/>
                  <a:pt x="18493" y="9065"/>
                  <a:pt x="18485" y="9068"/>
                </a:cubicBezTo>
                <a:cubicBezTo>
                  <a:pt x="18476" y="9072"/>
                  <a:pt x="18468" y="9076"/>
                  <a:pt x="18458" y="9080"/>
                </a:cubicBezTo>
                <a:cubicBezTo>
                  <a:pt x="18436" y="9090"/>
                  <a:pt x="18417" y="9100"/>
                  <a:pt x="18394" y="9109"/>
                </a:cubicBezTo>
                <a:cubicBezTo>
                  <a:pt x="18344" y="9128"/>
                  <a:pt x="18284" y="9158"/>
                  <a:pt x="18221" y="9193"/>
                </a:cubicBezTo>
                <a:cubicBezTo>
                  <a:pt x="18001" y="9315"/>
                  <a:pt x="17746" y="9511"/>
                  <a:pt x="17174" y="9984"/>
                </a:cubicBezTo>
                <a:cubicBezTo>
                  <a:pt x="17028" y="10105"/>
                  <a:pt x="16882" y="10215"/>
                  <a:pt x="16763" y="10294"/>
                </a:cubicBezTo>
                <a:cubicBezTo>
                  <a:pt x="16758" y="10300"/>
                  <a:pt x="16748" y="10310"/>
                  <a:pt x="16744" y="10315"/>
                </a:cubicBezTo>
                <a:cubicBezTo>
                  <a:pt x="16695" y="10384"/>
                  <a:pt x="16638" y="10410"/>
                  <a:pt x="16558" y="10406"/>
                </a:cubicBezTo>
                <a:cubicBezTo>
                  <a:pt x="16547" y="10410"/>
                  <a:pt x="16528" y="10421"/>
                  <a:pt x="16521" y="10421"/>
                </a:cubicBezTo>
                <a:cubicBezTo>
                  <a:pt x="16511" y="10420"/>
                  <a:pt x="16488" y="10413"/>
                  <a:pt x="16473" y="10410"/>
                </a:cubicBezTo>
                <a:cubicBezTo>
                  <a:pt x="16465" y="10409"/>
                  <a:pt x="16458" y="10407"/>
                  <a:pt x="16451" y="10404"/>
                </a:cubicBezTo>
                <a:cubicBezTo>
                  <a:pt x="16373" y="10386"/>
                  <a:pt x="16269" y="10351"/>
                  <a:pt x="16172" y="10303"/>
                </a:cubicBezTo>
                <a:cubicBezTo>
                  <a:pt x="15919" y="10180"/>
                  <a:pt x="15580" y="10183"/>
                  <a:pt x="15002" y="10315"/>
                </a:cubicBezTo>
                <a:cubicBezTo>
                  <a:pt x="14586" y="10411"/>
                  <a:pt x="14485" y="10350"/>
                  <a:pt x="14607" y="10077"/>
                </a:cubicBezTo>
                <a:cubicBezTo>
                  <a:pt x="14737" y="9787"/>
                  <a:pt x="14789" y="9768"/>
                  <a:pt x="15080" y="9902"/>
                </a:cubicBezTo>
                <a:cubicBezTo>
                  <a:pt x="15449" y="10072"/>
                  <a:pt x="15579" y="10055"/>
                  <a:pt x="15904" y="9801"/>
                </a:cubicBezTo>
                <a:cubicBezTo>
                  <a:pt x="15947" y="9767"/>
                  <a:pt x="15993" y="9737"/>
                  <a:pt x="16039" y="9705"/>
                </a:cubicBezTo>
                <a:cubicBezTo>
                  <a:pt x="16078" y="9649"/>
                  <a:pt x="16167" y="9589"/>
                  <a:pt x="16257" y="9564"/>
                </a:cubicBezTo>
                <a:cubicBezTo>
                  <a:pt x="16261" y="9563"/>
                  <a:pt x="16263" y="9562"/>
                  <a:pt x="16266" y="9560"/>
                </a:cubicBezTo>
                <a:cubicBezTo>
                  <a:pt x="16273" y="9556"/>
                  <a:pt x="16283" y="9550"/>
                  <a:pt x="16289" y="9547"/>
                </a:cubicBezTo>
                <a:cubicBezTo>
                  <a:pt x="16393" y="9462"/>
                  <a:pt x="16483" y="9380"/>
                  <a:pt x="16541" y="9304"/>
                </a:cubicBezTo>
                <a:cubicBezTo>
                  <a:pt x="16546" y="9293"/>
                  <a:pt x="16550" y="9281"/>
                  <a:pt x="16555" y="9269"/>
                </a:cubicBezTo>
                <a:cubicBezTo>
                  <a:pt x="16604" y="9146"/>
                  <a:pt x="16633" y="8985"/>
                  <a:pt x="16642" y="8763"/>
                </a:cubicBezTo>
                <a:cubicBezTo>
                  <a:pt x="16643" y="8737"/>
                  <a:pt x="16647" y="8721"/>
                  <a:pt x="16648" y="8696"/>
                </a:cubicBezTo>
                <a:cubicBezTo>
                  <a:pt x="16647" y="8688"/>
                  <a:pt x="16646" y="8681"/>
                  <a:pt x="16645" y="8673"/>
                </a:cubicBezTo>
                <a:cubicBezTo>
                  <a:pt x="16623" y="8552"/>
                  <a:pt x="16634" y="8400"/>
                  <a:pt x="16667" y="8305"/>
                </a:cubicBezTo>
                <a:cubicBezTo>
                  <a:pt x="16690" y="7988"/>
                  <a:pt x="16760" y="7662"/>
                  <a:pt x="16839" y="7547"/>
                </a:cubicBezTo>
                <a:cubicBezTo>
                  <a:pt x="16885" y="7480"/>
                  <a:pt x="16941" y="7448"/>
                  <a:pt x="17026" y="7459"/>
                </a:cubicBezTo>
                <a:cubicBezTo>
                  <a:pt x="17041" y="7455"/>
                  <a:pt x="17056" y="7452"/>
                  <a:pt x="17071" y="7450"/>
                </a:cubicBezTo>
                <a:cubicBezTo>
                  <a:pt x="17078" y="7450"/>
                  <a:pt x="17082" y="7447"/>
                  <a:pt x="17089" y="7447"/>
                </a:cubicBezTo>
                <a:close/>
                <a:moveTo>
                  <a:pt x="4680" y="8293"/>
                </a:moveTo>
                <a:cubicBezTo>
                  <a:pt x="4721" y="8292"/>
                  <a:pt x="4756" y="8301"/>
                  <a:pt x="4794" y="8317"/>
                </a:cubicBezTo>
                <a:cubicBezTo>
                  <a:pt x="4817" y="8326"/>
                  <a:pt x="4842" y="8333"/>
                  <a:pt x="4868" y="8338"/>
                </a:cubicBezTo>
                <a:cubicBezTo>
                  <a:pt x="4945" y="8336"/>
                  <a:pt x="5026" y="8335"/>
                  <a:pt x="5139" y="8336"/>
                </a:cubicBezTo>
                <a:lnTo>
                  <a:pt x="5233" y="8336"/>
                </a:lnTo>
                <a:cubicBezTo>
                  <a:pt x="5321" y="8327"/>
                  <a:pt x="5425" y="8313"/>
                  <a:pt x="5557" y="8295"/>
                </a:cubicBezTo>
                <a:cubicBezTo>
                  <a:pt x="5596" y="8290"/>
                  <a:pt x="5634" y="8307"/>
                  <a:pt x="5676" y="8338"/>
                </a:cubicBezTo>
                <a:lnTo>
                  <a:pt x="5706" y="8338"/>
                </a:lnTo>
                <a:lnTo>
                  <a:pt x="5733" y="8385"/>
                </a:lnTo>
                <a:cubicBezTo>
                  <a:pt x="5801" y="8460"/>
                  <a:pt x="5885" y="8588"/>
                  <a:pt x="6008" y="8792"/>
                </a:cubicBezTo>
                <a:cubicBezTo>
                  <a:pt x="6177" y="9075"/>
                  <a:pt x="6341" y="9423"/>
                  <a:pt x="6370" y="9565"/>
                </a:cubicBezTo>
                <a:cubicBezTo>
                  <a:pt x="6399" y="9707"/>
                  <a:pt x="6484" y="9893"/>
                  <a:pt x="6559" y="9978"/>
                </a:cubicBezTo>
                <a:cubicBezTo>
                  <a:pt x="6631" y="10059"/>
                  <a:pt x="6661" y="10118"/>
                  <a:pt x="6649" y="10161"/>
                </a:cubicBezTo>
                <a:cubicBezTo>
                  <a:pt x="6651" y="10176"/>
                  <a:pt x="6652" y="10187"/>
                  <a:pt x="6646" y="10194"/>
                </a:cubicBezTo>
                <a:cubicBezTo>
                  <a:pt x="6638" y="10203"/>
                  <a:pt x="6613" y="10212"/>
                  <a:pt x="6580" y="10220"/>
                </a:cubicBezTo>
                <a:cubicBezTo>
                  <a:pt x="6514" y="10243"/>
                  <a:pt x="6401" y="10253"/>
                  <a:pt x="6237" y="10253"/>
                </a:cubicBezTo>
                <a:cubicBezTo>
                  <a:pt x="6158" y="10253"/>
                  <a:pt x="6097" y="10255"/>
                  <a:pt x="6044" y="10259"/>
                </a:cubicBezTo>
                <a:cubicBezTo>
                  <a:pt x="6042" y="10259"/>
                  <a:pt x="6040" y="10259"/>
                  <a:pt x="6038" y="10259"/>
                </a:cubicBezTo>
                <a:cubicBezTo>
                  <a:pt x="5880" y="10273"/>
                  <a:pt x="5822" y="10317"/>
                  <a:pt x="5706" y="10450"/>
                </a:cubicBezTo>
                <a:cubicBezTo>
                  <a:pt x="5606" y="10566"/>
                  <a:pt x="5566" y="10662"/>
                  <a:pt x="5610" y="10683"/>
                </a:cubicBezTo>
                <a:cubicBezTo>
                  <a:pt x="5651" y="10702"/>
                  <a:pt x="5685" y="10815"/>
                  <a:pt x="5685" y="10933"/>
                </a:cubicBezTo>
                <a:cubicBezTo>
                  <a:pt x="5685" y="11051"/>
                  <a:pt x="5640" y="11192"/>
                  <a:pt x="5586" y="11248"/>
                </a:cubicBezTo>
                <a:cubicBezTo>
                  <a:pt x="5493" y="11343"/>
                  <a:pt x="5481" y="11342"/>
                  <a:pt x="5347" y="11232"/>
                </a:cubicBezTo>
                <a:cubicBezTo>
                  <a:pt x="5269" y="11168"/>
                  <a:pt x="5204" y="11044"/>
                  <a:pt x="5204" y="10957"/>
                </a:cubicBezTo>
                <a:cubicBezTo>
                  <a:pt x="5204" y="10865"/>
                  <a:pt x="5142" y="10766"/>
                  <a:pt x="5057" y="10721"/>
                </a:cubicBezTo>
                <a:cubicBezTo>
                  <a:pt x="4666" y="10517"/>
                  <a:pt x="3764" y="9871"/>
                  <a:pt x="3763" y="9795"/>
                </a:cubicBezTo>
                <a:cubicBezTo>
                  <a:pt x="3762" y="9747"/>
                  <a:pt x="3519" y="9582"/>
                  <a:pt x="3223" y="9427"/>
                </a:cubicBezTo>
                <a:cubicBezTo>
                  <a:pt x="3135" y="9381"/>
                  <a:pt x="3077" y="9343"/>
                  <a:pt x="3008" y="9302"/>
                </a:cubicBezTo>
                <a:cubicBezTo>
                  <a:pt x="2966" y="9279"/>
                  <a:pt x="2921" y="9254"/>
                  <a:pt x="2896" y="9236"/>
                </a:cubicBezTo>
                <a:cubicBezTo>
                  <a:pt x="2792" y="9169"/>
                  <a:pt x="2726" y="9117"/>
                  <a:pt x="2744" y="9105"/>
                </a:cubicBezTo>
                <a:cubicBezTo>
                  <a:pt x="2776" y="9084"/>
                  <a:pt x="2961" y="9022"/>
                  <a:pt x="3151" y="8968"/>
                </a:cubicBezTo>
                <a:cubicBezTo>
                  <a:pt x="3341" y="8913"/>
                  <a:pt x="3667" y="8773"/>
                  <a:pt x="3879" y="8657"/>
                </a:cubicBezTo>
                <a:cubicBezTo>
                  <a:pt x="4375" y="8383"/>
                  <a:pt x="4557" y="8294"/>
                  <a:pt x="4680" y="8293"/>
                </a:cubicBezTo>
                <a:close/>
                <a:moveTo>
                  <a:pt x="15348" y="10257"/>
                </a:moveTo>
                <a:cubicBezTo>
                  <a:pt x="15389" y="10253"/>
                  <a:pt x="15434" y="10254"/>
                  <a:pt x="15479" y="10261"/>
                </a:cubicBezTo>
                <a:cubicBezTo>
                  <a:pt x="15547" y="10272"/>
                  <a:pt x="15604" y="10308"/>
                  <a:pt x="15603" y="10339"/>
                </a:cubicBezTo>
                <a:cubicBezTo>
                  <a:pt x="15600" y="10419"/>
                  <a:pt x="15238" y="10445"/>
                  <a:pt x="15176" y="10370"/>
                </a:cubicBezTo>
                <a:cubicBezTo>
                  <a:pt x="15132" y="10317"/>
                  <a:pt x="15223" y="10266"/>
                  <a:pt x="15348" y="10257"/>
                </a:cubicBez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C9BBB-612D-E6C4-937F-6953F27C8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28" y="503484"/>
            <a:ext cx="6610350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6295E-6166-8FFC-D0D2-7480AF831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618" y="1446806"/>
            <a:ext cx="6669158" cy="4125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EF4A0-A551-187E-5670-673470878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36" y="2601002"/>
            <a:ext cx="602090" cy="1138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F46ECB-65EE-4B32-0A57-A538B4B08450}"/>
              </a:ext>
            </a:extLst>
          </p:cNvPr>
          <p:cNvSpPr txBox="1"/>
          <p:nvPr/>
        </p:nvSpPr>
        <p:spPr>
          <a:xfrm>
            <a:off x="7835576" y="2750427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F230C-B571-8628-EDA7-54F449D6E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178" y="2619425"/>
            <a:ext cx="680623" cy="113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E19A4-364C-8CFD-B659-600EEE887C95}"/>
              </a:ext>
            </a:extLst>
          </p:cNvPr>
          <p:cNvSpPr txBox="1"/>
          <p:nvPr/>
        </p:nvSpPr>
        <p:spPr>
          <a:xfrm>
            <a:off x="6481421" y="2670915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4F791-3C2A-1DEF-0049-A4B879A8C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0325" y="4404048"/>
            <a:ext cx="599980" cy="1138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2342DA-F6C9-1D5D-5E6B-D4B928DAA0C6}"/>
              </a:ext>
            </a:extLst>
          </p:cNvPr>
          <p:cNvSpPr txBox="1"/>
          <p:nvPr/>
        </p:nvSpPr>
        <p:spPr>
          <a:xfrm>
            <a:off x="8722559" y="4526969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42A33-F8BF-D69F-346C-7AB396DCB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936" y="4404048"/>
            <a:ext cx="680623" cy="1138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E53A2A-9E9D-EA41-D4B7-6E5E50A9CA0E}"/>
              </a:ext>
            </a:extLst>
          </p:cNvPr>
          <p:cNvSpPr txBox="1"/>
          <p:nvPr/>
        </p:nvSpPr>
        <p:spPr>
          <a:xfrm>
            <a:off x="7404555" y="4460710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3B33FA-B7B3-374B-DBF5-CB4F5CFBF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507" y="4394449"/>
            <a:ext cx="890048" cy="11387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A708C3-E858-ADB2-B3B7-106F2786A0C9}"/>
              </a:ext>
            </a:extLst>
          </p:cNvPr>
          <p:cNvSpPr txBox="1"/>
          <p:nvPr/>
        </p:nvSpPr>
        <p:spPr>
          <a:xfrm>
            <a:off x="5745600" y="4459864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DEE207-8E1D-30D7-4EA6-A008982420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809" y="4358759"/>
            <a:ext cx="1251486" cy="123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 advAuto="0"/>
      <p:bldP spid="7" grpId="0"/>
      <p:bldP spid="9" grpId="0"/>
      <p:bldP spid="11" grpId="0"/>
      <p:bldP spid="13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0963.jpeg" descr="IMG_0963.jpeg"/>
          <p:cNvPicPr>
            <a:picLocks/>
          </p:cNvPicPr>
          <p:nvPr/>
        </p:nvPicPr>
        <p:blipFill rotWithShape="1">
          <a:blip r:embed="rId2"/>
          <a:srcRect t="349" b="3831"/>
          <a:stretch/>
        </p:blipFill>
        <p:spPr>
          <a:xfrm>
            <a:off x="0" y="0"/>
            <a:ext cx="12192000" cy="684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1"/>
          <p:cNvGrpSpPr/>
          <p:nvPr/>
        </p:nvGrpSpPr>
        <p:grpSpPr>
          <a:xfrm>
            <a:off x="2058901" y="295050"/>
            <a:ext cx="9401224" cy="6085872"/>
            <a:chOff x="0" y="0"/>
            <a:chExt cx="8347345" cy="6498536"/>
          </a:xfrm>
        </p:grpSpPr>
        <p:grpSp>
          <p:nvGrpSpPr>
            <p:cNvPr id="258" name="Group 2"/>
            <p:cNvGrpSpPr/>
            <p:nvPr/>
          </p:nvGrpSpPr>
          <p:grpSpPr>
            <a:xfrm>
              <a:off x="0" y="0"/>
              <a:ext cx="8347346" cy="5949085"/>
              <a:chOff x="0" y="0"/>
              <a:chExt cx="8347345" cy="5949084"/>
            </a:xfrm>
          </p:grpSpPr>
          <p:sp>
            <p:nvSpPr>
              <p:cNvPr id="256" name="Rectangle 5"/>
              <p:cNvSpPr/>
              <p:nvPr/>
            </p:nvSpPr>
            <p:spPr>
              <a:xfrm>
                <a:off x="0" y="0"/>
                <a:ext cx="8307898" cy="22256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Rectangle 6"/>
              <p:cNvSpPr/>
              <p:nvPr/>
            </p:nvSpPr>
            <p:spPr>
              <a:xfrm>
                <a:off x="4684" y="142631"/>
                <a:ext cx="8342662" cy="5806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Straight Connector 3"/>
            <p:cNvSpPr/>
            <p:nvPr/>
          </p:nvSpPr>
          <p:spPr>
            <a:xfrm>
              <a:off x="4177861" y="5907591"/>
              <a:ext cx="1" cy="4226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defTabSz="457184" hangingPunct="0">
                <a:def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Oval 4"/>
            <p:cNvSpPr/>
            <p:nvPr/>
          </p:nvSpPr>
          <p:spPr>
            <a:xfrm>
              <a:off x="3990162" y="6221731"/>
              <a:ext cx="343691" cy="276806"/>
            </a:xfrm>
            <a:prstGeom prst="ellipse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ctr">
              <a:noAutofit/>
            </a:bodyPr>
            <a:lstStyle/>
            <a:p>
              <a:pPr algn="ctr" defTabSz="457184" hangingPunct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10AAF804-4A1E-1EC0-619D-7355F1D6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008">
            <a:off x="1085393" y="825351"/>
            <a:ext cx="2478713" cy="5040050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9E37A0-F75F-1345-7853-1585675D2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251" y="523548"/>
            <a:ext cx="6610350" cy="942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28946-85AB-AFC5-E498-233B2A294C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/>
        </p:blipFill>
        <p:spPr>
          <a:xfrm>
            <a:off x="3822424" y="1470760"/>
            <a:ext cx="6610351" cy="4077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DA438-4C32-98BA-FCD7-574B2D2B7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000" y="2595845"/>
            <a:ext cx="599980" cy="1134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1BEE0-780A-4EAD-23DD-E5000D3CC1B1}"/>
              </a:ext>
            </a:extLst>
          </p:cNvPr>
          <p:cNvSpPr txBox="1"/>
          <p:nvPr/>
        </p:nvSpPr>
        <p:spPr>
          <a:xfrm>
            <a:off x="8082234" y="2716770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09339-B5A4-7F97-8352-EC0805CEE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1611" y="2593849"/>
            <a:ext cx="680622" cy="1138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D155C-9374-F298-D80F-42EA25C73F38}"/>
              </a:ext>
            </a:extLst>
          </p:cNvPr>
          <p:cNvSpPr txBox="1"/>
          <p:nvPr/>
        </p:nvSpPr>
        <p:spPr>
          <a:xfrm>
            <a:off x="6764230" y="2650511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45D5C-9A9B-9A5F-5375-81D2566BE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182" y="2630414"/>
            <a:ext cx="890048" cy="1046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0817C7-A864-3C90-5046-CE28A2E8C159}"/>
              </a:ext>
            </a:extLst>
          </p:cNvPr>
          <p:cNvSpPr txBox="1"/>
          <p:nvPr/>
        </p:nvSpPr>
        <p:spPr>
          <a:xfrm>
            <a:off x="5430909" y="3560946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3FC7A5-EFA3-9B32-115E-C65F01BAA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118" y="3511394"/>
            <a:ext cx="1251486" cy="11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0963.jpeg" descr="IMG_0963.jpeg"/>
          <p:cNvPicPr>
            <a:picLocks/>
          </p:cNvPicPr>
          <p:nvPr/>
        </p:nvPicPr>
        <p:blipFill rotWithShape="1">
          <a:blip r:embed="rId2"/>
          <a:srcRect t="349" b="3831"/>
          <a:stretch/>
        </p:blipFill>
        <p:spPr>
          <a:xfrm>
            <a:off x="0" y="0"/>
            <a:ext cx="12192000" cy="684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1"/>
          <p:cNvGrpSpPr/>
          <p:nvPr/>
        </p:nvGrpSpPr>
        <p:grpSpPr>
          <a:xfrm>
            <a:off x="2058901" y="295050"/>
            <a:ext cx="9401224" cy="6085872"/>
            <a:chOff x="0" y="0"/>
            <a:chExt cx="8347345" cy="6498536"/>
          </a:xfrm>
        </p:grpSpPr>
        <p:grpSp>
          <p:nvGrpSpPr>
            <p:cNvPr id="258" name="Group 2"/>
            <p:cNvGrpSpPr/>
            <p:nvPr/>
          </p:nvGrpSpPr>
          <p:grpSpPr>
            <a:xfrm>
              <a:off x="0" y="0"/>
              <a:ext cx="8347346" cy="5949085"/>
              <a:chOff x="0" y="0"/>
              <a:chExt cx="8347345" cy="5949084"/>
            </a:xfrm>
          </p:grpSpPr>
          <p:sp>
            <p:nvSpPr>
              <p:cNvPr id="256" name="Rectangle 5"/>
              <p:cNvSpPr/>
              <p:nvPr/>
            </p:nvSpPr>
            <p:spPr>
              <a:xfrm>
                <a:off x="0" y="0"/>
                <a:ext cx="8307898" cy="22256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Rectangle 6"/>
              <p:cNvSpPr/>
              <p:nvPr/>
            </p:nvSpPr>
            <p:spPr>
              <a:xfrm>
                <a:off x="4684" y="142631"/>
                <a:ext cx="8342662" cy="5806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Straight Connector 3"/>
            <p:cNvSpPr/>
            <p:nvPr/>
          </p:nvSpPr>
          <p:spPr>
            <a:xfrm>
              <a:off x="4177861" y="5907591"/>
              <a:ext cx="1" cy="4226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defTabSz="457184" hangingPunct="0">
                <a:def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Oval 4"/>
            <p:cNvSpPr/>
            <p:nvPr/>
          </p:nvSpPr>
          <p:spPr>
            <a:xfrm>
              <a:off x="3990162" y="6221731"/>
              <a:ext cx="343691" cy="276806"/>
            </a:xfrm>
            <a:prstGeom prst="ellipse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ctr">
              <a:noAutofit/>
            </a:bodyPr>
            <a:lstStyle/>
            <a:p>
              <a:pPr algn="ctr" defTabSz="457184" hangingPunct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3" descr="Picture 3">
            <a:extLst>
              <a:ext uri="{FF2B5EF4-FFF2-40B4-BE49-F238E27FC236}">
                <a16:creationId xmlns:a16="http://schemas.microsoft.com/office/drawing/2014/main" id="{12A13745-3F9C-5F39-AA01-22F662C4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7822"/>
            <a:ext cx="2788172" cy="3895018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B8C78C-4C55-E8EF-9561-E7703F8EE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251" y="523548"/>
            <a:ext cx="6610350" cy="942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E1AEE-DA7A-F59A-4B1B-3966FFE14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3618" y="1463907"/>
            <a:ext cx="6669158" cy="4091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A7DF34-FFC9-D7A7-7693-AF2FBCB77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9614" y="2593849"/>
            <a:ext cx="894728" cy="1144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916B5-F956-89CA-27F8-0522EDFB54CC}"/>
              </a:ext>
            </a:extLst>
          </p:cNvPr>
          <p:cNvSpPr txBox="1"/>
          <p:nvPr/>
        </p:nvSpPr>
        <p:spPr>
          <a:xfrm>
            <a:off x="8082234" y="2716770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AF80B-97D6-D585-A6DE-2A25B4870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1611" y="2593850"/>
            <a:ext cx="680622" cy="1138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0E8C3-2229-8DB5-7BDA-0F6B0D9C685C}"/>
              </a:ext>
            </a:extLst>
          </p:cNvPr>
          <p:cNvSpPr txBox="1"/>
          <p:nvPr/>
        </p:nvSpPr>
        <p:spPr>
          <a:xfrm>
            <a:off x="6764230" y="2650511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6755F2-248E-EC29-0995-175B372FD28E}"/>
              </a:ext>
            </a:extLst>
          </p:cNvPr>
          <p:cNvCxnSpPr/>
          <p:nvPr/>
        </p:nvCxnSpPr>
        <p:spPr>
          <a:xfrm flipH="1">
            <a:off x="4094886" y="3190657"/>
            <a:ext cx="2378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FB9D1D-AE8B-D4FE-846D-7FD26F8B0DF3}"/>
              </a:ext>
            </a:extLst>
          </p:cNvPr>
          <p:cNvGrpSpPr/>
          <p:nvPr/>
        </p:nvGrpSpPr>
        <p:grpSpPr>
          <a:xfrm>
            <a:off x="4263077" y="2507125"/>
            <a:ext cx="2111183" cy="830997"/>
            <a:chOff x="5860000" y="3411390"/>
            <a:chExt cx="2111183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F4447A-76F0-DC8B-B1DD-0BC820373E67}"/>
                </a:ext>
              </a:extLst>
            </p:cNvPr>
            <p:cNvSpPr txBox="1">
              <a:spLocks/>
            </p:cNvSpPr>
            <p:nvPr/>
          </p:nvSpPr>
          <p:spPr>
            <a:xfrm>
              <a:off x="7186038" y="3411390"/>
              <a:ext cx="78514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9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E316F3-8A9A-4697-118D-B07383759395}"/>
                </a:ext>
              </a:extLst>
            </p:cNvPr>
            <p:cNvSpPr txBox="1">
              <a:spLocks/>
            </p:cNvSpPr>
            <p:nvPr/>
          </p:nvSpPr>
          <p:spPr>
            <a:xfrm>
              <a:off x="6829952" y="3411390"/>
              <a:ext cx="2238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×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B29440-16D6-95A7-F82A-1E9F49CF2E66}"/>
                </a:ext>
              </a:extLst>
            </p:cNvPr>
            <p:cNvSpPr txBox="1">
              <a:spLocks/>
            </p:cNvSpPr>
            <p:nvPr/>
          </p:nvSpPr>
          <p:spPr>
            <a:xfrm>
              <a:off x="5860000" y="3411390"/>
              <a:ext cx="83770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5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A528F1-5833-2641-23AF-5DFBFE6C917C}"/>
              </a:ext>
            </a:extLst>
          </p:cNvPr>
          <p:cNvGrpSpPr/>
          <p:nvPr/>
        </p:nvGrpSpPr>
        <p:grpSpPr>
          <a:xfrm>
            <a:off x="4257582" y="3116492"/>
            <a:ext cx="2058422" cy="830997"/>
            <a:chOff x="5854505" y="4020757"/>
            <a:chExt cx="2058422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E02978-F5DE-0A05-9ECE-8A6D2EAC27E6}"/>
                </a:ext>
              </a:extLst>
            </p:cNvPr>
            <p:cNvSpPr txBox="1">
              <a:spLocks/>
            </p:cNvSpPr>
            <p:nvPr/>
          </p:nvSpPr>
          <p:spPr>
            <a:xfrm>
              <a:off x="7157253" y="4020757"/>
              <a:ext cx="75567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20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E11F8B-F7A3-1F05-F53A-44CF5A40888A}"/>
                </a:ext>
              </a:extLst>
            </p:cNvPr>
            <p:cNvSpPr txBox="1">
              <a:spLocks/>
            </p:cNvSpPr>
            <p:nvPr/>
          </p:nvSpPr>
          <p:spPr>
            <a:xfrm>
              <a:off x="6829952" y="4020757"/>
              <a:ext cx="22383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×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EBEDE3-1558-FDB1-497B-98D91E4435F9}"/>
                </a:ext>
              </a:extLst>
            </p:cNvPr>
            <p:cNvSpPr txBox="1">
              <a:spLocks/>
            </p:cNvSpPr>
            <p:nvPr/>
          </p:nvSpPr>
          <p:spPr>
            <a:xfrm>
              <a:off x="5854505" y="4020757"/>
              <a:ext cx="805277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6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4ACE01-4288-6AD0-2B20-1344E610B239}"/>
              </a:ext>
            </a:extLst>
          </p:cNvPr>
          <p:cNvCxnSpPr>
            <a:cxnSpLocks/>
          </p:cNvCxnSpPr>
          <p:nvPr/>
        </p:nvCxnSpPr>
        <p:spPr>
          <a:xfrm flipH="1">
            <a:off x="4425584" y="2726953"/>
            <a:ext cx="579850" cy="3757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5BFD09-D01C-2CDE-6342-2078347EA2E4}"/>
              </a:ext>
            </a:extLst>
          </p:cNvPr>
          <p:cNvCxnSpPr>
            <a:cxnSpLocks/>
          </p:cNvCxnSpPr>
          <p:nvPr/>
        </p:nvCxnSpPr>
        <p:spPr>
          <a:xfrm flipH="1">
            <a:off x="5695562" y="3387947"/>
            <a:ext cx="448527" cy="316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04F29C-99D3-2E97-F246-0EAEA718F050}"/>
              </a:ext>
            </a:extLst>
          </p:cNvPr>
          <p:cNvSpPr txBox="1">
            <a:spLocks/>
          </p:cNvSpPr>
          <p:nvPr/>
        </p:nvSpPr>
        <p:spPr>
          <a:xfrm>
            <a:off x="6000060" y="3148530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4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C42A16-8A63-E136-6E83-A2E120B7BBF4}"/>
              </a:ext>
            </a:extLst>
          </p:cNvPr>
          <p:cNvSpPr txBox="1">
            <a:spLocks/>
          </p:cNvSpPr>
          <p:nvPr/>
        </p:nvSpPr>
        <p:spPr>
          <a:xfrm>
            <a:off x="3976783" y="2527286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1</a:t>
            </a:r>
            <a:endParaRPr lang="en-US" sz="5400" b="1" dirty="0">
              <a:solidFill>
                <a:srgbClr val="00B0F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1F3414-8C46-A8C4-72D1-6C5B015B6A46}"/>
              </a:ext>
            </a:extLst>
          </p:cNvPr>
          <p:cNvCxnSpPr>
            <a:cxnSpLocks/>
          </p:cNvCxnSpPr>
          <p:nvPr/>
        </p:nvCxnSpPr>
        <p:spPr>
          <a:xfrm flipH="1">
            <a:off x="4363982" y="3291048"/>
            <a:ext cx="526624" cy="3703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67FB0B-5BA4-8925-80E0-6A9865D68CB5}"/>
              </a:ext>
            </a:extLst>
          </p:cNvPr>
          <p:cNvCxnSpPr>
            <a:cxnSpLocks/>
          </p:cNvCxnSpPr>
          <p:nvPr/>
        </p:nvCxnSpPr>
        <p:spPr>
          <a:xfrm flipH="1">
            <a:off x="5784393" y="2726540"/>
            <a:ext cx="414217" cy="3407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14E6350-1FC2-6F10-C6BA-C4C38D3FA932}"/>
              </a:ext>
            </a:extLst>
          </p:cNvPr>
          <p:cNvSpPr txBox="1">
            <a:spLocks/>
          </p:cNvSpPr>
          <p:nvPr/>
        </p:nvSpPr>
        <p:spPr>
          <a:xfrm>
            <a:off x="4020752" y="3158342"/>
            <a:ext cx="4883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BF93E8-288D-73D1-5794-BB09B4FFF8DE}"/>
              </a:ext>
            </a:extLst>
          </p:cNvPr>
          <p:cNvSpPr txBox="1">
            <a:spLocks/>
          </p:cNvSpPr>
          <p:nvPr/>
        </p:nvSpPr>
        <p:spPr>
          <a:xfrm>
            <a:off x="6118705" y="2686305"/>
            <a:ext cx="4341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3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1F814B-3A21-5510-1E2E-2F775097ED04}"/>
              </a:ext>
            </a:extLst>
          </p:cNvPr>
          <p:cNvSpPr txBox="1"/>
          <p:nvPr/>
        </p:nvSpPr>
        <p:spPr>
          <a:xfrm>
            <a:off x="6814673" y="4465207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4361900-719A-65CE-22C4-1C4BA063F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338" y="4403671"/>
            <a:ext cx="680621" cy="11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7" grpId="0"/>
      <p:bldP spid="28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0963.jpeg" descr="IMG_0963.jpeg"/>
          <p:cNvPicPr>
            <a:picLocks/>
          </p:cNvPicPr>
          <p:nvPr/>
        </p:nvPicPr>
        <p:blipFill rotWithShape="1">
          <a:blip r:embed="rId2"/>
          <a:srcRect t="349" b="3831"/>
          <a:stretch/>
        </p:blipFill>
        <p:spPr>
          <a:xfrm>
            <a:off x="0" y="0"/>
            <a:ext cx="12192000" cy="684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1"/>
          <p:cNvGrpSpPr/>
          <p:nvPr/>
        </p:nvGrpSpPr>
        <p:grpSpPr>
          <a:xfrm>
            <a:off x="2058901" y="295050"/>
            <a:ext cx="9401224" cy="6085872"/>
            <a:chOff x="0" y="0"/>
            <a:chExt cx="8347345" cy="6498536"/>
          </a:xfrm>
        </p:grpSpPr>
        <p:grpSp>
          <p:nvGrpSpPr>
            <p:cNvPr id="258" name="Group 2"/>
            <p:cNvGrpSpPr/>
            <p:nvPr/>
          </p:nvGrpSpPr>
          <p:grpSpPr>
            <a:xfrm>
              <a:off x="0" y="0"/>
              <a:ext cx="8347346" cy="5949085"/>
              <a:chOff x="0" y="0"/>
              <a:chExt cx="8347345" cy="5949084"/>
            </a:xfrm>
          </p:grpSpPr>
          <p:sp>
            <p:nvSpPr>
              <p:cNvPr id="256" name="Rectangle 5"/>
              <p:cNvSpPr/>
              <p:nvPr/>
            </p:nvSpPr>
            <p:spPr>
              <a:xfrm>
                <a:off x="0" y="0"/>
                <a:ext cx="8307898" cy="22256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Rectangle 6"/>
              <p:cNvSpPr/>
              <p:nvPr/>
            </p:nvSpPr>
            <p:spPr>
              <a:xfrm>
                <a:off x="4684" y="142631"/>
                <a:ext cx="8342662" cy="5806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144" tIns="17144" rIns="17144" bIns="17144" numCol="1" anchor="ctr">
                <a:noAutofit/>
              </a:bodyPr>
              <a:lstStyle/>
              <a:p>
                <a:pPr algn="ctr" defTabSz="457184" hangingPunct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84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Straight Connector 3"/>
            <p:cNvSpPr/>
            <p:nvPr/>
          </p:nvSpPr>
          <p:spPr>
            <a:xfrm>
              <a:off x="4177861" y="5907591"/>
              <a:ext cx="1" cy="4226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t">
              <a:noAutofit/>
            </a:bodyPr>
            <a:lstStyle/>
            <a:p>
              <a:pPr defTabSz="457184" hangingPunct="0">
                <a:def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Oval 4"/>
            <p:cNvSpPr/>
            <p:nvPr/>
          </p:nvSpPr>
          <p:spPr>
            <a:xfrm>
              <a:off x="3990162" y="6221731"/>
              <a:ext cx="343691" cy="276806"/>
            </a:xfrm>
            <a:prstGeom prst="ellipse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17144" tIns="17144" rIns="17144" bIns="17144" numCol="1" anchor="ctr">
              <a:noAutofit/>
            </a:bodyPr>
            <a:lstStyle/>
            <a:p>
              <a:pPr algn="ctr" defTabSz="457184" hangingPunct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844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D7D041-1CCA-20E2-2B67-A5A14CBB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86" y="1183211"/>
            <a:ext cx="9356798" cy="3174628"/>
          </a:xfrm>
          <a:prstGeom prst="rect">
            <a:avLst/>
          </a:prstGeom>
        </p:spPr>
      </p:pic>
      <p:pic>
        <p:nvPicPr>
          <p:cNvPr id="2" name="IMG_0947.jpeg" descr="IMG_0947.jpeg">
            <a:extLst>
              <a:ext uri="{FF2B5EF4-FFF2-40B4-BE49-F238E27FC236}">
                <a16:creationId xmlns:a16="http://schemas.microsoft.com/office/drawing/2014/main" id="{3057477D-2EED-DE4D-9F79-C9012DAD3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74" t="3403" r="3012" b="5022"/>
          <a:stretch>
            <a:fillRect/>
          </a:stretch>
        </p:blipFill>
        <p:spPr>
          <a:xfrm>
            <a:off x="1300751" y="1755273"/>
            <a:ext cx="2342936" cy="4807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0" h="21586" extrusionOk="0">
                <a:moveTo>
                  <a:pt x="11780" y="0"/>
                </a:moveTo>
                <a:cubicBezTo>
                  <a:pt x="11748" y="0"/>
                  <a:pt x="11709" y="10"/>
                  <a:pt x="11660" y="30"/>
                </a:cubicBezTo>
                <a:cubicBezTo>
                  <a:pt x="11564" y="69"/>
                  <a:pt x="11420" y="70"/>
                  <a:pt x="11153" y="34"/>
                </a:cubicBezTo>
                <a:cubicBezTo>
                  <a:pt x="10893" y="-1"/>
                  <a:pt x="10741" y="0"/>
                  <a:pt x="10653" y="35"/>
                </a:cubicBezTo>
                <a:cubicBezTo>
                  <a:pt x="10584" y="64"/>
                  <a:pt x="10399" y="80"/>
                  <a:pt x="10246" y="72"/>
                </a:cubicBezTo>
                <a:cubicBezTo>
                  <a:pt x="10092" y="64"/>
                  <a:pt x="9900" y="78"/>
                  <a:pt x="9818" y="103"/>
                </a:cubicBezTo>
                <a:cubicBezTo>
                  <a:pt x="9208" y="290"/>
                  <a:pt x="8968" y="321"/>
                  <a:pt x="8327" y="295"/>
                </a:cubicBezTo>
                <a:cubicBezTo>
                  <a:pt x="7787" y="272"/>
                  <a:pt x="7619" y="284"/>
                  <a:pt x="7366" y="362"/>
                </a:cubicBezTo>
                <a:cubicBezTo>
                  <a:pt x="6986" y="480"/>
                  <a:pt x="6432" y="887"/>
                  <a:pt x="5965" y="1386"/>
                </a:cubicBezTo>
                <a:cubicBezTo>
                  <a:pt x="5770" y="1595"/>
                  <a:pt x="5562" y="1813"/>
                  <a:pt x="5506" y="1871"/>
                </a:cubicBezTo>
                <a:cubicBezTo>
                  <a:pt x="5451" y="1929"/>
                  <a:pt x="5439" y="2003"/>
                  <a:pt x="5478" y="2034"/>
                </a:cubicBezTo>
                <a:cubicBezTo>
                  <a:pt x="5518" y="2065"/>
                  <a:pt x="5478" y="2128"/>
                  <a:pt x="5388" y="2173"/>
                </a:cubicBezTo>
                <a:cubicBezTo>
                  <a:pt x="5182" y="2277"/>
                  <a:pt x="4816" y="2558"/>
                  <a:pt x="4658" y="2732"/>
                </a:cubicBezTo>
                <a:cubicBezTo>
                  <a:pt x="4591" y="2806"/>
                  <a:pt x="4491" y="2866"/>
                  <a:pt x="4435" y="2866"/>
                </a:cubicBezTo>
                <a:cubicBezTo>
                  <a:pt x="4379" y="2866"/>
                  <a:pt x="4333" y="2896"/>
                  <a:pt x="4333" y="2932"/>
                </a:cubicBezTo>
                <a:cubicBezTo>
                  <a:pt x="4333" y="2969"/>
                  <a:pt x="4226" y="3056"/>
                  <a:pt x="4095" y="3125"/>
                </a:cubicBezTo>
                <a:cubicBezTo>
                  <a:pt x="3963" y="3195"/>
                  <a:pt x="3879" y="3264"/>
                  <a:pt x="3910" y="3279"/>
                </a:cubicBezTo>
                <a:cubicBezTo>
                  <a:pt x="3941" y="3295"/>
                  <a:pt x="3882" y="3355"/>
                  <a:pt x="3777" y="3416"/>
                </a:cubicBezTo>
                <a:cubicBezTo>
                  <a:pt x="3447" y="3605"/>
                  <a:pt x="3361" y="3717"/>
                  <a:pt x="3413" y="3893"/>
                </a:cubicBezTo>
                <a:cubicBezTo>
                  <a:pt x="3463" y="4061"/>
                  <a:pt x="3976" y="4431"/>
                  <a:pt x="4159" y="4431"/>
                </a:cubicBezTo>
                <a:cubicBezTo>
                  <a:pt x="4210" y="4431"/>
                  <a:pt x="4484" y="4489"/>
                  <a:pt x="4766" y="4560"/>
                </a:cubicBezTo>
                <a:cubicBezTo>
                  <a:pt x="5359" y="4708"/>
                  <a:pt x="6481" y="4747"/>
                  <a:pt x="7189" y="4645"/>
                </a:cubicBezTo>
                <a:cubicBezTo>
                  <a:pt x="7577" y="4589"/>
                  <a:pt x="7617" y="4593"/>
                  <a:pt x="7830" y="4704"/>
                </a:cubicBezTo>
                <a:cubicBezTo>
                  <a:pt x="7955" y="4769"/>
                  <a:pt x="8141" y="4822"/>
                  <a:pt x="8242" y="4822"/>
                </a:cubicBezTo>
                <a:cubicBezTo>
                  <a:pt x="8344" y="4822"/>
                  <a:pt x="8448" y="4849"/>
                  <a:pt x="8470" y="4883"/>
                </a:cubicBezTo>
                <a:cubicBezTo>
                  <a:pt x="8493" y="4917"/>
                  <a:pt x="8666" y="5150"/>
                  <a:pt x="8855" y="5401"/>
                </a:cubicBezTo>
                <a:cubicBezTo>
                  <a:pt x="9136" y="5774"/>
                  <a:pt x="9170" y="5862"/>
                  <a:pt x="9052" y="5884"/>
                </a:cubicBezTo>
                <a:cubicBezTo>
                  <a:pt x="8973" y="5899"/>
                  <a:pt x="8816" y="5862"/>
                  <a:pt x="8704" y="5803"/>
                </a:cubicBezTo>
                <a:cubicBezTo>
                  <a:pt x="8518" y="5705"/>
                  <a:pt x="8440" y="5699"/>
                  <a:pt x="7838" y="5730"/>
                </a:cubicBezTo>
                <a:cubicBezTo>
                  <a:pt x="7473" y="5749"/>
                  <a:pt x="7157" y="5771"/>
                  <a:pt x="7136" y="5780"/>
                </a:cubicBezTo>
                <a:cubicBezTo>
                  <a:pt x="7064" y="5812"/>
                  <a:pt x="7356" y="5953"/>
                  <a:pt x="7648" y="6027"/>
                </a:cubicBezTo>
                <a:cubicBezTo>
                  <a:pt x="7865" y="6082"/>
                  <a:pt x="7910" y="6115"/>
                  <a:pt x="7830" y="6162"/>
                </a:cubicBezTo>
                <a:cubicBezTo>
                  <a:pt x="7593" y="6302"/>
                  <a:pt x="8222" y="6342"/>
                  <a:pt x="8604" y="6211"/>
                </a:cubicBezTo>
                <a:cubicBezTo>
                  <a:pt x="8812" y="6140"/>
                  <a:pt x="8847" y="6140"/>
                  <a:pt x="9008" y="6211"/>
                </a:cubicBezTo>
                <a:cubicBezTo>
                  <a:pt x="9105" y="6254"/>
                  <a:pt x="9251" y="6289"/>
                  <a:pt x="9331" y="6289"/>
                </a:cubicBezTo>
                <a:cubicBezTo>
                  <a:pt x="9799" y="6289"/>
                  <a:pt x="9709" y="6629"/>
                  <a:pt x="9208" y="6756"/>
                </a:cubicBezTo>
                <a:cubicBezTo>
                  <a:pt x="9050" y="6796"/>
                  <a:pt x="8918" y="6813"/>
                  <a:pt x="8916" y="6793"/>
                </a:cubicBezTo>
                <a:cubicBezTo>
                  <a:pt x="8915" y="6772"/>
                  <a:pt x="8868" y="6793"/>
                  <a:pt x="8811" y="6841"/>
                </a:cubicBezTo>
                <a:cubicBezTo>
                  <a:pt x="8715" y="6923"/>
                  <a:pt x="8682" y="6919"/>
                  <a:pt x="8386" y="6793"/>
                </a:cubicBezTo>
                <a:cubicBezTo>
                  <a:pt x="8210" y="6718"/>
                  <a:pt x="7835" y="6604"/>
                  <a:pt x="7551" y="6539"/>
                </a:cubicBezTo>
                <a:cubicBezTo>
                  <a:pt x="7041" y="6424"/>
                  <a:pt x="7027" y="6423"/>
                  <a:pt x="6357" y="6501"/>
                </a:cubicBezTo>
                <a:cubicBezTo>
                  <a:pt x="5984" y="6544"/>
                  <a:pt x="5556" y="6566"/>
                  <a:pt x="5406" y="6551"/>
                </a:cubicBezTo>
                <a:cubicBezTo>
                  <a:pt x="4956" y="6505"/>
                  <a:pt x="3579" y="6876"/>
                  <a:pt x="2716" y="7276"/>
                </a:cubicBezTo>
                <a:cubicBezTo>
                  <a:pt x="2316" y="7462"/>
                  <a:pt x="1920" y="7643"/>
                  <a:pt x="1838" y="7678"/>
                </a:cubicBezTo>
                <a:cubicBezTo>
                  <a:pt x="1499" y="7824"/>
                  <a:pt x="441" y="8497"/>
                  <a:pt x="441" y="8567"/>
                </a:cubicBezTo>
                <a:cubicBezTo>
                  <a:pt x="441" y="8608"/>
                  <a:pt x="378" y="8702"/>
                  <a:pt x="301" y="8776"/>
                </a:cubicBezTo>
                <a:cubicBezTo>
                  <a:pt x="134" y="8934"/>
                  <a:pt x="9" y="9246"/>
                  <a:pt x="1" y="9466"/>
                </a:cubicBezTo>
                <a:cubicBezTo>
                  <a:pt x="-2" y="9540"/>
                  <a:pt x="8" y="9604"/>
                  <a:pt x="34" y="9648"/>
                </a:cubicBezTo>
                <a:cubicBezTo>
                  <a:pt x="207" y="9943"/>
                  <a:pt x="766" y="10301"/>
                  <a:pt x="1210" y="10401"/>
                </a:cubicBezTo>
                <a:cubicBezTo>
                  <a:pt x="1440" y="10453"/>
                  <a:pt x="1699" y="10495"/>
                  <a:pt x="1784" y="10495"/>
                </a:cubicBezTo>
                <a:cubicBezTo>
                  <a:pt x="2033" y="10495"/>
                  <a:pt x="1962" y="10406"/>
                  <a:pt x="1651" y="10327"/>
                </a:cubicBezTo>
                <a:cubicBezTo>
                  <a:pt x="1305" y="10239"/>
                  <a:pt x="1190" y="10031"/>
                  <a:pt x="1400" y="9872"/>
                </a:cubicBezTo>
                <a:cubicBezTo>
                  <a:pt x="1607" y="9714"/>
                  <a:pt x="1842" y="9735"/>
                  <a:pt x="2204" y="9945"/>
                </a:cubicBezTo>
                <a:cubicBezTo>
                  <a:pt x="2451" y="10088"/>
                  <a:pt x="2549" y="10116"/>
                  <a:pt x="2645" y="10070"/>
                </a:cubicBezTo>
                <a:cubicBezTo>
                  <a:pt x="2741" y="10024"/>
                  <a:pt x="2726" y="9983"/>
                  <a:pt x="2578" y="9875"/>
                </a:cubicBezTo>
                <a:cubicBezTo>
                  <a:pt x="2475" y="9799"/>
                  <a:pt x="2344" y="9700"/>
                  <a:pt x="2289" y="9656"/>
                </a:cubicBezTo>
                <a:cubicBezTo>
                  <a:pt x="2233" y="9611"/>
                  <a:pt x="2044" y="9474"/>
                  <a:pt x="1868" y="9351"/>
                </a:cubicBezTo>
                <a:cubicBezTo>
                  <a:pt x="1632" y="9186"/>
                  <a:pt x="1582" y="9118"/>
                  <a:pt x="1674" y="9090"/>
                </a:cubicBezTo>
                <a:cubicBezTo>
                  <a:pt x="1742" y="9070"/>
                  <a:pt x="2006" y="8921"/>
                  <a:pt x="2258" y="8760"/>
                </a:cubicBezTo>
                <a:cubicBezTo>
                  <a:pt x="2510" y="8598"/>
                  <a:pt x="2832" y="8413"/>
                  <a:pt x="2975" y="8347"/>
                </a:cubicBezTo>
                <a:cubicBezTo>
                  <a:pt x="3118" y="8282"/>
                  <a:pt x="3236" y="8198"/>
                  <a:pt x="3236" y="8161"/>
                </a:cubicBezTo>
                <a:cubicBezTo>
                  <a:pt x="3236" y="7950"/>
                  <a:pt x="5143" y="7202"/>
                  <a:pt x="5891" y="7120"/>
                </a:cubicBezTo>
                <a:cubicBezTo>
                  <a:pt x="6377" y="7066"/>
                  <a:pt x="6952" y="7175"/>
                  <a:pt x="7479" y="7422"/>
                </a:cubicBezTo>
                <a:cubicBezTo>
                  <a:pt x="7700" y="7525"/>
                  <a:pt x="7927" y="7609"/>
                  <a:pt x="7984" y="7609"/>
                </a:cubicBezTo>
                <a:cubicBezTo>
                  <a:pt x="8041" y="7609"/>
                  <a:pt x="8194" y="7666"/>
                  <a:pt x="8324" y="7734"/>
                </a:cubicBezTo>
                <a:cubicBezTo>
                  <a:pt x="8600" y="7877"/>
                  <a:pt x="8663" y="8113"/>
                  <a:pt x="8627" y="8854"/>
                </a:cubicBezTo>
                <a:cubicBezTo>
                  <a:pt x="8600" y="9395"/>
                  <a:pt x="8521" y="9544"/>
                  <a:pt x="8242" y="9588"/>
                </a:cubicBezTo>
                <a:cubicBezTo>
                  <a:pt x="8062" y="9616"/>
                  <a:pt x="7822" y="9893"/>
                  <a:pt x="7822" y="10074"/>
                </a:cubicBezTo>
                <a:cubicBezTo>
                  <a:pt x="7822" y="10185"/>
                  <a:pt x="7353" y="10542"/>
                  <a:pt x="7159" y="10579"/>
                </a:cubicBezTo>
                <a:cubicBezTo>
                  <a:pt x="7072" y="10595"/>
                  <a:pt x="6774" y="10580"/>
                  <a:pt x="6498" y="10545"/>
                </a:cubicBezTo>
                <a:cubicBezTo>
                  <a:pt x="6036" y="10487"/>
                  <a:pt x="5984" y="10489"/>
                  <a:pt x="5855" y="10574"/>
                </a:cubicBezTo>
                <a:cubicBezTo>
                  <a:pt x="5767" y="10631"/>
                  <a:pt x="5730" y="10735"/>
                  <a:pt x="5760" y="10848"/>
                </a:cubicBezTo>
                <a:cubicBezTo>
                  <a:pt x="5791" y="10968"/>
                  <a:pt x="5760" y="11049"/>
                  <a:pt x="5668" y="11086"/>
                </a:cubicBezTo>
                <a:cubicBezTo>
                  <a:pt x="5591" y="11118"/>
                  <a:pt x="5529" y="11170"/>
                  <a:pt x="5529" y="11204"/>
                </a:cubicBezTo>
                <a:cubicBezTo>
                  <a:pt x="5529" y="11238"/>
                  <a:pt x="5458" y="11295"/>
                  <a:pt x="5373" y="11329"/>
                </a:cubicBezTo>
                <a:cubicBezTo>
                  <a:pt x="5261" y="11375"/>
                  <a:pt x="5225" y="11467"/>
                  <a:pt x="5242" y="11665"/>
                </a:cubicBezTo>
                <a:cubicBezTo>
                  <a:pt x="5267" y="11938"/>
                  <a:pt x="5128" y="12126"/>
                  <a:pt x="4661" y="12446"/>
                </a:cubicBezTo>
                <a:cubicBezTo>
                  <a:pt x="4495" y="12559"/>
                  <a:pt x="4494" y="12561"/>
                  <a:pt x="4704" y="12529"/>
                </a:cubicBezTo>
                <a:cubicBezTo>
                  <a:pt x="4884" y="12501"/>
                  <a:pt x="4955" y="12528"/>
                  <a:pt x="5122" y="12688"/>
                </a:cubicBezTo>
                <a:cubicBezTo>
                  <a:pt x="5302" y="12861"/>
                  <a:pt x="5494" y="12941"/>
                  <a:pt x="5729" y="12941"/>
                </a:cubicBezTo>
                <a:cubicBezTo>
                  <a:pt x="5922" y="12941"/>
                  <a:pt x="7282" y="11633"/>
                  <a:pt x="7738" y="11009"/>
                </a:cubicBezTo>
                <a:cubicBezTo>
                  <a:pt x="7836" y="10874"/>
                  <a:pt x="7939" y="10813"/>
                  <a:pt x="8068" y="10813"/>
                </a:cubicBezTo>
                <a:cubicBezTo>
                  <a:pt x="8295" y="10813"/>
                  <a:pt x="8459" y="11054"/>
                  <a:pt x="8319" y="11183"/>
                </a:cubicBezTo>
                <a:cubicBezTo>
                  <a:pt x="8176" y="11314"/>
                  <a:pt x="7569" y="12515"/>
                  <a:pt x="7382" y="13038"/>
                </a:cubicBezTo>
                <a:cubicBezTo>
                  <a:pt x="7107" y="13808"/>
                  <a:pt x="6833" y="14313"/>
                  <a:pt x="6459" y="14744"/>
                </a:cubicBezTo>
                <a:lnTo>
                  <a:pt x="6106" y="15152"/>
                </a:lnTo>
                <a:lnTo>
                  <a:pt x="6321" y="15507"/>
                </a:lnTo>
                <a:cubicBezTo>
                  <a:pt x="6439" y="15702"/>
                  <a:pt x="6576" y="16113"/>
                  <a:pt x="6628" y="16419"/>
                </a:cubicBezTo>
                <a:cubicBezTo>
                  <a:pt x="6680" y="16725"/>
                  <a:pt x="6762" y="17124"/>
                  <a:pt x="6808" y="17307"/>
                </a:cubicBezTo>
                <a:cubicBezTo>
                  <a:pt x="6854" y="17490"/>
                  <a:pt x="6865" y="17647"/>
                  <a:pt x="6833" y="17656"/>
                </a:cubicBezTo>
                <a:cubicBezTo>
                  <a:pt x="6802" y="17664"/>
                  <a:pt x="6651" y="17686"/>
                  <a:pt x="6500" y="17703"/>
                </a:cubicBezTo>
                <a:cubicBezTo>
                  <a:pt x="6155" y="17744"/>
                  <a:pt x="6157" y="17828"/>
                  <a:pt x="6500" y="18089"/>
                </a:cubicBezTo>
                <a:cubicBezTo>
                  <a:pt x="6705" y="18245"/>
                  <a:pt x="6837" y="18464"/>
                  <a:pt x="7033" y="18980"/>
                </a:cubicBezTo>
                <a:cubicBezTo>
                  <a:pt x="7177" y="19357"/>
                  <a:pt x="7260" y="19683"/>
                  <a:pt x="7220" y="19705"/>
                </a:cubicBezTo>
                <a:cubicBezTo>
                  <a:pt x="7133" y="19755"/>
                  <a:pt x="6449" y="19591"/>
                  <a:pt x="5804" y="19366"/>
                </a:cubicBezTo>
                <a:cubicBezTo>
                  <a:pt x="5294" y="19188"/>
                  <a:pt x="4991" y="19163"/>
                  <a:pt x="4694" y="19273"/>
                </a:cubicBezTo>
                <a:cubicBezTo>
                  <a:pt x="4522" y="19337"/>
                  <a:pt x="4516" y="19367"/>
                  <a:pt x="4630" y="19663"/>
                </a:cubicBezTo>
                <a:cubicBezTo>
                  <a:pt x="4698" y="19839"/>
                  <a:pt x="4939" y="20164"/>
                  <a:pt x="5166" y="20386"/>
                </a:cubicBezTo>
                <a:cubicBezTo>
                  <a:pt x="5608" y="20817"/>
                  <a:pt x="5979" y="20973"/>
                  <a:pt x="6726" y="21040"/>
                </a:cubicBezTo>
                <a:cubicBezTo>
                  <a:pt x="6918" y="21057"/>
                  <a:pt x="7150" y="21103"/>
                  <a:pt x="7241" y="21141"/>
                </a:cubicBezTo>
                <a:cubicBezTo>
                  <a:pt x="7331" y="21180"/>
                  <a:pt x="7484" y="21205"/>
                  <a:pt x="7581" y="21196"/>
                </a:cubicBezTo>
                <a:cubicBezTo>
                  <a:pt x="7698" y="21186"/>
                  <a:pt x="7780" y="21219"/>
                  <a:pt x="7817" y="21292"/>
                </a:cubicBezTo>
                <a:cubicBezTo>
                  <a:pt x="7848" y="21353"/>
                  <a:pt x="8009" y="21448"/>
                  <a:pt x="8173" y="21503"/>
                </a:cubicBezTo>
                <a:cubicBezTo>
                  <a:pt x="8423" y="21587"/>
                  <a:pt x="8576" y="21599"/>
                  <a:pt x="9101" y="21577"/>
                </a:cubicBezTo>
                <a:cubicBezTo>
                  <a:pt x="9970" y="21541"/>
                  <a:pt x="10270" y="21430"/>
                  <a:pt x="10356" y="21111"/>
                </a:cubicBezTo>
                <a:cubicBezTo>
                  <a:pt x="10431" y="20834"/>
                  <a:pt x="10542" y="20772"/>
                  <a:pt x="10733" y="20903"/>
                </a:cubicBezTo>
                <a:cubicBezTo>
                  <a:pt x="10970" y="21066"/>
                  <a:pt x="11398" y="21175"/>
                  <a:pt x="11552" y="21112"/>
                </a:cubicBezTo>
                <a:cubicBezTo>
                  <a:pt x="11673" y="21063"/>
                  <a:pt x="11683" y="21001"/>
                  <a:pt x="11624" y="20681"/>
                </a:cubicBezTo>
                <a:cubicBezTo>
                  <a:pt x="11605" y="20578"/>
                  <a:pt x="11008" y="20281"/>
                  <a:pt x="10871" y="20307"/>
                </a:cubicBezTo>
                <a:cubicBezTo>
                  <a:pt x="10705" y="20338"/>
                  <a:pt x="10218" y="19921"/>
                  <a:pt x="10218" y="19748"/>
                </a:cubicBezTo>
                <a:cubicBezTo>
                  <a:pt x="10218" y="19680"/>
                  <a:pt x="10125" y="19309"/>
                  <a:pt x="10013" y="18925"/>
                </a:cubicBezTo>
                <a:cubicBezTo>
                  <a:pt x="9877" y="18461"/>
                  <a:pt x="9838" y="18196"/>
                  <a:pt x="9900" y="18138"/>
                </a:cubicBezTo>
                <a:cubicBezTo>
                  <a:pt x="9952" y="18090"/>
                  <a:pt x="10011" y="17886"/>
                  <a:pt x="10031" y="17684"/>
                </a:cubicBezTo>
                <a:lnTo>
                  <a:pt x="10066" y="17317"/>
                </a:lnTo>
                <a:lnTo>
                  <a:pt x="9703" y="17302"/>
                </a:lnTo>
                <a:cubicBezTo>
                  <a:pt x="9393" y="17290"/>
                  <a:pt x="9308" y="17311"/>
                  <a:pt x="9119" y="17441"/>
                </a:cubicBezTo>
                <a:cubicBezTo>
                  <a:pt x="8992" y="17529"/>
                  <a:pt x="8858" y="17576"/>
                  <a:pt x="8809" y="17552"/>
                </a:cubicBezTo>
                <a:cubicBezTo>
                  <a:pt x="8684" y="17491"/>
                  <a:pt x="8422" y="16586"/>
                  <a:pt x="8399" y="16135"/>
                </a:cubicBezTo>
                <a:cubicBezTo>
                  <a:pt x="8367" y="15519"/>
                  <a:pt x="8526" y="14355"/>
                  <a:pt x="8681" y="14080"/>
                </a:cubicBezTo>
                <a:cubicBezTo>
                  <a:pt x="8811" y="13846"/>
                  <a:pt x="8974" y="13446"/>
                  <a:pt x="9224" y="12737"/>
                </a:cubicBezTo>
                <a:cubicBezTo>
                  <a:pt x="9351" y="12375"/>
                  <a:pt x="9651" y="12125"/>
                  <a:pt x="10294" y="11841"/>
                </a:cubicBezTo>
                <a:cubicBezTo>
                  <a:pt x="10880" y="11583"/>
                  <a:pt x="10820" y="11579"/>
                  <a:pt x="11552" y="11922"/>
                </a:cubicBezTo>
                <a:cubicBezTo>
                  <a:pt x="11767" y="12023"/>
                  <a:pt x="12244" y="12183"/>
                  <a:pt x="12613" y="12278"/>
                </a:cubicBezTo>
                <a:cubicBezTo>
                  <a:pt x="13184" y="12425"/>
                  <a:pt x="14613" y="12947"/>
                  <a:pt x="15902" y="13480"/>
                </a:cubicBezTo>
                <a:cubicBezTo>
                  <a:pt x="16241" y="13619"/>
                  <a:pt x="16244" y="13625"/>
                  <a:pt x="16056" y="13698"/>
                </a:cubicBezTo>
                <a:cubicBezTo>
                  <a:pt x="15950" y="13738"/>
                  <a:pt x="15748" y="13773"/>
                  <a:pt x="15608" y="13773"/>
                </a:cubicBezTo>
                <a:cubicBezTo>
                  <a:pt x="15088" y="13773"/>
                  <a:pt x="14553" y="13877"/>
                  <a:pt x="14281" y="14030"/>
                </a:cubicBezTo>
                <a:cubicBezTo>
                  <a:pt x="14012" y="14181"/>
                  <a:pt x="13986" y="14185"/>
                  <a:pt x="13133" y="14186"/>
                </a:cubicBezTo>
                <a:cubicBezTo>
                  <a:pt x="12213" y="14188"/>
                  <a:pt x="12235" y="14192"/>
                  <a:pt x="11739" y="13903"/>
                </a:cubicBezTo>
                <a:cubicBezTo>
                  <a:pt x="11616" y="13831"/>
                  <a:pt x="11426" y="13771"/>
                  <a:pt x="11319" y="13771"/>
                </a:cubicBezTo>
                <a:cubicBezTo>
                  <a:pt x="11212" y="13771"/>
                  <a:pt x="11101" y="13752"/>
                  <a:pt x="11071" y="13728"/>
                </a:cubicBezTo>
                <a:cubicBezTo>
                  <a:pt x="11007" y="13677"/>
                  <a:pt x="10640" y="13713"/>
                  <a:pt x="10558" y="13778"/>
                </a:cubicBezTo>
                <a:cubicBezTo>
                  <a:pt x="10451" y="13863"/>
                  <a:pt x="10861" y="14112"/>
                  <a:pt x="11224" y="14184"/>
                </a:cubicBezTo>
                <a:cubicBezTo>
                  <a:pt x="11693" y="14276"/>
                  <a:pt x="11775" y="14339"/>
                  <a:pt x="11511" y="14408"/>
                </a:cubicBezTo>
                <a:cubicBezTo>
                  <a:pt x="11208" y="14488"/>
                  <a:pt x="10915" y="14750"/>
                  <a:pt x="10914" y="14943"/>
                </a:cubicBezTo>
                <a:cubicBezTo>
                  <a:pt x="10914" y="15123"/>
                  <a:pt x="11279" y="15434"/>
                  <a:pt x="11491" y="15434"/>
                </a:cubicBezTo>
                <a:cubicBezTo>
                  <a:pt x="11561" y="15434"/>
                  <a:pt x="11662" y="15484"/>
                  <a:pt x="11716" y="15544"/>
                </a:cubicBezTo>
                <a:cubicBezTo>
                  <a:pt x="11890" y="15737"/>
                  <a:pt x="12310" y="16087"/>
                  <a:pt x="12477" y="16177"/>
                </a:cubicBezTo>
                <a:cubicBezTo>
                  <a:pt x="12670" y="16282"/>
                  <a:pt x="14017" y="16544"/>
                  <a:pt x="14593" y="16589"/>
                </a:cubicBezTo>
                <a:cubicBezTo>
                  <a:pt x="15241" y="16640"/>
                  <a:pt x="15518" y="16438"/>
                  <a:pt x="15152" y="16182"/>
                </a:cubicBezTo>
                <a:cubicBezTo>
                  <a:pt x="15069" y="16124"/>
                  <a:pt x="14869" y="15930"/>
                  <a:pt x="14706" y="15752"/>
                </a:cubicBezTo>
                <a:lnTo>
                  <a:pt x="14409" y="15429"/>
                </a:lnTo>
                <a:lnTo>
                  <a:pt x="14760" y="15358"/>
                </a:lnTo>
                <a:cubicBezTo>
                  <a:pt x="14953" y="15318"/>
                  <a:pt x="15210" y="15289"/>
                  <a:pt x="15331" y="15294"/>
                </a:cubicBezTo>
                <a:cubicBezTo>
                  <a:pt x="15452" y="15299"/>
                  <a:pt x="15782" y="15300"/>
                  <a:pt x="16064" y="15296"/>
                </a:cubicBezTo>
                <a:cubicBezTo>
                  <a:pt x="16794" y="15285"/>
                  <a:pt x="16983" y="15192"/>
                  <a:pt x="17063" y="14808"/>
                </a:cubicBezTo>
                <a:cubicBezTo>
                  <a:pt x="17116" y="14554"/>
                  <a:pt x="17171" y="14485"/>
                  <a:pt x="17368" y="14422"/>
                </a:cubicBezTo>
                <a:cubicBezTo>
                  <a:pt x="17885" y="14256"/>
                  <a:pt x="18297" y="13852"/>
                  <a:pt x="18462" y="13353"/>
                </a:cubicBezTo>
                <a:cubicBezTo>
                  <a:pt x="18509" y="13211"/>
                  <a:pt x="18483" y="13197"/>
                  <a:pt x="17990" y="13096"/>
                </a:cubicBezTo>
                <a:cubicBezTo>
                  <a:pt x="17704" y="13038"/>
                  <a:pt x="17412" y="12990"/>
                  <a:pt x="17340" y="12990"/>
                </a:cubicBezTo>
                <a:cubicBezTo>
                  <a:pt x="17267" y="12990"/>
                  <a:pt x="16702" y="12768"/>
                  <a:pt x="16082" y="12497"/>
                </a:cubicBezTo>
                <a:cubicBezTo>
                  <a:pt x="14681" y="11885"/>
                  <a:pt x="13843" y="11571"/>
                  <a:pt x="13604" y="11571"/>
                </a:cubicBezTo>
                <a:cubicBezTo>
                  <a:pt x="13385" y="11571"/>
                  <a:pt x="13261" y="11494"/>
                  <a:pt x="13410" y="11448"/>
                </a:cubicBezTo>
                <a:cubicBezTo>
                  <a:pt x="13468" y="11431"/>
                  <a:pt x="13629" y="11329"/>
                  <a:pt x="13766" y="11223"/>
                </a:cubicBezTo>
                <a:cubicBezTo>
                  <a:pt x="13903" y="11117"/>
                  <a:pt x="14117" y="11010"/>
                  <a:pt x="14245" y="10986"/>
                </a:cubicBezTo>
                <a:cubicBezTo>
                  <a:pt x="14614" y="10917"/>
                  <a:pt x="14861" y="10327"/>
                  <a:pt x="14570" y="10208"/>
                </a:cubicBezTo>
                <a:cubicBezTo>
                  <a:pt x="14434" y="10153"/>
                  <a:pt x="14456" y="9931"/>
                  <a:pt x="14609" y="9835"/>
                </a:cubicBezTo>
                <a:cubicBezTo>
                  <a:pt x="14763" y="9737"/>
                  <a:pt x="14896" y="8851"/>
                  <a:pt x="14824" y="8400"/>
                </a:cubicBezTo>
                <a:cubicBezTo>
                  <a:pt x="14784" y="8149"/>
                  <a:pt x="14784" y="7934"/>
                  <a:pt x="14826" y="7921"/>
                </a:cubicBezTo>
                <a:cubicBezTo>
                  <a:pt x="14869" y="7909"/>
                  <a:pt x="14903" y="7834"/>
                  <a:pt x="14903" y="7756"/>
                </a:cubicBezTo>
                <a:cubicBezTo>
                  <a:pt x="14903" y="7661"/>
                  <a:pt x="14975" y="7594"/>
                  <a:pt x="15119" y="7557"/>
                </a:cubicBezTo>
                <a:cubicBezTo>
                  <a:pt x="15338" y="7499"/>
                  <a:pt x="15497" y="7506"/>
                  <a:pt x="16799" y="7628"/>
                </a:cubicBezTo>
                <a:cubicBezTo>
                  <a:pt x="17265" y="7672"/>
                  <a:pt x="17847" y="7689"/>
                  <a:pt x="18344" y="7673"/>
                </a:cubicBezTo>
                <a:cubicBezTo>
                  <a:pt x="18783" y="7659"/>
                  <a:pt x="19329" y="7651"/>
                  <a:pt x="19556" y="7655"/>
                </a:cubicBezTo>
                <a:cubicBezTo>
                  <a:pt x="19917" y="7661"/>
                  <a:pt x="19975" y="7648"/>
                  <a:pt x="20030" y="7541"/>
                </a:cubicBezTo>
                <a:cubicBezTo>
                  <a:pt x="20064" y="7474"/>
                  <a:pt x="20304" y="7339"/>
                  <a:pt x="20563" y="7242"/>
                </a:cubicBezTo>
                <a:cubicBezTo>
                  <a:pt x="20932" y="7104"/>
                  <a:pt x="21079" y="7003"/>
                  <a:pt x="21257" y="6771"/>
                </a:cubicBezTo>
                <a:cubicBezTo>
                  <a:pt x="21509" y="6443"/>
                  <a:pt x="21598" y="5804"/>
                  <a:pt x="21408" y="5691"/>
                </a:cubicBezTo>
                <a:cubicBezTo>
                  <a:pt x="21346" y="5655"/>
                  <a:pt x="21266" y="5472"/>
                  <a:pt x="21229" y="5285"/>
                </a:cubicBezTo>
                <a:cubicBezTo>
                  <a:pt x="21184" y="5066"/>
                  <a:pt x="21062" y="4849"/>
                  <a:pt x="20885" y="4675"/>
                </a:cubicBezTo>
                <a:cubicBezTo>
                  <a:pt x="20268" y="4069"/>
                  <a:pt x="17596" y="3014"/>
                  <a:pt x="17596" y="3376"/>
                </a:cubicBezTo>
                <a:cubicBezTo>
                  <a:pt x="17596" y="3414"/>
                  <a:pt x="17742" y="3561"/>
                  <a:pt x="17919" y="3700"/>
                </a:cubicBezTo>
                <a:cubicBezTo>
                  <a:pt x="18179" y="3905"/>
                  <a:pt x="18247" y="4017"/>
                  <a:pt x="18277" y="4283"/>
                </a:cubicBezTo>
                <a:cubicBezTo>
                  <a:pt x="18313" y="4590"/>
                  <a:pt x="18298" y="4619"/>
                  <a:pt x="18054" y="4713"/>
                </a:cubicBezTo>
                <a:cubicBezTo>
                  <a:pt x="17809" y="4807"/>
                  <a:pt x="17760" y="4809"/>
                  <a:pt x="17222" y="4747"/>
                </a:cubicBezTo>
                <a:cubicBezTo>
                  <a:pt x="16707" y="4687"/>
                  <a:pt x="16636" y="4688"/>
                  <a:pt x="16522" y="4762"/>
                </a:cubicBezTo>
                <a:cubicBezTo>
                  <a:pt x="16282" y="4917"/>
                  <a:pt x="16330" y="4928"/>
                  <a:pt x="18444" y="5235"/>
                </a:cubicBezTo>
                <a:cubicBezTo>
                  <a:pt x="19201" y="5345"/>
                  <a:pt x="19262" y="5371"/>
                  <a:pt x="19348" y="5620"/>
                </a:cubicBezTo>
                <a:cubicBezTo>
                  <a:pt x="19387" y="5733"/>
                  <a:pt x="19501" y="5854"/>
                  <a:pt x="19604" y="5889"/>
                </a:cubicBezTo>
                <a:cubicBezTo>
                  <a:pt x="19707" y="5924"/>
                  <a:pt x="19791" y="6008"/>
                  <a:pt x="19791" y="6076"/>
                </a:cubicBezTo>
                <a:cubicBezTo>
                  <a:pt x="19791" y="6143"/>
                  <a:pt x="19829" y="6235"/>
                  <a:pt x="19876" y="6280"/>
                </a:cubicBezTo>
                <a:cubicBezTo>
                  <a:pt x="19923" y="6326"/>
                  <a:pt x="19922" y="6434"/>
                  <a:pt x="19873" y="6522"/>
                </a:cubicBezTo>
                <a:cubicBezTo>
                  <a:pt x="19805" y="6645"/>
                  <a:pt x="19676" y="6708"/>
                  <a:pt x="19297" y="6803"/>
                </a:cubicBezTo>
                <a:cubicBezTo>
                  <a:pt x="18825" y="6920"/>
                  <a:pt x="18770" y="6922"/>
                  <a:pt x="17778" y="6878"/>
                </a:cubicBezTo>
                <a:cubicBezTo>
                  <a:pt x="16166" y="6805"/>
                  <a:pt x="14951" y="6656"/>
                  <a:pt x="14327" y="6456"/>
                </a:cubicBezTo>
                <a:cubicBezTo>
                  <a:pt x="14195" y="6413"/>
                  <a:pt x="13994" y="6391"/>
                  <a:pt x="13881" y="6405"/>
                </a:cubicBezTo>
                <a:cubicBezTo>
                  <a:pt x="13733" y="6424"/>
                  <a:pt x="13568" y="6379"/>
                  <a:pt x="13297" y="6246"/>
                </a:cubicBezTo>
                <a:cubicBezTo>
                  <a:pt x="12974" y="6088"/>
                  <a:pt x="12938" y="6051"/>
                  <a:pt x="13056" y="5992"/>
                </a:cubicBezTo>
                <a:cubicBezTo>
                  <a:pt x="13132" y="5954"/>
                  <a:pt x="13289" y="5804"/>
                  <a:pt x="13405" y="5659"/>
                </a:cubicBezTo>
                <a:cubicBezTo>
                  <a:pt x="13603" y="5410"/>
                  <a:pt x="13612" y="5336"/>
                  <a:pt x="13553" y="4387"/>
                </a:cubicBezTo>
                <a:cubicBezTo>
                  <a:pt x="13501" y="3539"/>
                  <a:pt x="13460" y="3348"/>
                  <a:pt x="13300" y="3180"/>
                </a:cubicBezTo>
                <a:cubicBezTo>
                  <a:pt x="12987" y="2855"/>
                  <a:pt x="13042" y="2464"/>
                  <a:pt x="13458" y="2021"/>
                </a:cubicBezTo>
                <a:cubicBezTo>
                  <a:pt x="14093" y="1348"/>
                  <a:pt x="14282" y="690"/>
                  <a:pt x="13909" y="458"/>
                </a:cubicBezTo>
                <a:cubicBezTo>
                  <a:pt x="13643" y="292"/>
                  <a:pt x="12638" y="60"/>
                  <a:pt x="12247" y="74"/>
                </a:cubicBezTo>
                <a:cubicBezTo>
                  <a:pt x="12074" y="80"/>
                  <a:pt x="11900" y="60"/>
                  <a:pt x="11862" y="30"/>
                </a:cubicBezTo>
                <a:cubicBezTo>
                  <a:pt x="11837" y="10"/>
                  <a:pt x="11812" y="0"/>
                  <a:pt x="11780" y="0"/>
                </a:cubicBez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EC2D4-BFB7-34BB-AED9-05FD76260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728" y="2306479"/>
            <a:ext cx="760468" cy="972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8868FD-D0C9-BA69-4382-9CD8280FC075}"/>
              </a:ext>
            </a:extLst>
          </p:cNvPr>
          <p:cNvSpPr txBox="1"/>
          <p:nvPr/>
        </p:nvSpPr>
        <p:spPr>
          <a:xfrm>
            <a:off x="8630706" y="2368474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B4630-76FD-B0B7-5ABC-F64A0E360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182" y="2250724"/>
            <a:ext cx="643747" cy="1077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FCEF7-DE3C-FB50-FD6D-BE184F919FA3}"/>
              </a:ext>
            </a:extLst>
          </p:cNvPr>
          <p:cNvSpPr txBox="1"/>
          <p:nvPr/>
        </p:nvSpPr>
        <p:spPr>
          <a:xfrm>
            <a:off x="7276551" y="2288962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578DA-45E5-331D-09FB-D00F01E08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651" y="3465848"/>
            <a:ext cx="793487" cy="1015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445465-61B2-64D7-8243-83AFC575946E}"/>
              </a:ext>
            </a:extLst>
          </p:cNvPr>
          <p:cNvSpPr txBox="1"/>
          <p:nvPr/>
        </p:nvSpPr>
        <p:spPr>
          <a:xfrm>
            <a:off x="9484603" y="3536832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×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67144-2C9F-615E-C09D-269999BCF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980" y="3413911"/>
            <a:ext cx="680622" cy="11387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8F1DB6-075F-675B-0875-356E51C6EC69}"/>
              </a:ext>
            </a:extLst>
          </p:cNvPr>
          <p:cNvSpPr txBox="1"/>
          <p:nvPr/>
        </p:nvSpPr>
        <p:spPr>
          <a:xfrm>
            <a:off x="8166599" y="3470573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FB0342-659E-EF7C-9AB2-ECD05D436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6551" y="3450476"/>
            <a:ext cx="890048" cy="1046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EC83BA-5DEA-2373-64B5-39096BE02243}"/>
              </a:ext>
            </a:extLst>
          </p:cNvPr>
          <p:cNvSpPr txBox="1"/>
          <p:nvPr/>
        </p:nvSpPr>
        <p:spPr>
          <a:xfrm>
            <a:off x="6507644" y="3469727"/>
            <a:ext cx="5670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BACD93-356D-3321-3D61-3E311E393063}"/>
              </a:ext>
            </a:extLst>
          </p:cNvPr>
          <p:cNvCxnSpPr>
            <a:cxnSpLocks/>
          </p:cNvCxnSpPr>
          <p:nvPr/>
        </p:nvCxnSpPr>
        <p:spPr>
          <a:xfrm flipH="1">
            <a:off x="8800164" y="4044663"/>
            <a:ext cx="579850" cy="3757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908122-3224-C6FC-81C5-7DAED767BD46}"/>
              </a:ext>
            </a:extLst>
          </p:cNvPr>
          <p:cNvCxnSpPr>
            <a:cxnSpLocks/>
          </p:cNvCxnSpPr>
          <p:nvPr/>
        </p:nvCxnSpPr>
        <p:spPr>
          <a:xfrm flipH="1">
            <a:off x="10170172" y="3607037"/>
            <a:ext cx="448527" cy="316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7D0325-3086-4FFF-0D8F-37B9970FA71A}"/>
              </a:ext>
            </a:extLst>
          </p:cNvPr>
          <p:cNvSpPr txBox="1">
            <a:spLocks/>
          </p:cNvSpPr>
          <p:nvPr/>
        </p:nvSpPr>
        <p:spPr>
          <a:xfrm>
            <a:off x="10451934" y="3370263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4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1C33F-4AFB-5FFE-BF17-FCE8AF02A30E}"/>
              </a:ext>
            </a:extLst>
          </p:cNvPr>
          <p:cNvSpPr txBox="1">
            <a:spLocks/>
          </p:cNvSpPr>
          <p:nvPr/>
        </p:nvSpPr>
        <p:spPr>
          <a:xfrm>
            <a:off x="8671641" y="4358073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1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AE405E-159D-FFAF-C09F-A91DA01F9508}"/>
              </a:ext>
            </a:extLst>
          </p:cNvPr>
          <p:cNvSpPr txBox="1"/>
          <p:nvPr/>
        </p:nvSpPr>
        <p:spPr>
          <a:xfrm>
            <a:off x="5578801" y="3450476"/>
            <a:ext cx="932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D061CF-2A1B-2B1A-A74B-9A7C38DA0E5E}"/>
              </a:ext>
            </a:extLst>
          </p:cNvPr>
          <p:cNvSpPr txBox="1"/>
          <p:nvPr/>
        </p:nvSpPr>
        <p:spPr>
          <a:xfrm>
            <a:off x="4459357" y="3502844"/>
            <a:ext cx="122513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عباءة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4878BFB9-8367-873E-B0DA-F7D8C0A1FD8D}"/>
              </a:ext>
            </a:extLst>
          </p:cNvPr>
          <p:cNvSpPr txBox="1"/>
          <p:nvPr/>
        </p:nvSpPr>
        <p:spPr>
          <a:xfrm>
            <a:off x="9927624" y="2333336"/>
            <a:ext cx="143972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SA" sz="4400" b="1" dirty="0">
                <a:solidFill>
                  <a:srgbClr val="FF0000"/>
                </a:solidFill>
              </a:rPr>
              <a:t>العدد=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8" grpId="0"/>
      <p:bldP spid="10" grpId="0"/>
      <p:bldP spid="12" grpId="0"/>
      <p:bldP spid="14" grpId="0"/>
      <p:bldP spid="16" grpId="0"/>
      <p:bldP spid="26" grpId="0"/>
      <p:bldP spid="27" grpId="0"/>
      <p:bldP spid="30" grpId="0"/>
      <p:bldP spid="3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5748A9-F9EE-6C57-3F88-46903E7270E8}"/>
              </a:ext>
            </a:extLst>
          </p:cNvPr>
          <p:cNvSpPr txBox="1">
            <a:spLocks/>
          </p:cNvSpPr>
          <p:nvPr/>
        </p:nvSpPr>
        <p:spPr>
          <a:xfrm>
            <a:off x="9587430" y="773440"/>
            <a:ext cx="2498551" cy="870912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l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KW" sz="4800" b="1" dirty="0">
                <a:solidFill>
                  <a:schemeClr val="bg1"/>
                </a:solidFill>
              </a:rPr>
              <a:t>صفحة 65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6BBB7-7DB5-6B48-C0CB-9AAF907CC29D}"/>
              </a:ext>
            </a:extLst>
          </p:cNvPr>
          <p:cNvSpPr/>
          <p:nvPr/>
        </p:nvSpPr>
        <p:spPr>
          <a:xfrm>
            <a:off x="443948" y="2969768"/>
            <a:ext cx="10570588" cy="214557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274C3-3A5F-D9B4-BE92-8FD85818E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0" t="14103" r="29044" b="26125"/>
          <a:stretch/>
        </p:blipFill>
        <p:spPr>
          <a:xfrm>
            <a:off x="3902766" y="773440"/>
            <a:ext cx="3332922" cy="87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159EBD-84A2-92BC-FB6E-3354A9124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3" r="16111" b="48932"/>
          <a:stretch/>
        </p:blipFill>
        <p:spPr>
          <a:xfrm>
            <a:off x="4021046" y="3141939"/>
            <a:ext cx="6905372" cy="691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847365-0305-A97F-03B4-2E15680D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" y="4005573"/>
            <a:ext cx="10330070" cy="79926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26B3E9D-888F-187F-DE15-9357325FE769}"/>
              </a:ext>
            </a:extLst>
          </p:cNvPr>
          <p:cNvSpPr/>
          <p:nvPr/>
        </p:nvSpPr>
        <p:spPr>
          <a:xfrm>
            <a:off x="980660" y="4127130"/>
            <a:ext cx="543339" cy="54333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9D39A-B76C-1AF4-79C7-634A1072C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6678" y="-1"/>
            <a:ext cx="11105322" cy="59966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71028-4D49-D9C8-19C1-F4F4F0B9E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565" y="2839278"/>
            <a:ext cx="9415670" cy="372386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E36199-2AD2-4B6F-E475-4A7536C31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7" t="18441" r="14212" b="38608"/>
          <a:stretch/>
        </p:blipFill>
        <p:spPr>
          <a:xfrm>
            <a:off x="1798982" y="3558208"/>
            <a:ext cx="661283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2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9D39A-B76C-1AF4-79C7-634A1072C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6678" y="-1"/>
            <a:ext cx="11105322" cy="5996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71028-4D49-D9C8-19C1-F4F4F0B9E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565" y="2839278"/>
            <a:ext cx="9415670" cy="372386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285CB-C877-9174-7204-76D79A61920D}"/>
              </a:ext>
            </a:extLst>
          </p:cNvPr>
          <p:cNvSpPr txBox="1"/>
          <p:nvPr/>
        </p:nvSpPr>
        <p:spPr>
          <a:xfrm>
            <a:off x="776374" y="3916378"/>
            <a:ext cx="728869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9600" b="1" dirty="0">
                <a:solidFill>
                  <a:schemeClr val="bg1"/>
                </a:solidFill>
              </a:rPr>
              <a:t>ماذا تعلمنا اليوم ؟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4" name="صورة 2">
            <a:extLst>
              <a:ext uri="{FF2B5EF4-FFF2-40B4-BE49-F238E27FC236}">
                <a16:creationId xmlns:a16="http://schemas.microsoft.com/office/drawing/2014/main" id="{E56DF903-FC3F-123B-5BA2-3FFACFF0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6" t="7999" r="-5007"/>
          <a:stretch/>
        </p:blipFill>
        <p:spPr>
          <a:xfrm flipH="1">
            <a:off x="8065070" y="2107096"/>
            <a:ext cx="4352054" cy="4518278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87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28F"/>
            </a:gs>
            <a:gs pos="100000">
              <a:srgbClr val="FFE2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2247.jpeg" descr="IMG_2247.jpe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54178" t="39940" r="4034" b="941"/>
          <a:stretch>
            <a:fillRect/>
          </a:stretch>
        </p:blipFill>
        <p:spPr>
          <a:xfrm>
            <a:off x="7943043" y="1913795"/>
            <a:ext cx="3596482" cy="398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10849" y="0"/>
                </a:moveTo>
                <a:cubicBezTo>
                  <a:pt x="10700" y="0"/>
                  <a:pt x="9741" y="454"/>
                  <a:pt x="8450" y="1136"/>
                </a:cubicBezTo>
                <a:cubicBezTo>
                  <a:pt x="8043" y="1352"/>
                  <a:pt x="7460" y="1652"/>
                  <a:pt x="7154" y="1805"/>
                </a:cubicBezTo>
                <a:cubicBezTo>
                  <a:pt x="6849" y="1957"/>
                  <a:pt x="6127" y="2332"/>
                  <a:pt x="5550" y="2639"/>
                </a:cubicBezTo>
                <a:cubicBezTo>
                  <a:pt x="4522" y="3185"/>
                  <a:pt x="3921" y="3497"/>
                  <a:pt x="1305" y="4842"/>
                </a:cubicBezTo>
                <a:lnTo>
                  <a:pt x="6" y="5511"/>
                </a:lnTo>
                <a:lnTo>
                  <a:pt x="2" y="10916"/>
                </a:lnTo>
                <a:lnTo>
                  <a:pt x="0" y="16323"/>
                </a:lnTo>
                <a:lnTo>
                  <a:pt x="596" y="16614"/>
                </a:lnTo>
                <a:cubicBezTo>
                  <a:pt x="925" y="16774"/>
                  <a:pt x="2327" y="17494"/>
                  <a:pt x="3711" y="18215"/>
                </a:cubicBezTo>
                <a:cubicBezTo>
                  <a:pt x="5096" y="18935"/>
                  <a:pt x="7117" y="19987"/>
                  <a:pt x="8203" y="20551"/>
                </a:cubicBezTo>
                <a:cubicBezTo>
                  <a:pt x="9821" y="21392"/>
                  <a:pt x="10273" y="21579"/>
                  <a:pt x="10713" y="21588"/>
                </a:cubicBezTo>
                <a:cubicBezTo>
                  <a:pt x="11281" y="21600"/>
                  <a:pt x="11449" y="21525"/>
                  <a:pt x="15419" y="19482"/>
                </a:cubicBezTo>
                <a:cubicBezTo>
                  <a:pt x="16335" y="19011"/>
                  <a:pt x="17336" y="18499"/>
                  <a:pt x="17641" y="18344"/>
                </a:cubicBezTo>
                <a:cubicBezTo>
                  <a:pt x="17946" y="18189"/>
                  <a:pt x="18945" y="17666"/>
                  <a:pt x="19861" y="17183"/>
                </a:cubicBezTo>
                <a:lnTo>
                  <a:pt x="21526" y="16304"/>
                </a:lnTo>
                <a:lnTo>
                  <a:pt x="21563" y="10963"/>
                </a:lnTo>
                <a:lnTo>
                  <a:pt x="21600" y="5623"/>
                </a:lnTo>
                <a:lnTo>
                  <a:pt x="19713" y="4620"/>
                </a:lnTo>
                <a:cubicBezTo>
                  <a:pt x="18675" y="4069"/>
                  <a:pt x="17243" y="3312"/>
                  <a:pt x="16530" y="2939"/>
                </a:cubicBezTo>
                <a:cubicBezTo>
                  <a:pt x="15818" y="2565"/>
                  <a:pt x="14280" y="1752"/>
                  <a:pt x="13113" y="1130"/>
                </a:cubicBezTo>
                <a:cubicBezTo>
                  <a:pt x="11947" y="508"/>
                  <a:pt x="10928" y="0"/>
                  <a:pt x="1084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" name="IMG_2246.jpeg" descr="IMG_2246.jpe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54684" t="39774" r="2913" b="732"/>
          <a:stretch>
            <a:fillRect/>
          </a:stretch>
        </p:blipFill>
        <p:spPr>
          <a:xfrm>
            <a:off x="4241302" y="1984373"/>
            <a:ext cx="3442097" cy="3840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extrusionOk="0">
                <a:moveTo>
                  <a:pt x="10953" y="0"/>
                </a:moveTo>
                <a:lnTo>
                  <a:pt x="10281" y="332"/>
                </a:lnTo>
                <a:cubicBezTo>
                  <a:pt x="9911" y="515"/>
                  <a:pt x="8621" y="1174"/>
                  <a:pt x="7415" y="1798"/>
                </a:cubicBezTo>
                <a:cubicBezTo>
                  <a:pt x="3727" y="3707"/>
                  <a:pt x="1917" y="4629"/>
                  <a:pt x="1850" y="4629"/>
                </a:cubicBezTo>
                <a:cubicBezTo>
                  <a:pt x="1815" y="4629"/>
                  <a:pt x="1533" y="4784"/>
                  <a:pt x="1224" y="4974"/>
                </a:cubicBezTo>
                <a:cubicBezTo>
                  <a:pt x="915" y="5164"/>
                  <a:pt x="620" y="5322"/>
                  <a:pt x="568" y="5322"/>
                </a:cubicBezTo>
                <a:cubicBezTo>
                  <a:pt x="515" y="5322"/>
                  <a:pt x="365" y="5407"/>
                  <a:pt x="235" y="5512"/>
                </a:cubicBezTo>
                <a:cubicBezTo>
                  <a:pt x="13" y="5692"/>
                  <a:pt x="0" y="6013"/>
                  <a:pt x="0" y="10966"/>
                </a:cubicBezTo>
                <a:lnTo>
                  <a:pt x="0" y="16230"/>
                </a:lnTo>
                <a:lnTo>
                  <a:pt x="5255" y="18917"/>
                </a:lnTo>
                <a:cubicBezTo>
                  <a:pt x="10026" y="21356"/>
                  <a:pt x="10555" y="21600"/>
                  <a:pt x="10992" y="21552"/>
                </a:cubicBezTo>
                <a:cubicBezTo>
                  <a:pt x="11297" y="21519"/>
                  <a:pt x="12547" y="20951"/>
                  <a:pt x="14409" y="20002"/>
                </a:cubicBezTo>
                <a:cubicBezTo>
                  <a:pt x="16024" y="19178"/>
                  <a:pt x="17606" y="18373"/>
                  <a:pt x="17925" y="18213"/>
                </a:cubicBezTo>
                <a:cubicBezTo>
                  <a:pt x="18244" y="18052"/>
                  <a:pt x="19202" y="17562"/>
                  <a:pt x="20053" y="17122"/>
                </a:cubicBezTo>
                <a:lnTo>
                  <a:pt x="21600" y="16323"/>
                </a:lnTo>
                <a:lnTo>
                  <a:pt x="21600" y="10975"/>
                </a:lnTo>
                <a:lnTo>
                  <a:pt x="21600" y="5626"/>
                </a:lnTo>
                <a:lnTo>
                  <a:pt x="20697" y="5144"/>
                </a:lnTo>
                <a:cubicBezTo>
                  <a:pt x="20201" y="4879"/>
                  <a:pt x="18926" y="4206"/>
                  <a:pt x="17862" y="3649"/>
                </a:cubicBezTo>
                <a:cubicBezTo>
                  <a:pt x="16798" y="3093"/>
                  <a:pt x="15724" y="2522"/>
                  <a:pt x="15476" y="2381"/>
                </a:cubicBezTo>
                <a:cubicBezTo>
                  <a:pt x="15228" y="2239"/>
                  <a:pt x="14109" y="1646"/>
                  <a:pt x="12989" y="1062"/>
                </a:cubicBezTo>
                <a:lnTo>
                  <a:pt x="109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1" name="IMG_2244.jpeg" descr="IMG_2244.jpe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l="53384" t="40422" r="5262" b="645"/>
          <a:stretch>
            <a:fillRect/>
          </a:stretch>
        </p:blipFill>
        <p:spPr>
          <a:xfrm>
            <a:off x="652476" y="2002590"/>
            <a:ext cx="3393083" cy="3755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0854" y="0"/>
                </a:moveTo>
                <a:cubicBezTo>
                  <a:pt x="10807" y="-1"/>
                  <a:pt x="10761" y="1"/>
                  <a:pt x="10715" y="6"/>
                </a:cubicBezTo>
                <a:cubicBezTo>
                  <a:pt x="10492" y="30"/>
                  <a:pt x="10270" y="126"/>
                  <a:pt x="9985" y="287"/>
                </a:cubicBezTo>
                <a:cubicBezTo>
                  <a:pt x="9448" y="589"/>
                  <a:pt x="8960" y="839"/>
                  <a:pt x="7528" y="1552"/>
                </a:cubicBezTo>
                <a:cubicBezTo>
                  <a:pt x="7384" y="1624"/>
                  <a:pt x="6697" y="1988"/>
                  <a:pt x="6002" y="2360"/>
                </a:cubicBezTo>
                <a:cubicBezTo>
                  <a:pt x="5307" y="2733"/>
                  <a:pt x="4703" y="3037"/>
                  <a:pt x="4659" y="3037"/>
                </a:cubicBezTo>
                <a:cubicBezTo>
                  <a:pt x="4615" y="3037"/>
                  <a:pt x="4122" y="3294"/>
                  <a:pt x="3565" y="3608"/>
                </a:cubicBezTo>
                <a:cubicBezTo>
                  <a:pt x="3008" y="3921"/>
                  <a:pt x="2464" y="4212"/>
                  <a:pt x="2356" y="4255"/>
                </a:cubicBezTo>
                <a:cubicBezTo>
                  <a:pt x="2248" y="4298"/>
                  <a:pt x="1865" y="4494"/>
                  <a:pt x="1505" y="4692"/>
                </a:cubicBezTo>
                <a:cubicBezTo>
                  <a:pt x="1145" y="4890"/>
                  <a:pt x="658" y="5141"/>
                  <a:pt x="424" y="5249"/>
                </a:cubicBezTo>
                <a:lnTo>
                  <a:pt x="0" y="5446"/>
                </a:lnTo>
                <a:lnTo>
                  <a:pt x="0" y="10907"/>
                </a:lnTo>
                <a:lnTo>
                  <a:pt x="0" y="16370"/>
                </a:lnTo>
                <a:lnTo>
                  <a:pt x="424" y="16569"/>
                </a:lnTo>
                <a:cubicBezTo>
                  <a:pt x="868" y="16776"/>
                  <a:pt x="1568" y="17134"/>
                  <a:pt x="2803" y="17786"/>
                </a:cubicBezTo>
                <a:cubicBezTo>
                  <a:pt x="3203" y="17997"/>
                  <a:pt x="3571" y="18171"/>
                  <a:pt x="3620" y="18171"/>
                </a:cubicBezTo>
                <a:cubicBezTo>
                  <a:pt x="3670" y="18171"/>
                  <a:pt x="3804" y="18244"/>
                  <a:pt x="3917" y="18334"/>
                </a:cubicBezTo>
                <a:cubicBezTo>
                  <a:pt x="4031" y="18423"/>
                  <a:pt x="4594" y="18722"/>
                  <a:pt x="5170" y="18998"/>
                </a:cubicBezTo>
                <a:cubicBezTo>
                  <a:pt x="5746" y="19274"/>
                  <a:pt x="6310" y="19573"/>
                  <a:pt x="6424" y="19662"/>
                </a:cubicBezTo>
                <a:cubicBezTo>
                  <a:pt x="6537" y="19752"/>
                  <a:pt x="6672" y="19827"/>
                  <a:pt x="6722" y="19827"/>
                </a:cubicBezTo>
                <a:cubicBezTo>
                  <a:pt x="6771" y="19827"/>
                  <a:pt x="7032" y="19950"/>
                  <a:pt x="7300" y="20102"/>
                </a:cubicBezTo>
                <a:cubicBezTo>
                  <a:pt x="7569" y="20253"/>
                  <a:pt x="8201" y="20579"/>
                  <a:pt x="8705" y="20826"/>
                </a:cubicBezTo>
                <a:cubicBezTo>
                  <a:pt x="9209" y="21074"/>
                  <a:pt x="9738" y="21350"/>
                  <a:pt x="9880" y="21438"/>
                </a:cubicBezTo>
                <a:cubicBezTo>
                  <a:pt x="10022" y="21527"/>
                  <a:pt x="10428" y="21599"/>
                  <a:pt x="10783" y="21599"/>
                </a:cubicBezTo>
                <a:cubicBezTo>
                  <a:pt x="11305" y="21599"/>
                  <a:pt x="11617" y="21501"/>
                  <a:pt x="12423" y="21083"/>
                </a:cubicBezTo>
                <a:cubicBezTo>
                  <a:pt x="12970" y="20800"/>
                  <a:pt x="13801" y="20382"/>
                  <a:pt x="14269" y="20153"/>
                </a:cubicBezTo>
                <a:cubicBezTo>
                  <a:pt x="14737" y="19925"/>
                  <a:pt x="15649" y="19457"/>
                  <a:pt x="16297" y="19116"/>
                </a:cubicBezTo>
                <a:cubicBezTo>
                  <a:pt x="16945" y="18774"/>
                  <a:pt x="17682" y="18387"/>
                  <a:pt x="17934" y="18254"/>
                </a:cubicBezTo>
                <a:cubicBezTo>
                  <a:pt x="19409" y="17477"/>
                  <a:pt x="20758" y="16784"/>
                  <a:pt x="21150" y="16602"/>
                </a:cubicBezTo>
                <a:lnTo>
                  <a:pt x="21600" y="16395"/>
                </a:lnTo>
                <a:lnTo>
                  <a:pt x="21596" y="10987"/>
                </a:lnTo>
                <a:lnTo>
                  <a:pt x="21592" y="5579"/>
                </a:lnTo>
                <a:lnTo>
                  <a:pt x="19733" y="4575"/>
                </a:lnTo>
                <a:cubicBezTo>
                  <a:pt x="18710" y="4022"/>
                  <a:pt x="17478" y="3370"/>
                  <a:pt x="16994" y="3127"/>
                </a:cubicBezTo>
                <a:cubicBezTo>
                  <a:pt x="16510" y="2885"/>
                  <a:pt x="15773" y="2488"/>
                  <a:pt x="15356" y="2244"/>
                </a:cubicBezTo>
                <a:cubicBezTo>
                  <a:pt x="14566" y="1782"/>
                  <a:pt x="14455" y="1723"/>
                  <a:pt x="13484" y="1247"/>
                </a:cubicBezTo>
                <a:cubicBezTo>
                  <a:pt x="13160" y="1088"/>
                  <a:pt x="12551" y="757"/>
                  <a:pt x="12131" y="514"/>
                </a:cubicBezTo>
                <a:cubicBezTo>
                  <a:pt x="11543" y="173"/>
                  <a:pt x="11183" y="9"/>
                  <a:pt x="1085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" name="صندوق المعرفة"/>
          <p:cNvSpPr/>
          <p:nvPr/>
        </p:nvSpPr>
        <p:spPr>
          <a:xfrm>
            <a:off x="6385189" y="468793"/>
            <a:ext cx="5473302" cy="952501"/>
          </a:xfrm>
          <a:prstGeom prst="roundRect">
            <a:avLst>
              <a:gd name="adj" fmla="val 10522"/>
            </a:avLst>
          </a:prstGeom>
          <a:gradFill>
            <a:gsLst>
              <a:gs pos="0">
                <a:srgbClr val="B1DD8B"/>
              </a:gs>
              <a:gs pos="100000">
                <a:srgbClr val="CBF0FF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83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algn="ctr" defTabSz="412750" rtl="1" hangingPunct="0">
              <a:defRPr/>
            </a:pPr>
            <a:r>
              <a:rPr lang="ar-KW" sz="4000" b="1" kern="0" dirty="0">
                <a:solidFill>
                  <a:srgbClr val="000000"/>
                </a:solidFill>
                <a:latin typeface="Geeza Pro Regular"/>
              </a:rPr>
              <a:t>تمرن (1)   صــــــــ 52 ـــــــــــــــــ</a:t>
            </a:r>
            <a:endParaRPr sz="4000" b="1" kern="0" dirty="0">
              <a:solidFill>
                <a:srgbClr val="000000"/>
              </a:solidFill>
              <a:latin typeface="Geeza Pro Regular"/>
            </a:endParaRPr>
          </a:p>
        </p:txBody>
      </p:sp>
      <p:sp>
        <p:nvSpPr>
          <p:cNvPr id="123" name="اختاري احد الصناديق لتكتشفي ما بداخله"/>
          <p:cNvSpPr txBox="1"/>
          <p:nvPr/>
        </p:nvSpPr>
        <p:spPr>
          <a:xfrm>
            <a:off x="2666578" y="5989414"/>
            <a:ext cx="7322518" cy="65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900"/>
            </a:lvl1pPr>
          </a:lstStyle>
          <a:p>
            <a:pPr algn="ctr" defTabSz="412750" hangingPunct="0">
              <a:defRPr/>
            </a:pPr>
            <a:r>
              <a:rPr sz="3950" b="1" kern="0">
                <a:solidFill>
                  <a:srgbClr val="000000"/>
                </a:solidFill>
                <a:latin typeface="Helvetica Neue"/>
                <a:sym typeface="Helvetica Neue"/>
              </a:rPr>
              <a:t>اختاري احد الصناديق لتكتشفي ما بداخله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9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 advAuto="0"/>
      <p:bldP spid="120" grpId="0" animBg="1" advAuto="0"/>
      <p:bldP spid="121" grpId="0" animBg="1" advAuto="0"/>
      <p:bldP spid="12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28F"/>
            </a:gs>
            <a:gs pos="100000">
              <a:srgbClr val="FFE2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2244.jpeg" descr="IMG_2244.jpeg"/>
          <p:cNvPicPr>
            <a:picLocks noChangeAspect="1"/>
          </p:cNvPicPr>
          <p:nvPr/>
        </p:nvPicPr>
        <p:blipFill>
          <a:blip r:embed="rId2"/>
          <a:srcRect l="5216" t="1579" r="33589" b="831"/>
          <a:stretch>
            <a:fillRect/>
          </a:stretch>
        </p:blipFill>
        <p:spPr>
          <a:xfrm>
            <a:off x="6954368" y="832752"/>
            <a:ext cx="4649788" cy="575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14397" y="0"/>
                </a:moveTo>
                <a:cubicBezTo>
                  <a:pt x="14220" y="0"/>
                  <a:pt x="13568" y="652"/>
                  <a:pt x="12187" y="2206"/>
                </a:cubicBezTo>
                <a:cubicBezTo>
                  <a:pt x="11834" y="2604"/>
                  <a:pt x="11001" y="3520"/>
                  <a:pt x="10337" y="4242"/>
                </a:cubicBezTo>
                <a:cubicBezTo>
                  <a:pt x="9674" y="4963"/>
                  <a:pt x="8738" y="5986"/>
                  <a:pt x="8258" y="6515"/>
                </a:cubicBezTo>
                <a:cubicBezTo>
                  <a:pt x="7305" y="7565"/>
                  <a:pt x="7396" y="7346"/>
                  <a:pt x="7191" y="9087"/>
                </a:cubicBezTo>
                <a:cubicBezTo>
                  <a:pt x="7131" y="9600"/>
                  <a:pt x="7066" y="9714"/>
                  <a:pt x="6452" y="10400"/>
                </a:cubicBezTo>
                <a:cubicBezTo>
                  <a:pt x="4782" y="12263"/>
                  <a:pt x="3512" y="13654"/>
                  <a:pt x="2002" y="15271"/>
                </a:cubicBezTo>
                <a:cubicBezTo>
                  <a:pt x="1764" y="15526"/>
                  <a:pt x="1375" y="15960"/>
                  <a:pt x="1137" y="16235"/>
                </a:cubicBezTo>
                <a:cubicBezTo>
                  <a:pt x="898" y="16509"/>
                  <a:pt x="545" y="16880"/>
                  <a:pt x="351" y="17057"/>
                </a:cubicBezTo>
                <a:cubicBezTo>
                  <a:pt x="39" y="17344"/>
                  <a:pt x="0" y="17440"/>
                  <a:pt x="0" y="17898"/>
                </a:cubicBezTo>
                <a:lnTo>
                  <a:pt x="0" y="18415"/>
                </a:lnTo>
                <a:lnTo>
                  <a:pt x="1272" y="19005"/>
                </a:lnTo>
                <a:cubicBezTo>
                  <a:pt x="1972" y="19329"/>
                  <a:pt x="3494" y="20042"/>
                  <a:pt x="4655" y="20589"/>
                </a:cubicBezTo>
                <a:cubicBezTo>
                  <a:pt x="6368" y="21395"/>
                  <a:pt x="6851" y="21585"/>
                  <a:pt x="7213" y="21592"/>
                </a:cubicBezTo>
                <a:cubicBezTo>
                  <a:pt x="7585" y="21600"/>
                  <a:pt x="7952" y="21470"/>
                  <a:pt x="9412" y="20813"/>
                </a:cubicBezTo>
                <a:cubicBezTo>
                  <a:pt x="10375" y="20379"/>
                  <a:pt x="11355" y="19926"/>
                  <a:pt x="11589" y="19807"/>
                </a:cubicBezTo>
                <a:cubicBezTo>
                  <a:pt x="11823" y="19687"/>
                  <a:pt x="12035" y="19590"/>
                  <a:pt x="12061" y="19590"/>
                </a:cubicBezTo>
                <a:cubicBezTo>
                  <a:pt x="12087" y="19590"/>
                  <a:pt x="12604" y="19354"/>
                  <a:pt x="13210" y="19066"/>
                </a:cubicBezTo>
                <a:cubicBezTo>
                  <a:pt x="13815" y="18777"/>
                  <a:pt x="14354" y="18540"/>
                  <a:pt x="14409" y="18540"/>
                </a:cubicBezTo>
                <a:cubicBezTo>
                  <a:pt x="14464" y="18540"/>
                  <a:pt x="14516" y="17932"/>
                  <a:pt x="14525" y="17163"/>
                </a:cubicBezTo>
                <a:cubicBezTo>
                  <a:pt x="14557" y="14542"/>
                  <a:pt x="14563" y="14207"/>
                  <a:pt x="14590" y="13139"/>
                </a:cubicBezTo>
                <a:lnTo>
                  <a:pt x="14616" y="12067"/>
                </a:lnTo>
                <a:lnTo>
                  <a:pt x="15185" y="11775"/>
                </a:lnTo>
                <a:cubicBezTo>
                  <a:pt x="15642" y="11540"/>
                  <a:pt x="18621" y="10140"/>
                  <a:pt x="21167" y="8963"/>
                </a:cubicBezTo>
                <a:lnTo>
                  <a:pt x="21600" y="8762"/>
                </a:lnTo>
                <a:lnTo>
                  <a:pt x="21600" y="6026"/>
                </a:lnTo>
                <a:lnTo>
                  <a:pt x="21600" y="3289"/>
                </a:lnTo>
                <a:lnTo>
                  <a:pt x="19651" y="2379"/>
                </a:lnTo>
                <a:cubicBezTo>
                  <a:pt x="18579" y="1879"/>
                  <a:pt x="17386" y="1330"/>
                  <a:pt x="17000" y="1157"/>
                </a:cubicBezTo>
                <a:cubicBezTo>
                  <a:pt x="16614" y="984"/>
                  <a:pt x="15912" y="653"/>
                  <a:pt x="15440" y="421"/>
                </a:cubicBezTo>
                <a:cubicBezTo>
                  <a:pt x="14967" y="189"/>
                  <a:pt x="14498" y="0"/>
                  <a:pt x="14397" y="0"/>
                </a:cubicBezTo>
                <a:close/>
                <a:moveTo>
                  <a:pt x="17029" y="11924"/>
                </a:moveTo>
                <a:lnTo>
                  <a:pt x="17000" y="11938"/>
                </a:lnTo>
                <a:lnTo>
                  <a:pt x="17000" y="12041"/>
                </a:lnTo>
                <a:cubicBezTo>
                  <a:pt x="17008" y="12004"/>
                  <a:pt x="17018" y="11970"/>
                  <a:pt x="17028" y="11953"/>
                </a:cubicBezTo>
                <a:cubicBezTo>
                  <a:pt x="17021" y="11941"/>
                  <a:pt x="17023" y="11932"/>
                  <a:pt x="17029" y="119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صورة" descr="صورة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56909" t="254" r="180" b="52584"/>
          <a:stretch>
            <a:fillRect/>
          </a:stretch>
        </p:blipFill>
        <p:spPr>
          <a:xfrm>
            <a:off x="10533246" y="5427498"/>
            <a:ext cx="1484297" cy="1251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78" extrusionOk="0">
                <a:moveTo>
                  <a:pt x="9930" y="0"/>
                </a:moveTo>
                <a:cubicBezTo>
                  <a:pt x="9749" y="18"/>
                  <a:pt x="9281" y="33"/>
                  <a:pt x="9270" y="55"/>
                </a:cubicBezTo>
                <a:cubicBezTo>
                  <a:pt x="9221" y="149"/>
                  <a:pt x="9017" y="226"/>
                  <a:pt x="8816" y="226"/>
                </a:cubicBezTo>
                <a:cubicBezTo>
                  <a:pt x="8216" y="226"/>
                  <a:pt x="6013" y="1181"/>
                  <a:pt x="5018" y="1871"/>
                </a:cubicBezTo>
                <a:cubicBezTo>
                  <a:pt x="3885" y="2658"/>
                  <a:pt x="2247" y="4597"/>
                  <a:pt x="1593" y="5925"/>
                </a:cubicBezTo>
                <a:cubicBezTo>
                  <a:pt x="972" y="7187"/>
                  <a:pt x="340" y="9388"/>
                  <a:pt x="129" y="11012"/>
                </a:cubicBezTo>
                <a:cubicBezTo>
                  <a:pt x="-127" y="12990"/>
                  <a:pt x="12" y="15547"/>
                  <a:pt x="431" y="16592"/>
                </a:cubicBezTo>
                <a:cubicBezTo>
                  <a:pt x="894" y="17746"/>
                  <a:pt x="2186" y="19261"/>
                  <a:pt x="3264" y="19910"/>
                </a:cubicBezTo>
                <a:cubicBezTo>
                  <a:pt x="4350" y="20563"/>
                  <a:pt x="6343" y="21268"/>
                  <a:pt x="7688" y="21473"/>
                </a:cubicBezTo>
                <a:cubicBezTo>
                  <a:pt x="8242" y="21558"/>
                  <a:pt x="9891" y="21600"/>
                  <a:pt x="11354" y="21566"/>
                </a:cubicBezTo>
                <a:cubicBezTo>
                  <a:pt x="13635" y="21512"/>
                  <a:pt x="14221" y="21435"/>
                  <a:pt x="15453" y="21056"/>
                </a:cubicBezTo>
                <a:cubicBezTo>
                  <a:pt x="18252" y="20195"/>
                  <a:pt x="19993" y="18827"/>
                  <a:pt x="20836" y="16817"/>
                </a:cubicBezTo>
                <a:cubicBezTo>
                  <a:pt x="21078" y="16241"/>
                  <a:pt x="21275" y="15630"/>
                  <a:pt x="21275" y="15463"/>
                </a:cubicBezTo>
                <a:cubicBezTo>
                  <a:pt x="21275" y="15295"/>
                  <a:pt x="21339" y="15107"/>
                  <a:pt x="21418" y="15049"/>
                </a:cubicBezTo>
                <a:cubicBezTo>
                  <a:pt x="21441" y="15032"/>
                  <a:pt x="21456" y="14389"/>
                  <a:pt x="21473" y="14070"/>
                </a:cubicBezTo>
                <a:cubicBezTo>
                  <a:pt x="21455" y="13387"/>
                  <a:pt x="21441" y="11980"/>
                  <a:pt x="21418" y="11963"/>
                </a:cubicBezTo>
                <a:cubicBezTo>
                  <a:pt x="21339" y="11905"/>
                  <a:pt x="21276" y="11610"/>
                  <a:pt x="21275" y="11310"/>
                </a:cubicBezTo>
                <a:cubicBezTo>
                  <a:pt x="21271" y="10265"/>
                  <a:pt x="20700" y="8079"/>
                  <a:pt x="20026" y="6513"/>
                </a:cubicBezTo>
                <a:cubicBezTo>
                  <a:pt x="18819" y="3706"/>
                  <a:pt x="16759" y="1689"/>
                  <a:pt x="14041" y="653"/>
                </a:cubicBezTo>
                <a:cubicBezTo>
                  <a:pt x="13424" y="418"/>
                  <a:pt x="12733" y="226"/>
                  <a:pt x="12505" y="226"/>
                </a:cubicBezTo>
                <a:cubicBezTo>
                  <a:pt x="12276" y="226"/>
                  <a:pt x="12049" y="149"/>
                  <a:pt x="12000" y="55"/>
                </a:cubicBezTo>
                <a:cubicBezTo>
                  <a:pt x="11988" y="32"/>
                  <a:pt x="10488" y="18"/>
                  <a:pt x="993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163B9C-D770-8443-31BB-A7B056B9C3AF}"/>
              </a:ext>
            </a:extLst>
          </p:cNvPr>
          <p:cNvGrpSpPr/>
          <p:nvPr/>
        </p:nvGrpSpPr>
        <p:grpSpPr>
          <a:xfrm>
            <a:off x="826872" y="335727"/>
            <a:ext cx="6400012" cy="6400012"/>
            <a:chOff x="833498" y="342353"/>
            <a:chExt cx="6400012" cy="6400012"/>
          </a:xfrm>
        </p:grpSpPr>
        <p:sp>
          <p:nvSpPr>
            <p:cNvPr id="126" name="السؤال الأول"/>
            <p:cNvSpPr/>
            <p:nvPr/>
          </p:nvSpPr>
          <p:spPr>
            <a:xfrm>
              <a:off x="833498" y="342353"/>
              <a:ext cx="6400012" cy="640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DD31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8800" b="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 algn="ctr" defTabSz="412750" rtl="1" hangingPunct="0">
                <a:defRPr/>
              </a:pPr>
              <a:r>
                <a:rPr lang="ar-KW" sz="4400" kern="0" dirty="0">
                  <a:solidFill>
                    <a:srgbClr val="000000"/>
                  </a:solidFill>
                  <a:latin typeface="Geeza Pro Regular"/>
                </a:rPr>
                <a:t>اكتبي المعكوس الضربي لـ:</a:t>
              </a:r>
            </a:p>
            <a:p>
              <a:pPr algn="ctr" defTabSz="412750" rtl="1" hangingPunct="0">
                <a:lnSpc>
                  <a:spcPct val="150000"/>
                </a:lnSpc>
                <a:defRPr/>
              </a:pPr>
              <a:endParaRPr sz="4400" kern="0" dirty="0">
                <a:solidFill>
                  <a:srgbClr val="000000"/>
                </a:solidFill>
                <a:latin typeface="Geeza Pro Regular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34D6C1-0C1F-4802-4172-7614E8607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4591" y="3274942"/>
              <a:ext cx="833023" cy="141361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AFAC65-E575-04E6-D2C6-4D8467238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591" y="4576973"/>
            <a:ext cx="887896" cy="1506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28F"/>
            </a:gs>
            <a:gs pos="100000">
              <a:srgbClr val="FFE2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G_2246.jpeg" descr="IMG_2246.jpeg"/>
          <p:cNvPicPr>
            <a:picLocks noChangeAspect="1"/>
          </p:cNvPicPr>
          <p:nvPr/>
        </p:nvPicPr>
        <p:blipFill>
          <a:blip r:embed="rId2"/>
          <a:srcRect l="5190" t="934" r="32042" b="858"/>
          <a:stretch>
            <a:fillRect/>
          </a:stretch>
        </p:blipFill>
        <p:spPr>
          <a:xfrm>
            <a:off x="7010451" y="782650"/>
            <a:ext cx="4605242" cy="5729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74" extrusionOk="0">
                <a:moveTo>
                  <a:pt x="14453" y="0"/>
                </a:moveTo>
                <a:cubicBezTo>
                  <a:pt x="14281" y="-8"/>
                  <a:pt x="13879" y="425"/>
                  <a:pt x="9406" y="5303"/>
                </a:cubicBezTo>
                <a:lnTo>
                  <a:pt x="7373" y="7520"/>
                </a:lnTo>
                <a:lnTo>
                  <a:pt x="7373" y="8054"/>
                </a:lnTo>
                <a:cubicBezTo>
                  <a:pt x="7373" y="8348"/>
                  <a:pt x="7325" y="8613"/>
                  <a:pt x="7267" y="8642"/>
                </a:cubicBezTo>
                <a:cubicBezTo>
                  <a:pt x="7208" y="8671"/>
                  <a:pt x="7160" y="8918"/>
                  <a:pt x="7160" y="9191"/>
                </a:cubicBezTo>
                <a:lnTo>
                  <a:pt x="7160" y="9689"/>
                </a:lnTo>
                <a:lnTo>
                  <a:pt x="6022" y="10917"/>
                </a:lnTo>
                <a:cubicBezTo>
                  <a:pt x="5397" y="11593"/>
                  <a:pt x="4552" y="12511"/>
                  <a:pt x="4143" y="12958"/>
                </a:cubicBezTo>
                <a:cubicBezTo>
                  <a:pt x="3734" y="13404"/>
                  <a:pt x="3151" y="14039"/>
                  <a:pt x="2846" y="14369"/>
                </a:cubicBezTo>
                <a:cubicBezTo>
                  <a:pt x="2542" y="14698"/>
                  <a:pt x="1809" y="15491"/>
                  <a:pt x="1219" y="16133"/>
                </a:cubicBezTo>
                <a:cubicBezTo>
                  <a:pt x="628" y="16775"/>
                  <a:pt x="105" y="17321"/>
                  <a:pt x="58" y="17344"/>
                </a:cubicBezTo>
                <a:cubicBezTo>
                  <a:pt x="10" y="17367"/>
                  <a:pt x="-12" y="17611"/>
                  <a:pt x="7" y="17886"/>
                </a:cubicBezTo>
                <a:lnTo>
                  <a:pt x="43" y="18385"/>
                </a:lnTo>
                <a:lnTo>
                  <a:pt x="2175" y="19369"/>
                </a:lnTo>
                <a:cubicBezTo>
                  <a:pt x="3348" y="19909"/>
                  <a:pt x="4913" y="20632"/>
                  <a:pt x="5654" y="20975"/>
                </a:cubicBezTo>
                <a:cubicBezTo>
                  <a:pt x="6669" y="21445"/>
                  <a:pt x="7079" y="21592"/>
                  <a:pt x="7322" y="21572"/>
                </a:cubicBezTo>
                <a:cubicBezTo>
                  <a:pt x="7499" y="21557"/>
                  <a:pt x="9188" y="20839"/>
                  <a:pt x="11075" y="19976"/>
                </a:cubicBezTo>
                <a:lnTo>
                  <a:pt x="14507" y="18409"/>
                </a:lnTo>
                <a:lnTo>
                  <a:pt x="14507" y="15211"/>
                </a:lnTo>
                <a:lnTo>
                  <a:pt x="14507" y="12012"/>
                </a:lnTo>
                <a:lnTo>
                  <a:pt x="14903" y="11823"/>
                </a:lnTo>
                <a:cubicBezTo>
                  <a:pt x="15120" y="11719"/>
                  <a:pt x="16713" y="10979"/>
                  <a:pt x="18443" y="10180"/>
                </a:cubicBezTo>
                <a:lnTo>
                  <a:pt x="21588" y="8726"/>
                </a:lnTo>
                <a:lnTo>
                  <a:pt x="21588" y="5994"/>
                </a:lnTo>
                <a:lnTo>
                  <a:pt x="21588" y="3261"/>
                </a:lnTo>
                <a:lnTo>
                  <a:pt x="20629" y="2823"/>
                </a:lnTo>
                <a:cubicBezTo>
                  <a:pt x="20102" y="2583"/>
                  <a:pt x="19048" y="2097"/>
                  <a:pt x="18287" y="1743"/>
                </a:cubicBezTo>
                <a:cubicBezTo>
                  <a:pt x="15216" y="316"/>
                  <a:pt x="14643" y="55"/>
                  <a:pt x="14486" y="7"/>
                </a:cubicBezTo>
                <a:cubicBezTo>
                  <a:pt x="14475" y="3"/>
                  <a:pt x="14465" y="0"/>
                  <a:pt x="1445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0" name="السؤال الثاني"/>
          <p:cNvSpPr/>
          <p:nvPr/>
        </p:nvSpPr>
        <p:spPr>
          <a:xfrm>
            <a:off x="833498" y="342353"/>
            <a:ext cx="6400012" cy="6400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8800" b="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algn="ctr" defTabSz="412750" rtl="1" hangingPunct="0">
              <a:defRPr/>
            </a:pPr>
            <a:r>
              <a:rPr lang="ar-KW" sz="4400" kern="0" dirty="0">
                <a:solidFill>
                  <a:srgbClr val="000000"/>
                </a:solidFill>
              </a:rPr>
              <a:t>اكتبي المعكوس الضربي لـ:</a:t>
            </a:r>
          </a:p>
          <a:p>
            <a:pPr algn="ctr" defTabSz="412750" rtl="1" hangingPunct="0">
              <a:lnSpc>
                <a:spcPct val="150000"/>
              </a:lnSpc>
              <a:defRPr/>
            </a:pPr>
            <a:r>
              <a:rPr lang="ar-KW" sz="4400" kern="0" dirty="0">
                <a:solidFill>
                  <a:srgbClr val="000000"/>
                </a:solidFill>
              </a:rPr>
              <a:t>9</a:t>
            </a:r>
          </a:p>
        </p:txBody>
      </p:sp>
      <p:pic>
        <p:nvPicPr>
          <p:cNvPr id="131" name="صورة" descr="صورة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56909" t="254" r="180" b="52584"/>
          <a:stretch>
            <a:fillRect/>
          </a:stretch>
        </p:blipFill>
        <p:spPr>
          <a:xfrm>
            <a:off x="10533246" y="5427498"/>
            <a:ext cx="1484297" cy="1251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78" extrusionOk="0">
                <a:moveTo>
                  <a:pt x="9930" y="0"/>
                </a:moveTo>
                <a:cubicBezTo>
                  <a:pt x="9749" y="18"/>
                  <a:pt x="9281" y="33"/>
                  <a:pt x="9270" y="55"/>
                </a:cubicBezTo>
                <a:cubicBezTo>
                  <a:pt x="9221" y="149"/>
                  <a:pt x="9017" y="226"/>
                  <a:pt x="8816" y="226"/>
                </a:cubicBezTo>
                <a:cubicBezTo>
                  <a:pt x="8216" y="226"/>
                  <a:pt x="6013" y="1181"/>
                  <a:pt x="5018" y="1871"/>
                </a:cubicBezTo>
                <a:cubicBezTo>
                  <a:pt x="3885" y="2658"/>
                  <a:pt x="2247" y="4597"/>
                  <a:pt x="1593" y="5925"/>
                </a:cubicBezTo>
                <a:cubicBezTo>
                  <a:pt x="972" y="7187"/>
                  <a:pt x="340" y="9388"/>
                  <a:pt x="129" y="11012"/>
                </a:cubicBezTo>
                <a:cubicBezTo>
                  <a:pt x="-127" y="12990"/>
                  <a:pt x="12" y="15547"/>
                  <a:pt x="431" y="16592"/>
                </a:cubicBezTo>
                <a:cubicBezTo>
                  <a:pt x="894" y="17746"/>
                  <a:pt x="2186" y="19261"/>
                  <a:pt x="3264" y="19910"/>
                </a:cubicBezTo>
                <a:cubicBezTo>
                  <a:pt x="4350" y="20563"/>
                  <a:pt x="6343" y="21268"/>
                  <a:pt x="7688" y="21473"/>
                </a:cubicBezTo>
                <a:cubicBezTo>
                  <a:pt x="8242" y="21558"/>
                  <a:pt x="9891" y="21600"/>
                  <a:pt x="11354" y="21566"/>
                </a:cubicBezTo>
                <a:cubicBezTo>
                  <a:pt x="13635" y="21512"/>
                  <a:pt x="14221" y="21435"/>
                  <a:pt x="15453" y="21056"/>
                </a:cubicBezTo>
                <a:cubicBezTo>
                  <a:pt x="18252" y="20195"/>
                  <a:pt x="19993" y="18827"/>
                  <a:pt x="20836" y="16817"/>
                </a:cubicBezTo>
                <a:cubicBezTo>
                  <a:pt x="21078" y="16241"/>
                  <a:pt x="21275" y="15630"/>
                  <a:pt x="21275" y="15463"/>
                </a:cubicBezTo>
                <a:cubicBezTo>
                  <a:pt x="21275" y="15295"/>
                  <a:pt x="21339" y="15107"/>
                  <a:pt x="21418" y="15049"/>
                </a:cubicBezTo>
                <a:cubicBezTo>
                  <a:pt x="21441" y="15032"/>
                  <a:pt x="21456" y="14389"/>
                  <a:pt x="21473" y="14070"/>
                </a:cubicBezTo>
                <a:cubicBezTo>
                  <a:pt x="21455" y="13387"/>
                  <a:pt x="21441" y="11980"/>
                  <a:pt x="21418" y="11963"/>
                </a:cubicBezTo>
                <a:cubicBezTo>
                  <a:pt x="21339" y="11905"/>
                  <a:pt x="21276" y="11610"/>
                  <a:pt x="21275" y="11310"/>
                </a:cubicBezTo>
                <a:cubicBezTo>
                  <a:pt x="21271" y="10265"/>
                  <a:pt x="20700" y="8079"/>
                  <a:pt x="20026" y="6513"/>
                </a:cubicBezTo>
                <a:cubicBezTo>
                  <a:pt x="18819" y="3706"/>
                  <a:pt x="16759" y="1689"/>
                  <a:pt x="14041" y="653"/>
                </a:cubicBezTo>
                <a:cubicBezTo>
                  <a:pt x="13424" y="418"/>
                  <a:pt x="12733" y="226"/>
                  <a:pt x="12505" y="226"/>
                </a:cubicBezTo>
                <a:cubicBezTo>
                  <a:pt x="12276" y="226"/>
                  <a:pt x="12049" y="149"/>
                  <a:pt x="12000" y="55"/>
                </a:cubicBezTo>
                <a:cubicBezTo>
                  <a:pt x="11988" y="32"/>
                  <a:pt x="10488" y="18"/>
                  <a:pt x="993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F1BBD-FFF1-0D33-CB71-15B2F434E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15" y="4401378"/>
            <a:ext cx="752475" cy="140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28F"/>
            </a:gs>
            <a:gs pos="100000">
              <a:srgbClr val="FFE2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2247.jpeg" descr="IMG_2247.jpeg"/>
          <p:cNvPicPr>
            <a:picLocks noChangeAspect="1"/>
          </p:cNvPicPr>
          <p:nvPr/>
        </p:nvPicPr>
        <p:blipFill>
          <a:blip r:embed="rId2"/>
          <a:srcRect l="5295" t="560" r="32750" b="1119"/>
          <a:stretch>
            <a:fillRect/>
          </a:stretch>
        </p:blipFill>
        <p:spPr>
          <a:xfrm>
            <a:off x="6755991" y="477913"/>
            <a:ext cx="4991436" cy="6197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14331" y="0"/>
                </a:moveTo>
                <a:lnTo>
                  <a:pt x="14081" y="246"/>
                </a:lnTo>
                <a:cubicBezTo>
                  <a:pt x="13944" y="381"/>
                  <a:pt x="13398" y="971"/>
                  <a:pt x="12867" y="1557"/>
                </a:cubicBezTo>
                <a:cubicBezTo>
                  <a:pt x="12336" y="2143"/>
                  <a:pt x="11513" y="3047"/>
                  <a:pt x="11038" y="3566"/>
                </a:cubicBezTo>
                <a:cubicBezTo>
                  <a:pt x="10563" y="4084"/>
                  <a:pt x="9922" y="4785"/>
                  <a:pt x="9614" y="5123"/>
                </a:cubicBezTo>
                <a:cubicBezTo>
                  <a:pt x="9306" y="5461"/>
                  <a:pt x="8802" y="6015"/>
                  <a:pt x="8492" y="6353"/>
                </a:cubicBezTo>
                <a:cubicBezTo>
                  <a:pt x="7277" y="7676"/>
                  <a:pt x="7315" y="7589"/>
                  <a:pt x="7187" y="9309"/>
                </a:cubicBezTo>
                <a:cubicBezTo>
                  <a:pt x="7156" y="9733"/>
                  <a:pt x="7100" y="9822"/>
                  <a:pt x="6387" y="10579"/>
                </a:cubicBezTo>
                <a:cubicBezTo>
                  <a:pt x="5613" y="11401"/>
                  <a:pt x="2051" y="15297"/>
                  <a:pt x="1031" y="16435"/>
                </a:cubicBezTo>
                <a:cubicBezTo>
                  <a:pt x="729" y="16774"/>
                  <a:pt x="368" y="17147"/>
                  <a:pt x="229" y="17265"/>
                </a:cubicBezTo>
                <a:cubicBezTo>
                  <a:pt x="11" y="17451"/>
                  <a:pt x="-19" y="17542"/>
                  <a:pt x="8" y="17957"/>
                </a:cubicBezTo>
                <a:lnTo>
                  <a:pt x="39" y="18435"/>
                </a:lnTo>
                <a:lnTo>
                  <a:pt x="3450" y="20018"/>
                </a:lnTo>
                <a:cubicBezTo>
                  <a:pt x="6279" y="21330"/>
                  <a:pt x="6929" y="21600"/>
                  <a:pt x="7257" y="21600"/>
                </a:cubicBezTo>
                <a:cubicBezTo>
                  <a:pt x="7581" y="21600"/>
                  <a:pt x="8205" y="21348"/>
                  <a:pt x="10722" y="20198"/>
                </a:cubicBezTo>
                <a:cubicBezTo>
                  <a:pt x="12409" y="19426"/>
                  <a:pt x="13962" y="18706"/>
                  <a:pt x="14172" y="18597"/>
                </a:cubicBezTo>
                <a:lnTo>
                  <a:pt x="14553" y="18401"/>
                </a:lnTo>
                <a:lnTo>
                  <a:pt x="14553" y="15218"/>
                </a:lnTo>
                <a:lnTo>
                  <a:pt x="14553" y="12035"/>
                </a:lnTo>
                <a:lnTo>
                  <a:pt x="17788" y="10534"/>
                </a:lnTo>
                <a:cubicBezTo>
                  <a:pt x="19567" y="9709"/>
                  <a:pt x="21148" y="8976"/>
                  <a:pt x="21302" y="8905"/>
                </a:cubicBezTo>
                <a:lnTo>
                  <a:pt x="21581" y="8777"/>
                </a:lnTo>
                <a:lnTo>
                  <a:pt x="21581" y="6068"/>
                </a:lnTo>
                <a:lnTo>
                  <a:pt x="21581" y="3358"/>
                </a:lnTo>
                <a:lnTo>
                  <a:pt x="18413" y="1884"/>
                </a:lnTo>
                <a:cubicBezTo>
                  <a:pt x="16671" y="1073"/>
                  <a:pt x="15040" y="318"/>
                  <a:pt x="14788" y="205"/>
                </a:cubicBezTo>
                <a:lnTo>
                  <a:pt x="14331" y="0"/>
                </a:lnTo>
                <a:close/>
                <a:moveTo>
                  <a:pt x="17089" y="11964"/>
                </a:moveTo>
                <a:lnTo>
                  <a:pt x="17050" y="11982"/>
                </a:lnTo>
                <a:cubicBezTo>
                  <a:pt x="17075" y="11985"/>
                  <a:pt x="17112" y="11995"/>
                  <a:pt x="17150" y="12006"/>
                </a:cubicBezTo>
                <a:cubicBezTo>
                  <a:pt x="17130" y="11992"/>
                  <a:pt x="17101" y="11974"/>
                  <a:pt x="17089" y="1196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" name="صورة" descr="صورة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l="56909" t="254" r="180" b="52584"/>
          <a:stretch>
            <a:fillRect/>
          </a:stretch>
        </p:blipFill>
        <p:spPr>
          <a:xfrm>
            <a:off x="10533246" y="5427498"/>
            <a:ext cx="1484297" cy="1251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78" extrusionOk="0">
                <a:moveTo>
                  <a:pt x="9930" y="0"/>
                </a:moveTo>
                <a:cubicBezTo>
                  <a:pt x="9749" y="18"/>
                  <a:pt x="9281" y="33"/>
                  <a:pt x="9270" y="55"/>
                </a:cubicBezTo>
                <a:cubicBezTo>
                  <a:pt x="9221" y="149"/>
                  <a:pt x="9017" y="226"/>
                  <a:pt x="8816" y="226"/>
                </a:cubicBezTo>
                <a:cubicBezTo>
                  <a:pt x="8216" y="226"/>
                  <a:pt x="6013" y="1181"/>
                  <a:pt x="5018" y="1871"/>
                </a:cubicBezTo>
                <a:cubicBezTo>
                  <a:pt x="3885" y="2658"/>
                  <a:pt x="2247" y="4597"/>
                  <a:pt x="1593" y="5925"/>
                </a:cubicBezTo>
                <a:cubicBezTo>
                  <a:pt x="972" y="7187"/>
                  <a:pt x="340" y="9388"/>
                  <a:pt x="129" y="11012"/>
                </a:cubicBezTo>
                <a:cubicBezTo>
                  <a:pt x="-127" y="12990"/>
                  <a:pt x="12" y="15547"/>
                  <a:pt x="431" y="16592"/>
                </a:cubicBezTo>
                <a:cubicBezTo>
                  <a:pt x="894" y="17746"/>
                  <a:pt x="2186" y="19261"/>
                  <a:pt x="3264" y="19910"/>
                </a:cubicBezTo>
                <a:cubicBezTo>
                  <a:pt x="4350" y="20563"/>
                  <a:pt x="6343" y="21268"/>
                  <a:pt x="7688" y="21473"/>
                </a:cubicBezTo>
                <a:cubicBezTo>
                  <a:pt x="8242" y="21558"/>
                  <a:pt x="9891" y="21600"/>
                  <a:pt x="11354" y="21566"/>
                </a:cubicBezTo>
                <a:cubicBezTo>
                  <a:pt x="13635" y="21512"/>
                  <a:pt x="14221" y="21435"/>
                  <a:pt x="15453" y="21056"/>
                </a:cubicBezTo>
                <a:cubicBezTo>
                  <a:pt x="18252" y="20195"/>
                  <a:pt x="19993" y="18827"/>
                  <a:pt x="20836" y="16817"/>
                </a:cubicBezTo>
                <a:cubicBezTo>
                  <a:pt x="21078" y="16241"/>
                  <a:pt x="21275" y="15630"/>
                  <a:pt x="21275" y="15463"/>
                </a:cubicBezTo>
                <a:cubicBezTo>
                  <a:pt x="21275" y="15295"/>
                  <a:pt x="21339" y="15107"/>
                  <a:pt x="21418" y="15049"/>
                </a:cubicBezTo>
                <a:cubicBezTo>
                  <a:pt x="21441" y="15032"/>
                  <a:pt x="21456" y="14389"/>
                  <a:pt x="21473" y="14070"/>
                </a:cubicBezTo>
                <a:cubicBezTo>
                  <a:pt x="21455" y="13387"/>
                  <a:pt x="21441" y="11980"/>
                  <a:pt x="21418" y="11963"/>
                </a:cubicBezTo>
                <a:cubicBezTo>
                  <a:pt x="21339" y="11905"/>
                  <a:pt x="21276" y="11610"/>
                  <a:pt x="21275" y="11310"/>
                </a:cubicBezTo>
                <a:cubicBezTo>
                  <a:pt x="21271" y="10265"/>
                  <a:pt x="20700" y="8079"/>
                  <a:pt x="20026" y="6513"/>
                </a:cubicBezTo>
                <a:cubicBezTo>
                  <a:pt x="18819" y="3706"/>
                  <a:pt x="16759" y="1689"/>
                  <a:pt x="14041" y="653"/>
                </a:cubicBezTo>
                <a:cubicBezTo>
                  <a:pt x="13424" y="418"/>
                  <a:pt x="12733" y="226"/>
                  <a:pt x="12505" y="226"/>
                </a:cubicBezTo>
                <a:cubicBezTo>
                  <a:pt x="12276" y="226"/>
                  <a:pt x="12049" y="149"/>
                  <a:pt x="12000" y="55"/>
                </a:cubicBezTo>
                <a:cubicBezTo>
                  <a:pt x="11988" y="32"/>
                  <a:pt x="10488" y="18"/>
                  <a:pt x="993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FDA47E-3055-6885-DA20-4A682E5D41F2}"/>
              </a:ext>
            </a:extLst>
          </p:cNvPr>
          <p:cNvGrpSpPr/>
          <p:nvPr/>
        </p:nvGrpSpPr>
        <p:grpSpPr>
          <a:xfrm>
            <a:off x="833498" y="275899"/>
            <a:ext cx="6400012" cy="6400012"/>
            <a:chOff x="833498" y="342353"/>
            <a:chExt cx="6400012" cy="6400012"/>
          </a:xfrm>
        </p:grpSpPr>
        <p:sp>
          <p:nvSpPr>
            <p:cNvPr id="134" name="السؤال الثالث"/>
            <p:cNvSpPr/>
            <p:nvPr/>
          </p:nvSpPr>
          <p:spPr>
            <a:xfrm>
              <a:off x="833498" y="342353"/>
              <a:ext cx="6400012" cy="640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52FCE5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8800" b="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 algn="ctr" defTabSz="412750" rtl="1" hangingPunct="0">
                <a:defRPr/>
              </a:pPr>
              <a:r>
                <a:rPr lang="ar-KW" sz="4400" kern="0" dirty="0">
                  <a:solidFill>
                    <a:srgbClr val="000000"/>
                  </a:solidFill>
                </a:rPr>
                <a:t>اكتبي المعكوس الضربي لـ:</a:t>
              </a:r>
            </a:p>
            <a:p>
              <a:pPr algn="ctr" defTabSz="412750" rtl="1" hangingPunct="0">
                <a:lnSpc>
                  <a:spcPct val="150000"/>
                </a:lnSpc>
                <a:defRPr/>
              </a:pPr>
              <a:endParaRPr lang="ar-KW" sz="4400" kern="0" dirty="0">
                <a:solidFill>
                  <a:srgbClr val="00000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BFE01-C268-562C-F7DA-B57A6592E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6966" y="3542359"/>
              <a:ext cx="1053075" cy="1179444"/>
            </a:xfrm>
            <a:prstGeom prst="rect">
              <a:avLst/>
            </a:prstGeom>
          </p:spPr>
        </p:pic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89A729-9A1E-A561-4FE4-802AEB5DEC47}"/>
              </a:ext>
            </a:extLst>
          </p:cNvPr>
          <p:cNvCxnSpPr/>
          <p:nvPr/>
        </p:nvCxnSpPr>
        <p:spPr>
          <a:xfrm flipH="1">
            <a:off x="3586006" y="4976191"/>
            <a:ext cx="974035" cy="0"/>
          </a:xfrm>
          <a:prstGeom prst="straightConnector1">
            <a:avLst/>
          </a:prstGeom>
          <a:ln w="57150">
            <a:solidFill>
              <a:srgbClr val="007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82121FF-0C8C-2DC5-C34C-A48D8E099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846" y="4399292"/>
            <a:ext cx="906555" cy="1153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DEED7-DDC4-94F6-3B99-E42AC51A0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050" y="4401376"/>
            <a:ext cx="906555" cy="1153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9D39A-B76C-1AF4-79C7-634A1072C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6678" y="-1"/>
            <a:ext cx="11105322" cy="59966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71028-4D49-D9C8-19C1-F4F4F0B9E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565" y="2839278"/>
            <a:ext cx="9415670" cy="372386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C1A95E-C4E0-44B8-23C0-7FE2F05C4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1" t="15750" r="11445" b="30102"/>
          <a:stretch/>
        </p:blipFill>
        <p:spPr>
          <a:xfrm>
            <a:off x="596347" y="3326295"/>
            <a:ext cx="9018105" cy="27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E25A2-65BB-0BA0-146A-93A3F0E711EE}"/>
              </a:ext>
            </a:extLst>
          </p:cNvPr>
          <p:cNvSpPr txBox="1">
            <a:spLocks/>
          </p:cNvSpPr>
          <p:nvPr/>
        </p:nvSpPr>
        <p:spPr>
          <a:xfrm>
            <a:off x="1000022" y="202717"/>
            <a:ext cx="2498551" cy="870912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KW" sz="4800" b="1" dirty="0">
                <a:solidFill>
                  <a:schemeClr val="bg1"/>
                </a:solidFill>
              </a:rPr>
              <a:t>صفحة 50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1DCC06-2F57-2696-A234-845284F3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8" y="1384853"/>
            <a:ext cx="10396331" cy="527043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317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E25A2-65BB-0BA0-146A-93A3F0E711EE}"/>
              </a:ext>
            </a:extLst>
          </p:cNvPr>
          <p:cNvSpPr txBox="1">
            <a:spLocks/>
          </p:cNvSpPr>
          <p:nvPr/>
        </p:nvSpPr>
        <p:spPr>
          <a:xfrm>
            <a:off x="1000022" y="202717"/>
            <a:ext cx="2498551" cy="870912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KW" sz="4800" b="1" dirty="0">
                <a:solidFill>
                  <a:schemeClr val="bg1"/>
                </a:solidFill>
              </a:rPr>
              <a:t>صفحة 50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1DCC06-2F57-2696-A234-845284F3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022" y="1689653"/>
            <a:ext cx="10495722" cy="449734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00E83-E1CC-CD62-89EA-C00D6514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098" y="3812909"/>
            <a:ext cx="680624" cy="1154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A053CC-E3C6-D996-FFC5-8172BAF0CE31}"/>
              </a:ext>
            </a:extLst>
          </p:cNvPr>
          <p:cNvCxnSpPr>
            <a:cxnSpLocks/>
          </p:cNvCxnSpPr>
          <p:nvPr/>
        </p:nvCxnSpPr>
        <p:spPr>
          <a:xfrm flipH="1">
            <a:off x="9783590" y="3915419"/>
            <a:ext cx="579850" cy="3757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6059F8-4135-1784-637C-463CB3874F68}"/>
              </a:ext>
            </a:extLst>
          </p:cNvPr>
          <p:cNvCxnSpPr>
            <a:cxnSpLocks/>
          </p:cNvCxnSpPr>
          <p:nvPr/>
        </p:nvCxnSpPr>
        <p:spPr>
          <a:xfrm flipH="1">
            <a:off x="8407146" y="4510800"/>
            <a:ext cx="448527" cy="31674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C3E3A5-BD82-547F-0BD1-388878D27C8A}"/>
              </a:ext>
            </a:extLst>
          </p:cNvPr>
          <p:cNvSpPr txBox="1">
            <a:spLocks/>
          </p:cNvSpPr>
          <p:nvPr/>
        </p:nvSpPr>
        <p:spPr>
          <a:xfrm>
            <a:off x="7949178" y="4346007"/>
            <a:ext cx="6430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1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ED796-ED3F-3E6E-57EC-CCFE04236D4D}"/>
              </a:ext>
            </a:extLst>
          </p:cNvPr>
          <p:cNvSpPr txBox="1">
            <a:spLocks/>
          </p:cNvSpPr>
          <p:nvPr/>
        </p:nvSpPr>
        <p:spPr>
          <a:xfrm>
            <a:off x="10266889" y="3777323"/>
            <a:ext cx="579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3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B6E70-A0A0-5F52-288E-37FA5D296513}"/>
              </a:ext>
            </a:extLst>
          </p:cNvPr>
          <p:cNvSpPr txBox="1"/>
          <p:nvPr/>
        </p:nvSpPr>
        <p:spPr>
          <a:xfrm>
            <a:off x="8971721" y="4598172"/>
            <a:ext cx="9740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59A9C-B573-2818-8A85-B6ADE7A2C265}"/>
              </a:ext>
            </a:extLst>
          </p:cNvPr>
          <p:cNvSpPr txBox="1"/>
          <p:nvPr/>
        </p:nvSpPr>
        <p:spPr>
          <a:xfrm>
            <a:off x="6314660" y="5287285"/>
            <a:ext cx="9740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A_Win32_MW_JS_SL_v2.potx" id="{F3EA0D10-81D8-413D-A4CA-F5D1D5CC8037}" vid="{9BA86A48-81B4-441C-9F07-EEAF91A8FC35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4273A0-A4DF-47AA-BF1F-8758123399C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82F651C-E5DA-470F-A6A6-D70E9A5EBF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75AF8-B1C6-436B-A274-2C3ADC779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Impact annual presentation</Template>
  <TotalTime>121</TotalTime>
  <Words>149</Words>
  <Application>Microsoft Office PowerPoint</Application>
  <PresentationFormat>Widescreen</PresentationFormat>
  <Paragraphs>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Meiryo</vt:lpstr>
      <vt:lpstr>A Soraya</vt:lpstr>
      <vt:lpstr>Arial</vt:lpstr>
      <vt:lpstr>Calibri</vt:lpstr>
      <vt:lpstr>Canela Bold</vt:lpstr>
      <vt:lpstr>Geeza Pro Bold</vt:lpstr>
      <vt:lpstr>Geeza Pro Regular</vt:lpstr>
      <vt:lpstr>Gill Sans MT</vt:lpstr>
      <vt:lpstr>Helvetica Neue</vt:lpstr>
      <vt:lpstr>Helvetica Neue Light</vt:lpstr>
      <vt:lpstr>Poppins SemiBold</vt:lpstr>
      <vt:lpstr>Sakkal Majalla</vt:lpstr>
      <vt:lpstr>Wingdings</vt:lpstr>
      <vt:lpstr>Theme1</vt:lpstr>
      <vt:lpstr>1_Office Theme</vt:lpstr>
      <vt:lpstr>21_BasicWhite</vt:lpstr>
      <vt:lpstr>White</vt:lpstr>
      <vt:lpstr>Office Theme</vt:lpstr>
      <vt:lpstr>(7-8): ضرب الكسور  في صورتيها الاعتيادية والعشرية - الحصة الأولى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(7-8): ضرب الكسور  في صورتيها الاعتيادية والعشرية - الحصة الأولى  إعداد المعلمة: أ. نوره راشد</dc:title>
  <dc:creator>نوره راشد محمد علي</dc:creator>
  <cp:lastModifiedBy>نوره راشد محمد علي</cp:lastModifiedBy>
  <cp:revision>14</cp:revision>
  <dcterms:created xsi:type="dcterms:W3CDTF">2023-02-20T15:37:22Z</dcterms:created>
  <dcterms:modified xsi:type="dcterms:W3CDTF">2023-06-10T17:27:37Z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