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5" r:id="rId4"/>
  </p:sldMasterIdLst>
  <p:notesMasterIdLst>
    <p:notesMasterId r:id="rId35"/>
  </p:notesMasterIdLst>
  <p:handoutMasterIdLst>
    <p:handoutMasterId r:id="rId36"/>
  </p:handoutMasterIdLst>
  <p:sldIdLst>
    <p:sldId id="308" r:id="rId5"/>
    <p:sldId id="1268" r:id="rId6"/>
    <p:sldId id="1270" r:id="rId7"/>
    <p:sldId id="1269" r:id="rId8"/>
    <p:sldId id="1241" r:id="rId9"/>
    <p:sldId id="1266" r:id="rId10"/>
    <p:sldId id="1267" r:id="rId11"/>
    <p:sldId id="1243" r:id="rId12"/>
    <p:sldId id="257" r:id="rId13"/>
    <p:sldId id="1272" r:id="rId14"/>
    <p:sldId id="1245" r:id="rId15"/>
    <p:sldId id="1246" r:id="rId16"/>
    <p:sldId id="1252" r:id="rId17"/>
    <p:sldId id="1247" r:id="rId18"/>
    <p:sldId id="1249" r:id="rId19"/>
    <p:sldId id="1251" r:id="rId20"/>
    <p:sldId id="1250" r:id="rId21"/>
    <p:sldId id="1271" r:id="rId22"/>
    <p:sldId id="1258" r:id="rId23"/>
    <p:sldId id="1259" r:id="rId24"/>
    <p:sldId id="1260" r:id="rId25"/>
    <p:sldId id="1261" r:id="rId26"/>
    <p:sldId id="1262" r:id="rId27"/>
    <p:sldId id="1263" r:id="rId28"/>
    <p:sldId id="1255" r:id="rId29"/>
    <p:sldId id="1256" r:id="rId30"/>
    <p:sldId id="1257" r:id="rId31"/>
    <p:sldId id="1254" r:id="rId32"/>
    <p:sldId id="1264" r:id="rId33"/>
    <p:sldId id="1265" r:id="rId34"/>
  </p:sldIdLst>
  <p:sldSz cx="12192000" cy="6858000"/>
  <p:notesSz cx="6888163" cy="100218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2E00"/>
    <a:srgbClr val="00A651"/>
    <a:srgbClr val="AB3C1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72" d="100"/>
          <a:sy n="72" d="100"/>
        </p:scale>
        <p:origin x="381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8EB33BB8-6C7A-4BE0-9B55-9EAC48D52EC6}" type="datetimeFigureOut">
              <a:rPr lang="en-US"/>
              <a:t>6/10/2023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1698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73F7AA83-DE31-4E93-AB07-EF7FB05F667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C611EF64-F73B-4314-BB6F-BC0937BBDF19}" type="datetimeFigureOut">
              <a:rPr lang="en-US"/>
              <a:t>6/10/2023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3034"/>
            <a:ext cx="5510530" cy="3946118"/>
          </a:xfrm>
          <a:prstGeom prst="rect">
            <a:avLst/>
          </a:prstGeom>
        </p:spPr>
        <p:txBody>
          <a:bodyPr vert="horz" lIns="96625" tIns="48312" rIns="96625" bIns="48312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935E2820-AFE1-45FA-949E-17BDB534E1D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en-US"/>
              <a:t>6/10/2023</a:t>
            </a:fld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7AEA-BBBB-4C9B-AB23-214EAA8AB789}" type="datetime1">
              <a:rPr lang="en-US"/>
              <a:t>6/10/2023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A30-F5CD-4CA0-B16A-349C6F830700}" type="datetime1">
              <a:rPr lang="en-US"/>
              <a:t>6/10/2023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59" y="2256521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>
            <a:noAutofit/>
          </a:bodyPr>
          <a:lstStyle>
            <a:lvl1pPr>
              <a:lnSpc>
                <a:spcPct val="110000"/>
              </a:lnSpc>
              <a:defRPr sz="2399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50" y="1757157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1" y="5261549"/>
            <a:ext cx="3848429" cy="678633"/>
          </a:xfrm>
        </p:spPr>
        <p:txBody>
          <a:bodyPr anchor="t">
            <a:normAutofit/>
          </a:bodyPr>
          <a:lstStyle>
            <a:lvl1pPr marL="0" indent="0">
              <a:defRPr/>
            </a:lvl1pPr>
          </a:lstStyle>
          <a:p>
            <a:r>
              <a:rPr lang="en-US" sz="17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7" y="6172200"/>
            <a:ext cx="2843784" cy="45720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1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63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09B2-570F-4631-A9E5-6C4D3AC2E574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EB63-FE58-4344-B176-5B760170F1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601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09B2-570F-4631-A9E5-6C4D3AC2E574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EB63-FE58-4344-B176-5B760170F1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897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09B2-570F-4631-A9E5-6C4D3AC2E574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EB63-FE58-4344-B176-5B760170F1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112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09B2-570F-4631-A9E5-6C4D3AC2E574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EB63-FE58-4344-B176-5B760170F1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0789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09B2-570F-4631-A9E5-6C4D3AC2E574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EB63-FE58-4344-B176-5B760170F1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21718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09B2-570F-4631-A9E5-6C4D3AC2E574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EB63-FE58-4344-B176-5B760170F1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2885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09B2-570F-4631-A9E5-6C4D3AC2E574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EB63-FE58-4344-B176-5B760170F1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14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F48E-ABA0-4B58-B562-D1D7408067C4}" type="datetime1">
              <a:rPr lang="en-US"/>
              <a:t>6/10/2023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09B2-570F-4631-A9E5-6C4D3AC2E574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EB63-FE58-4344-B176-5B760170F1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6937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09B2-570F-4631-A9E5-6C4D3AC2E574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EB63-FE58-4344-B176-5B760170F1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637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09B2-570F-4631-A9E5-6C4D3AC2E574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EB63-FE58-4344-B176-5B760170F1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0554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09B2-570F-4631-A9E5-6C4D3AC2E574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EB63-FE58-4344-B176-5B760170F1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8447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69A4C-574E-4A20-96DE-5DEE66A76B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61F558-8E6A-4579-995E-D3F47A64B8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19B92-6A4E-4BBB-BD37-90CDC5615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BF70-2172-4ABB-B697-4A536EA5BE66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543CA-0BF8-4C46-8ACB-703ABF34B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1575A-39D4-4430-B154-B3C9BD7A3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BFFEB-6A1E-461E-852C-BA878DC4D00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662485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E6627-3BD3-4CFA-B009-21E997F8E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FA4A9-E0EB-4913-BC8C-1A0F3B29D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5CDED-843D-474C-81F8-E9AB0456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BF70-2172-4ABB-B697-4A536EA5BE66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C8E26A-342A-4E73-BBB5-26F872906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9D8E4-7AA3-442F-8451-4607E0F3C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BFFEB-6A1E-461E-852C-BA878DC4D00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1804257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C27FA-6B4D-4BA1-AEC7-2BD7EDC40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F6E341-E5D2-4716-AE4B-61DF67BC5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0317E-B92E-413F-8757-3389DDD88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BF70-2172-4ABB-B697-4A536EA5BE66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921B3-8659-4E88-99D0-0A14F8C5A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7DA04-9DA0-430E-9EA3-028CF107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BFFEB-6A1E-461E-852C-BA878DC4D00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47247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51075-DE45-479B-8F0E-DB636BBC1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5B1D7-BF6B-45C9-9DA1-705F94E07D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554C71-437D-453C-B223-7FBA20A872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3C85B5-A3AA-466A-91EE-B0655DB90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BF70-2172-4ABB-B697-4A536EA5BE66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2BDA11-EC13-4A83-BB84-9380E8A4F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4D958-E598-4262-95E4-247DA286E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BFFEB-6A1E-461E-852C-BA878DC4D00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739664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16881-969C-4DFE-9B2B-6B43EE40C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B6236-6E8F-419D-843A-477AD2451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463A86-6B16-425B-B68F-2AA19FDE2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1978EE-4F34-4B9D-8643-D3846126F8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F3813B-41EA-4DC4-A769-F8725C93A0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A2A2F7-418C-4CBB-AEAC-28FB68055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BF70-2172-4ABB-B697-4A536EA5BE66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18B8B5-B56E-4FB6-B981-55F22ECB0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864782-21B0-49FF-90B2-20C3B45DB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BFFEB-6A1E-461E-852C-BA878DC4D00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474280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B222C-15E1-4C0B-9AE3-732308B91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B98E4E-9D72-4097-AFDA-AD5A01133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BF70-2172-4ABB-B697-4A536EA5BE66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DC5058-BDF8-4345-BB1D-DCAB48618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6CC352-62ED-46F9-BB3A-A6A0EACDF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BFFEB-6A1E-461E-852C-BA878DC4D00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61149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34C-8BD9-4B0C-893B-33834FAB227F}" type="datetime1">
              <a:rPr lang="en-US"/>
              <a:t>6/10/2023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BBE57E-4EB6-49FF-A374-5A1E3152D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BF70-2172-4ABB-B697-4A536EA5BE66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9FE377-0089-44CA-89EA-7D0F706BB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E03C1-946C-45C6-A981-F51D14246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BFFEB-6A1E-461E-852C-BA878DC4D00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405295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8FF6F-A697-4878-AFBE-C7CABC49C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897C9-6F99-479F-86B2-2C74458B6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685407-9B84-492C-BE36-1E1427ADAB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D4DD75-A5FC-4F12-B5F6-C8DF444C8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BF70-2172-4ABB-B697-4A536EA5BE66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CF3F85-C7A4-46A2-B133-D050718BB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097059-7BEF-4954-9715-523F6A45F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BFFEB-6A1E-461E-852C-BA878DC4D00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77226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E652D-320F-47C6-9A17-BB5E6C40C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86F069-6171-4ACD-90F1-011AF20E60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C9F71D-C699-4E33-AF9F-BAE48FECF7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A3900E-A9A9-4BB7-8CE1-14D3191DE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BF70-2172-4ABB-B697-4A536EA5BE66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359B2C-9917-46DB-8F73-DFA6125B7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613C78-6A2B-4173-AC61-5EF9EF378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BFFEB-6A1E-461E-852C-BA878DC4D00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457984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13E19-26C8-464F-9433-0BD8B9EC8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125CA8-1F4F-423F-A066-FEF74A62C1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FCD6F-D5DA-462F-A2D2-2EFCF8F75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BF70-2172-4ABB-B697-4A536EA5BE66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72E64-6CC9-4378-8CB7-8B79C492D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22EE9-B242-4C1B-AE34-9EFCD341D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BFFEB-6A1E-461E-852C-BA878DC4D00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148654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9B64C0-685B-40E3-BA63-AD8C720371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AA0264-6A10-49B4-9CA9-0E3D18F62D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662CCB-6E96-4455-ADE3-4A8B1E587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BF70-2172-4ABB-B697-4A536EA5BE66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D7F81-F4DB-4BE5-B31C-02AEDCFCF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53C17-FBB5-4671-A04D-C9F0B7FBE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BFFEB-6A1E-461E-852C-BA878DC4D00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496939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9DA8715-69D6-45DB-AE08-416C970579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64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47E4037-FF1A-48F0-A20C-CB805E44B5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8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A0817BF-E2DD-49AF-B857-DADFBBE163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0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A758A-6BEE-4646-B4B3-8E49BF810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7D96D-19E3-4CAF-93F8-8AF03AADA3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4A395D-60E8-45C5-BCBB-E0BADEB8D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FD5119-E74E-475D-B087-1B754011F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E718B-A1F4-4C22-8C70-91A24DA205ED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D6E8BF-E2B0-438C-A117-A608526D5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A00AF9-4550-44B4-8305-63CA09C99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B0476-75CD-4C53-A051-618BE14C77B3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83128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051A2-E5F0-4C56-8E2B-CE236547F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7FEE0-CB44-43F7-9CC2-31C8E36B7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B7981-E2ED-43EA-8634-0AADCB595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7FC861-5322-4E7B-9AC5-EBC58A73DE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8953C2-3775-4EA1-846A-C9E7B1FA1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57153A-9921-4AFB-BC39-C769663B5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E718B-A1F4-4C22-8C70-91A24DA205ED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001221-282C-41DC-A122-15C413B4C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1A33E2-6859-4F06-96B6-EE870856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B0476-75CD-4C53-A051-618BE14C77B3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88584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7AA-CBCD-47F9-A04C-7106C508CDE4}" type="datetime1">
              <a:rPr lang="en-US"/>
              <a:t>6/10/2023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58752-6308-4ACC-89F1-83B9295AD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D6E498-BB99-4C76-BFA1-AD68E5EE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E718B-A1F4-4C22-8C70-91A24DA205ED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FC9868-E006-48BB-AF15-0593F6C5E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EE072-C960-4005-AECD-D57F1F319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B0476-75CD-4C53-A051-618BE14C77B3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45700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E96FDC-98B9-4928-8179-E7CB0801F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E718B-A1F4-4C22-8C70-91A24DA205ED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E4F4C6-795D-4BEE-9078-355AF5E6D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FB21A-BC71-48B0-8CE5-EAF6E5389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B0476-75CD-4C53-A051-618BE14C77B3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95006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67319-8111-43C7-BC57-70ABA325F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ECC00-2E0C-49A7-B16B-EE94BEDB7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9F9D0B-8182-4C3A-B8FD-0F99F20DD9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023D27-1AD4-47F5-A6B6-DAFA19703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E718B-A1F4-4C22-8C70-91A24DA205ED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8A945D-EC99-4F00-BFDF-09FF480D2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D79AC6-50BD-4AD4-8878-7CB126D3D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B0476-75CD-4C53-A051-618BE14C77B3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31269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7A3A1-FFA1-4CCB-A1BB-5A69235A5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164503-0004-4727-B59F-8142F1257C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A368D6-C464-4B37-9B31-8582B727BB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8D734D-AA5F-4B8D-993C-7F638A7F1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E718B-A1F4-4C22-8C70-91A24DA205ED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29818B-FBC1-4DC2-9D8C-17C76FA6C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EA6AE-A0FC-4708-B137-B166FBF66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B0476-75CD-4C53-A051-618BE14C77B3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72689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60996-4236-464E-AEA8-427C1B7D0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D5120-D1BE-43A7-A35E-BDE81329B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27838-9141-4DD4-B5A3-3A27F5AAF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E718B-A1F4-4C22-8C70-91A24DA205ED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19D285-7ACD-44C4-A1E5-111DE2B0F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B03A18-D3DF-489C-A3AC-5E6AEB92C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B0476-75CD-4C53-A051-618BE14C77B3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11817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6FFA57-7830-4E35-8B95-D8DDD18BB1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27A441-F70F-42A5-AACB-FF201CBFFA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9FA94-DBCB-4EF3-B86D-1B072ED69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E718B-A1F4-4C22-8C70-91A24DA205ED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E9EBC-EBF4-405C-A9BF-8629CE97A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B1E2C2-8A82-4B4F-BF20-9473B7A1A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B0476-75CD-4C53-A051-618BE14C77B3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63228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C9DD-75F5-4611-BA0B-CFB1A226639C}" type="datetime1">
              <a:rPr lang="en-US"/>
              <a:t>6/10/2023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1F9-2D3D-4243-878F-D000C3F2A1C4}" type="datetime1">
              <a:rPr lang="en-US"/>
              <a:t>6/10/2023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BE8-1824-4658-A8BB-BECFAEB7E35A}" type="datetime1">
              <a:rPr lang="en-US"/>
              <a:t>6/10/2023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CD17-C377-4DE5-9FCA-CC7471605C58}" type="datetime1">
              <a:rPr lang="en-US"/>
              <a:t>6/10/2023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Rounded Rectangle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E9F02-BE96-4BAE-86A5-1FA60D24CAE2}" type="datetime1">
              <a:rPr lang="en-US"/>
              <a:t>6/10/2023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9D3B9702-7FBF-4720-8670-571C5E7EEDDE}" type="datetime1">
              <a:rPr lang="en-US" smtClean="0"/>
              <a:pPr/>
              <a:t>6/10/2023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rgbClr val="AB3C19"/>
                </a:solidFill>
              </a:defRPr>
            </a:lvl1pPr>
          </a:lstStyle>
          <a:p>
            <a:fld id="{8FDBFFB2-86D9-4B8F-A59A-553A60B94B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7" r:id="rId12"/>
  </p:sldLayoutIdLst>
  <p:hf sldNum="0" hdr="0" ft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r" defTabSz="914400" rtl="1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r" defTabSz="914400" rtl="1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r" defTabSz="914400" rtl="1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r" defTabSz="914400" rtl="1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r" defTabSz="914400" rtl="1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r" defTabSz="914400" rtl="1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r" defTabSz="914400" rtl="1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r" defTabSz="914400" rtl="1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r" defTabSz="914400" rtl="1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95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F09B2-570F-4631-A9E5-6C4D3AC2E574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4EB63-FE58-4344-B176-5B760170F1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546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62DC70-52E5-4516-8901-6BCA67C54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5B4B6-35AF-417C-ADBD-890A75928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AB694-01C4-424B-BEA8-8B5A2E78A9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5BF70-2172-4ABB-B697-4A536EA5BE66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0666D-8794-4610-8D46-5CBFDD78B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28708-C4E4-4583-BA41-1799830200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BFFEB-6A1E-461E-852C-BA878DC4D00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15650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B3B240-FE91-42B3-81F9-8AAA08661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A94FBD-4FCF-4701-8FF1-2A937B041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6290F-2DAD-4A24-A492-E6DDE6A6A1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E718B-A1F4-4C22-8C70-91A24DA205ED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15DBD-DF68-4862-9713-0D8EC161AA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47776-A635-4F17-BB0D-9831F7961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B0476-75CD-4C53-A051-618BE14C77B3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07265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28.png"/><Relationship Id="rId7" Type="http://schemas.openxmlformats.org/officeDocument/2006/relationships/slide" Target="slide21.xml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30.xml"/><Relationship Id="rId6" Type="http://schemas.openxmlformats.org/officeDocument/2006/relationships/slide" Target="slide22.xml"/><Relationship Id="rId5" Type="http://schemas.openxmlformats.org/officeDocument/2006/relationships/slide" Target="slide23.xml"/><Relationship Id="rId10" Type="http://schemas.microsoft.com/office/2007/relationships/hdphoto" Target="../media/hdphoto1.wdp"/><Relationship Id="rId4" Type="http://schemas.openxmlformats.org/officeDocument/2006/relationships/slide" Target="slide24.xml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audio" Target="../media/audio3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30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30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slide" Target="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30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slide" Target="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30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slide" Target="slide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6" y="1579779"/>
            <a:ext cx="3683000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109856" y="1901249"/>
            <a:ext cx="7573311" cy="2819400"/>
          </a:xfrm>
        </p:spPr>
        <p:txBody>
          <a:bodyPr anchor="ctr">
            <a:noAutofit/>
          </a:bodyPr>
          <a:lstStyle/>
          <a:p>
            <a:pPr algn="ctr">
              <a:lnSpc>
                <a:spcPct val="200000"/>
              </a:lnSpc>
            </a:pPr>
            <a:r>
              <a:rPr lang="ar-KW" sz="4400" dirty="0">
                <a:solidFill>
                  <a:srgbClr val="FF0000"/>
                </a:solidFill>
              </a:rPr>
              <a:t>(1-4): مقارنة الأعداد الكلية والعشرية وترتيبها</a:t>
            </a:r>
            <a:br>
              <a:rPr lang="ar-KW" sz="4400" dirty="0">
                <a:solidFill>
                  <a:srgbClr val="FF0000"/>
                </a:solidFill>
              </a:rPr>
            </a:br>
            <a:r>
              <a:rPr lang="ar-KW" sz="4400" dirty="0">
                <a:solidFill>
                  <a:srgbClr val="FF0000"/>
                </a:solidFill>
              </a:rPr>
              <a:t>إ</a:t>
            </a:r>
            <a:r>
              <a:rPr lang="ar-SA" sz="4400" dirty="0">
                <a:solidFill>
                  <a:srgbClr val="FF0000"/>
                </a:solidFill>
              </a:rPr>
              <a:t>عداد </a:t>
            </a:r>
            <a:r>
              <a:rPr lang="ar-KW" sz="4400" dirty="0">
                <a:solidFill>
                  <a:srgbClr val="FF0000"/>
                </a:solidFill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98F0119-F4F9-4F12-C228-21D86F81DF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812" y="194010"/>
            <a:ext cx="1752375" cy="122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70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34" y="3871455"/>
            <a:ext cx="3468622" cy="29547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758" y="4170783"/>
            <a:ext cx="2827176" cy="28271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581" y="3871455"/>
            <a:ext cx="3505944" cy="29865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00980" y="596348"/>
            <a:ext cx="3541354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16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277</a:t>
            </a:r>
            <a:endParaRPr kumimoji="0" lang="en-US" sz="16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40006" y="596348"/>
            <a:ext cx="2422459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16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31</a:t>
            </a:r>
            <a:endParaRPr kumimoji="0" lang="en-US" sz="16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B519BB-A8ED-9D76-76EA-B88973BF70F8}"/>
              </a:ext>
            </a:extLst>
          </p:cNvPr>
          <p:cNvSpPr txBox="1"/>
          <p:nvPr/>
        </p:nvSpPr>
        <p:spPr>
          <a:xfrm>
            <a:off x="6414052" y="106017"/>
            <a:ext cx="497619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/>
              <a:t>قارني بين الأعداد التالية:</a:t>
            </a:r>
          </a:p>
        </p:txBody>
      </p:sp>
    </p:spTree>
    <p:extLst>
      <p:ext uri="{BB962C8B-B14F-4D97-AF65-F5344CB8AC3E}">
        <p14:creationId xmlns:p14="http://schemas.microsoft.com/office/powerpoint/2010/main" val="370028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0.31054 -0.4465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21" y="-22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34" y="3871455"/>
            <a:ext cx="3468622" cy="29547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758" y="4170783"/>
            <a:ext cx="2827176" cy="28271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581" y="3871455"/>
            <a:ext cx="3505944" cy="29865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8565" y="712675"/>
            <a:ext cx="3100529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6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0,2</a:t>
            </a:r>
            <a:endParaRPr kumimoji="0" lang="en-US" sz="16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57454" y="878327"/>
            <a:ext cx="447430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13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1,999</a:t>
            </a:r>
            <a:endParaRPr kumimoji="0" lang="en-US" sz="13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A76AAE-7C92-6F0E-B89E-0C535331E7A6}"/>
              </a:ext>
            </a:extLst>
          </p:cNvPr>
          <p:cNvSpPr txBox="1"/>
          <p:nvPr/>
        </p:nvSpPr>
        <p:spPr>
          <a:xfrm>
            <a:off x="6414052" y="106017"/>
            <a:ext cx="497619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/>
              <a:t>قارني بين الأعداد التالية:</a:t>
            </a:r>
          </a:p>
        </p:txBody>
      </p:sp>
    </p:spTree>
    <p:extLst>
      <p:ext uri="{BB962C8B-B14F-4D97-AF65-F5344CB8AC3E}">
        <p14:creationId xmlns:p14="http://schemas.microsoft.com/office/powerpoint/2010/main" val="35413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-0.30338 -0.4699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69" y="-2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34" y="3871455"/>
            <a:ext cx="3468622" cy="29547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758" y="4170783"/>
            <a:ext cx="2827176" cy="28271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581" y="3871455"/>
            <a:ext cx="3505944" cy="29865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87120" y="339667"/>
            <a:ext cx="3541354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6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158</a:t>
            </a:r>
            <a:endParaRPr kumimoji="0" lang="en-US" sz="16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988171" y="339667"/>
            <a:ext cx="3541354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16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185</a:t>
            </a:r>
            <a:endParaRPr kumimoji="0" lang="en-US" sz="16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EEB4E7-CAC5-8028-9B03-497042EB368F}"/>
              </a:ext>
            </a:extLst>
          </p:cNvPr>
          <p:cNvSpPr txBox="1"/>
          <p:nvPr/>
        </p:nvSpPr>
        <p:spPr>
          <a:xfrm>
            <a:off x="6414052" y="106017"/>
            <a:ext cx="497619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/>
              <a:t>قارني بين الأعداد التالية:</a:t>
            </a:r>
          </a:p>
        </p:txBody>
      </p:sp>
    </p:spTree>
    <p:extLst>
      <p:ext uri="{BB962C8B-B14F-4D97-AF65-F5344CB8AC3E}">
        <p14:creationId xmlns:p14="http://schemas.microsoft.com/office/powerpoint/2010/main" val="264156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-0.30338 -0.4699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69" y="-2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34" y="3871455"/>
            <a:ext cx="3468622" cy="29547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758" y="4170783"/>
            <a:ext cx="2827176" cy="28271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581" y="3871455"/>
            <a:ext cx="3505944" cy="29865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40766" y="642723"/>
            <a:ext cx="234551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8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1000</a:t>
            </a:r>
            <a:endParaRPr lang="ar-KW" sz="8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ar-KW" sz="8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مليار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32999" y="642724"/>
            <a:ext cx="263405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8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</a:t>
            </a:r>
          </a:p>
          <a:p>
            <a:pPr algn="ctr"/>
            <a:r>
              <a:rPr lang="ar-KW" sz="8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تريلي</a:t>
            </a:r>
            <a:r>
              <a:rPr lang="ar-KW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ون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DF2F15-9F1D-F3FB-3F10-050D85B27C13}"/>
              </a:ext>
            </a:extLst>
          </p:cNvPr>
          <p:cNvSpPr txBox="1"/>
          <p:nvPr/>
        </p:nvSpPr>
        <p:spPr>
          <a:xfrm>
            <a:off x="7061930" y="66260"/>
            <a:ext cx="497619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/>
              <a:t>قارني بين الأعداد التالية:</a:t>
            </a:r>
          </a:p>
        </p:txBody>
      </p:sp>
    </p:spTree>
    <p:extLst>
      <p:ext uri="{BB962C8B-B14F-4D97-AF65-F5344CB8AC3E}">
        <p14:creationId xmlns:p14="http://schemas.microsoft.com/office/powerpoint/2010/main" val="2859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00481 -0.494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34" y="3871455"/>
            <a:ext cx="3468622" cy="29547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758" y="4170783"/>
            <a:ext cx="2827176" cy="28271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581" y="3871455"/>
            <a:ext cx="3505944" cy="29865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8225" y="1219201"/>
            <a:ext cx="453361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15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52,160</a:t>
            </a:r>
            <a:endParaRPr kumimoji="0" lang="en-US" sz="115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61018" y="1219201"/>
            <a:ext cx="5374067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115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52,125</a:t>
            </a:r>
            <a:endParaRPr kumimoji="0" lang="en-US" sz="115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49F5EC-F5F7-2374-07AD-470D46DCB743}"/>
              </a:ext>
            </a:extLst>
          </p:cNvPr>
          <p:cNvSpPr txBox="1"/>
          <p:nvPr/>
        </p:nvSpPr>
        <p:spPr>
          <a:xfrm>
            <a:off x="6414052" y="106017"/>
            <a:ext cx="497619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/>
              <a:t>قارني بين الأعداد التالية:</a:t>
            </a:r>
          </a:p>
        </p:txBody>
      </p:sp>
    </p:spTree>
    <p:extLst>
      <p:ext uri="{BB962C8B-B14F-4D97-AF65-F5344CB8AC3E}">
        <p14:creationId xmlns:p14="http://schemas.microsoft.com/office/powerpoint/2010/main" val="41244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0.31054 -0.4465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21" y="-22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34" y="3871455"/>
            <a:ext cx="3468622" cy="29547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758" y="4170783"/>
            <a:ext cx="2827176" cy="28271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581" y="3871455"/>
            <a:ext cx="3505944" cy="29865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49785" y="932859"/>
            <a:ext cx="297870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3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901</a:t>
            </a:r>
            <a:endParaRPr kumimoji="0" lang="en-US" sz="13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22549" y="932860"/>
            <a:ext cx="4406976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3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9 مئات</a:t>
            </a:r>
            <a:endParaRPr kumimoji="0" lang="en-US" sz="13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3C2AFC-5B4D-4587-7BB0-F56F4DF34742}"/>
              </a:ext>
            </a:extLst>
          </p:cNvPr>
          <p:cNvSpPr txBox="1"/>
          <p:nvPr/>
        </p:nvSpPr>
        <p:spPr>
          <a:xfrm>
            <a:off x="6414052" y="106017"/>
            <a:ext cx="497619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/>
              <a:t>قارني بين الأعداد التالية:</a:t>
            </a:r>
          </a:p>
        </p:txBody>
      </p:sp>
    </p:spTree>
    <p:extLst>
      <p:ext uri="{BB962C8B-B14F-4D97-AF65-F5344CB8AC3E}">
        <p14:creationId xmlns:p14="http://schemas.microsoft.com/office/powerpoint/2010/main" val="29788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0.31054 -0.4465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21" y="-22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34" y="3871455"/>
            <a:ext cx="3468622" cy="29547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758" y="4170783"/>
            <a:ext cx="2827176" cy="28271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581" y="3871455"/>
            <a:ext cx="3505944" cy="29865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7882" y="662608"/>
            <a:ext cx="447430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13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7,320</a:t>
            </a:r>
            <a:endParaRPr lang="en-US" sz="13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12889" y="662608"/>
            <a:ext cx="3542958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13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7,32</a:t>
            </a:r>
            <a:endParaRPr lang="en-US" sz="13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775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00481 -0.494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34" y="3871455"/>
            <a:ext cx="3468622" cy="29547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758" y="4170783"/>
            <a:ext cx="2827176" cy="28271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581" y="3871455"/>
            <a:ext cx="3505944" cy="29865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1863" y="710792"/>
            <a:ext cx="447430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3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0,187</a:t>
            </a:r>
            <a:endParaRPr kumimoji="0" lang="en-US" sz="13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68311" y="710792"/>
            <a:ext cx="447430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3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0,193</a:t>
            </a:r>
            <a:endParaRPr kumimoji="0" lang="en-US" sz="13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5843D3-5D18-2F8C-A086-0E2EE6A2FDC5}"/>
              </a:ext>
            </a:extLst>
          </p:cNvPr>
          <p:cNvSpPr txBox="1"/>
          <p:nvPr/>
        </p:nvSpPr>
        <p:spPr>
          <a:xfrm>
            <a:off x="6414052" y="106017"/>
            <a:ext cx="497619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/>
              <a:t>قارني بين الأعداد التالية:</a:t>
            </a:r>
          </a:p>
        </p:txBody>
      </p:sp>
    </p:spTree>
    <p:extLst>
      <p:ext uri="{BB962C8B-B14F-4D97-AF65-F5344CB8AC3E}">
        <p14:creationId xmlns:p14="http://schemas.microsoft.com/office/powerpoint/2010/main" val="66664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-0.30338 -0.4699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69" y="-2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1A498924-0DB6-C70D-5AD9-A8095A500E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70000"/>
          </a:blip>
          <a:srcRect t="7802" b="7802"/>
          <a:stretch>
            <a:fillRect/>
          </a:stretch>
        </p:blipFill>
        <p:spPr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E843EE-9399-AA31-D082-C2893246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ar-KW" sz="1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SIshraq-Light" panose="02000906030000020004" pitchFamily="50" charset="-78"/>
                <a:cs typeface="Akhbar MT" pitchFamily="2" charset="-78"/>
              </a:rPr>
              <a:t>فاصل تعليمي</a:t>
            </a:r>
          </a:p>
        </p:txBody>
      </p:sp>
    </p:spTree>
    <p:extLst>
      <p:ext uri="{BB962C8B-B14F-4D97-AF65-F5344CB8AC3E}">
        <p14:creationId xmlns:p14="http://schemas.microsoft.com/office/powerpoint/2010/main" val="1774760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05C629C5-7A35-4A22-BA62-39A578EAF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4D3685-5723-49F6-91CB-FA2272073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: Rounded Corners 17">
            <a:hlinkClick r:id="rId4" action="ppaction://hlinksldjump"/>
            <a:extLst>
              <a:ext uri="{FF2B5EF4-FFF2-40B4-BE49-F238E27FC236}">
                <a16:creationId xmlns:a16="http://schemas.microsoft.com/office/drawing/2014/main" id="{4E9CDB5B-0EC7-49F3-9262-207E5AEDB264}"/>
              </a:ext>
            </a:extLst>
          </p:cNvPr>
          <p:cNvSpPr/>
          <p:nvPr/>
        </p:nvSpPr>
        <p:spPr>
          <a:xfrm rot="21052243">
            <a:off x="1523537" y="1860675"/>
            <a:ext cx="4010529" cy="2640362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hlinkClick r:id="rId5" action="ppaction://hlinksldjump"/>
            <a:extLst>
              <a:ext uri="{FF2B5EF4-FFF2-40B4-BE49-F238E27FC236}">
                <a16:creationId xmlns:a16="http://schemas.microsoft.com/office/drawing/2014/main" id="{416ED858-4DB3-41E7-811B-EEB883751E3F}"/>
              </a:ext>
            </a:extLst>
          </p:cNvPr>
          <p:cNvSpPr/>
          <p:nvPr/>
        </p:nvSpPr>
        <p:spPr>
          <a:xfrm>
            <a:off x="1523536" y="1591894"/>
            <a:ext cx="4010529" cy="264036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hlinkClick r:id="rId6" action="ppaction://hlinksldjump"/>
            <a:extLst>
              <a:ext uri="{FF2B5EF4-FFF2-40B4-BE49-F238E27FC236}">
                <a16:creationId xmlns:a16="http://schemas.microsoft.com/office/drawing/2014/main" id="{16B66BD4-4C0D-4ED5-BAF7-E2E1B890C615}"/>
              </a:ext>
            </a:extLst>
          </p:cNvPr>
          <p:cNvSpPr/>
          <p:nvPr/>
        </p:nvSpPr>
        <p:spPr>
          <a:xfrm rot="465251">
            <a:off x="1609434" y="1347365"/>
            <a:ext cx="4010529" cy="264036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hlinkClick r:id="rId7" action="ppaction://hlinksldjump"/>
            <a:extLst>
              <a:ext uri="{FF2B5EF4-FFF2-40B4-BE49-F238E27FC236}">
                <a16:creationId xmlns:a16="http://schemas.microsoft.com/office/drawing/2014/main" id="{30FDF272-81E3-4484-A52E-5E9BC7BE6FEB}"/>
              </a:ext>
            </a:extLst>
          </p:cNvPr>
          <p:cNvSpPr/>
          <p:nvPr/>
        </p:nvSpPr>
        <p:spPr>
          <a:xfrm rot="989298">
            <a:off x="1741880" y="1091005"/>
            <a:ext cx="4010529" cy="264036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hlinkClick r:id="rId8" action="ppaction://hlinksldjump"/>
            <a:extLst>
              <a:ext uri="{FF2B5EF4-FFF2-40B4-BE49-F238E27FC236}">
                <a16:creationId xmlns:a16="http://schemas.microsoft.com/office/drawing/2014/main" id="{125C453F-6ED1-4093-8DBE-2923718BC358}"/>
              </a:ext>
            </a:extLst>
          </p:cNvPr>
          <p:cNvSpPr/>
          <p:nvPr/>
        </p:nvSpPr>
        <p:spPr>
          <a:xfrm rot="1730329">
            <a:off x="1901428" y="860454"/>
            <a:ext cx="4010529" cy="264036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 descr="A close - up of a foot&#10;&#10;Description automatically generated with medium confidence">
            <a:extLst>
              <a:ext uri="{FF2B5EF4-FFF2-40B4-BE49-F238E27FC236}">
                <a16:creationId xmlns:a16="http://schemas.microsoft.com/office/drawing/2014/main" id="{9919A766-C6EF-4213-8ACC-F8F12BE3230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00" b="93200" l="10000" r="90000">
                        <a14:foregroundMark x1="48778" y1="10000" x2="37081" y2="4125"/>
                        <a14:foregroundMark x1="79556" y1="92800" x2="61333" y2="93200"/>
                        <a14:foregroundMark x1="37111" y1="3200" x2="33444" y2="3000"/>
                        <a14:foregroundMark x1="36111" y1="2200" x2="34778" y2="2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-9627" r="31127" b="37223"/>
          <a:stretch/>
        </p:blipFill>
        <p:spPr>
          <a:xfrm>
            <a:off x="4370650" y="2955304"/>
            <a:ext cx="3568006" cy="2640363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C65681-DAF1-1D6C-795E-FD423961CBF5}"/>
              </a:ext>
            </a:extLst>
          </p:cNvPr>
          <p:cNvSpPr txBox="1"/>
          <p:nvPr/>
        </p:nvSpPr>
        <p:spPr>
          <a:xfrm>
            <a:off x="6473911" y="831646"/>
            <a:ext cx="4081332" cy="31393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6600" b="1" dirty="0">
                <a:latin typeface="A Soraya" panose="00000700000000000000" pitchFamily="2" charset="-78"/>
              </a:rPr>
              <a:t>أسرع طالبة تحضر لي المطلوب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28CC84-1C78-A9AF-383D-EBD09DAB92EE}"/>
              </a:ext>
            </a:extLst>
          </p:cNvPr>
          <p:cNvSpPr/>
          <p:nvPr/>
        </p:nvSpPr>
        <p:spPr>
          <a:xfrm>
            <a:off x="10449339" y="6559826"/>
            <a:ext cx="1649896" cy="238539"/>
          </a:xfrm>
          <a:prstGeom prst="rect">
            <a:avLst/>
          </a:prstGeom>
          <a:solidFill>
            <a:srgbClr val="D02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5708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F12A21B5-9560-4C6C-A050-2B6005B95F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24924" y="5724525"/>
            <a:ext cx="1133475" cy="1133475"/>
          </a:xfrm>
          <a:prstGeom prst="rect">
            <a:avLst/>
          </a:prstGeom>
        </p:spPr>
      </p:pic>
      <p:pic>
        <p:nvPicPr>
          <p:cNvPr id="5" name="Picture 4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C19D1CED-CFEF-471F-A7D0-56CA4245AD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0406" y="5482083"/>
            <a:ext cx="1285875" cy="1285875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C4D4BFC6-C455-4A77-A205-1FAD151771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09931"/>
            <a:ext cx="819150" cy="65642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EF9927C-2E1B-4381-A86A-1427255069F1}"/>
              </a:ext>
            </a:extLst>
          </p:cNvPr>
          <p:cNvSpPr/>
          <p:nvPr/>
        </p:nvSpPr>
        <p:spPr>
          <a:xfrm>
            <a:off x="2272372" y="3810823"/>
            <a:ext cx="172194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9600" b="1" dirty="0">
                <a:ln w="28575">
                  <a:solidFill>
                    <a:sysClr val="windowText" lastClr="000000"/>
                  </a:solidFill>
                </a:ln>
                <a:solidFill>
                  <a:srgbClr val="ED217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293</a:t>
            </a:r>
            <a:endParaRPr lang="en-US" sz="9600" b="1" dirty="0">
              <a:ln w="28575">
                <a:solidFill>
                  <a:sysClr val="windowText" lastClr="000000"/>
                </a:solidFill>
              </a:ln>
              <a:solidFill>
                <a:srgbClr val="ED217C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019D82-7957-4978-8D0F-1D4667238E80}"/>
              </a:ext>
            </a:extLst>
          </p:cNvPr>
          <p:cNvSpPr/>
          <p:nvPr/>
        </p:nvSpPr>
        <p:spPr>
          <a:xfrm>
            <a:off x="8357953" y="3767389"/>
            <a:ext cx="174278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96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ED217C"/>
                </a:solidFill>
                <a:effectLst/>
                <a:uLnTx/>
                <a:uFillTx/>
                <a:latin typeface="Sakkal Majalla" panose="02000000000000000000" pitchFamily="2" charset="-78"/>
                <a:ea typeface="Chewy" panose="02000000000000000000" pitchFamily="2" charset="0"/>
                <a:cs typeface="Sakkal Majalla" panose="02000000000000000000" pitchFamily="2" charset="-78"/>
              </a:rPr>
              <a:t>239</a:t>
            </a:r>
            <a:endParaRPr kumimoji="0" lang="en-US" sz="96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ED217C"/>
              </a:solidFill>
              <a:effectLst/>
              <a:uLnTx/>
              <a:uFillTx/>
              <a:latin typeface="Sakkal Majalla" panose="02000000000000000000" pitchFamily="2" charset="-78"/>
              <a:ea typeface="Chewy" panose="02000000000000000000" pitchFamily="2" charset="0"/>
              <a:cs typeface="Sakkal Majalla" panose="02000000000000000000" pitchFamily="2" charset="-78"/>
            </a:endParaRPr>
          </a:p>
        </p:txBody>
      </p:sp>
      <p:pic>
        <p:nvPicPr>
          <p:cNvPr id="19" name="STAR">
            <a:extLst>
              <a:ext uri="{FF2B5EF4-FFF2-40B4-BE49-F238E27FC236}">
                <a16:creationId xmlns:a16="http://schemas.microsoft.com/office/drawing/2014/main" id="{BC8A1506-8617-4DBC-B13D-3F89D7616E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244">
            <a:off x="4993173" y="3196603"/>
            <a:ext cx="1258827" cy="113385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0970FD1-70DD-4148-A878-4F2CC96FEE3E}"/>
              </a:ext>
            </a:extLst>
          </p:cNvPr>
          <p:cNvSpPr/>
          <p:nvPr/>
        </p:nvSpPr>
        <p:spPr>
          <a:xfrm>
            <a:off x="5356530" y="417303"/>
            <a:ext cx="54056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5400" dirty="0">
                <a:ln w="0"/>
                <a:solidFill>
                  <a:prstClr val="black"/>
                </a:solidFill>
                <a:latin typeface="Janna LT" panose="01000000000000000000" pitchFamily="2" charset="-78"/>
                <a:cs typeface="Janna LT" panose="01000000000000000000" pitchFamily="2" charset="-78"/>
              </a:rPr>
              <a:t>قارني بين كلاً من :</a:t>
            </a:r>
            <a:endParaRPr kumimoji="0" lang="ar-AE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3449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_mar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23529 -0.27292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71" y="-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!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_mar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0.00795 -0.2787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" y="-1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0.00339 -0.27731 " pathEditMode="relative" rAng="0" ptsTypes="AA">
                                      <p:cBhvr>
                                        <p:cTn id="27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138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_mar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0.28242 -0.24862 " pathEditMode="relative" rAng="0" ptsTypes="AA">
                                      <p:cBhvr>
                                        <p:cTn id="3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15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0.28086 -0.24862 " pathEditMode="relative" rAng="0" ptsTypes="AA">
                                      <p:cBhvr>
                                        <p:cTn id="39" dur="2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36" y="-12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48B649C0-16D0-4683-906C-7E598914B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</p:pic>
      <p:sp>
        <p:nvSpPr>
          <p:cNvPr id="7" name="Rectangle: Rounded Corners 6" hidden="1">
            <a:extLst>
              <a:ext uri="{FF2B5EF4-FFF2-40B4-BE49-F238E27FC236}">
                <a16:creationId xmlns:a16="http://schemas.microsoft.com/office/drawing/2014/main" id="{AFE5B281-62AB-4C73-9245-D69C4D56943B}"/>
              </a:ext>
            </a:extLst>
          </p:cNvPr>
          <p:cNvSpPr/>
          <p:nvPr/>
        </p:nvSpPr>
        <p:spPr>
          <a:xfrm>
            <a:off x="1079500" y="762000"/>
            <a:ext cx="10033000" cy="53467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52AA313-FC01-4958-8E6C-8606C5D70E53}"/>
              </a:ext>
            </a:extLst>
          </p:cNvPr>
          <p:cNvSpPr/>
          <p:nvPr/>
        </p:nvSpPr>
        <p:spPr>
          <a:xfrm>
            <a:off x="1079500" y="782752"/>
            <a:ext cx="10033000" cy="529249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Plaque 10">
            <a:extLst>
              <a:ext uri="{FF2B5EF4-FFF2-40B4-BE49-F238E27FC236}">
                <a16:creationId xmlns:a16="http://schemas.microsoft.com/office/drawing/2014/main" id="{89C726FE-646C-47C0-92A9-87844BFDA99E}"/>
              </a:ext>
            </a:extLst>
          </p:cNvPr>
          <p:cNvSpPr/>
          <p:nvPr/>
        </p:nvSpPr>
        <p:spPr>
          <a:xfrm>
            <a:off x="1731818" y="1149926"/>
            <a:ext cx="8796482" cy="4514273"/>
          </a:xfrm>
          <a:prstGeom prst="plaqu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قلم أحمر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7BB9A7-8A66-4711-835D-FD36F1AA86DE}"/>
              </a:ext>
            </a:extLst>
          </p:cNvPr>
          <p:cNvSpPr/>
          <p:nvPr/>
        </p:nvSpPr>
        <p:spPr>
          <a:xfrm>
            <a:off x="11046933" y="6051649"/>
            <a:ext cx="9108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عودة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Shape, arrow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0369220F-99BD-40F7-86B6-2AA332DA2A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36" b="89872" l="3214" r="95000">
                        <a14:foregroundMark x1="95238" y1="46449" x2="85000" y2="39814"/>
                        <a14:foregroundMark x1="52976" y1="8498" x2="50000" y2="6636"/>
                        <a14:foregroundMark x1="18690" y1="14435" x2="18810" y2="19325"/>
                        <a14:foregroundMark x1="3214" y1="48894" x2="11548" y2="44703"/>
                        <a14:foregroundMark x1="21190" y1="50407" x2="52024" y2="25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755" y="5494020"/>
            <a:ext cx="1177330" cy="120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163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452BD8FB-0632-4F7C-A150-87CC00332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8B54CC-5F6B-4D3C-9405-8765570DB416}"/>
              </a:ext>
            </a:extLst>
          </p:cNvPr>
          <p:cNvSpPr/>
          <p:nvPr/>
        </p:nvSpPr>
        <p:spPr>
          <a:xfrm>
            <a:off x="1079500" y="749300"/>
            <a:ext cx="10033000" cy="535940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آلة حاسبة</a:t>
            </a:r>
          </a:p>
        </p:txBody>
      </p:sp>
      <p:sp>
        <p:nvSpPr>
          <p:cNvPr id="7" name="Rectangle: Rounded Corners 6" hidden="1">
            <a:extLst>
              <a:ext uri="{FF2B5EF4-FFF2-40B4-BE49-F238E27FC236}">
                <a16:creationId xmlns:a16="http://schemas.microsoft.com/office/drawing/2014/main" id="{AFE5B281-62AB-4C73-9245-D69C4D56943B}"/>
              </a:ext>
            </a:extLst>
          </p:cNvPr>
          <p:cNvSpPr/>
          <p:nvPr/>
        </p:nvSpPr>
        <p:spPr>
          <a:xfrm>
            <a:off x="1079500" y="762000"/>
            <a:ext cx="10033000" cy="534670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كم عمرك .؟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97A715-40C0-483A-AB93-884637B7E6A0}"/>
              </a:ext>
            </a:extLst>
          </p:cNvPr>
          <p:cNvSpPr/>
          <p:nvPr/>
        </p:nvSpPr>
        <p:spPr>
          <a:xfrm>
            <a:off x="11046933" y="6051649"/>
            <a:ext cx="9108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عودة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Shape, arrow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0AB51716-A340-4DC2-9684-8C621A35B2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36" b="89872" l="3214" r="95000">
                        <a14:foregroundMark x1="95238" y1="46449" x2="85000" y2="39814"/>
                        <a14:foregroundMark x1="52976" y1="8498" x2="50000" y2="6636"/>
                        <a14:foregroundMark x1="18690" y1="14435" x2="18810" y2="19325"/>
                        <a14:foregroundMark x1="3214" y1="48894" x2="11548" y2="44703"/>
                        <a14:foregroundMark x1="21190" y1="50407" x2="52024" y2="25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755" y="5494020"/>
            <a:ext cx="1177330" cy="1203960"/>
          </a:xfrm>
          <a:prstGeom prst="rect">
            <a:avLst/>
          </a:prstGeom>
        </p:spPr>
      </p:pic>
      <p:sp>
        <p:nvSpPr>
          <p:cNvPr id="11" name="Plaque 10">
            <a:extLst>
              <a:ext uri="{FF2B5EF4-FFF2-40B4-BE49-F238E27FC236}">
                <a16:creationId xmlns:a16="http://schemas.microsoft.com/office/drawing/2014/main" id="{5DFD1C74-579F-4EB7-8330-6D68AAFAB805}"/>
              </a:ext>
            </a:extLst>
          </p:cNvPr>
          <p:cNvSpPr/>
          <p:nvPr/>
        </p:nvSpPr>
        <p:spPr>
          <a:xfrm>
            <a:off x="1731818" y="1149926"/>
            <a:ext cx="8796482" cy="4514273"/>
          </a:xfrm>
          <a:prstGeom prst="plaqu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566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181A6BD-F3B8-4848-9F90-B47695EE8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hlinkClick r:id="rId3" action="ppaction://hlinksldjump"/>
            <a:extLst>
              <a:ext uri="{FF2B5EF4-FFF2-40B4-BE49-F238E27FC236}">
                <a16:creationId xmlns:a16="http://schemas.microsoft.com/office/drawing/2014/main" id="{905BA602-512B-4D20-AC20-83596754A4BF}"/>
              </a:ext>
            </a:extLst>
          </p:cNvPr>
          <p:cNvSpPr/>
          <p:nvPr/>
        </p:nvSpPr>
        <p:spPr>
          <a:xfrm>
            <a:off x="1079501" y="749300"/>
            <a:ext cx="10033000" cy="534670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 hidden="1">
            <a:extLst>
              <a:ext uri="{FF2B5EF4-FFF2-40B4-BE49-F238E27FC236}">
                <a16:creationId xmlns:a16="http://schemas.microsoft.com/office/drawing/2014/main" id="{AFE5B281-62AB-4C73-9245-D69C4D56943B}"/>
              </a:ext>
            </a:extLst>
          </p:cNvPr>
          <p:cNvSpPr/>
          <p:nvPr/>
        </p:nvSpPr>
        <p:spPr>
          <a:xfrm>
            <a:off x="1079500" y="762000"/>
            <a:ext cx="10033000" cy="534670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أين تسكن ؟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8E26CB-DEB0-49B3-98CD-F0EB72A29C87}"/>
              </a:ext>
            </a:extLst>
          </p:cNvPr>
          <p:cNvSpPr/>
          <p:nvPr/>
        </p:nvSpPr>
        <p:spPr>
          <a:xfrm>
            <a:off x="11046933" y="6051649"/>
            <a:ext cx="9108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عودة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Shape, arrow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D7F46848-6595-4C3D-9161-270BFF931F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36" b="89872" l="3214" r="95000">
                        <a14:foregroundMark x1="95238" y1="46449" x2="85000" y2="39814"/>
                        <a14:foregroundMark x1="52976" y1="8498" x2="50000" y2="6636"/>
                        <a14:foregroundMark x1="18690" y1="14435" x2="18810" y2="19325"/>
                        <a14:foregroundMark x1="3214" y1="48894" x2="11548" y2="44703"/>
                        <a14:foregroundMark x1="21190" y1="50407" x2="52024" y2="25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755" y="5494020"/>
            <a:ext cx="1177330" cy="1203960"/>
          </a:xfrm>
          <a:prstGeom prst="rect">
            <a:avLst/>
          </a:prstGeom>
        </p:spPr>
      </p:pic>
      <p:sp>
        <p:nvSpPr>
          <p:cNvPr id="11" name="Plaque 10">
            <a:extLst>
              <a:ext uri="{FF2B5EF4-FFF2-40B4-BE49-F238E27FC236}">
                <a16:creationId xmlns:a16="http://schemas.microsoft.com/office/drawing/2014/main" id="{3F92D87D-FD2F-429C-8677-014F1BFAABFA}"/>
              </a:ext>
            </a:extLst>
          </p:cNvPr>
          <p:cNvSpPr/>
          <p:nvPr/>
        </p:nvSpPr>
        <p:spPr>
          <a:xfrm>
            <a:off x="1731818" y="1149926"/>
            <a:ext cx="8796482" cy="4514273"/>
          </a:xfrm>
          <a:prstGeom prst="plaqu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نظارة</a:t>
            </a:r>
          </a:p>
        </p:txBody>
      </p:sp>
    </p:spTree>
    <p:extLst>
      <p:ext uri="{BB962C8B-B14F-4D97-AF65-F5344CB8AC3E}">
        <p14:creationId xmlns:p14="http://schemas.microsoft.com/office/powerpoint/2010/main" val="1026046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4B5F6704-A2BE-4BE5-9F5B-8AD9D6E33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hlinkClick r:id="rId3" action="ppaction://hlinksldjump"/>
            <a:extLst>
              <a:ext uri="{FF2B5EF4-FFF2-40B4-BE49-F238E27FC236}">
                <a16:creationId xmlns:a16="http://schemas.microsoft.com/office/drawing/2014/main" id="{018FEB53-E0FA-42BE-A2EC-A9698CE11EC6}"/>
              </a:ext>
            </a:extLst>
          </p:cNvPr>
          <p:cNvSpPr/>
          <p:nvPr/>
        </p:nvSpPr>
        <p:spPr>
          <a:xfrm>
            <a:off x="1079500" y="749300"/>
            <a:ext cx="10032999" cy="53467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 hidden="1">
            <a:extLst>
              <a:ext uri="{FF2B5EF4-FFF2-40B4-BE49-F238E27FC236}">
                <a16:creationId xmlns:a16="http://schemas.microsoft.com/office/drawing/2014/main" id="{AFE5B281-62AB-4C73-9245-D69C4D56943B}"/>
              </a:ext>
            </a:extLst>
          </p:cNvPr>
          <p:cNvSpPr/>
          <p:nvPr/>
        </p:nvSpPr>
        <p:spPr>
          <a:xfrm>
            <a:off x="1079500" y="762000"/>
            <a:ext cx="10033000" cy="53467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هي فاكهتك المفضلة ؟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A7851F-EF18-4B76-8249-E4E5E95241AB}"/>
              </a:ext>
            </a:extLst>
          </p:cNvPr>
          <p:cNvSpPr/>
          <p:nvPr/>
        </p:nvSpPr>
        <p:spPr>
          <a:xfrm>
            <a:off x="11046933" y="6051649"/>
            <a:ext cx="9108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عودة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Shape, arrow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8142FAD0-FDDF-4DCC-B3E4-8329C0606E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36" b="89872" l="3214" r="95000">
                        <a14:foregroundMark x1="95238" y1="46449" x2="85000" y2="39814"/>
                        <a14:foregroundMark x1="52976" y1="8498" x2="50000" y2="6636"/>
                        <a14:foregroundMark x1="18690" y1="14435" x2="18810" y2="19325"/>
                        <a14:foregroundMark x1="3214" y1="48894" x2="11548" y2="44703"/>
                        <a14:foregroundMark x1="21190" y1="50407" x2="52024" y2="25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755" y="5494020"/>
            <a:ext cx="1177330" cy="1203960"/>
          </a:xfrm>
          <a:prstGeom prst="rect">
            <a:avLst/>
          </a:prstGeom>
        </p:spPr>
      </p:pic>
      <p:sp>
        <p:nvSpPr>
          <p:cNvPr id="13" name="Plaque 12">
            <a:extLst>
              <a:ext uri="{FF2B5EF4-FFF2-40B4-BE49-F238E27FC236}">
                <a16:creationId xmlns:a16="http://schemas.microsoft.com/office/drawing/2014/main" id="{58E39C24-D88E-4E12-BC91-556C5E2D189C}"/>
              </a:ext>
            </a:extLst>
          </p:cNvPr>
          <p:cNvSpPr/>
          <p:nvPr/>
        </p:nvSpPr>
        <p:spPr>
          <a:xfrm>
            <a:off x="1731818" y="1149926"/>
            <a:ext cx="8796482" cy="4514273"/>
          </a:xfrm>
          <a:prstGeom prst="plaqu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كتاب التربية الإسلامية</a:t>
            </a:r>
          </a:p>
        </p:txBody>
      </p:sp>
    </p:spTree>
    <p:extLst>
      <p:ext uri="{BB962C8B-B14F-4D97-AF65-F5344CB8AC3E}">
        <p14:creationId xmlns:p14="http://schemas.microsoft.com/office/powerpoint/2010/main" val="3653191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A8791D0-2655-4C85-B6E1-9BB58E0A8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hlinkClick r:id="rId3" action="ppaction://hlinksldjump"/>
            <a:extLst>
              <a:ext uri="{FF2B5EF4-FFF2-40B4-BE49-F238E27FC236}">
                <a16:creationId xmlns:a16="http://schemas.microsoft.com/office/drawing/2014/main" id="{F1BA8B48-E0EA-40EC-9413-88CA647893A3}"/>
              </a:ext>
            </a:extLst>
          </p:cNvPr>
          <p:cNvSpPr/>
          <p:nvPr/>
        </p:nvSpPr>
        <p:spPr>
          <a:xfrm>
            <a:off x="1079500" y="749300"/>
            <a:ext cx="10032999" cy="5359400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 hidden="1">
            <a:extLst>
              <a:ext uri="{FF2B5EF4-FFF2-40B4-BE49-F238E27FC236}">
                <a16:creationId xmlns:a16="http://schemas.microsoft.com/office/drawing/2014/main" id="{AFE5B281-62AB-4C73-9245-D69C4D56943B}"/>
              </a:ext>
            </a:extLst>
          </p:cNvPr>
          <p:cNvSpPr/>
          <p:nvPr/>
        </p:nvSpPr>
        <p:spPr>
          <a:xfrm>
            <a:off x="1079500" y="762000"/>
            <a:ext cx="10033000" cy="5346700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هل لديك أخوة ؟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6F6BC1-9304-46B8-B2EA-7567A6D03411}"/>
              </a:ext>
            </a:extLst>
          </p:cNvPr>
          <p:cNvSpPr/>
          <p:nvPr/>
        </p:nvSpPr>
        <p:spPr>
          <a:xfrm>
            <a:off x="11046933" y="6051649"/>
            <a:ext cx="9108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عودة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Shape, arrow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518ED0FE-101E-45B3-AA86-CA97641711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36" b="89872" l="3214" r="95000">
                        <a14:foregroundMark x1="95238" y1="46449" x2="85000" y2="39814"/>
                        <a14:foregroundMark x1="52976" y1="8498" x2="50000" y2="6636"/>
                        <a14:foregroundMark x1="18690" y1="14435" x2="18810" y2="19325"/>
                        <a14:foregroundMark x1="3214" y1="48894" x2="11548" y2="44703"/>
                        <a14:foregroundMark x1="21190" y1="50407" x2="52024" y2="25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755" y="5494020"/>
            <a:ext cx="1177330" cy="1203960"/>
          </a:xfrm>
          <a:prstGeom prst="rect">
            <a:avLst/>
          </a:prstGeom>
        </p:spPr>
      </p:pic>
      <p:sp>
        <p:nvSpPr>
          <p:cNvPr id="11" name="Plaque 10">
            <a:extLst>
              <a:ext uri="{FF2B5EF4-FFF2-40B4-BE49-F238E27FC236}">
                <a16:creationId xmlns:a16="http://schemas.microsoft.com/office/drawing/2014/main" id="{AA4510C3-04F4-414F-B8AC-CA02BBE6ADCD}"/>
              </a:ext>
            </a:extLst>
          </p:cNvPr>
          <p:cNvSpPr/>
          <p:nvPr/>
        </p:nvSpPr>
        <p:spPr>
          <a:xfrm>
            <a:off x="1731818" y="1149926"/>
            <a:ext cx="8796482" cy="4514273"/>
          </a:xfrm>
          <a:prstGeom prst="plaqu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بالطو أبيض</a:t>
            </a:r>
          </a:p>
        </p:txBody>
      </p:sp>
    </p:spTree>
    <p:extLst>
      <p:ext uri="{BB962C8B-B14F-4D97-AF65-F5344CB8AC3E}">
        <p14:creationId xmlns:p14="http://schemas.microsoft.com/office/powerpoint/2010/main" val="1165265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373605C6-2C48-8375-E710-6BCABADFA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90" y="1065865"/>
            <a:ext cx="11712220" cy="1743596"/>
          </a:xfrm>
          <a:prstGeom prst="rect">
            <a:avLst/>
          </a:prstGeom>
          <a:ln w="88900" cap="sq" cmpd="thickThin">
            <a:solidFill>
              <a:srgbClr val="AB3C1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966A6F-507F-A59A-D8D8-A284A9971395}"/>
              </a:ext>
            </a:extLst>
          </p:cNvPr>
          <p:cNvSpPr txBox="1"/>
          <p:nvPr/>
        </p:nvSpPr>
        <p:spPr>
          <a:xfrm>
            <a:off x="165651" y="331304"/>
            <a:ext cx="1928191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000000"/>
                </a:solidFill>
              </a:rPr>
              <a:t>صفحة 32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12ED08-7674-1696-E782-FDDFF6B2BDBA}"/>
              </a:ext>
            </a:extLst>
          </p:cNvPr>
          <p:cNvSpPr/>
          <p:nvPr/>
        </p:nvSpPr>
        <p:spPr>
          <a:xfrm>
            <a:off x="239890" y="3233530"/>
            <a:ext cx="11712220" cy="2683566"/>
          </a:xfrm>
          <a:prstGeom prst="rect">
            <a:avLst/>
          </a:prstGeom>
          <a:solidFill>
            <a:schemeClr val="bg1"/>
          </a:solidFill>
          <a:ln w="92075" cmpd="thickThin">
            <a:solidFill>
              <a:srgbClr val="AB3C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0D53D5E-6696-75B5-98A6-16EC16D86D3A}"/>
              </a:ext>
            </a:extLst>
          </p:cNvPr>
          <p:cNvCxnSpPr/>
          <p:nvPr/>
        </p:nvCxnSpPr>
        <p:spPr>
          <a:xfrm>
            <a:off x="748748" y="4545496"/>
            <a:ext cx="10714382" cy="0"/>
          </a:xfrm>
          <a:prstGeom prst="line">
            <a:avLst/>
          </a:prstGeom>
          <a:ln w="508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CA6547F-12FA-2D51-E1A4-7772013CE00F}"/>
              </a:ext>
            </a:extLst>
          </p:cNvPr>
          <p:cNvCxnSpPr/>
          <p:nvPr/>
        </p:nvCxnSpPr>
        <p:spPr>
          <a:xfrm>
            <a:off x="2504661" y="4340087"/>
            <a:ext cx="0" cy="410818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3FBCEAE-8035-35B0-F7F9-AC4D3B1AC788}"/>
              </a:ext>
            </a:extLst>
          </p:cNvPr>
          <p:cNvCxnSpPr/>
          <p:nvPr/>
        </p:nvCxnSpPr>
        <p:spPr>
          <a:xfrm>
            <a:off x="8779565" y="4340087"/>
            <a:ext cx="0" cy="410818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058F8AC-C9FB-152B-4B07-85BB0EA86EFD}"/>
              </a:ext>
            </a:extLst>
          </p:cNvPr>
          <p:cNvSpPr txBox="1"/>
          <p:nvPr/>
        </p:nvSpPr>
        <p:spPr>
          <a:xfrm>
            <a:off x="7861851" y="4615623"/>
            <a:ext cx="183542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chemeClr val="tx2"/>
                </a:solidFill>
              </a:rPr>
              <a:t>2,009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31F04B-8E3F-B50F-183D-FC6000E869B0}"/>
              </a:ext>
            </a:extLst>
          </p:cNvPr>
          <p:cNvSpPr txBox="1"/>
          <p:nvPr/>
        </p:nvSpPr>
        <p:spPr>
          <a:xfrm>
            <a:off x="1577008" y="4615623"/>
            <a:ext cx="183542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chemeClr val="tx2"/>
                </a:solidFill>
              </a:rPr>
              <a:t>2,006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8C17451-F33D-381C-4F6F-5C7D4E457404}"/>
              </a:ext>
            </a:extLst>
          </p:cNvPr>
          <p:cNvCxnSpPr/>
          <p:nvPr/>
        </p:nvCxnSpPr>
        <p:spPr>
          <a:xfrm>
            <a:off x="4737652" y="4349474"/>
            <a:ext cx="0" cy="4108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6089C0B-9A4D-476B-2747-493D760B2D65}"/>
              </a:ext>
            </a:extLst>
          </p:cNvPr>
          <p:cNvCxnSpPr/>
          <p:nvPr/>
        </p:nvCxnSpPr>
        <p:spPr>
          <a:xfrm>
            <a:off x="6799347" y="4340087"/>
            <a:ext cx="0" cy="4108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75FD70D-0431-68E5-7EE9-ECD1F491A5C6}"/>
              </a:ext>
            </a:extLst>
          </p:cNvPr>
          <p:cNvSpPr txBox="1"/>
          <p:nvPr/>
        </p:nvSpPr>
        <p:spPr>
          <a:xfrm>
            <a:off x="5881633" y="4615623"/>
            <a:ext cx="183542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2,008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2140FD-70AD-84E8-93BF-49875FFC8920}"/>
              </a:ext>
            </a:extLst>
          </p:cNvPr>
          <p:cNvSpPr txBox="1"/>
          <p:nvPr/>
        </p:nvSpPr>
        <p:spPr>
          <a:xfrm>
            <a:off x="3809999" y="4625010"/>
            <a:ext cx="183542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2,007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8DFBB3-D86F-0610-3BA7-89928BF9D1C7}"/>
              </a:ext>
            </a:extLst>
          </p:cNvPr>
          <p:cNvSpPr txBox="1"/>
          <p:nvPr/>
        </p:nvSpPr>
        <p:spPr>
          <a:xfrm>
            <a:off x="6332207" y="1768615"/>
            <a:ext cx="183542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2,008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D157A7-9607-2658-BDAA-C9419B59FDBE}"/>
              </a:ext>
            </a:extLst>
          </p:cNvPr>
          <p:cNvSpPr txBox="1"/>
          <p:nvPr/>
        </p:nvSpPr>
        <p:spPr>
          <a:xfrm>
            <a:off x="4260573" y="1778002"/>
            <a:ext cx="183542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2,007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AB8D64-FC59-9670-F734-EEEEC5E1373B}"/>
              </a:ext>
            </a:extLst>
          </p:cNvPr>
          <p:cNvSpPr txBox="1"/>
          <p:nvPr/>
        </p:nvSpPr>
        <p:spPr>
          <a:xfrm>
            <a:off x="5296390" y="1723613"/>
            <a:ext cx="183542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chemeClr val="tx2"/>
                </a:solidFill>
              </a:rPr>
              <a:t>،</a:t>
            </a:r>
          </a:p>
        </p:txBody>
      </p:sp>
    </p:spTree>
    <p:extLst>
      <p:ext uri="{BB962C8B-B14F-4D97-AF65-F5344CB8AC3E}">
        <p14:creationId xmlns:p14="http://schemas.microsoft.com/office/powerpoint/2010/main" val="115602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945702-C45F-30F1-BA7F-D552D22C7F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81"/>
          <a:stretch/>
        </p:blipFill>
        <p:spPr>
          <a:xfrm>
            <a:off x="994467" y="1387323"/>
            <a:ext cx="10203066" cy="2787112"/>
          </a:xfrm>
          <a:prstGeom prst="rect">
            <a:avLst/>
          </a:prstGeom>
          <a:ln w="88900" cap="sq" cmpd="thickThin">
            <a:solidFill>
              <a:srgbClr val="AB3C1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D04BFE-C384-1ACD-EA72-99A0BB008F1D}"/>
              </a:ext>
            </a:extLst>
          </p:cNvPr>
          <p:cNvSpPr/>
          <p:nvPr/>
        </p:nvSpPr>
        <p:spPr>
          <a:xfrm>
            <a:off x="1205948" y="3054626"/>
            <a:ext cx="9806609" cy="10137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8F9380-4D56-6583-01AF-9189A6FC7CD8}"/>
              </a:ext>
            </a:extLst>
          </p:cNvPr>
          <p:cNvSpPr txBox="1"/>
          <p:nvPr/>
        </p:nvSpPr>
        <p:spPr>
          <a:xfrm>
            <a:off x="914400" y="682487"/>
            <a:ext cx="1928191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000000"/>
                </a:solidFill>
              </a:rPr>
              <a:t>صفحة 33</a:t>
            </a:r>
          </a:p>
        </p:txBody>
      </p:sp>
      <p:pic>
        <p:nvPicPr>
          <p:cNvPr id="8" name="صورة 2">
            <a:extLst>
              <a:ext uri="{FF2B5EF4-FFF2-40B4-BE49-F238E27FC236}">
                <a16:creationId xmlns:a16="http://schemas.microsoft.com/office/drawing/2014/main" id="{F84B6735-25C2-9EA9-B7F3-1120789034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" t="2277" r="5723" b="2610"/>
          <a:stretch/>
        </p:blipFill>
        <p:spPr>
          <a:xfrm rot="16200000" flipH="1">
            <a:off x="9029996" y="4004016"/>
            <a:ext cx="1871282" cy="257092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2DC43BB-A8F6-9395-C240-77362544B797}"/>
              </a:ext>
            </a:extLst>
          </p:cNvPr>
          <p:cNvGrpSpPr/>
          <p:nvPr/>
        </p:nvGrpSpPr>
        <p:grpSpPr>
          <a:xfrm>
            <a:off x="6109252" y="4353836"/>
            <a:ext cx="2570923" cy="1871281"/>
            <a:chOff x="6109252" y="4353836"/>
            <a:chExt cx="2570923" cy="1871281"/>
          </a:xfrm>
        </p:grpSpPr>
        <p:pic>
          <p:nvPicPr>
            <p:cNvPr id="9" name="صورة 5">
              <a:extLst>
                <a:ext uri="{FF2B5EF4-FFF2-40B4-BE49-F238E27FC236}">
                  <a16:creationId xmlns:a16="http://schemas.microsoft.com/office/drawing/2014/main" id="{E4C2D7FE-1104-42A1-B688-AF9B106BC2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67" t="4961" r="8289" b="2593"/>
            <a:stretch/>
          </p:blipFill>
          <p:spPr bwMode="auto">
            <a:xfrm rot="5400000">
              <a:off x="6459073" y="4004015"/>
              <a:ext cx="1871281" cy="257092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274D7C-66B1-3362-F3A3-519BA23080FB}"/>
                </a:ext>
              </a:extLst>
            </p:cNvPr>
            <p:cNvSpPr txBox="1"/>
            <p:nvPr/>
          </p:nvSpPr>
          <p:spPr>
            <a:xfrm>
              <a:off x="6477000" y="4624460"/>
              <a:ext cx="1835427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4000" b="1" dirty="0">
                  <a:solidFill>
                    <a:srgbClr val="FF0000"/>
                  </a:solidFill>
                </a:rPr>
                <a:t>000  22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9BD8D2-1456-3074-296F-4700654AE36D}"/>
              </a:ext>
            </a:extLst>
          </p:cNvPr>
          <p:cNvGrpSpPr/>
          <p:nvPr/>
        </p:nvGrpSpPr>
        <p:grpSpPr>
          <a:xfrm>
            <a:off x="3538330" y="4353836"/>
            <a:ext cx="2570922" cy="1871282"/>
            <a:chOff x="3538330" y="4353836"/>
            <a:chExt cx="2570922" cy="1871282"/>
          </a:xfrm>
        </p:grpSpPr>
        <p:pic>
          <p:nvPicPr>
            <p:cNvPr id="7" name="صورة 23">
              <a:extLst>
                <a:ext uri="{FF2B5EF4-FFF2-40B4-BE49-F238E27FC236}">
                  <a16:creationId xmlns:a16="http://schemas.microsoft.com/office/drawing/2014/main" id="{4E6054A3-5AAB-E934-14DA-BB6B34067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6" t="4732" r="9429" b="2760"/>
            <a:stretch/>
          </p:blipFill>
          <p:spPr bwMode="auto">
            <a:xfrm rot="5400000">
              <a:off x="3888150" y="4004016"/>
              <a:ext cx="1871282" cy="257092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D24A06-6E41-EB65-D890-B19660D4A3B7}"/>
                </a:ext>
              </a:extLst>
            </p:cNvPr>
            <p:cNvSpPr txBox="1"/>
            <p:nvPr/>
          </p:nvSpPr>
          <p:spPr>
            <a:xfrm>
              <a:off x="3906075" y="4624460"/>
              <a:ext cx="1835427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4000" b="1" dirty="0">
                  <a:solidFill>
                    <a:srgbClr val="FF0000"/>
                  </a:solidFill>
                </a:rPr>
                <a:t>200  20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CE81854-C1D4-CA27-99B2-34C5EC8A0249}"/>
              </a:ext>
            </a:extLst>
          </p:cNvPr>
          <p:cNvGrpSpPr/>
          <p:nvPr/>
        </p:nvGrpSpPr>
        <p:grpSpPr>
          <a:xfrm>
            <a:off x="967406" y="4353836"/>
            <a:ext cx="2570921" cy="1871281"/>
            <a:chOff x="967406" y="4353836"/>
            <a:chExt cx="2570921" cy="1871281"/>
          </a:xfrm>
        </p:grpSpPr>
        <p:pic>
          <p:nvPicPr>
            <p:cNvPr id="6" name="صورة 25">
              <a:extLst>
                <a:ext uri="{FF2B5EF4-FFF2-40B4-BE49-F238E27FC236}">
                  <a16:creationId xmlns:a16="http://schemas.microsoft.com/office/drawing/2014/main" id="{CEBC2D2E-4212-8138-24AA-C7AA1B2D6A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9" t="4746" r="8498" b="2305"/>
            <a:stretch/>
          </p:blipFill>
          <p:spPr bwMode="auto">
            <a:xfrm rot="5400000">
              <a:off x="1317226" y="4004016"/>
              <a:ext cx="1871281" cy="257092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D626F68-0F50-A1E7-8901-7D0C4B0836EE}"/>
                </a:ext>
              </a:extLst>
            </p:cNvPr>
            <p:cNvSpPr txBox="1"/>
            <p:nvPr/>
          </p:nvSpPr>
          <p:spPr>
            <a:xfrm>
              <a:off x="1335151" y="4624460"/>
              <a:ext cx="1835427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4000" b="1" dirty="0">
                  <a:solidFill>
                    <a:srgbClr val="FF0000"/>
                  </a:solidFill>
                </a:rPr>
                <a:t>002  2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AC857F8-458F-592F-5B6F-9BAA07FB4B54}"/>
              </a:ext>
            </a:extLst>
          </p:cNvPr>
          <p:cNvSpPr txBox="1"/>
          <p:nvPr/>
        </p:nvSpPr>
        <p:spPr>
          <a:xfrm>
            <a:off x="1919908" y="2426936"/>
            <a:ext cx="837868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0070C0"/>
                </a:solidFill>
              </a:rPr>
              <a:t>000  22     ،      200  20     ،     002  2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331F47E-EA24-D30A-5844-A10B5EF31D71}"/>
              </a:ext>
            </a:extLst>
          </p:cNvPr>
          <p:cNvCxnSpPr/>
          <p:nvPr/>
        </p:nvCxnSpPr>
        <p:spPr>
          <a:xfrm flipV="1">
            <a:off x="7888357" y="2192233"/>
            <a:ext cx="848139" cy="1987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49515BE-BF8D-B59E-62F7-AB9AE9B3F219}"/>
              </a:ext>
            </a:extLst>
          </p:cNvPr>
          <p:cNvCxnSpPr/>
          <p:nvPr/>
        </p:nvCxnSpPr>
        <p:spPr>
          <a:xfrm flipV="1">
            <a:off x="9541567" y="2228154"/>
            <a:ext cx="848139" cy="1987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338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945702-C45F-30F1-BA7F-D552D22C7F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81"/>
          <a:stretch/>
        </p:blipFill>
        <p:spPr>
          <a:xfrm>
            <a:off x="994467" y="1387323"/>
            <a:ext cx="10203066" cy="2787112"/>
          </a:xfrm>
          <a:prstGeom prst="rect">
            <a:avLst/>
          </a:prstGeom>
          <a:ln w="88900" cap="sq" cmpd="thickThin">
            <a:solidFill>
              <a:srgbClr val="AB3C1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D04BFE-C384-1ACD-EA72-99A0BB008F1D}"/>
              </a:ext>
            </a:extLst>
          </p:cNvPr>
          <p:cNvSpPr/>
          <p:nvPr/>
        </p:nvSpPr>
        <p:spPr>
          <a:xfrm>
            <a:off x="1285461" y="2027583"/>
            <a:ext cx="9806609" cy="10137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7DBBD3-18EE-EF9D-6582-DECE765F3F60}"/>
              </a:ext>
            </a:extLst>
          </p:cNvPr>
          <p:cNvSpPr txBox="1"/>
          <p:nvPr/>
        </p:nvSpPr>
        <p:spPr>
          <a:xfrm>
            <a:off x="914400" y="682487"/>
            <a:ext cx="1928191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000000"/>
                </a:solidFill>
              </a:rPr>
              <a:t>صفحة 33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82E366-6A2E-ABCD-C69B-BABF63096ECB}"/>
              </a:ext>
            </a:extLst>
          </p:cNvPr>
          <p:cNvSpPr txBox="1"/>
          <p:nvPr/>
        </p:nvSpPr>
        <p:spPr>
          <a:xfrm>
            <a:off x="1906656" y="3513614"/>
            <a:ext cx="837868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0070C0"/>
                </a:solidFill>
              </a:rPr>
              <a:t>1  تريليون     ،      10  ملايين     ،     10  مئات</a:t>
            </a:r>
          </a:p>
        </p:txBody>
      </p:sp>
    </p:spTree>
    <p:extLst>
      <p:ext uri="{BB962C8B-B14F-4D97-AF65-F5344CB8AC3E}">
        <p14:creationId xmlns:p14="http://schemas.microsoft.com/office/powerpoint/2010/main" val="369328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F63D4-41B2-B3FF-5170-8FBFEB3EE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7977" y="2933700"/>
            <a:ext cx="2743201" cy="2322178"/>
          </a:xfrm>
        </p:spPr>
        <p:txBody>
          <a:bodyPr anchor="ctr">
            <a:normAutofit/>
          </a:bodyPr>
          <a:lstStyle/>
          <a:p>
            <a:pPr algn="ctr"/>
            <a:r>
              <a:rPr lang="ar-K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الواجب المنزلي</a:t>
            </a:r>
          </a:p>
        </p:txBody>
      </p:sp>
      <p:pic>
        <p:nvPicPr>
          <p:cNvPr id="6" name="Picture Placeholder 5" descr="A picture containing text, screenshot, document, receipt&#10;&#10;Description automatically generated">
            <a:extLst>
              <a:ext uri="{FF2B5EF4-FFF2-40B4-BE49-F238E27FC236}">
                <a16:creationId xmlns:a16="http://schemas.microsoft.com/office/drawing/2014/main" id="{1B3F3A3C-65F6-1667-A3EE-09959D2427E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3" r="-322"/>
          <a:stretch/>
        </p:blipFill>
        <p:spPr>
          <a:xfrm>
            <a:off x="1802296" y="753717"/>
            <a:ext cx="6175513" cy="4572000"/>
          </a:xfr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681D5E7-98F4-1A2C-564B-59134BBA993A}"/>
              </a:ext>
            </a:extLst>
          </p:cNvPr>
          <p:cNvGrpSpPr/>
          <p:nvPr/>
        </p:nvGrpSpPr>
        <p:grpSpPr>
          <a:xfrm>
            <a:off x="7891670" y="2933699"/>
            <a:ext cx="450573" cy="1620000"/>
            <a:chOff x="7891670" y="2933699"/>
            <a:chExt cx="450573" cy="1620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DB9A297-C2DB-C542-AD38-A62566DFD740}"/>
                </a:ext>
              </a:extLst>
            </p:cNvPr>
            <p:cNvCxnSpPr>
              <a:cxnSpLocks/>
            </p:cNvCxnSpPr>
            <p:nvPr/>
          </p:nvCxnSpPr>
          <p:spPr>
            <a:xfrm>
              <a:off x="7904922" y="2933700"/>
              <a:ext cx="437321" cy="0"/>
            </a:xfrm>
            <a:prstGeom prst="line">
              <a:avLst/>
            </a:prstGeom>
            <a:ln w="762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657BB88-34FF-C2AA-9B76-DA47BD1E84D6}"/>
                </a:ext>
              </a:extLst>
            </p:cNvPr>
            <p:cNvCxnSpPr/>
            <p:nvPr/>
          </p:nvCxnSpPr>
          <p:spPr>
            <a:xfrm>
              <a:off x="7891670" y="4530587"/>
              <a:ext cx="437321" cy="0"/>
            </a:xfrm>
            <a:prstGeom prst="line">
              <a:avLst/>
            </a:prstGeom>
            <a:ln w="762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A949078-DCB6-1CBB-E8A2-61BDE4DD59B9}"/>
                </a:ext>
              </a:extLst>
            </p:cNvPr>
            <p:cNvCxnSpPr/>
            <p:nvPr/>
          </p:nvCxnSpPr>
          <p:spPr>
            <a:xfrm>
              <a:off x="8302487" y="2933699"/>
              <a:ext cx="0" cy="1620000"/>
            </a:xfrm>
            <a:prstGeom prst="line">
              <a:avLst/>
            </a:prstGeom>
            <a:ln w="762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1520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13DAA-C140-48FE-6E24-216CEE087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1796" y="1339220"/>
            <a:ext cx="2743201" cy="2322178"/>
          </a:xfrm>
        </p:spPr>
        <p:txBody>
          <a:bodyPr anchor="ctr">
            <a:normAutofit/>
          </a:bodyPr>
          <a:lstStyle/>
          <a:p>
            <a:pPr algn="ctr"/>
            <a:r>
              <a:rPr lang="ar-KW" sz="4000" b="1" dirty="0"/>
              <a:t>التقييم المختصر</a:t>
            </a:r>
          </a:p>
        </p:txBody>
      </p:sp>
      <p:pic>
        <p:nvPicPr>
          <p:cNvPr id="6" name="Picture Placeholder 5" descr="A picture containing chart&#10;&#10;Description automatically generated">
            <a:extLst>
              <a:ext uri="{FF2B5EF4-FFF2-40B4-BE49-F238E27FC236}">
                <a16:creationId xmlns:a16="http://schemas.microsoft.com/office/drawing/2014/main" id="{832391BF-CDE1-6734-C631-0A4A58EB18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284527" y="3275009"/>
            <a:ext cx="10158196" cy="1455741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AF01913-B433-00C3-566C-E0859E8F6E60}"/>
              </a:ext>
            </a:extLst>
          </p:cNvPr>
          <p:cNvSpPr/>
          <p:nvPr/>
        </p:nvSpPr>
        <p:spPr>
          <a:xfrm>
            <a:off x="2659062" y="3956050"/>
            <a:ext cx="425450" cy="42545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3708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D0009058-F46B-46AD-BA96-446147002E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5526" y="5604452"/>
            <a:ext cx="1133475" cy="1133475"/>
          </a:xfrm>
          <a:prstGeom prst="rect">
            <a:avLst/>
          </a:prstGeom>
        </p:spPr>
      </p:pic>
      <p:pic>
        <p:nvPicPr>
          <p:cNvPr id="7" name="Picture 6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D7EE353F-2E89-47C0-A230-EF936C055C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6296" y="5452052"/>
            <a:ext cx="1285875" cy="1285875"/>
          </a:xfrm>
          <a:prstGeom prst="rect">
            <a:avLst/>
          </a:prstGeom>
        </p:spPr>
      </p:pic>
      <p:pic>
        <p:nvPicPr>
          <p:cNvPr id="8" name="Picture 7" descr="Shape, rectangle&#10;&#10;Description automatically generated">
            <a:extLst>
              <a:ext uri="{FF2B5EF4-FFF2-40B4-BE49-F238E27FC236}">
                <a16:creationId xmlns:a16="http://schemas.microsoft.com/office/drawing/2014/main" id="{30F6AC19-2424-4868-92FF-0502D0D79B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09931"/>
            <a:ext cx="819150" cy="65642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5C7D307-8BEA-48C9-AA89-6504B1EA9C9D}"/>
              </a:ext>
            </a:extLst>
          </p:cNvPr>
          <p:cNvSpPr/>
          <p:nvPr/>
        </p:nvSpPr>
        <p:spPr>
          <a:xfrm>
            <a:off x="2575433" y="3763532"/>
            <a:ext cx="122341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9600" b="1" dirty="0">
                <a:ln w="28575">
                  <a:solidFill>
                    <a:sysClr val="windowText" lastClr="000000"/>
                  </a:solidFill>
                </a:ln>
                <a:solidFill>
                  <a:srgbClr val="ED217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</a:t>
            </a:r>
            <a:endParaRPr lang="en-US" sz="9600" b="1" dirty="0">
              <a:ln w="28575">
                <a:solidFill>
                  <a:sysClr val="windowText" lastClr="000000"/>
                </a:solidFill>
              </a:ln>
              <a:solidFill>
                <a:srgbClr val="ED217C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9DBB67-0BB4-4EF3-BD3A-8D3B623326F1}"/>
              </a:ext>
            </a:extLst>
          </p:cNvPr>
          <p:cNvSpPr/>
          <p:nvPr/>
        </p:nvSpPr>
        <p:spPr>
          <a:xfrm>
            <a:off x="8367191" y="3763532"/>
            <a:ext cx="174278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96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ED217C"/>
                </a:solidFill>
                <a:effectLst/>
                <a:uLnTx/>
                <a:uFillTx/>
                <a:latin typeface="Sakkal Majalla" panose="02000000000000000000" pitchFamily="2" charset="-78"/>
                <a:ea typeface="Chewy" panose="02000000000000000000" pitchFamily="2" charset="0"/>
                <a:cs typeface="Sakkal Majalla" panose="02000000000000000000" pitchFamily="2" charset="-78"/>
              </a:rPr>
              <a:t>500</a:t>
            </a:r>
            <a:endParaRPr kumimoji="0" lang="en-US" sz="96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ED217C"/>
              </a:solidFill>
              <a:effectLst/>
              <a:uLnTx/>
              <a:uFillTx/>
              <a:latin typeface="Sakkal Majalla" panose="02000000000000000000" pitchFamily="2" charset="-78"/>
              <a:ea typeface="Chewy" panose="02000000000000000000" pitchFamily="2" charset="0"/>
              <a:cs typeface="Sakkal Majalla" panose="02000000000000000000" pitchFamily="2" charset="-78"/>
            </a:endParaRPr>
          </a:p>
        </p:txBody>
      </p:sp>
      <p:pic>
        <p:nvPicPr>
          <p:cNvPr id="16" name="STAR">
            <a:extLst>
              <a:ext uri="{FF2B5EF4-FFF2-40B4-BE49-F238E27FC236}">
                <a16:creationId xmlns:a16="http://schemas.microsoft.com/office/drawing/2014/main" id="{EC12654F-44A6-467D-A3FC-11374F363B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244">
            <a:off x="5006680" y="3172782"/>
            <a:ext cx="1258827" cy="11338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2D6BDAA-593F-4D9F-A846-52293887AA4C}"/>
              </a:ext>
            </a:extLst>
          </p:cNvPr>
          <p:cNvSpPr/>
          <p:nvPr/>
        </p:nvSpPr>
        <p:spPr>
          <a:xfrm>
            <a:off x="5356530" y="417303"/>
            <a:ext cx="54056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قارني بين كلاً من :</a:t>
            </a:r>
            <a:endParaRPr kumimoji="0" lang="ar-AE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357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_mar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0.225 -0.2588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50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0.225 -0.2588 " pathEditMode="relative" rAng="0" ptsTypes="AA">
                                      <p:cBhvr>
                                        <p:cTn id="13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50" y="-1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_mar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00794 -0.2787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" y="-1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00338 -0.27731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138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_mar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0.24076 -0.24769 " pathEditMode="relative" rAng="0" ptsTypes="AA">
                                      <p:cBhvr>
                                        <p:cTn id="3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1" y="-1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!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B1031-1201-A181-9888-71399173D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0013" y="2185987"/>
            <a:ext cx="6400801" cy="2486025"/>
          </a:xfrm>
        </p:spPr>
        <p:txBody>
          <a:bodyPr anchor="ctr">
            <a:normAutofit/>
          </a:bodyPr>
          <a:lstStyle/>
          <a:p>
            <a:pPr algn="ctr"/>
            <a:r>
              <a:rPr lang="ar-KW" sz="7200" b="1" dirty="0"/>
              <a:t>ماذا تعلمــــــــنا اليوم ؟</a:t>
            </a:r>
          </a:p>
        </p:txBody>
      </p:sp>
    </p:spTree>
    <p:extLst>
      <p:ext uri="{BB962C8B-B14F-4D97-AF65-F5344CB8AC3E}">
        <p14:creationId xmlns:p14="http://schemas.microsoft.com/office/powerpoint/2010/main" val="2286403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D0009058-F46B-46AD-BA96-446147002E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5526" y="5604452"/>
            <a:ext cx="1133475" cy="1133475"/>
          </a:xfrm>
          <a:prstGeom prst="rect">
            <a:avLst/>
          </a:prstGeom>
        </p:spPr>
      </p:pic>
      <p:pic>
        <p:nvPicPr>
          <p:cNvPr id="7" name="Picture 6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D7EE353F-2E89-47C0-A230-EF936C055C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6296" y="5452052"/>
            <a:ext cx="1285875" cy="1285875"/>
          </a:xfrm>
          <a:prstGeom prst="rect">
            <a:avLst/>
          </a:prstGeom>
        </p:spPr>
      </p:pic>
      <p:pic>
        <p:nvPicPr>
          <p:cNvPr id="8" name="Picture 7" descr="Shape, rectangle&#10;&#10;Description automatically generated">
            <a:extLst>
              <a:ext uri="{FF2B5EF4-FFF2-40B4-BE49-F238E27FC236}">
                <a16:creationId xmlns:a16="http://schemas.microsoft.com/office/drawing/2014/main" id="{30F6AC19-2424-4868-92FF-0502D0D79B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09931"/>
            <a:ext cx="819150" cy="65642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5C7D307-8BEA-48C9-AA89-6504B1EA9C9D}"/>
              </a:ext>
            </a:extLst>
          </p:cNvPr>
          <p:cNvSpPr/>
          <p:nvPr/>
        </p:nvSpPr>
        <p:spPr>
          <a:xfrm>
            <a:off x="1985365" y="3578866"/>
            <a:ext cx="238627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ED217C"/>
                </a:solidFill>
                <a:effectLst/>
                <a:uLnTx/>
                <a:uFillTx/>
                <a:latin typeface="Sakkal Majalla" panose="02000000000000000000" pitchFamily="2" charset="-78"/>
                <a:ea typeface="Chewy" panose="02000000000000000000" pitchFamily="2" charset="0"/>
                <a:cs typeface="Sakkal Majalla" panose="02000000000000000000" pitchFamily="2" charset="-78"/>
              </a:rPr>
              <a:t>مئة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ED217C"/>
                </a:solidFill>
                <a:effectLst/>
                <a:uLnTx/>
                <a:uFillTx/>
                <a:latin typeface="Sakkal Majalla" panose="02000000000000000000" pitchFamily="2" charset="-78"/>
                <a:ea typeface="Chewy" panose="02000000000000000000" pitchFamily="2" charset="0"/>
                <a:cs typeface="Sakkal Majalla" panose="02000000000000000000" pitchFamily="2" charset="-78"/>
              </a:rPr>
              <a:t>وستون</a:t>
            </a:r>
            <a:endParaRPr kumimoji="0" lang="en-US" sz="54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ED217C"/>
              </a:solidFill>
              <a:effectLst/>
              <a:uLnTx/>
              <a:uFillTx/>
              <a:latin typeface="Sakkal Majalla" panose="02000000000000000000" pitchFamily="2" charset="-78"/>
              <a:ea typeface="Chewy" panose="02000000000000000000" pitchFamily="2" charset="0"/>
              <a:cs typeface="Sakkal Majalla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9DBB67-0BB4-4EF3-BD3A-8D3B623326F1}"/>
              </a:ext>
            </a:extLst>
          </p:cNvPr>
          <p:cNvSpPr/>
          <p:nvPr/>
        </p:nvSpPr>
        <p:spPr>
          <a:xfrm>
            <a:off x="8367189" y="3763532"/>
            <a:ext cx="174278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96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ED217C"/>
                </a:solidFill>
                <a:uLnTx/>
                <a:uFillTx/>
                <a:latin typeface="Sakkal Majalla" panose="02000000000000000000" pitchFamily="2" charset="-78"/>
                <a:ea typeface="Chewy" panose="02000000000000000000" pitchFamily="2" charset="0"/>
                <a:cs typeface="Sakkal Majalla" panose="02000000000000000000" pitchFamily="2" charset="-78"/>
              </a:rPr>
              <a:t>160</a:t>
            </a:r>
            <a:endParaRPr kumimoji="0" lang="en-US" sz="96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ED217C"/>
              </a:solidFill>
              <a:uLnTx/>
              <a:uFillTx/>
              <a:latin typeface="Sakkal Majalla" panose="02000000000000000000" pitchFamily="2" charset="-78"/>
              <a:ea typeface="Chewy" panose="02000000000000000000" pitchFamily="2" charset="0"/>
              <a:cs typeface="Sakkal Majalla" panose="02000000000000000000" pitchFamily="2" charset="-78"/>
            </a:endParaRPr>
          </a:p>
        </p:txBody>
      </p:sp>
      <p:pic>
        <p:nvPicPr>
          <p:cNvPr id="18" name="STAR">
            <a:extLst>
              <a:ext uri="{FF2B5EF4-FFF2-40B4-BE49-F238E27FC236}">
                <a16:creationId xmlns:a16="http://schemas.microsoft.com/office/drawing/2014/main" id="{5BAFB2DF-70C3-4E14-A971-FF7164006C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244">
            <a:off x="4993173" y="3196603"/>
            <a:ext cx="1258827" cy="11338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1BD075C-7863-4D2F-899F-B249B5BDFCFF}"/>
              </a:ext>
            </a:extLst>
          </p:cNvPr>
          <p:cNvSpPr/>
          <p:nvPr/>
        </p:nvSpPr>
        <p:spPr>
          <a:xfrm>
            <a:off x="5356530" y="417303"/>
            <a:ext cx="54056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قارني بين كلاً من :</a:t>
            </a:r>
            <a:endParaRPr kumimoji="0" lang="ar-AE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5124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_mar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0.0043 -0.26018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!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_mar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0.22669 -0.25533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41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0.23359 -0.25533 " pathEditMode="relative" rAng="0" ptsTypes="AA">
                                      <p:cBhvr>
                                        <p:cTn id="27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0" y="-1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_mar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0.23893 -0.24422 " pathEditMode="relative" rAng="0" ptsTypes="AA">
                                      <p:cBhvr>
                                        <p:cTn id="3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40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0.24193 -0.24422 " pathEditMode="relative" rAng="0" ptsTypes="AA">
                                      <p:cBhvr>
                                        <p:cTn id="39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96" y="-12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02C946D-69AB-BEF1-2DFA-64D904888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288" y="197841"/>
            <a:ext cx="8289423" cy="6462317"/>
          </a:xfrm>
          <a:prstGeom prst="rect">
            <a:avLst/>
          </a:prstGeom>
          <a:ln w="88900" cap="sq" cmpd="thickThin">
            <a:solidFill>
              <a:srgbClr val="AB3C1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8BB6FB-8837-382D-6C70-BEB68FC35618}"/>
              </a:ext>
            </a:extLst>
          </p:cNvPr>
          <p:cNvSpPr txBox="1"/>
          <p:nvPr/>
        </p:nvSpPr>
        <p:spPr>
          <a:xfrm>
            <a:off x="6480313" y="3175552"/>
            <a:ext cx="151074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0070C0"/>
                </a:solidFill>
              </a:rPr>
              <a:t>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1E9994-2805-C932-7D94-00175D8AEA44}"/>
              </a:ext>
            </a:extLst>
          </p:cNvPr>
          <p:cNvSpPr txBox="1"/>
          <p:nvPr/>
        </p:nvSpPr>
        <p:spPr>
          <a:xfrm>
            <a:off x="6480313" y="4030317"/>
            <a:ext cx="151074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0070C0"/>
                </a:solidFill>
              </a:rPr>
              <a:t>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1B71D5-E663-B0B4-1D10-4851A2433506}"/>
              </a:ext>
            </a:extLst>
          </p:cNvPr>
          <p:cNvSpPr txBox="1"/>
          <p:nvPr/>
        </p:nvSpPr>
        <p:spPr>
          <a:xfrm>
            <a:off x="7745895" y="5751569"/>
            <a:ext cx="151074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0070C0"/>
                </a:solidFill>
              </a:rPr>
              <a:t>000 400 1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2834C6-065C-F2CE-F7B2-10175BE779F2}"/>
              </a:ext>
            </a:extLst>
          </p:cNvPr>
          <p:cNvSpPr txBox="1"/>
          <p:nvPr/>
        </p:nvSpPr>
        <p:spPr>
          <a:xfrm>
            <a:off x="5459894" y="5751568"/>
            <a:ext cx="151074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0070C0"/>
                </a:solidFill>
              </a:rPr>
              <a:t>622 668 1</a:t>
            </a:r>
          </a:p>
        </p:txBody>
      </p:sp>
    </p:spTree>
    <p:extLst>
      <p:ext uri="{BB962C8B-B14F-4D97-AF65-F5344CB8AC3E}">
        <p14:creationId xmlns:p14="http://schemas.microsoft.com/office/powerpoint/2010/main" val="388608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64BFE32-A633-1638-B2F2-B0360FEF8A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78"/>
          <a:stretch/>
        </p:blipFill>
        <p:spPr>
          <a:xfrm>
            <a:off x="1523507" y="1494225"/>
            <a:ext cx="9144986" cy="3869549"/>
          </a:xfrm>
          <a:prstGeom prst="rect">
            <a:avLst/>
          </a:prstGeom>
          <a:ln w="88900" cap="sq" cmpd="thickThin">
            <a:solidFill>
              <a:srgbClr val="AB3C1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7A3B8F-F655-5856-ACC0-032680B0C5A1}"/>
              </a:ext>
            </a:extLst>
          </p:cNvPr>
          <p:cNvSpPr txBox="1"/>
          <p:nvPr/>
        </p:nvSpPr>
        <p:spPr>
          <a:xfrm>
            <a:off x="8004588" y="4532777"/>
            <a:ext cx="52346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sz="4800" dirty="0">
                <a:solidFill>
                  <a:srgbClr val="0070C0"/>
                </a:solidFill>
              </a:rPr>
              <a:t>&gt;</a:t>
            </a:r>
            <a:endParaRPr lang="ar-KW" sz="48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62A5C1-304D-E734-37A4-84FF3BB5BB97}"/>
              </a:ext>
            </a:extLst>
          </p:cNvPr>
          <p:cNvSpPr txBox="1"/>
          <p:nvPr/>
        </p:nvSpPr>
        <p:spPr>
          <a:xfrm>
            <a:off x="1452494" y="745987"/>
            <a:ext cx="1928191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000000"/>
                </a:solidFill>
              </a:rPr>
              <a:t>صفحة 31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FDB534-2798-8F84-57D0-E0F918FC7969}"/>
              </a:ext>
            </a:extLst>
          </p:cNvPr>
          <p:cNvSpPr/>
          <p:nvPr/>
        </p:nvSpPr>
        <p:spPr>
          <a:xfrm>
            <a:off x="6718300" y="3987800"/>
            <a:ext cx="3524250" cy="5449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2ABE03-135A-98C2-22A1-FC1A6A36D007}"/>
              </a:ext>
            </a:extLst>
          </p:cNvPr>
          <p:cNvSpPr/>
          <p:nvPr/>
        </p:nvSpPr>
        <p:spPr>
          <a:xfrm>
            <a:off x="6819900" y="4621385"/>
            <a:ext cx="3524250" cy="5449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8265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64BFE32-A633-1638-B2F2-B0360FEF8A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67"/>
          <a:stretch/>
        </p:blipFill>
        <p:spPr>
          <a:xfrm>
            <a:off x="1523507" y="2029813"/>
            <a:ext cx="9144986" cy="2798374"/>
          </a:xfrm>
          <a:prstGeom prst="rect">
            <a:avLst/>
          </a:prstGeom>
          <a:ln w="88900" cap="sq" cmpd="thickThin">
            <a:solidFill>
              <a:srgbClr val="AB3C1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62A5C1-304D-E734-37A4-84FF3BB5BB97}"/>
              </a:ext>
            </a:extLst>
          </p:cNvPr>
          <p:cNvSpPr txBox="1"/>
          <p:nvPr/>
        </p:nvSpPr>
        <p:spPr>
          <a:xfrm>
            <a:off x="1452494" y="1304787"/>
            <a:ext cx="1928191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000000"/>
                </a:solidFill>
              </a:rPr>
              <a:t>صفحة 31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C170CC-5E56-1D14-1271-1E51E9DBCC9A}"/>
              </a:ext>
            </a:extLst>
          </p:cNvPr>
          <p:cNvSpPr txBox="1"/>
          <p:nvPr/>
        </p:nvSpPr>
        <p:spPr>
          <a:xfrm>
            <a:off x="7965382" y="3429000"/>
            <a:ext cx="52346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sz="4800" dirty="0">
                <a:solidFill>
                  <a:srgbClr val="0070C0"/>
                </a:solidFill>
              </a:rPr>
              <a:t>&lt;</a:t>
            </a:r>
            <a:endParaRPr lang="ar-KW" sz="4800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F91AC9-7591-3E9B-20F3-39742FA68A0B}"/>
              </a:ext>
            </a:extLst>
          </p:cNvPr>
          <p:cNvSpPr txBox="1"/>
          <p:nvPr/>
        </p:nvSpPr>
        <p:spPr>
          <a:xfrm>
            <a:off x="7962894" y="4070350"/>
            <a:ext cx="52346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sz="4800" dirty="0">
                <a:solidFill>
                  <a:srgbClr val="0070C0"/>
                </a:solidFill>
              </a:rPr>
              <a:t>&lt;</a:t>
            </a:r>
            <a:endParaRPr lang="ar-KW" sz="4800" dirty="0">
              <a:solidFill>
                <a:srgbClr val="0070C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B19705-5830-A904-69E7-FC358043AFBD}"/>
              </a:ext>
            </a:extLst>
          </p:cNvPr>
          <p:cNvSpPr/>
          <p:nvPr/>
        </p:nvSpPr>
        <p:spPr>
          <a:xfrm>
            <a:off x="6724230" y="2851420"/>
            <a:ext cx="3524250" cy="5449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319DC7-8E3B-F35A-E5DB-785B3C1025C4}"/>
              </a:ext>
            </a:extLst>
          </p:cNvPr>
          <p:cNvSpPr/>
          <p:nvPr/>
        </p:nvSpPr>
        <p:spPr>
          <a:xfrm>
            <a:off x="6787730" y="3457148"/>
            <a:ext cx="3524250" cy="5449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2EFB6E-199B-D201-3EE4-DA5ABF91DE38}"/>
              </a:ext>
            </a:extLst>
          </p:cNvPr>
          <p:cNvSpPr/>
          <p:nvPr/>
        </p:nvSpPr>
        <p:spPr>
          <a:xfrm>
            <a:off x="6883437" y="4162559"/>
            <a:ext cx="3524250" cy="5449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5587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977F47A-C8CD-7C7F-7578-4DCD30ADC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523" y="288433"/>
            <a:ext cx="9115461" cy="6281133"/>
          </a:xfrm>
          <a:prstGeom prst="rect">
            <a:avLst/>
          </a:prstGeom>
          <a:ln w="88900" cap="sq" cmpd="thickThin">
            <a:solidFill>
              <a:srgbClr val="AB3C1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B6567B5-8717-A7CE-2FC7-69CC6375BA8B}"/>
              </a:ext>
            </a:extLst>
          </p:cNvPr>
          <p:cNvSpPr/>
          <p:nvPr/>
        </p:nvSpPr>
        <p:spPr>
          <a:xfrm>
            <a:off x="2769192" y="1689651"/>
            <a:ext cx="8362122" cy="1133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0A5BF9-F18D-6B59-C397-0A6DA3681810}"/>
              </a:ext>
            </a:extLst>
          </p:cNvPr>
          <p:cNvSpPr txBox="1"/>
          <p:nvPr/>
        </p:nvSpPr>
        <p:spPr>
          <a:xfrm>
            <a:off x="10959864" y="1227110"/>
            <a:ext cx="5481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00B0F0"/>
                </a:solidFill>
              </a:rPr>
              <a:t>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6E10B8-6BDC-FB9C-0981-2CFF8025A058}"/>
              </a:ext>
            </a:extLst>
          </p:cNvPr>
          <p:cNvSpPr txBox="1"/>
          <p:nvPr/>
        </p:nvSpPr>
        <p:spPr>
          <a:xfrm>
            <a:off x="6590469" y="1227110"/>
            <a:ext cx="35347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00B0F0"/>
                </a:solidFill>
              </a:rPr>
              <a:t>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58FA7D-F5DE-59EA-F3D2-CD53C45CBC02}"/>
              </a:ext>
            </a:extLst>
          </p:cNvPr>
          <p:cNvSpPr txBox="1"/>
          <p:nvPr/>
        </p:nvSpPr>
        <p:spPr>
          <a:xfrm>
            <a:off x="5601532" y="1236699"/>
            <a:ext cx="35347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00B0F0"/>
                </a:solidFill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02E2D-7367-BF6C-9533-EAEA75078085}"/>
              </a:ext>
            </a:extLst>
          </p:cNvPr>
          <p:cNvSpPr txBox="1"/>
          <p:nvPr/>
        </p:nvSpPr>
        <p:spPr>
          <a:xfrm>
            <a:off x="9018103" y="5897342"/>
            <a:ext cx="11463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0070C0"/>
                </a:solidFill>
              </a:rPr>
              <a:t>0,850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86EB92-6731-9298-EE79-2CEEA19560AB}"/>
              </a:ext>
            </a:extLst>
          </p:cNvPr>
          <p:cNvSpPr txBox="1"/>
          <p:nvPr/>
        </p:nvSpPr>
        <p:spPr>
          <a:xfrm>
            <a:off x="6990518" y="5897342"/>
            <a:ext cx="11463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0070C0"/>
                </a:solidFill>
              </a:rPr>
              <a:t>0,876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88C434-559D-A6E8-E86E-D420B58A7058}"/>
              </a:ext>
            </a:extLst>
          </p:cNvPr>
          <p:cNvCxnSpPr/>
          <p:nvPr/>
        </p:nvCxnSpPr>
        <p:spPr>
          <a:xfrm flipH="1">
            <a:off x="8514520" y="1265580"/>
            <a:ext cx="762000" cy="4638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73E1B98-C8FA-72F4-377E-F60B3EA18AA9}"/>
              </a:ext>
            </a:extLst>
          </p:cNvPr>
          <p:cNvCxnSpPr>
            <a:cxnSpLocks/>
          </p:cNvCxnSpPr>
          <p:nvPr/>
        </p:nvCxnSpPr>
        <p:spPr>
          <a:xfrm flipH="1">
            <a:off x="9756912" y="1311963"/>
            <a:ext cx="543338" cy="4174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49C138-30E3-D536-4CA0-9BDC19FC2049}"/>
              </a:ext>
            </a:extLst>
          </p:cNvPr>
          <p:cNvCxnSpPr>
            <a:cxnSpLocks/>
          </p:cNvCxnSpPr>
          <p:nvPr/>
        </p:nvCxnSpPr>
        <p:spPr>
          <a:xfrm flipH="1">
            <a:off x="7381461" y="1375842"/>
            <a:ext cx="543338" cy="4174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2440529-7243-1EE9-BC23-A40DFDB8B5E1}"/>
              </a:ext>
            </a:extLst>
          </p:cNvPr>
          <p:cNvCxnSpPr>
            <a:cxnSpLocks/>
          </p:cNvCxnSpPr>
          <p:nvPr/>
        </p:nvCxnSpPr>
        <p:spPr>
          <a:xfrm flipH="1">
            <a:off x="6230988" y="1311963"/>
            <a:ext cx="543338" cy="4174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85FFCF-7D60-0A09-40D6-0BBDD0CD1F86}"/>
              </a:ext>
            </a:extLst>
          </p:cNvPr>
          <p:cNvCxnSpPr>
            <a:cxnSpLocks/>
          </p:cNvCxnSpPr>
          <p:nvPr/>
        </p:nvCxnSpPr>
        <p:spPr>
          <a:xfrm flipH="1">
            <a:off x="5207257" y="1308651"/>
            <a:ext cx="543338" cy="4174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5946696-DA0E-B027-105B-DC40FCFE647F}"/>
              </a:ext>
            </a:extLst>
          </p:cNvPr>
          <p:cNvCxnSpPr>
            <a:cxnSpLocks/>
          </p:cNvCxnSpPr>
          <p:nvPr/>
        </p:nvCxnSpPr>
        <p:spPr>
          <a:xfrm flipH="1">
            <a:off x="4183526" y="1305339"/>
            <a:ext cx="543338" cy="4174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EE8E3C5-0316-41D1-832D-8FAD025FB18E}"/>
              </a:ext>
            </a:extLst>
          </p:cNvPr>
          <p:cNvSpPr txBox="1"/>
          <p:nvPr/>
        </p:nvSpPr>
        <p:spPr>
          <a:xfrm>
            <a:off x="5704214" y="5897341"/>
            <a:ext cx="11463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0070C0"/>
                </a:solidFill>
              </a:rPr>
              <a:t>0,881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F9A54B-E8CC-DCDC-CD12-02A82C0BB653}"/>
              </a:ext>
            </a:extLst>
          </p:cNvPr>
          <p:cNvSpPr txBox="1"/>
          <p:nvPr/>
        </p:nvSpPr>
        <p:spPr>
          <a:xfrm>
            <a:off x="4544649" y="5897342"/>
            <a:ext cx="11463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0070C0"/>
                </a:solidFill>
              </a:rPr>
              <a:t>0,892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B03004-9998-816C-0B98-1FAB3AACD53E}"/>
              </a:ext>
            </a:extLst>
          </p:cNvPr>
          <p:cNvSpPr txBox="1"/>
          <p:nvPr/>
        </p:nvSpPr>
        <p:spPr>
          <a:xfrm>
            <a:off x="3258345" y="5897341"/>
            <a:ext cx="11463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0070C0"/>
                </a:solidFill>
              </a:rPr>
              <a:t>0,900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5F28A4-4904-371C-7D49-5126075C873A}"/>
              </a:ext>
            </a:extLst>
          </p:cNvPr>
          <p:cNvSpPr txBox="1"/>
          <p:nvPr/>
        </p:nvSpPr>
        <p:spPr>
          <a:xfrm>
            <a:off x="265044" y="225287"/>
            <a:ext cx="1928191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000000"/>
                </a:solidFill>
              </a:rPr>
              <a:t>صفحة 32</a:t>
            </a:r>
          </a:p>
        </p:txBody>
      </p:sp>
    </p:spTree>
    <p:extLst>
      <p:ext uri="{BB962C8B-B14F-4D97-AF65-F5344CB8AC3E}">
        <p14:creationId xmlns:p14="http://schemas.microsoft.com/office/powerpoint/2010/main" val="333678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34" y="3871455"/>
            <a:ext cx="3468622" cy="29547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758" y="4170783"/>
            <a:ext cx="2827176" cy="28271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581" y="3871455"/>
            <a:ext cx="3505944" cy="29865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2F5223-F3CE-2259-6286-418614896E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891" y="907946"/>
            <a:ext cx="11046909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33629"/>
      </p:ext>
    </p:extLst>
  </p:cSld>
  <p:clrMapOvr>
    <a:masterClrMapping/>
  </p:clrMapOvr>
</p:sld>
</file>

<file path=ppt/theme/theme1.xml><?xml version="1.0" encoding="utf-8"?>
<a:theme xmlns:a="http://schemas.openxmlformats.org/drawingml/2006/main" name="Children Playing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61883.potx" id="{18737D51-7733-4200-B5C9-BF22CA2CE631}" vid="{40CEFE45-12FF-4454-86EB-59F04C8588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Children playing education presentation design (cartoon illustration, widescreen)</Template>
  <TotalTime>398</TotalTime>
  <Words>213</Words>
  <Application>Microsoft Office PowerPoint</Application>
  <PresentationFormat>Widescreen</PresentationFormat>
  <Paragraphs>92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Meiryo</vt:lpstr>
      <vt:lpstr>A Soraya</vt:lpstr>
      <vt:lpstr>Arial</vt:lpstr>
      <vt:lpstr>Calibri</vt:lpstr>
      <vt:lpstr>Calibri Light</vt:lpstr>
      <vt:lpstr>Euphemia</vt:lpstr>
      <vt:lpstr>Gill Sans MT</vt:lpstr>
      <vt:lpstr>HSIshraq-Light</vt:lpstr>
      <vt:lpstr>Janna LT</vt:lpstr>
      <vt:lpstr>Sakkal Majalla</vt:lpstr>
      <vt:lpstr>Wingdings</vt:lpstr>
      <vt:lpstr>Children Playing 16x9</vt:lpstr>
      <vt:lpstr>Office Theme</vt:lpstr>
      <vt:lpstr>1_Office Theme</vt:lpstr>
      <vt:lpstr>2_Office Theme</vt:lpstr>
      <vt:lpstr>(1-4): مقارنة الأعداد الكلية والعشرية وترتيبها إعداد المعلمة: أ. نوره راشد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فاصل تعليمي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الواجب المنزلي</vt:lpstr>
      <vt:lpstr>التقييم المختصر</vt:lpstr>
      <vt:lpstr>ماذا تعلمــــــــنا اليوم 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(1-4): مقارنة الأعداد الكلية والعشرية وترتيبها</dc:title>
  <dc:creator>nrmsa 97</dc:creator>
  <cp:lastModifiedBy>نوره راشد محمد علي</cp:lastModifiedBy>
  <cp:revision>10</cp:revision>
  <cp:lastPrinted>2022-10-05T03:59:31Z</cp:lastPrinted>
  <dcterms:created xsi:type="dcterms:W3CDTF">2022-10-03T15:57:30Z</dcterms:created>
  <dcterms:modified xsi:type="dcterms:W3CDTF">2023-06-10T17:04:14Z</dcterms:modified>
</cp:coreProperties>
</file>