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6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91" r:id="rId2"/>
    <p:sldMasterId id="2147483703" r:id="rId3"/>
    <p:sldMasterId id="2147483715" r:id="rId4"/>
  </p:sldMasterIdLst>
  <p:notesMasterIdLst>
    <p:notesMasterId r:id="rId48"/>
  </p:notesMasterIdLst>
  <p:sldIdLst>
    <p:sldId id="308" r:id="rId5"/>
    <p:sldId id="1939" r:id="rId6"/>
    <p:sldId id="1959" r:id="rId7"/>
    <p:sldId id="1277" r:id="rId8"/>
    <p:sldId id="1960" r:id="rId9"/>
    <p:sldId id="1278" r:id="rId10"/>
    <p:sldId id="1279" r:id="rId11"/>
    <p:sldId id="1961" r:id="rId12"/>
    <p:sldId id="1280" r:id="rId13"/>
    <p:sldId id="1962" r:id="rId14"/>
    <p:sldId id="1940" r:id="rId15"/>
    <p:sldId id="1943" r:id="rId16"/>
    <p:sldId id="1944" r:id="rId17"/>
    <p:sldId id="1945" r:id="rId18"/>
    <p:sldId id="257" r:id="rId19"/>
    <p:sldId id="1946" r:id="rId20"/>
    <p:sldId id="259" r:id="rId21"/>
    <p:sldId id="1947" r:id="rId22"/>
    <p:sldId id="1255" r:id="rId23"/>
    <p:sldId id="1958" r:id="rId24"/>
    <p:sldId id="1948" r:id="rId25"/>
    <p:sldId id="1949" r:id="rId26"/>
    <p:sldId id="1950" r:id="rId27"/>
    <p:sldId id="1951" r:id="rId28"/>
    <p:sldId id="1952" r:id="rId29"/>
    <p:sldId id="1941" r:id="rId30"/>
    <p:sldId id="256" r:id="rId31"/>
    <p:sldId id="1953" r:id="rId32"/>
    <p:sldId id="1954" r:id="rId33"/>
    <p:sldId id="1955" r:id="rId34"/>
    <p:sldId id="263" r:id="rId35"/>
    <p:sldId id="264" r:id="rId36"/>
    <p:sldId id="268" r:id="rId37"/>
    <p:sldId id="269" r:id="rId38"/>
    <p:sldId id="274" r:id="rId39"/>
    <p:sldId id="275" r:id="rId40"/>
    <p:sldId id="278" r:id="rId41"/>
    <p:sldId id="283" r:id="rId42"/>
    <p:sldId id="286" r:id="rId43"/>
    <p:sldId id="287" r:id="rId44"/>
    <p:sldId id="1942" r:id="rId45"/>
    <p:sldId id="1956" r:id="rId46"/>
    <p:sldId id="195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B00"/>
    <a:srgbClr val="FF9933"/>
    <a:srgbClr val="E7FBFF"/>
    <a:srgbClr val="F3F3F4"/>
    <a:srgbClr val="6096FF"/>
    <a:srgbClr val="F48275"/>
    <a:srgbClr val="AF8E5A"/>
    <a:srgbClr val="19478C"/>
    <a:srgbClr val="6A1F60"/>
    <a:srgbClr val="36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042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5F59B-C668-4011-983E-F315D5C6132D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F99F9-2769-4C52-8EE2-7278119F0A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25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A03A7DE-E2C6-D3DE-2D3C-0E50AB453153}"/>
              </a:ext>
            </a:extLst>
          </p:cNvPr>
          <p:cNvSpPr/>
          <p:nvPr userDrawn="1"/>
        </p:nvSpPr>
        <p:spPr>
          <a:xfrm>
            <a:off x="492348" y="822701"/>
            <a:ext cx="5439251" cy="543925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155AC3-4048-A012-522F-9975DD4374A4}"/>
              </a:ext>
            </a:extLst>
          </p:cNvPr>
          <p:cNvSpPr/>
          <p:nvPr userDrawn="1"/>
        </p:nvSpPr>
        <p:spPr>
          <a:xfrm>
            <a:off x="11352413" y="1318559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6BC318-7E9C-A53F-C445-78301FFF7C95}"/>
              </a:ext>
            </a:extLst>
          </p:cNvPr>
          <p:cNvSpPr/>
          <p:nvPr userDrawn="1"/>
        </p:nvSpPr>
        <p:spPr>
          <a:xfrm>
            <a:off x="638841" y="5012346"/>
            <a:ext cx="837678" cy="837678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C2B4886-6DF6-0A57-7118-513A7AAA40F3}"/>
              </a:ext>
            </a:extLst>
          </p:cNvPr>
          <p:cNvSpPr/>
          <p:nvPr userDrawn="1"/>
        </p:nvSpPr>
        <p:spPr>
          <a:xfrm>
            <a:off x="9853347" y="0"/>
            <a:ext cx="1499066" cy="1061910"/>
          </a:xfrm>
          <a:custGeom>
            <a:avLst/>
            <a:gdLst>
              <a:gd name="connsiteX0" fmla="*/ 70097 w 1499066"/>
              <a:gd name="connsiteY0" fmla="*/ 0 h 1061910"/>
              <a:gd name="connsiteX1" fmla="*/ 1428969 w 1499066"/>
              <a:gd name="connsiteY1" fmla="*/ 0 h 1061910"/>
              <a:gd name="connsiteX2" fmla="*/ 1440164 w 1499066"/>
              <a:gd name="connsiteY2" fmla="*/ 20625 h 1061910"/>
              <a:gd name="connsiteX3" fmla="*/ 1499066 w 1499066"/>
              <a:gd name="connsiteY3" fmla="*/ 312377 h 1061910"/>
              <a:gd name="connsiteX4" fmla="*/ 749533 w 1499066"/>
              <a:gd name="connsiteY4" fmla="*/ 1061910 h 1061910"/>
              <a:gd name="connsiteX5" fmla="*/ 0 w 1499066"/>
              <a:gd name="connsiteY5" fmla="*/ 312377 h 1061910"/>
              <a:gd name="connsiteX6" fmla="*/ 58902 w 1499066"/>
              <a:gd name="connsiteY6" fmla="*/ 20625 h 10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066" h="1061910">
                <a:moveTo>
                  <a:pt x="70097" y="0"/>
                </a:moveTo>
                <a:lnTo>
                  <a:pt x="1428969" y="0"/>
                </a:lnTo>
                <a:lnTo>
                  <a:pt x="1440164" y="20625"/>
                </a:lnTo>
                <a:cubicBezTo>
                  <a:pt x="1478092" y="110298"/>
                  <a:pt x="1499066" y="208888"/>
                  <a:pt x="1499066" y="312377"/>
                </a:cubicBezTo>
                <a:cubicBezTo>
                  <a:pt x="1499066" y="726333"/>
                  <a:pt x="1163489" y="1061910"/>
                  <a:pt x="749533" y="1061910"/>
                </a:cubicBezTo>
                <a:cubicBezTo>
                  <a:pt x="335577" y="1061910"/>
                  <a:pt x="0" y="726333"/>
                  <a:pt x="0" y="312377"/>
                </a:cubicBezTo>
                <a:cubicBezTo>
                  <a:pt x="0" y="208888"/>
                  <a:pt x="20974" y="110298"/>
                  <a:pt x="58902" y="2062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F993BB-6145-4D1C-B438-D1350312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216" y="2130552"/>
            <a:ext cx="4590288" cy="1764792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BEF97-3620-43B4-9D9A-099216F75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840" y="1316736"/>
            <a:ext cx="4325112" cy="4325112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4030515-78CF-D472-B3D6-9EE48BCA2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598" y="3895344"/>
            <a:ext cx="4591906" cy="10241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96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B016AB6E-3D8A-906E-416F-9B68623EA747}"/>
              </a:ext>
            </a:extLst>
          </p:cNvPr>
          <p:cNvSpPr/>
          <p:nvPr userDrawn="1"/>
        </p:nvSpPr>
        <p:spPr>
          <a:xfrm>
            <a:off x="6912398" y="4482109"/>
            <a:ext cx="5279603" cy="2386909"/>
          </a:xfrm>
          <a:custGeom>
            <a:avLst/>
            <a:gdLst>
              <a:gd name="connsiteX0" fmla="*/ 3601541 w 5279603"/>
              <a:gd name="connsiteY0" fmla="*/ 0 h 2386909"/>
              <a:gd name="connsiteX1" fmla="*/ 5123083 w 5279603"/>
              <a:gd name="connsiteY1" fmla="*/ 307185 h 2386909"/>
              <a:gd name="connsiteX2" fmla="*/ 5279603 w 5279603"/>
              <a:gd name="connsiteY2" fmla="*/ 377947 h 2386909"/>
              <a:gd name="connsiteX3" fmla="*/ 5279603 w 5279603"/>
              <a:gd name="connsiteY3" fmla="*/ 2386909 h 2386909"/>
              <a:gd name="connsiteX4" fmla="*/ 0 w 5279603"/>
              <a:gd name="connsiteY4" fmla="*/ 2386909 h 2386909"/>
              <a:gd name="connsiteX5" fmla="*/ 78053 w 5279603"/>
              <a:gd name="connsiteY5" fmla="*/ 2214261 h 2386909"/>
              <a:gd name="connsiteX6" fmla="*/ 3601541 w 5279603"/>
              <a:gd name="connsiteY6" fmla="*/ 0 h 2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603" h="2386909">
                <a:moveTo>
                  <a:pt x="3601541" y="0"/>
                </a:moveTo>
                <a:cubicBezTo>
                  <a:pt x="4141255" y="0"/>
                  <a:pt x="4655422" y="109382"/>
                  <a:pt x="5123083" y="307185"/>
                </a:cubicBezTo>
                <a:lnTo>
                  <a:pt x="5279603" y="377947"/>
                </a:lnTo>
                <a:lnTo>
                  <a:pt x="5279603" y="2386909"/>
                </a:lnTo>
                <a:lnTo>
                  <a:pt x="0" y="2386909"/>
                </a:lnTo>
                <a:lnTo>
                  <a:pt x="78053" y="2214261"/>
                </a:lnTo>
                <a:cubicBezTo>
                  <a:pt x="709351" y="904104"/>
                  <a:pt x="2049863" y="0"/>
                  <a:pt x="3601541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71EA21E-8904-9B80-6EAB-BA76819B4C23}"/>
              </a:ext>
            </a:extLst>
          </p:cNvPr>
          <p:cNvSpPr/>
          <p:nvPr userDrawn="1"/>
        </p:nvSpPr>
        <p:spPr>
          <a:xfrm>
            <a:off x="6188287" y="5875583"/>
            <a:ext cx="1499066" cy="993434"/>
          </a:xfrm>
          <a:custGeom>
            <a:avLst/>
            <a:gdLst>
              <a:gd name="connsiteX0" fmla="*/ 749533 w 1499066"/>
              <a:gd name="connsiteY0" fmla="*/ 0 h 993434"/>
              <a:gd name="connsiteX1" fmla="*/ 1499066 w 1499066"/>
              <a:gd name="connsiteY1" fmla="*/ 749533 h 993434"/>
              <a:gd name="connsiteX2" fmla="*/ 1483838 w 1499066"/>
              <a:gd name="connsiteY2" fmla="*/ 900590 h 993434"/>
              <a:gd name="connsiteX3" fmla="*/ 1455018 w 1499066"/>
              <a:gd name="connsiteY3" fmla="*/ 993434 h 993434"/>
              <a:gd name="connsiteX4" fmla="*/ 44048 w 1499066"/>
              <a:gd name="connsiteY4" fmla="*/ 993434 h 993434"/>
              <a:gd name="connsiteX5" fmla="*/ 15228 w 1499066"/>
              <a:gd name="connsiteY5" fmla="*/ 900590 h 993434"/>
              <a:gd name="connsiteX6" fmla="*/ 0 w 1499066"/>
              <a:gd name="connsiteY6" fmla="*/ 749533 h 993434"/>
              <a:gd name="connsiteX7" fmla="*/ 749533 w 1499066"/>
              <a:gd name="connsiteY7" fmla="*/ 0 h 9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066" h="993434">
                <a:moveTo>
                  <a:pt x="749533" y="0"/>
                </a:moveTo>
                <a:cubicBezTo>
                  <a:pt x="1163489" y="0"/>
                  <a:pt x="1499066" y="335577"/>
                  <a:pt x="1499066" y="749533"/>
                </a:cubicBezTo>
                <a:cubicBezTo>
                  <a:pt x="1499066" y="801278"/>
                  <a:pt x="1493823" y="851798"/>
                  <a:pt x="1483838" y="900590"/>
                </a:cubicBezTo>
                <a:lnTo>
                  <a:pt x="1455018" y="993434"/>
                </a:lnTo>
                <a:lnTo>
                  <a:pt x="44048" y="993434"/>
                </a:lnTo>
                <a:lnTo>
                  <a:pt x="15228" y="900590"/>
                </a:lnTo>
                <a:cubicBezTo>
                  <a:pt x="5244" y="851798"/>
                  <a:pt x="0" y="801278"/>
                  <a:pt x="0" y="749533"/>
                </a:cubicBezTo>
                <a:cubicBezTo>
                  <a:pt x="0" y="335577"/>
                  <a:pt x="335577" y="0"/>
                  <a:pt x="749533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CB50393-ACAA-59FB-EDD9-D6A45246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" y="5824445"/>
            <a:ext cx="735041" cy="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5760B73-B111-FFDC-8074-91B4C106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4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893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16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340-73F7-4CB8-ADE2-32F0E9C1C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2E8C-958A-4000-A002-7BD7CE74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F70F-FA9C-4FAA-BB35-05AA38E2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E08D-FF5D-4B48-A0A0-98E626CA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0B7-653A-4E6E-A5D0-1646B69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44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B4CB-55E9-47D4-81A4-16BB2D1D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B92F-4BD0-46E7-8B19-457C37EC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2303-31BF-48F7-89F5-828A71B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F4A-1B66-40A0-9671-2F2B866F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9B77-31F5-40EE-82EE-DC2E06F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944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94E6-8AF3-4C7A-B848-B64B8E2E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DB9A-18DA-42FC-9CD8-279E548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5EA6-B5EB-4BCC-92A5-46F8CA8B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0F87-443A-4945-8D43-B2F30502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5B3-62ED-44E0-AA4E-5789D7B4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067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3CB7-9B53-43A3-8C14-5BB2B053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ABE3-EC85-450B-84AC-81B3F836D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8E1-90EA-4CD0-B7F3-06B56344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5F45-AEF7-40AA-AE99-B034822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4529E-C7D0-4113-8EDF-62D83C8A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1C0-C56C-4E02-8A3D-8589EBB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58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411F-DA7D-4742-8514-54EE816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8132-FC37-44E0-9A8E-B81BE0796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9D1-C3E2-4D33-A982-3EBD49FD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20E55-D28D-474A-B81A-D4ED99F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0BB-EEB1-4F9E-93F3-9016AB9B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2FEC-49A5-4E08-98CB-288DA142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48A4-56A5-40D2-A0C5-003F7DF2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2D1D-C14A-4CF8-B4EE-2364846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149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0080" y="1847088"/>
            <a:ext cx="7424928" cy="377647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CA8910C-D8ED-5254-9603-C499A3F69701}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FCE207E-49DC-89F0-6C2E-AEDEB1A668DB}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2480" y="2715768"/>
            <a:ext cx="3364992" cy="301752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19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8E28-273F-4E13-9D97-0EFB1254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CB1E-28FC-4D57-B60C-9408F8CC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BABE-36DC-4682-AFC9-87682D84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D8E8-C5C8-494B-A95C-9DA5CDFA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148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F764-3760-471E-9612-FE1CB58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431C3F-5449-46F1-A69E-41C168C5C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D41B97-B37F-4E66-8257-DC79BB68D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FBE8D-F7AB-487F-BBA1-367FA9EF2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CA6F-E5DC-4777-B91E-92F00DA7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40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55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0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9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is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rm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D76C9A2-7310-AC9A-D74B-465F4A044014}"/>
              </a:ext>
            </a:extLst>
          </p:cNvPr>
          <p:cNvSpPr/>
          <p:nvPr userDrawn="1"/>
        </p:nvSpPr>
        <p:spPr>
          <a:xfrm>
            <a:off x="8612029" y="3432619"/>
            <a:ext cx="3586781" cy="3425381"/>
          </a:xfrm>
          <a:custGeom>
            <a:avLst/>
            <a:gdLst>
              <a:gd name="connsiteX0" fmla="*/ 2057400 w 3586781"/>
              <a:gd name="connsiteY0" fmla="*/ 0 h 3425381"/>
              <a:gd name="connsiteX1" fmla="*/ 3512202 w 3586781"/>
              <a:gd name="connsiteY1" fmla="*/ 602599 h 3425381"/>
              <a:gd name="connsiteX2" fmla="*/ 3586781 w 3586781"/>
              <a:gd name="connsiteY2" fmla="*/ 684657 h 3425381"/>
              <a:gd name="connsiteX3" fmla="*/ 3586781 w 3586781"/>
              <a:gd name="connsiteY3" fmla="*/ 3425381 h 3425381"/>
              <a:gd name="connsiteX4" fmla="*/ 523691 w 3586781"/>
              <a:gd name="connsiteY4" fmla="*/ 3425381 h 3425381"/>
              <a:gd name="connsiteX5" fmla="*/ 469810 w 3586781"/>
              <a:gd name="connsiteY5" fmla="*/ 3366098 h 3425381"/>
              <a:gd name="connsiteX6" fmla="*/ 0 w 3586781"/>
              <a:gd name="connsiteY6" fmla="*/ 2057400 h 3425381"/>
              <a:gd name="connsiteX7" fmla="*/ 2057400 w 3586781"/>
              <a:gd name="connsiteY7" fmla="*/ 0 h 34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6781" h="3425381">
                <a:moveTo>
                  <a:pt x="2057400" y="0"/>
                </a:moveTo>
                <a:cubicBezTo>
                  <a:pt x="2625535" y="0"/>
                  <a:pt x="3139885" y="230282"/>
                  <a:pt x="3512202" y="602599"/>
                </a:cubicBezTo>
                <a:lnTo>
                  <a:pt x="3586781" y="684657"/>
                </a:lnTo>
                <a:lnTo>
                  <a:pt x="3586781" y="3425381"/>
                </a:lnTo>
                <a:lnTo>
                  <a:pt x="523691" y="3425381"/>
                </a:lnTo>
                <a:lnTo>
                  <a:pt x="469810" y="3366098"/>
                </a:lnTo>
                <a:cubicBezTo>
                  <a:pt x="176310" y="3010458"/>
                  <a:pt x="0" y="2554519"/>
                  <a:pt x="0" y="2057400"/>
                </a:cubicBez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37622" y="1953365"/>
            <a:ext cx="5149695" cy="36845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B05A4D-E9FB-4913-E53E-1DE2DC2D9B04}"/>
              </a:ext>
            </a:extLst>
          </p:cNvPr>
          <p:cNvSpPr/>
          <p:nvPr userDrawn="1"/>
        </p:nvSpPr>
        <p:spPr>
          <a:xfrm>
            <a:off x="8558269" y="6194361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C1FF5F2-E394-6897-C493-6584D74D8CEB}"/>
              </a:ext>
            </a:extLst>
          </p:cNvPr>
          <p:cNvSpPr/>
          <p:nvPr userDrawn="1"/>
        </p:nvSpPr>
        <p:spPr>
          <a:xfrm rot="16200000">
            <a:off x="446860" y="-169312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0478807-656D-4B2C-5C1E-4A08154F6567}"/>
              </a:ext>
            </a:extLst>
          </p:cNvPr>
          <p:cNvSpPr txBox="1">
            <a:spLocks/>
          </p:cNvSpPr>
          <p:nvPr userDrawn="1"/>
        </p:nvSpPr>
        <p:spPr>
          <a:xfrm>
            <a:off x="824131" y="2343177"/>
            <a:ext cx="4557428" cy="283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8D9022-B854-F233-7BEE-8185E402F657}"/>
              </a:ext>
            </a:extLst>
          </p:cNvPr>
          <p:cNvGrpSpPr/>
          <p:nvPr userDrawn="1"/>
        </p:nvGrpSpPr>
        <p:grpSpPr>
          <a:xfrm>
            <a:off x="1203700" y="2891437"/>
            <a:ext cx="4183547" cy="2282229"/>
            <a:chOff x="6448201" y="2832180"/>
            <a:chExt cx="4483608" cy="21396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459528-99D6-5A0F-AEFA-AC4E7BC126D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5AD794-5E76-98BF-3FC7-85579E09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DD1146-913C-8E63-E619-A08A11AAF12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43E402-60F2-D003-3878-233462D26AA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4528" y="2454311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28" y="3222369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528" y="3992637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528" y="4775296"/>
            <a:ext cx="4557428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6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18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4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5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67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79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92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5AC3F0E-B550-5DF3-6FEE-B1EFAC15A05B}"/>
              </a:ext>
            </a:extLst>
          </p:cNvPr>
          <p:cNvSpPr/>
          <p:nvPr userDrawn="1"/>
        </p:nvSpPr>
        <p:spPr>
          <a:xfrm>
            <a:off x="5622727" y="3014462"/>
            <a:ext cx="642974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B8B6206-1D28-8534-BE4D-6893F8FE67B7}"/>
              </a:ext>
            </a:extLst>
          </p:cNvPr>
          <p:cNvSpPr/>
          <p:nvPr userDrawn="1"/>
        </p:nvSpPr>
        <p:spPr>
          <a:xfrm>
            <a:off x="8484620" y="5988532"/>
            <a:ext cx="2953834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5405D2-9527-BA12-A7AC-4B93151CCBC5}"/>
              </a:ext>
            </a:extLst>
          </p:cNvPr>
          <p:cNvSpPr/>
          <p:nvPr userDrawn="1"/>
        </p:nvSpPr>
        <p:spPr>
          <a:xfrm>
            <a:off x="8484620" y="6069965"/>
            <a:ext cx="510053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A0CC5EDC-49D4-6111-36CB-3C8A2D02A8DE}"/>
              </a:ext>
            </a:extLst>
          </p:cNvPr>
          <p:cNvSpPr/>
          <p:nvPr userDrawn="1"/>
        </p:nvSpPr>
        <p:spPr>
          <a:xfrm>
            <a:off x="0" y="0"/>
            <a:ext cx="6306096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2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8861F0-9E5C-42FE-8FD1-955E3EFC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193C91-D140-4A0C-89E9-2FBC7261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58A5C2-8E7B-4D75-8D5F-7C1726A2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51DCD-8FE2-4327-9D64-1289F6F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C0DF59-630B-4662-9B11-1DDBDBA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73C873-3B11-42B7-8446-9A66CD59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E55688-60B4-4657-858C-AA61F3BF1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D2EBD5-6D09-49E4-A486-E69140C7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2AE34-7903-4E32-A445-931E2203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C82E54-FAC6-4133-837E-74982CDD8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B51735-5492-4233-BB8E-5668E74E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578A10-0DF2-4D30-A064-5DE0CE586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907B46-462E-46A7-818A-C546ED201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37B1CA-CFEC-482C-90F3-76A18E2C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60063E-E99C-467D-8DB8-342E1DA2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84393C-1EFB-4A74-87FF-9A03EB3F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0B5304-B535-48E0-B163-1960F84E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380501-2A61-4A64-9F11-968533E2B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2E284D-821C-44E4-A26C-A8DA4A5F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7CE6BB2-A157-4FB2-A1B3-C8B4838D4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B0EC85A-66D1-48F1-A9D1-05D86334C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E6C9992-CD35-4988-AE2B-959B2873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9C71FB8-D7A5-4A83-A5E3-92569ED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02D847D-C32C-4B2B-95F1-3823481F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82D433C4-79DD-42C5-9147-9E5DDECB6624}"/>
              </a:ext>
            </a:extLst>
          </p:cNvPr>
          <p:cNvSpPr/>
          <p:nvPr userDrawn="1"/>
        </p:nvSpPr>
        <p:spPr>
          <a:xfrm>
            <a:off x="8544421" y="1377730"/>
            <a:ext cx="3658597" cy="5494558"/>
          </a:xfrm>
          <a:custGeom>
            <a:avLst/>
            <a:gdLst>
              <a:gd name="connsiteX0" fmla="*/ 3224347 w 3658597"/>
              <a:gd name="connsiteY0" fmla="*/ 0 h 5494558"/>
              <a:gd name="connsiteX1" fmla="*/ 3554018 w 3658597"/>
              <a:gd name="connsiteY1" fmla="*/ 16647 h 5494558"/>
              <a:gd name="connsiteX2" fmla="*/ 3658597 w 3658597"/>
              <a:gd name="connsiteY2" fmla="*/ 29936 h 5494558"/>
              <a:gd name="connsiteX3" fmla="*/ 3658597 w 3658597"/>
              <a:gd name="connsiteY3" fmla="*/ 5494558 h 5494558"/>
              <a:gd name="connsiteX4" fmla="*/ 935531 w 3658597"/>
              <a:gd name="connsiteY4" fmla="*/ 5494558 h 5494558"/>
              <a:gd name="connsiteX5" fmla="*/ 736284 w 3658597"/>
              <a:gd name="connsiteY5" fmla="*/ 5275331 h 5494558"/>
              <a:gd name="connsiteX6" fmla="*/ 0 w 3658597"/>
              <a:gd name="connsiteY6" fmla="*/ 3224347 h 5494558"/>
              <a:gd name="connsiteX7" fmla="*/ 3224347 w 3658597"/>
              <a:gd name="connsiteY7" fmla="*/ 0 h 54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8597" h="5494558">
                <a:moveTo>
                  <a:pt x="3224347" y="0"/>
                </a:moveTo>
                <a:cubicBezTo>
                  <a:pt x="3335644" y="0"/>
                  <a:pt x="3445625" y="5639"/>
                  <a:pt x="3554018" y="16647"/>
                </a:cubicBezTo>
                <a:lnTo>
                  <a:pt x="3658597" y="29936"/>
                </a:lnTo>
                <a:lnTo>
                  <a:pt x="3658597" y="5494558"/>
                </a:lnTo>
                <a:lnTo>
                  <a:pt x="935531" y="5494558"/>
                </a:lnTo>
                <a:lnTo>
                  <a:pt x="736284" y="5275331"/>
                </a:lnTo>
                <a:cubicBezTo>
                  <a:pt x="276312" y="4717974"/>
                  <a:pt x="0" y="4003429"/>
                  <a:pt x="0" y="3224347"/>
                </a:cubicBezTo>
                <a:cubicBezTo>
                  <a:pt x="0" y="1443589"/>
                  <a:pt x="1443589" y="0"/>
                  <a:pt x="322434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B6078FDE-6CEC-993E-3339-544DEDA6AB82}"/>
              </a:ext>
            </a:extLst>
          </p:cNvPr>
          <p:cNvSpPr/>
          <p:nvPr userDrawn="1"/>
        </p:nvSpPr>
        <p:spPr>
          <a:xfrm>
            <a:off x="-11551" y="0"/>
            <a:ext cx="1175601" cy="1651285"/>
          </a:xfrm>
          <a:custGeom>
            <a:avLst/>
            <a:gdLst>
              <a:gd name="connsiteX0" fmla="*/ 0 w 1858209"/>
              <a:gd name="connsiteY0" fmla="*/ 0 h 2610096"/>
              <a:gd name="connsiteX1" fmla="*/ 1532533 w 1858209"/>
              <a:gd name="connsiteY1" fmla="*/ 0 h 2610096"/>
              <a:gd name="connsiteX2" fmla="*/ 1579125 w 1858209"/>
              <a:gd name="connsiteY2" fmla="*/ 62307 h 2610096"/>
              <a:gd name="connsiteX3" fmla="*/ 1858209 w 1858209"/>
              <a:gd name="connsiteY3" fmla="*/ 975965 h 2610096"/>
              <a:gd name="connsiteX4" fmla="*/ 224078 w 1858209"/>
              <a:gd name="connsiteY4" fmla="*/ 2610096 h 2610096"/>
              <a:gd name="connsiteX5" fmla="*/ 56998 w 1858209"/>
              <a:gd name="connsiteY5" fmla="*/ 2601659 h 2610096"/>
              <a:gd name="connsiteX6" fmla="*/ 0 w 1858209"/>
              <a:gd name="connsiteY6" fmla="*/ 2592960 h 261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209" h="2610096">
                <a:moveTo>
                  <a:pt x="0" y="0"/>
                </a:moveTo>
                <a:lnTo>
                  <a:pt x="1532533" y="0"/>
                </a:lnTo>
                <a:lnTo>
                  <a:pt x="1579125" y="62307"/>
                </a:lnTo>
                <a:cubicBezTo>
                  <a:pt x="1755324" y="323116"/>
                  <a:pt x="1858209" y="637525"/>
                  <a:pt x="1858209" y="975965"/>
                </a:cubicBezTo>
                <a:cubicBezTo>
                  <a:pt x="1858209" y="1878471"/>
                  <a:pt x="1126584" y="2610096"/>
                  <a:pt x="224078" y="2610096"/>
                </a:cubicBezTo>
                <a:cubicBezTo>
                  <a:pt x="167671" y="2610096"/>
                  <a:pt x="111932" y="2607238"/>
                  <a:pt x="56998" y="2601659"/>
                </a:cubicBezTo>
                <a:lnTo>
                  <a:pt x="0" y="259296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6A9E29-841B-F63A-A4FB-958C2A39A40A}"/>
              </a:ext>
            </a:extLst>
          </p:cNvPr>
          <p:cNvSpPr/>
          <p:nvPr userDrawn="1"/>
        </p:nvSpPr>
        <p:spPr>
          <a:xfrm>
            <a:off x="7897386" y="4880996"/>
            <a:ext cx="1499065" cy="1499065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1E8E1F-3A86-62FC-58AB-E196456B4583}"/>
              </a:ext>
            </a:extLst>
          </p:cNvPr>
          <p:cNvSpPr/>
          <p:nvPr userDrawn="1"/>
        </p:nvSpPr>
        <p:spPr>
          <a:xfrm>
            <a:off x="651124" y="1169282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anchor="t" anchorCtr="0">
            <a:noAutofit/>
          </a:bodyPr>
          <a:lstStyle>
            <a:lvl1pPr algn="ctr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54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43C8E8-8654-4AD0-967C-68A7DFCF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845632-BFB0-4111-8A8A-EF1272B1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6F91DD0-96F3-4332-8BAE-DDE67695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3E164CE-147E-41E8-B4F6-A16A2667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23C9C63-7982-4101-AF58-7F297394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C5A1A51-46DE-4AA4-848D-AC06CFB41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D220963-17EF-4147-98B3-E9BAB00E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606514-31E5-4B29-9F83-74CD29AF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E7A8FF-915A-47E4-9C38-766A38FE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718B421-C780-4DE9-B920-A35290BFB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4869EA-88AE-405D-9118-0EE1FC9C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FFB796-87E7-42FC-817B-1ADA6949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ED24C5E-9CEE-4232-A3AB-9256C95A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AB324E-81DC-4F77-AA3A-5B2675E4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6771D68-412E-47AC-957B-B0C459305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28AA63-6EFC-40C3-8175-E25F673E7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54B5DB-AA00-4AF2-99F6-0552433C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20334DB-9EBA-48CB-BD9E-1790CCA2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F10640-CBEA-4987-B202-8EB8E696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8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E5E1C4-7FCC-448C-BDB2-E1BBF835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5E3A38-DE79-448F-AE49-2E366F0C8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16586D-BE58-435C-86B0-7E719B0A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D43F4E-A2A2-4630-B9A9-D8BC049C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D8CDE4-C889-4B76-96E6-2A8FF1EF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3AF27D-986B-4373-88C9-B11FEA413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BC368A1-EBD7-4863-9292-06A5CDA6C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02323C-2AAE-4E4B-98F3-D6A6A17B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EA81E2-03BA-4C27-8730-AA973A59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0FF852-CBCC-41D6-ABDB-117D7EB2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A15E1F6-FCC0-B1B8-8F0A-02FAAB3F0D1E}"/>
              </a:ext>
            </a:extLst>
          </p:cNvPr>
          <p:cNvSpPr/>
          <p:nvPr userDrawn="1"/>
        </p:nvSpPr>
        <p:spPr>
          <a:xfrm>
            <a:off x="9965453" y="5422957"/>
            <a:ext cx="600979" cy="60097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8A0AB697-65DD-D82E-FD2B-BB10E141E719}"/>
              </a:ext>
            </a:extLst>
          </p:cNvPr>
          <p:cNvSpPr/>
          <p:nvPr userDrawn="1"/>
        </p:nvSpPr>
        <p:spPr>
          <a:xfrm>
            <a:off x="0" y="684941"/>
            <a:ext cx="5739305" cy="6173059"/>
          </a:xfrm>
          <a:custGeom>
            <a:avLst/>
            <a:gdLst>
              <a:gd name="connsiteX0" fmla="*/ 2105216 w 5739305"/>
              <a:gd name="connsiteY0" fmla="*/ 0 h 6173059"/>
              <a:gd name="connsiteX1" fmla="*/ 5739305 w 5739305"/>
              <a:gd name="connsiteY1" fmla="*/ 3634089 h 6173059"/>
              <a:gd name="connsiteX2" fmla="*/ 4909456 w 5739305"/>
              <a:gd name="connsiteY2" fmla="*/ 5945707 h 6173059"/>
              <a:gd name="connsiteX3" fmla="*/ 4702825 w 5739305"/>
              <a:gd name="connsiteY3" fmla="*/ 6173059 h 6173059"/>
              <a:gd name="connsiteX4" fmla="*/ 0 w 5739305"/>
              <a:gd name="connsiteY4" fmla="*/ 6173059 h 6173059"/>
              <a:gd name="connsiteX5" fmla="*/ 0 w 5739305"/>
              <a:gd name="connsiteY5" fmla="*/ 675505 h 6173059"/>
              <a:gd name="connsiteX6" fmla="*/ 73362 w 5739305"/>
              <a:gd name="connsiteY6" fmla="*/ 620646 h 6173059"/>
              <a:gd name="connsiteX7" fmla="*/ 2105216 w 5739305"/>
              <a:gd name="connsiteY7" fmla="*/ 0 h 6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305" h="6173059">
                <a:moveTo>
                  <a:pt x="2105216" y="0"/>
                </a:moveTo>
                <a:cubicBezTo>
                  <a:pt x="4112268" y="0"/>
                  <a:pt x="5739305" y="1627037"/>
                  <a:pt x="5739305" y="3634089"/>
                </a:cubicBezTo>
                <a:cubicBezTo>
                  <a:pt x="5739305" y="4512174"/>
                  <a:pt x="5427880" y="5317522"/>
                  <a:pt x="4909456" y="5945707"/>
                </a:cubicBezTo>
                <a:lnTo>
                  <a:pt x="4702825" y="6173059"/>
                </a:lnTo>
                <a:lnTo>
                  <a:pt x="0" y="6173059"/>
                </a:lnTo>
                <a:lnTo>
                  <a:pt x="0" y="675505"/>
                </a:lnTo>
                <a:lnTo>
                  <a:pt x="73362" y="620646"/>
                </a:lnTo>
                <a:cubicBezTo>
                  <a:pt x="653367" y="228802"/>
                  <a:pt x="1352572" y="0"/>
                  <a:pt x="21052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F637CE-F1AA-EB3D-67EB-815F56FFB509}"/>
              </a:ext>
            </a:extLst>
          </p:cNvPr>
          <p:cNvSpPr/>
          <p:nvPr userDrawn="1"/>
        </p:nvSpPr>
        <p:spPr>
          <a:xfrm>
            <a:off x="3500869" y="447695"/>
            <a:ext cx="1499065" cy="149906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412386" y="1273861"/>
            <a:ext cx="5149695" cy="426405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5536" y="1605845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5536" y="2373903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5536" y="3144171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55536" y="3926830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3D01B9-382B-1FFC-B0E8-50A5B1AA53F2}"/>
              </a:ext>
            </a:extLst>
          </p:cNvPr>
          <p:cNvGrpSpPr/>
          <p:nvPr userDrawn="1"/>
        </p:nvGrpSpPr>
        <p:grpSpPr>
          <a:xfrm>
            <a:off x="7155536" y="2000952"/>
            <a:ext cx="3844355" cy="3094988"/>
            <a:chOff x="6448201" y="2832180"/>
            <a:chExt cx="4489704" cy="290169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E06067-B8E1-70ED-D2D3-44CF8CDCD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30DAD0A-6F95-3AC2-7012-1BFF868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8BE1B0-4E81-D3BC-6252-7981ADD19C22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02BDCE-1B33-A927-9656-8B1F13D3E54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0822DF-56EF-F16B-1D58-9C3EAC7944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0393" y="5733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0A54A3-3D1B-FF08-2460-114DA5BF6D5A}"/>
              </a:ext>
            </a:extLst>
          </p:cNvPr>
          <p:cNvSpPr txBox="1">
            <a:spLocks/>
          </p:cNvSpPr>
          <p:nvPr userDrawn="1"/>
        </p:nvSpPr>
        <p:spPr>
          <a:xfrm>
            <a:off x="6812124" y="1474457"/>
            <a:ext cx="4187767" cy="4065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5.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6FF71D66-09F6-C545-173C-E4918A91F0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55536" y="4693042"/>
            <a:ext cx="4090669" cy="4777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7" name="Picture Placeholder 10">
            <a:extLst>
              <a:ext uri="{FF2B5EF4-FFF2-40B4-BE49-F238E27FC236}">
                <a16:creationId xmlns:a16="http://schemas.microsoft.com/office/drawing/2014/main" id="{670B5801-42BD-259B-180E-B4706551C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406331" y="598826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635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>
            <a:extLst>
              <a:ext uri="{FF2B5EF4-FFF2-40B4-BE49-F238E27FC236}">
                <a16:creationId xmlns:a16="http://schemas.microsoft.com/office/drawing/2014/main" id="{CCB0938D-C7B4-782B-BFAF-F503DE1CAEF0}"/>
              </a:ext>
            </a:extLst>
          </p:cNvPr>
          <p:cNvSpPr/>
          <p:nvPr userDrawn="1"/>
        </p:nvSpPr>
        <p:spPr>
          <a:xfrm>
            <a:off x="-14287" y="4334114"/>
            <a:ext cx="1149441" cy="1499066"/>
          </a:xfrm>
          <a:custGeom>
            <a:avLst/>
            <a:gdLst>
              <a:gd name="connsiteX0" fmla="*/ 399908 w 1149441"/>
              <a:gd name="connsiteY0" fmla="*/ 0 h 1499066"/>
              <a:gd name="connsiteX1" fmla="*/ 1149441 w 1149441"/>
              <a:gd name="connsiteY1" fmla="*/ 749533 h 1499066"/>
              <a:gd name="connsiteX2" fmla="*/ 399908 w 1149441"/>
              <a:gd name="connsiteY2" fmla="*/ 1499066 h 1499066"/>
              <a:gd name="connsiteX3" fmla="*/ 108156 w 1149441"/>
              <a:gd name="connsiteY3" fmla="*/ 1440164 h 1499066"/>
              <a:gd name="connsiteX4" fmla="*/ 0 w 1149441"/>
              <a:gd name="connsiteY4" fmla="*/ 1381459 h 1499066"/>
              <a:gd name="connsiteX5" fmla="*/ 0 w 1149441"/>
              <a:gd name="connsiteY5" fmla="*/ 117607 h 1499066"/>
              <a:gd name="connsiteX6" fmla="*/ 108156 w 1149441"/>
              <a:gd name="connsiteY6" fmla="*/ 58902 h 1499066"/>
              <a:gd name="connsiteX7" fmla="*/ 399908 w 1149441"/>
              <a:gd name="connsiteY7" fmla="*/ 0 h 14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441" h="1499066">
                <a:moveTo>
                  <a:pt x="399908" y="0"/>
                </a:moveTo>
                <a:cubicBezTo>
                  <a:pt x="813864" y="0"/>
                  <a:pt x="1149441" y="335577"/>
                  <a:pt x="1149441" y="749533"/>
                </a:cubicBezTo>
                <a:cubicBezTo>
                  <a:pt x="1149441" y="1163489"/>
                  <a:pt x="813864" y="1499066"/>
                  <a:pt x="399908" y="1499066"/>
                </a:cubicBezTo>
                <a:cubicBezTo>
                  <a:pt x="296419" y="1499066"/>
                  <a:pt x="197829" y="1478093"/>
                  <a:pt x="108156" y="1440164"/>
                </a:cubicBezTo>
                <a:lnTo>
                  <a:pt x="0" y="1381459"/>
                </a:lnTo>
                <a:lnTo>
                  <a:pt x="0" y="117607"/>
                </a:lnTo>
                <a:lnTo>
                  <a:pt x="108156" y="58902"/>
                </a:lnTo>
                <a:cubicBezTo>
                  <a:pt x="197829" y="20974"/>
                  <a:pt x="296419" y="0"/>
                  <a:pt x="399908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27AD3143-C49E-0951-0DB8-A9ABF0AB7E13}"/>
              </a:ext>
            </a:extLst>
          </p:cNvPr>
          <p:cNvSpPr/>
          <p:nvPr userDrawn="1"/>
        </p:nvSpPr>
        <p:spPr>
          <a:xfrm>
            <a:off x="6018661" y="-1535"/>
            <a:ext cx="6184356" cy="5906209"/>
          </a:xfrm>
          <a:custGeom>
            <a:avLst/>
            <a:gdLst>
              <a:gd name="connsiteX0" fmla="*/ 605352 w 6184356"/>
              <a:gd name="connsiteY0" fmla="*/ 0 h 5906209"/>
              <a:gd name="connsiteX1" fmla="*/ 6184356 w 6184356"/>
              <a:gd name="connsiteY1" fmla="*/ 0 h 5906209"/>
              <a:gd name="connsiteX2" fmla="*/ 6184356 w 6184356"/>
              <a:gd name="connsiteY2" fmla="*/ 5104584 h 5906209"/>
              <a:gd name="connsiteX3" fmla="*/ 5989771 w 6184356"/>
              <a:gd name="connsiteY3" fmla="*/ 5250092 h 5906209"/>
              <a:gd name="connsiteX4" fmla="*/ 3841790 w 6184356"/>
              <a:gd name="connsiteY4" fmla="*/ 5906209 h 5906209"/>
              <a:gd name="connsiteX5" fmla="*/ 0 w 6184356"/>
              <a:gd name="connsiteY5" fmla="*/ 2064419 h 5906209"/>
              <a:gd name="connsiteX6" fmla="*/ 463684 w 6184356"/>
              <a:gd name="connsiteY6" fmla="*/ 233194 h 590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4356" h="5906209">
                <a:moveTo>
                  <a:pt x="605352" y="0"/>
                </a:moveTo>
                <a:lnTo>
                  <a:pt x="6184356" y="0"/>
                </a:lnTo>
                <a:lnTo>
                  <a:pt x="6184356" y="5104584"/>
                </a:lnTo>
                <a:lnTo>
                  <a:pt x="5989771" y="5250092"/>
                </a:lnTo>
                <a:cubicBezTo>
                  <a:pt x="5376618" y="5664330"/>
                  <a:pt x="4637451" y="5906209"/>
                  <a:pt x="3841790" y="5906209"/>
                </a:cubicBezTo>
                <a:cubicBezTo>
                  <a:pt x="1720028" y="5906209"/>
                  <a:pt x="0" y="4186181"/>
                  <a:pt x="0" y="2064419"/>
                </a:cubicBezTo>
                <a:cubicBezTo>
                  <a:pt x="0" y="1401369"/>
                  <a:pt x="167972" y="777550"/>
                  <a:pt x="463684" y="23319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" name="Picture Placeholder 10">
            <a:extLst>
              <a:ext uri="{FF2B5EF4-FFF2-40B4-BE49-F238E27FC236}">
                <a16:creationId xmlns:a16="http://schemas.microsoft.com/office/drawing/2014/main" id="{354EAA14-8DA6-82B8-268B-6AC901311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64226" y="-5834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1F142C3-F309-0D74-D5C5-3EAB19D43031}"/>
              </a:ext>
            </a:extLst>
          </p:cNvPr>
          <p:cNvSpPr/>
          <p:nvPr userDrawn="1"/>
        </p:nvSpPr>
        <p:spPr>
          <a:xfrm>
            <a:off x="5689666" y="1067784"/>
            <a:ext cx="635955" cy="63595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77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3444D42C-1BDD-684F-2ED7-CBF2B31FA0BD}"/>
              </a:ext>
            </a:extLst>
          </p:cNvPr>
          <p:cNvSpPr/>
          <p:nvPr userDrawn="1"/>
        </p:nvSpPr>
        <p:spPr>
          <a:xfrm>
            <a:off x="0" y="-11017"/>
            <a:ext cx="5797960" cy="5177077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266F6B-F29A-5957-62EB-27F8C2FAEB4C}"/>
              </a:ext>
            </a:extLst>
          </p:cNvPr>
          <p:cNvSpPr/>
          <p:nvPr userDrawn="1"/>
        </p:nvSpPr>
        <p:spPr>
          <a:xfrm>
            <a:off x="5282616" y="378865"/>
            <a:ext cx="813384" cy="81338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18B912F-D300-065E-2807-E2EA07EBA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206" y="5671159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0AC709F-F9A3-D8F0-A42E-A2C94191DFC0}"/>
              </a:ext>
            </a:extLst>
          </p:cNvPr>
          <p:cNvSpPr/>
          <p:nvPr userDrawn="1"/>
        </p:nvSpPr>
        <p:spPr>
          <a:xfrm>
            <a:off x="6875619" y="5909834"/>
            <a:ext cx="397747" cy="397747"/>
          </a:xfrm>
          <a:prstGeom prst="ellipse">
            <a:avLst/>
          </a:prstGeom>
          <a:solidFill>
            <a:schemeClr val="accent6">
              <a:alpha val="303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03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anchor="t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744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0" r:id="rId13"/>
    <p:sldLayoutId id="2147483735" r:id="rId14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B4510-893B-4E42-B510-DC00A2A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97A8-CC0A-45E3-BE28-6548F676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4E56-3A03-480C-8CA1-C9DB452C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2D16-4571-407F-A8D3-7AD1AFC0EB20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F585-3EF1-4427-A7C7-C25169947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65C0-14BE-4832-BE44-2C24A436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401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88BD25A-0869-4967-B52A-CF108C8D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6358BF-966A-47F4-A1AF-C1331A894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40B5E5-99B8-4DF1-93CA-829967743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321D8-BD5F-4585-A686-DFAD2FA7ABC6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D14D6F-B269-4D0A-A2D3-37738EC5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DBF00E-5080-4CD4-8EAC-3885E6C8E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7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11" Type="http://schemas.openxmlformats.org/officeDocument/2006/relationships/image" Target="../media/image21.gif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microsoft.com/office/2007/relationships/hdphoto" Target="../media/hdphoto3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slide" Target="slide15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microsoft.com/office/2007/relationships/hdphoto" Target="../media/hdphoto3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slide" Target="slide15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slide" Target="slide28.xml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5.xml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7.xml"/><Relationship Id="rId21" Type="http://schemas.openxmlformats.org/officeDocument/2006/relationships/slide" Target="slide11.xml"/><Relationship Id="rId7" Type="http://schemas.openxmlformats.org/officeDocument/2006/relationships/slide" Target="slide31.xml"/><Relationship Id="rId12" Type="http://schemas.openxmlformats.org/officeDocument/2006/relationships/image" Target="../media/image53.png"/><Relationship Id="rId17" Type="http://schemas.openxmlformats.org/officeDocument/2006/relationships/slide" Target="slide13.xml"/><Relationship Id="rId2" Type="http://schemas.openxmlformats.org/officeDocument/2006/relationships/audio" Target="../media/media2.WAV"/><Relationship Id="rId16" Type="http://schemas.openxmlformats.org/officeDocument/2006/relationships/slide" Target="slide16.xml"/><Relationship Id="rId20" Type="http://schemas.openxmlformats.org/officeDocument/2006/relationships/image" Target="../media/image50.png"/><Relationship Id="rId1" Type="http://schemas.microsoft.com/office/2007/relationships/media" Target="../media/media2.WAV"/><Relationship Id="rId6" Type="http://schemas.openxmlformats.org/officeDocument/2006/relationships/image" Target="../media/image47.png"/><Relationship Id="rId11" Type="http://schemas.openxmlformats.org/officeDocument/2006/relationships/slide" Target="slide36.xml"/><Relationship Id="rId24" Type="http://schemas.openxmlformats.org/officeDocument/2006/relationships/image" Target="../media/image54.png"/><Relationship Id="rId5" Type="http://schemas.openxmlformats.org/officeDocument/2006/relationships/slide" Target="slide30.xml"/><Relationship Id="rId15" Type="http://schemas.openxmlformats.org/officeDocument/2006/relationships/image" Target="../media/image49.png"/><Relationship Id="rId23" Type="http://schemas.openxmlformats.org/officeDocument/2006/relationships/slide" Target="slide7.xml"/><Relationship Id="rId10" Type="http://schemas.openxmlformats.org/officeDocument/2006/relationships/image" Target="../media/image52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19.xml"/><Relationship Id="rId14" Type="http://schemas.openxmlformats.org/officeDocument/2006/relationships/slide" Target="slide40.xml"/><Relationship Id="rId22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slide" Target="slide28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11" Type="http://schemas.openxmlformats.org/officeDocument/2006/relationships/image" Target="../media/image21.gif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slide" Target="slide28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slide" Target="slide29.xml"/><Relationship Id="rId5" Type="http://schemas.openxmlformats.org/officeDocument/2006/relationships/image" Target="../media/image55.png"/><Relationship Id="rId4" Type="http://schemas.openxmlformats.org/officeDocument/2006/relationships/slide" Target="slide28.xml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slide" Target="slide29.xml"/><Relationship Id="rId5" Type="http://schemas.openxmlformats.org/officeDocument/2006/relationships/image" Target="../media/image55.png"/><Relationship Id="rId4" Type="http://schemas.openxmlformats.org/officeDocument/2006/relationships/slide" Target="slide28.xml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37.xml"/><Relationship Id="rId7" Type="http://schemas.openxmlformats.org/officeDocument/2006/relationships/audio" Target="../media/audio5.wav"/><Relationship Id="rId12" Type="http://schemas.openxmlformats.org/officeDocument/2006/relationships/image" Target="../media/image17.jpeg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6.svg"/><Relationship Id="rId10" Type="http://schemas.openxmlformats.org/officeDocument/2006/relationships/image" Target="../media/image23.jpeg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slide" Target="slide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jp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jp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5" Type="http://schemas.openxmlformats.org/officeDocument/2006/relationships/image" Target="../media/image27.png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jpeg"/><Relationship Id="rId12" Type="http://schemas.openxmlformats.org/officeDocument/2006/relationships/image" Target="../media/image26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31.jpg"/><Relationship Id="rId10" Type="http://schemas.openxmlformats.org/officeDocument/2006/relationships/image" Target="../media/image21.gif"/><Relationship Id="rId4" Type="http://schemas.openxmlformats.org/officeDocument/2006/relationships/audio" Target="../media/audio6.wav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jpeg"/><Relationship Id="rId12" Type="http://schemas.openxmlformats.org/officeDocument/2006/relationships/image" Target="../media/image26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32.jpg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17.jpe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7.wav"/><Relationship Id="rId12" Type="http://schemas.openxmlformats.org/officeDocument/2006/relationships/image" Target="../media/image17.jpeg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6.svg"/><Relationship Id="rId10" Type="http://schemas.openxmlformats.org/officeDocument/2006/relationships/image" Target="../media/image23.jpeg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479306" y="2019300"/>
            <a:ext cx="6866002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(3-4): ضرب الأعداد الصحيحة وقسمتها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FB73CB3-478D-86F0-D329-8615CF115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ديك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1B282D0-9630-436E-802C-EE17A552A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55" y="2148659"/>
            <a:ext cx="1449688" cy="2101549"/>
          </a:xfrm>
          <a:prstGeom prst="rect">
            <a:avLst/>
          </a:prstGeom>
        </p:spPr>
      </p:pic>
      <p:grpSp>
        <p:nvGrpSpPr>
          <p:cNvPr id="4" name="السؤال30">
            <a:extLst>
              <a:ext uri="{FF2B5EF4-FFF2-40B4-BE49-F238E27FC236}">
                <a16:creationId xmlns:a16="http://schemas.microsoft.com/office/drawing/2014/main" id="{68A91A7E-091D-4EDA-8B8B-690A60038DCF}"/>
              </a:ext>
            </a:extLst>
          </p:cNvPr>
          <p:cNvGrpSpPr/>
          <p:nvPr/>
        </p:nvGrpSpPr>
        <p:grpSpPr>
          <a:xfrm>
            <a:off x="2073886" y="291975"/>
            <a:ext cx="8292627" cy="1383981"/>
            <a:chOff x="3195284" y="241937"/>
            <a:chExt cx="7626699" cy="13839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9712043-0840-4559-8695-150FDDB1B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3745278" y="241937"/>
              <a:ext cx="6362174" cy="1383981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3857437-D628-422C-BE73-2762DCACA856}"/>
                </a:ext>
              </a:extLst>
            </p:cNvPr>
            <p:cNvSpPr txBox="1"/>
            <p:nvPr/>
          </p:nvSpPr>
          <p:spPr>
            <a:xfrm>
              <a:off x="3195284" y="579985"/>
              <a:ext cx="7626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أحسنتن بارك الله فيكن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5DEE3C6A-3844-46E9-ADC6-0EC79F04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7030834" y="7881382"/>
            <a:ext cx="837204" cy="837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51C8D-5D54-4369-AD78-8E42678438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4651653" y="8183582"/>
            <a:ext cx="676314" cy="36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153F1-9C91-45F2-AD71-3B91AC1D9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8363142" y="8525054"/>
            <a:ext cx="676314" cy="36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32793-6CD9-4124-A009-54F05DD13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3040214" y="7897729"/>
            <a:ext cx="837204" cy="83720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7D5B69E-41BD-4918-80B5-6C1BE34FE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5150901" y="6998437"/>
            <a:ext cx="837204" cy="837204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5C38C2E-C5FA-4B14-AAD8-442096C99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3513201" y="7233789"/>
            <a:ext cx="676314" cy="36650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5BE88959-14BA-4F63-8CFE-5E94F967C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6556999" y="7053720"/>
            <a:ext cx="676314" cy="36650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F8D9FCB-8D53-4776-8007-C10CFDAF5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8400041" y="7147585"/>
            <a:ext cx="837204" cy="837204"/>
          </a:xfrm>
          <a:prstGeom prst="rect">
            <a:avLst/>
          </a:prstGeom>
        </p:spPr>
      </p:pic>
      <p:pic>
        <p:nvPicPr>
          <p:cNvPr id="16" name="انتقال 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F498349-C380-4AF8-A996-05F10E3CCD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0" y="6021466"/>
            <a:ext cx="1370574" cy="83653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E13E1CA-A067-4A1A-85F3-06FBEF4A7A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272" y="3956437"/>
            <a:ext cx="2726251" cy="27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X_Nose_Flute_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4.81481E-6 L -0.00495 -0.498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95 -0.49885 L 2.5E-6 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2.59259E-6 L -0.00494 -0.49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08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94 -0.49885 L -4.79167E-6 2.5925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4.07407E-6 L -0.00495 -0.498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5 -0.49885 L -1.875E-6 4.0740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3.75E-6 -2.22045E-16 L -0.00494 -0.4988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08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494 -0.49884 L -3.75E-6 -2.22045E-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1.48148E-6 L -0.00495 -0.498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495 -0.49884 L -8.33333E-7 -1.48148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58333E-6 -1.48148E-6 L -0.00495 -0.498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495 -0.49884 L 4.58333E-6 -1.4814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-2.59259E-6 L -0.00494 -0.4988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4 -0.49884 L -4.79167E-6 -2.59259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70833E-6 -7.40741E-7 L -0.00495 -0.4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-10800000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0495 -0.49884 L 2.70833E-6 -7.40741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3BD54-94C9-03F6-F602-4922C5A85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7" t="17444" r="12103" b="33255"/>
          <a:stretch/>
        </p:blipFill>
        <p:spPr>
          <a:xfrm>
            <a:off x="218660" y="2117034"/>
            <a:ext cx="8885583" cy="26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FB5B25B-7040-AABF-0775-58B3B7135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14" y="3594652"/>
            <a:ext cx="3003010" cy="3111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9C3DB4-9619-4F73-0C58-087EB65D3786}"/>
              </a:ext>
            </a:extLst>
          </p:cNvPr>
          <p:cNvSpPr txBox="1"/>
          <p:nvPr/>
        </p:nvSpPr>
        <p:spPr>
          <a:xfrm>
            <a:off x="679140" y="1778770"/>
            <a:ext cx="7918174" cy="36317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15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الضرب</a:t>
            </a:r>
            <a:r>
              <a:rPr lang="ar-KW" sz="11500" b="1" dirty="0"/>
              <a:t> هو عملية جمع متكرر</a:t>
            </a:r>
          </a:p>
        </p:txBody>
      </p:sp>
    </p:spTree>
    <p:extLst>
      <p:ext uri="{BB962C8B-B14F-4D97-AF65-F5344CB8AC3E}">
        <p14:creationId xmlns:p14="http://schemas.microsoft.com/office/powerpoint/2010/main" val="37964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237A-A8FD-E6A9-95EA-C775E8D7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4" y="1542124"/>
            <a:ext cx="10479932" cy="3773751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C537A-9CC4-2894-3578-7EBCEA18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476905" y="3617158"/>
            <a:ext cx="507296" cy="531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C20E7-D590-3295-EA4C-20E2A4B56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812138" y="3617158"/>
            <a:ext cx="475127" cy="533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54848-0BE6-F958-B88B-0E2058198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10132888" y="3617158"/>
            <a:ext cx="507296" cy="531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B5B9E-BC44-DDAB-76A7-E74BF1EA9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820922" y="3617158"/>
            <a:ext cx="507296" cy="531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413824-44D7-0BA3-745B-D1A3C3218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164939" y="3617158"/>
            <a:ext cx="507296" cy="531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EAEE05-C4E7-3631-8C18-81C2A8171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476905" y="4151094"/>
            <a:ext cx="507296" cy="531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4C6A5F-441B-248F-D231-883001571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10132888" y="4151094"/>
            <a:ext cx="507296" cy="531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7C94E9-0E36-D618-C085-99ABB725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820922" y="4151094"/>
            <a:ext cx="507296" cy="531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2F7388-772F-43F9-9CF2-9B847CE55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164939" y="4151094"/>
            <a:ext cx="507296" cy="531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D487FA-7954-EC10-CEF7-0005B98AC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476905" y="4685030"/>
            <a:ext cx="507296" cy="531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6EAE94-D889-1A41-8AA4-EEBE3F256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10132888" y="4685030"/>
            <a:ext cx="507296" cy="531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119F41-8761-D4BF-187C-3176C9E27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820922" y="4685030"/>
            <a:ext cx="507296" cy="531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5CFA5C-3FFB-9CD1-7126-21365B66A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164939" y="4685030"/>
            <a:ext cx="507296" cy="5314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883127-6245-FED6-2983-30B9632ED4B4}"/>
              </a:ext>
            </a:extLst>
          </p:cNvPr>
          <p:cNvSpPr txBox="1"/>
          <p:nvPr/>
        </p:nvSpPr>
        <p:spPr>
          <a:xfrm>
            <a:off x="6780087" y="3105833"/>
            <a:ext cx="138485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 + 12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7646D0-EEE1-61E9-98EF-BCF70524F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188324" y="3617158"/>
            <a:ext cx="475127" cy="5333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1E5B5E-444F-E336-B3AE-BA984FE9E8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3564510" y="3617158"/>
            <a:ext cx="475127" cy="5333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1891C1-47D7-4EE6-EE40-C3910ACA5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2940696" y="3617158"/>
            <a:ext cx="475127" cy="5333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4A9437-0960-E908-780E-160CA2C65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809010" y="4148611"/>
            <a:ext cx="475127" cy="533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A78F42-C534-CDD8-D77D-D70C7EB02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185196" y="4148611"/>
            <a:ext cx="475127" cy="5333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6E9277-06E1-3DCA-EF1E-EE176C6EB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3561382" y="4148611"/>
            <a:ext cx="475127" cy="533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45C067-D8F6-AA54-B8D7-AB03F89D0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2937568" y="4148611"/>
            <a:ext cx="475127" cy="5333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EAFE7C-579D-07A8-5A3D-67801F3FF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805882" y="4680064"/>
            <a:ext cx="475127" cy="5333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DAFC1A-A8C7-ED44-49BD-423B9057B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182068" y="4680064"/>
            <a:ext cx="475127" cy="5333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3A8BB2-E56F-F776-93C4-FBAC1EECD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3558254" y="4680064"/>
            <a:ext cx="475127" cy="5333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CD1C09-04E4-03A9-ED03-EB134B2FB2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2934440" y="4680064"/>
            <a:ext cx="475127" cy="5333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D764F82-6379-E89E-5F2C-D5747901FCA3}"/>
              </a:ext>
            </a:extLst>
          </p:cNvPr>
          <p:cNvSpPr txBox="1"/>
          <p:nvPr/>
        </p:nvSpPr>
        <p:spPr>
          <a:xfrm>
            <a:off x="1867414" y="3085705"/>
            <a:ext cx="138485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 </a:t>
            </a:r>
            <a:r>
              <a:rPr lang="ar-KW" sz="3600" b="1" spc="-300" dirty="0">
                <a:solidFill>
                  <a:srgbClr val="FF0000"/>
                </a:solidFill>
              </a:rPr>
              <a:t>-</a:t>
            </a:r>
            <a:r>
              <a:rPr lang="ar-KW" sz="36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C9AED8-D02E-9515-039A-692DD96B4C1A}"/>
              </a:ext>
            </a:extLst>
          </p:cNvPr>
          <p:cNvSpPr txBox="1"/>
          <p:nvPr/>
        </p:nvSpPr>
        <p:spPr>
          <a:xfrm>
            <a:off x="856034" y="594096"/>
            <a:ext cx="2078406" cy="70788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5"/>
                </a:solidFill>
              </a:rPr>
              <a:t>صفحة  128</a:t>
            </a:r>
          </a:p>
        </p:txBody>
      </p:sp>
    </p:spTree>
    <p:extLst>
      <p:ext uri="{BB962C8B-B14F-4D97-AF65-F5344CB8AC3E}">
        <p14:creationId xmlns:p14="http://schemas.microsoft.com/office/powerpoint/2010/main" val="13998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D379F-9AA5-6C7E-E9F3-50FAB4F83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96" y="922042"/>
            <a:ext cx="10952704" cy="5617906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FC6C9-5715-E0C4-15BE-D20A78D16304}"/>
              </a:ext>
            </a:extLst>
          </p:cNvPr>
          <p:cNvSpPr txBox="1"/>
          <p:nvPr/>
        </p:nvSpPr>
        <p:spPr>
          <a:xfrm>
            <a:off x="841513" y="104681"/>
            <a:ext cx="2078406" cy="70788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5"/>
                </a:solidFill>
              </a:rPr>
              <a:t>صفحة  129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39BD1-CE97-2EA5-31EF-B33A0ED7657C}"/>
              </a:ext>
            </a:extLst>
          </p:cNvPr>
          <p:cNvSpPr txBox="1"/>
          <p:nvPr/>
        </p:nvSpPr>
        <p:spPr>
          <a:xfrm>
            <a:off x="4754853" y="2748789"/>
            <a:ext cx="169691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- 27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3F9BF-7C1E-32CA-4F38-D2004D991243}"/>
              </a:ext>
            </a:extLst>
          </p:cNvPr>
          <p:cNvSpPr txBox="1"/>
          <p:nvPr/>
        </p:nvSpPr>
        <p:spPr>
          <a:xfrm>
            <a:off x="4754853" y="3614668"/>
            <a:ext cx="169691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C4C2A-AB28-D999-A608-92C6E67163E6}"/>
              </a:ext>
            </a:extLst>
          </p:cNvPr>
          <p:cNvSpPr txBox="1"/>
          <p:nvPr/>
        </p:nvSpPr>
        <p:spPr>
          <a:xfrm>
            <a:off x="4754852" y="4428531"/>
            <a:ext cx="169691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صفر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597F2-7F48-EFB8-FBE6-B9F6F11FE33F}"/>
              </a:ext>
            </a:extLst>
          </p:cNvPr>
          <p:cNvSpPr txBox="1"/>
          <p:nvPr/>
        </p:nvSpPr>
        <p:spPr>
          <a:xfrm>
            <a:off x="5603309" y="5567410"/>
            <a:ext cx="169691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425C1-224C-9824-0AF7-3504DFED36D2}"/>
              </a:ext>
            </a:extLst>
          </p:cNvPr>
          <p:cNvSpPr txBox="1"/>
          <p:nvPr/>
        </p:nvSpPr>
        <p:spPr>
          <a:xfrm>
            <a:off x="1805607" y="5567410"/>
            <a:ext cx="169691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6482E4-3466-D7F1-E8B1-0DBE4A384E2B}"/>
              </a:ext>
            </a:extLst>
          </p:cNvPr>
          <p:cNvSpPr/>
          <p:nvPr/>
        </p:nvSpPr>
        <p:spPr>
          <a:xfrm>
            <a:off x="1298711" y="3713171"/>
            <a:ext cx="10477324" cy="814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165A0-91C8-2B76-848E-9A942A03B606}"/>
              </a:ext>
            </a:extLst>
          </p:cNvPr>
          <p:cNvSpPr/>
          <p:nvPr/>
        </p:nvSpPr>
        <p:spPr>
          <a:xfrm>
            <a:off x="1298712" y="4684103"/>
            <a:ext cx="10477323" cy="730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4093F-D29B-B8D9-7A1D-DD02871B143D}"/>
              </a:ext>
            </a:extLst>
          </p:cNvPr>
          <p:cNvSpPr/>
          <p:nvPr/>
        </p:nvSpPr>
        <p:spPr>
          <a:xfrm>
            <a:off x="1298713" y="5627303"/>
            <a:ext cx="10477324" cy="730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711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/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793DA6-B42F-445E-8484-DA81918C77A6}"/>
              </a:ext>
            </a:extLst>
          </p:cNvPr>
          <p:cNvSpPr/>
          <p:nvPr/>
        </p:nvSpPr>
        <p:spPr>
          <a:xfrm>
            <a:off x="3578087" y="446067"/>
            <a:ext cx="60019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bdo Free" panose="02000000000000000000" pitchFamily="2" charset="-78"/>
                <a:cs typeface="Abdo Free" panose="02000000000000000000" pitchFamily="2" charset="-78"/>
              </a:rPr>
              <a:t>حددي ما إذا كان الناتج موجب أم سالب: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do Free" panose="02000000000000000000" pitchFamily="2" charset="-78"/>
              <a:cs typeface="Abdo Free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702A7-65F9-AE15-8027-38C730EB06DD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D35B27-BE4D-674E-849A-0F05046A94A0}"/>
              </a:ext>
            </a:extLst>
          </p:cNvPr>
          <p:cNvSpPr/>
          <p:nvPr/>
        </p:nvSpPr>
        <p:spPr>
          <a:xfrm>
            <a:off x="1636644" y="4518992"/>
            <a:ext cx="868017" cy="265043"/>
          </a:xfrm>
          <a:prstGeom prst="rect">
            <a:avLst/>
          </a:prstGeom>
          <a:solidFill>
            <a:srgbClr val="194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0E8D6-6D0A-FB58-C39E-3FF60947990D}"/>
              </a:ext>
            </a:extLst>
          </p:cNvPr>
          <p:cNvSpPr txBox="1"/>
          <p:nvPr/>
        </p:nvSpPr>
        <p:spPr>
          <a:xfrm>
            <a:off x="5091496" y="3382113"/>
            <a:ext cx="2502000" cy="1200329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tx1"/>
                </a:solidFill>
              </a:rPr>
              <a:t>تمرن (1) صفحة 130</a:t>
            </a:r>
          </a:p>
        </p:txBody>
      </p:sp>
    </p:spTree>
    <p:extLst>
      <p:ext uri="{BB962C8B-B14F-4D97-AF65-F5344CB8AC3E}">
        <p14:creationId xmlns:p14="http://schemas.microsoft.com/office/powerpoint/2010/main" val="7979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61737AA-4959-4E94-94D2-E9A33233F642}"/>
              </a:ext>
            </a:extLst>
          </p:cNvPr>
          <p:cNvSpPr/>
          <p:nvPr/>
        </p:nvSpPr>
        <p:spPr>
          <a:xfrm>
            <a:off x="5267574" y="2738884"/>
            <a:ext cx="3243599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سالب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1D8FCD-88F7-45CA-944E-1843EF1BED87}"/>
              </a:ext>
            </a:extLst>
          </p:cNvPr>
          <p:cNvSpPr/>
          <p:nvPr/>
        </p:nvSpPr>
        <p:spPr>
          <a:xfrm>
            <a:off x="5267573" y="3734395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موجب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B47DFCD5-7886-4A8F-9470-5F51E9070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B7696-B4D0-4B38-ADFC-1924FFB140C4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E9D484-4001-FC7B-6804-7967F4B0A630}"/>
              </a:ext>
            </a:extLst>
          </p:cNvPr>
          <p:cNvSpPr/>
          <p:nvPr/>
        </p:nvSpPr>
        <p:spPr>
          <a:xfrm>
            <a:off x="1967949" y="4909931"/>
            <a:ext cx="927651" cy="238539"/>
          </a:xfrm>
          <a:prstGeom prst="rect">
            <a:avLst/>
          </a:prstGeom>
          <a:solidFill>
            <a:srgbClr val="AF8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7B500-3CAB-BCAB-48C6-525AB67670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391" t="28949" b="54964"/>
          <a:stretch/>
        </p:blipFill>
        <p:spPr>
          <a:xfrm>
            <a:off x="5079121" y="444767"/>
            <a:ext cx="3905853" cy="1323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D40A9-C41A-671B-4F36-81FCF39410D7}"/>
              </a:ext>
            </a:extLst>
          </p:cNvPr>
          <p:cNvSpPr txBox="1"/>
          <p:nvPr/>
        </p:nvSpPr>
        <p:spPr>
          <a:xfrm>
            <a:off x="6294782" y="577289"/>
            <a:ext cx="364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203872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2F60B-440D-41DC-9E9D-8C6D1950C61D}"/>
              </a:ext>
            </a:extLst>
          </p:cNvPr>
          <p:cNvSpPr/>
          <p:nvPr/>
        </p:nvSpPr>
        <p:spPr>
          <a:xfrm>
            <a:off x="5320029" y="3954959"/>
            <a:ext cx="3199914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موجب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52704-61E5-480F-8255-EDDC4DC147EB}"/>
              </a:ext>
            </a:extLst>
          </p:cNvPr>
          <p:cNvSpPr/>
          <p:nvPr/>
        </p:nvSpPr>
        <p:spPr>
          <a:xfrm>
            <a:off x="5320028" y="2940203"/>
            <a:ext cx="3199914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سالب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3293059-0BBF-4A36-A626-188A4D179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AD14AF-29F3-E1C7-F9BB-6DAF621B5721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108-16F1-BB09-7E5C-2E2849566289}"/>
              </a:ext>
            </a:extLst>
          </p:cNvPr>
          <p:cNvSpPr/>
          <p:nvPr/>
        </p:nvSpPr>
        <p:spPr>
          <a:xfrm>
            <a:off x="2107096" y="4724401"/>
            <a:ext cx="284921" cy="17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4C077-BA45-128B-EC83-D43C638AE4F0}"/>
              </a:ext>
            </a:extLst>
          </p:cNvPr>
          <p:cNvSpPr/>
          <p:nvPr/>
        </p:nvSpPr>
        <p:spPr>
          <a:xfrm>
            <a:off x="2676940" y="4724401"/>
            <a:ext cx="284921" cy="17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9745F-7FCD-C3B0-8997-CCEB11A335AE}"/>
              </a:ext>
            </a:extLst>
          </p:cNvPr>
          <p:cNvSpPr/>
          <p:nvPr/>
        </p:nvSpPr>
        <p:spPr>
          <a:xfrm>
            <a:off x="2392017" y="4724400"/>
            <a:ext cx="284921" cy="172277"/>
          </a:xfrm>
          <a:prstGeom prst="rect">
            <a:avLst/>
          </a:prstGeom>
          <a:solidFill>
            <a:srgbClr val="F48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16FC1-76DC-56DC-4045-F5E136FD50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68" t="28846" r="36223" b="55067"/>
          <a:stretch/>
        </p:blipFill>
        <p:spPr>
          <a:xfrm>
            <a:off x="5079121" y="444767"/>
            <a:ext cx="3905853" cy="1323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5240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F72E71-C85A-447B-B500-B094F4CDB2D4}"/>
              </a:ext>
            </a:extLst>
          </p:cNvPr>
          <p:cNvSpPr/>
          <p:nvPr/>
        </p:nvSpPr>
        <p:spPr>
          <a:xfrm>
            <a:off x="4672983" y="3046793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موجب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65353-ECF4-4B23-AB04-7BBE4D3334CC}"/>
              </a:ext>
            </a:extLst>
          </p:cNvPr>
          <p:cNvSpPr/>
          <p:nvPr/>
        </p:nvSpPr>
        <p:spPr>
          <a:xfrm>
            <a:off x="4672983" y="3982278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سالب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99215A5-D55B-4873-91B9-2D4150CD5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187EC-CC29-ABEB-B159-711457F315F9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C027D-992B-8067-E487-A09452B7EBD9}"/>
              </a:ext>
            </a:extLst>
          </p:cNvPr>
          <p:cNvSpPr/>
          <p:nvPr/>
        </p:nvSpPr>
        <p:spPr>
          <a:xfrm>
            <a:off x="1782417" y="4911145"/>
            <a:ext cx="841513" cy="265043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BE832-53B3-DF9D-878E-56E2F54C72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59" t="61961" r="1532" b="21952"/>
          <a:stretch/>
        </p:blipFill>
        <p:spPr>
          <a:xfrm>
            <a:off x="5079121" y="444767"/>
            <a:ext cx="3905853" cy="1323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6D2D32-1EAA-C47D-A046-D3A1C8B9FC20}"/>
              </a:ext>
            </a:extLst>
          </p:cNvPr>
          <p:cNvSpPr txBox="1"/>
          <p:nvPr/>
        </p:nvSpPr>
        <p:spPr>
          <a:xfrm>
            <a:off x="6414052" y="444767"/>
            <a:ext cx="364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814B2-61AD-ACF6-297C-3E47E6B8067D}"/>
              </a:ext>
            </a:extLst>
          </p:cNvPr>
          <p:cNvSpPr txBox="1"/>
          <p:nvPr/>
        </p:nvSpPr>
        <p:spPr>
          <a:xfrm>
            <a:off x="7517295" y="460366"/>
            <a:ext cx="364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89057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8B6DE-2613-0712-CCBF-3677ED48C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1" t="10943" r="17714" b="21957"/>
          <a:stretch/>
        </p:blipFill>
        <p:spPr>
          <a:xfrm>
            <a:off x="8036826" y="2579374"/>
            <a:ext cx="3379306" cy="3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1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42A3A-7E8C-1122-A853-783766651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11" b="30536"/>
          <a:stretch/>
        </p:blipFill>
        <p:spPr>
          <a:xfrm>
            <a:off x="526616" y="1523999"/>
            <a:ext cx="9760542" cy="35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9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53B79F-4BC5-9698-3A0A-53CF7827D790}"/>
              </a:ext>
            </a:extLst>
          </p:cNvPr>
          <p:cNvSpPr/>
          <p:nvPr/>
        </p:nvSpPr>
        <p:spPr>
          <a:xfrm>
            <a:off x="1245704" y="1222513"/>
            <a:ext cx="9700591" cy="4412974"/>
          </a:xfrm>
          <a:custGeom>
            <a:avLst/>
            <a:gdLst>
              <a:gd name="connsiteX0" fmla="*/ 0 w 9700591"/>
              <a:gd name="connsiteY0" fmla="*/ 735510 h 4412974"/>
              <a:gd name="connsiteX1" fmla="*/ 735510 w 9700591"/>
              <a:gd name="connsiteY1" fmla="*/ 0 h 4412974"/>
              <a:gd name="connsiteX2" fmla="*/ 8965081 w 9700591"/>
              <a:gd name="connsiteY2" fmla="*/ 0 h 4412974"/>
              <a:gd name="connsiteX3" fmla="*/ 9700591 w 9700591"/>
              <a:gd name="connsiteY3" fmla="*/ 735510 h 4412974"/>
              <a:gd name="connsiteX4" fmla="*/ 9700591 w 9700591"/>
              <a:gd name="connsiteY4" fmla="*/ 3677464 h 4412974"/>
              <a:gd name="connsiteX5" fmla="*/ 8965081 w 9700591"/>
              <a:gd name="connsiteY5" fmla="*/ 4412974 h 4412974"/>
              <a:gd name="connsiteX6" fmla="*/ 735510 w 9700591"/>
              <a:gd name="connsiteY6" fmla="*/ 4412974 h 4412974"/>
              <a:gd name="connsiteX7" fmla="*/ 0 w 9700591"/>
              <a:gd name="connsiteY7" fmla="*/ 3677464 h 4412974"/>
              <a:gd name="connsiteX8" fmla="*/ 0 w 9700591"/>
              <a:gd name="connsiteY8" fmla="*/ 735510 h 441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91" h="4412974" fill="none" extrusionOk="0">
                <a:moveTo>
                  <a:pt x="0" y="735510"/>
                </a:moveTo>
                <a:cubicBezTo>
                  <a:pt x="-7053" y="316388"/>
                  <a:pt x="372350" y="-33846"/>
                  <a:pt x="735510" y="0"/>
                </a:cubicBezTo>
                <a:cubicBezTo>
                  <a:pt x="2544582" y="-104147"/>
                  <a:pt x="5742118" y="93908"/>
                  <a:pt x="8965081" y="0"/>
                </a:cubicBezTo>
                <a:cubicBezTo>
                  <a:pt x="9307141" y="41179"/>
                  <a:pt x="9692972" y="350050"/>
                  <a:pt x="9700591" y="735510"/>
                </a:cubicBezTo>
                <a:cubicBezTo>
                  <a:pt x="9698000" y="2170311"/>
                  <a:pt x="9535747" y="3049427"/>
                  <a:pt x="9700591" y="3677464"/>
                </a:cubicBezTo>
                <a:cubicBezTo>
                  <a:pt x="9707027" y="4076098"/>
                  <a:pt x="9436517" y="4423553"/>
                  <a:pt x="8965081" y="4412974"/>
                </a:cubicBezTo>
                <a:cubicBezTo>
                  <a:pt x="5861884" y="4436947"/>
                  <a:pt x="4810842" y="4249721"/>
                  <a:pt x="735510" y="4412974"/>
                </a:cubicBezTo>
                <a:cubicBezTo>
                  <a:pt x="309117" y="4416826"/>
                  <a:pt x="-13931" y="4064490"/>
                  <a:pt x="0" y="3677464"/>
                </a:cubicBezTo>
                <a:cubicBezTo>
                  <a:pt x="-127628" y="2432486"/>
                  <a:pt x="129096" y="1348680"/>
                  <a:pt x="0" y="735510"/>
                </a:cubicBezTo>
                <a:close/>
              </a:path>
              <a:path w="9700591" h="4412974" stroke="0" extrusionOk="0">
                <a:moveTo>
                  <a:pt x="0" y="735510"/>
                </a:moveTo>
                <a:cubicBezTo>
                  <a:pt x="10081" y="261983"/>
                  <a:pt x="330144" y="-19760"/>
                  <a:pt x="735510" y="0"/>
                </a:cubicBezTo>
                <a:cubicBezTo>
                  <a:pt x="1640576" y="-18127"/>
                  <a:pt x="7446560" y="14802"/>
                  <a:pt x="8965081" y="0"/>
                </a:cubicBezTo>
                <a:cubicBezTo>
                  <a:pt x="9341580" y="71231"/>
                  <a:pt x="9742641" y="326315"/>
                  <a:pt x="9700591" y="735510"/>
                </a:cubicBezTo>
                <a:cubicBezTo>
                  <a:pt x="9690503" y="1360636"/>
                  <a:pt x="9639223" y="2514674"/>
                  <a:pt x="9700591" y="3677464"/>
                </a:cubicBezTo>
                <a:cubicBezTo>
                  <a:pt x="9694572" y="4081328"/>
                  <a:pt x="9339099" y="4357032"/>
                  <a:pt x="8965081" y="4412974"/>
                </a:cubicBezTo>
                <a:cubicBezTo>
                  <a:pt x="6141152" y="4564463"/>
                  <a:pt x="2473210" y="4402693"/>
                  <a:pt x="735510" y="4412974"/>
                </a:cubicBezTo>
                <a:cubicBezTo>
                  <a:pt x="248834" y="4406430"/>
                  <a:pt x="-34047" y="4024049"/>
                  <a:pt x="0" y="3677464"/>
                </a:cubicBezTo>
                <a:cubicBezTo>
                  <a:pt x="-17986" y="2721853"/>
                  <a:pt x="-138221" y="1163277"/>
                  <a:pt x="0" y="7355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1091019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CDD0A-EAAE-1797-569C-6A46EE1CB53A}"/>
              </a:ext>
            </a:extLst>
          </p:cNvPr>
          <p:cNvSpPr txBox="1"/>
          <p:nvPr/>
        </p:nvSpPr>
        <p:spPr>
          <a:xfrm>
            <a:off x="8153399" y="282624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rgbClr val="0070C0"/>
                </a:solidFill>
              </a:rPr>
              <a:t>أحمر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B64FE-7C54-16C6-9B40-2A664B55C614}"/>
              </a:ext>
            </a:extLst>
          </p:cNvPr>
          <p:cNvSpPr txBox="1"/>
          <p:nvPr/>
        </p:nvSpPr>
        <p:spPr>
          <a:xfrm>
            <a:off x="8153400" y="148705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rgbClr val="00B050"/>
                </a:solidFill>
              </a:rPr>
              <a:t>أزرق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064C9-9784-0013-B362-A17C755A2D34}"/>
              </a:ext>
            </a:extLst>
          </p:cNvPr>
          <p:cNvSpPr txBox="1"/>
          <p:nvPr/>
        </p:nvSpPr>
        <p:spPr>
          <a:xfrm>
            <a:off x="4850294" y="148705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وردي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08225-E40F-FAEB-EED0-E818A49B29DA}"/>
              </a:ext>
            </a:extLst>
          </p:cNvPr>
          <p:cNvSpPr txBox="1"/>
          <p:nvPr/>
        </p:nvSpPr>
        <p:spPr>
          <a:xfrm>
            <a:off x="8153398" y="416543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rgbClr val="FFC000"/>
                </a:solidFill>
              </a:rPr>
              <a:t>أخضر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27CE1-5301-91FD-D23D-C1C0501F5548}"/>
              </a:ext>
            </a:extLst>
          </p:cNvPr>
          <p:cNvSpPr txBox="1"/>
          <p:nvPr/>
        </p:nvSpPr>
        <p:spPr>
          <a:xfrm>
            <a:off x="4850293" y="282624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أصفر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ECE64-D516-8C7B-F3EC-D9D8FC4C1E02}"/>
              </a:ext>
            </a:extLst>
          </p:cNvPr>
          <p:cNvSpPr txBox="1"/>
          <p:nvPr/>
        </p:nvSpPr>
        <p:spPr>
          <a:xfrm>
            <a:off x="1547188" y="148705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rgbClr val="EA8B00"/>
                </a:solidFill>
              </a:rPr>
              <a:t>أسود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E1696-1761-7CE1-223C-4E75DA2CBF81}"/>
              </a:ext>
            </a:extLst>
          </p:cNvPr>
          <p:cNvSpPr txBox="1"/>
          <p:nvPr/>
        </p:nvSpPr>
        <p:spPr>
          <a:xfrm>
            <a:off x="4850292" y="4165433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أبيض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05E87-569A-9EFA-7E38-1E5796092689}"/>
              </a:ext>
            </a:extLst>
          </p:cNvPr>
          <p:cNvSpPr txBox="1"/>
          <p:nvPr/>
        </p:nvSpPr>
        <p:spPr>
          <a:xfrm>
            <a:off x="1547188" y="2830275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rgbClr val="0070C0"/>
                </a:solidFill>
              </a:rPr>
              <a:t>أزرق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C5671-415E-24F0-6348-98E676DC8851}"/>
              </a:ext>
            </a:extLst>
          </p:cNvPr>
          <p:cNvSpPr txBox="1"/>
          <p:nvPr/>
        </p:nvSpPr>
        <p:spPr>
          <a:xfrm>
            <a:off x="1547186" y="4173497"/>
            <a:ext cx="2491409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>
                <a:solidFill>
                  <a:srgbClr val="FF0000"/>
                </a:solidFill>
              </a:rPr>
              <a:t>وردي</a:t>
            </a:r>
          </a:p>
        </p:txBody>
      </p:sp>
    </p:spTree>
    <p:extLst>
      <p:ext uri="{BB962C8B-B14F-4D97-AF65-F5344CB8AC3E}">
        <p14:creationId xmlns:p14="http://schemas.microsoft.com/office/powerpoint/2010/main" val="25161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10EAAE-D71A-8693-AF1C-129A000C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1979393"/>
            <a:ext cx="11343861" cy="2899214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4E21BE-8A28-C989-9C4F-6841AB66E589}"/>
              </a:ext>
            </a:extLst>
          </p:cNvPr>
          <p:cNvSpPr txBox="1"/>
          <p:nvPr/>
        </p:nvSpPr>
        <p:spPr>
          <a:xfrm>
            <a:off x="424069" y="1058837"/>
            <a:ext cx="2078406" cy="70788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5"/>
                </a:solidFill>
              </a:rPr>
              <a:t>صفحة  129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B8EA6-1683-6EA3-F1D1-6CA578A1115E}"/>
              </a:ext>
            </a:extLst>
          </p:cNvPr>
          <p:cNvSpPr txBox="1"/>
          <p:nvPr/>
        </p:nvSpPr>
        <p:spPr>
          <a:xfrm>
            <a:off x="8757010" y="3909110"/>
            <a:ext cx="169691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- 4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2FF057-E623-52A8-B2E8-13B5EBDB8FF2}"/>
              </a:ext>
            </a:extLst>
          </p:cNvPr>
          <p:cNvSpPr txBox="1"/>
          <p:nvPr/>
        </p:nvSpPr>
        <p:spPr>
          <a:xfrm>
            <a:off x="5247541" y="3842849"/>
            <a:ext cx="169691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+ 3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F610E-8164-25F1-060F-6D273D23F0FA}"/>
              </a:ext>
            </a:extLst>
          </p:cNvPr>
          <p:cNvSpPr/>
          <p:nvPr/>
        </p:nvSpPr>
        <p:spPr>
          <a:xfrm>
            <a:off x="4340087" y="3269222"/>
            <a:ext cx="3631096" cy="142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4A819E-7ADD-7C7E-035E-888DC758E553}"/>
              </a:ext>
            </a:extLst>
          </p:cNvPr>
          <p:cNvSpPr txBox="1"/>
          <p:nvPr/>
        </p:nvSpPr>
        <p:spPr>
          <a:xfrm>
            <a:off x="1654017" y="3842849"/>
            <a:ext cx="169691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+ 33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3BF81A-1F20-CEEC-4A1E-093AA1DC69F1}"/>
              </a:ext>
            </a:extLst>
          </p:cNvPr>
          <p:cNvSpPr/>
          <p:nvPr/>
        </p:nvSpPr>
        <p:spPr>
          <a:xfrm>
            <a:off x="662606" y="3269221"/>
            <a:ext cx="3558208" cy="142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160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 animBg="1"/>
      <p:bldP spid="16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793DA6-B42F-445E-8484-DA81918C77A6}"/>
              </a:ext>
            </a:extLst>
          </p:cNvPr>
          <p:cNvSpPr/>
          <p:nvPr/>
        </p:nvSpPr>
        <p:spPr>
          <a:xfrm>
            <a:off x="3578087" y="446067"/>
            <a:ext cx="60019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do Free" panose="02000000000000000000" pitchFamily="2" charset="-78"/>
                <a:ea typeface="+mn-ea"/>
                <a:cs typeface="Abdo Free" panose="02000000000000000000" pitchFamily="2" charset="-78"/>
              </a:rPr>
              <a:t>حددي ما إذا كان الناتج موجب أم سالب: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do Free" panose="02000000000000000000" pitchFamily="2" charset="-78"/>
              <a:ea typeface="+mn-ea"/>
              <a:cs typeface="Abdo Free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702A7-65F9-AE15-8027-38C730EB06DD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D35B27-BE4D-674E-849A-0F05046A94A0}"/>
              </a:ext>
            </a:extLst>
          </p:cNvPr>
          <p:cNvSpPr/>
          <p:nvPr/>
        </p:nvSpPr>
        <p:spPr>
          <a:xfrm>
            <a:off x="1636644" y="4518992"/>
            <a:ext cx="868017" cy="265043"/>
          </a:xfrm>
          <a:prstGeom prst="rect">
            <a:avLst/>
          </a:prstGeom>
          <a:solidFill>
            <a:srgbClr val="194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0E8D6-6D0A-FB58-C39E-3FF60947990D}"/>
              </a:ext>
            </a:extLst>
          </p:cNvPr>
          <p:cNvSpPr txBox="1"/>
          <p:nvPr/>
        </p:nvSpPr>
        <p:spPr>
          <a:xfrm>
            <a:off x="5091496" y="3382113"/>
            <a:ext cx="2502000" cy="1200329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تمرن (1) صفحة 130</a:t>
            </a:r>
          </a:p>
        </p:txBody>
      </p:sp>
    </p:spTree>
    <p:extLst>
      <p:ext uri="{BB962C8B-B14F-4D97-AF65-F5344CB8AC3E}">
        <p14:creationId xmlns:p14="http://schemas.microsoft.com/office/powerpoint/2010/main" val="17914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61737AA-4959-4E94-94D2-E9A33233F642}"/>
              </a:ext>
            </a:extLst>
          </p:cNvPr>
          <p:cNvSpPr/>
          <p:nvPr/>
        </p:nvSpPr>
        <p:spPr>
          <a:xfrm>
            <a:off x="5267574" y="2738884"/>
            <a:ext cx="3243599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سالب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1D8FCD-88F7-45CA-944E-1843EF1BED87}"/>
              </a:ext>
            </a:extLst>
          </p:cNvPr>
          <p:cNvSpPr/>
          <p:nvPr/>
        </p:nvSpPr>
        <p:spPr>
          <a:xfrm>
            <a:off x="5267573" y="3734395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موجب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B47DFCD5-7886-4A8F-9470-5F51E9070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B7696-B4D0-4B38-ADFC-1924FFB140C4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E9D484-4001-FC7B-6804-7967F4B0A630}"/>
              </a:ext>
            </a:extLst>
          </p:cNvPr>
          <p:cNvSpPr/>
          <p:nvPr/>
        </p:nvSpPr>
        <p:spPr>
          <a:xfrm>
            <a:off x="1967949" y="4909931"/>
            <a:ext cx="927651" cy="238539"/>
          </a:xfrm>
          <a:prstGeom prst="rect">
            <a:avLst/>
          </a:prstGeom>
          <a:solidFill>
            <a:srgbClr val="AF8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7B500-3CAB-BCAB-48C6-525AB67670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49" t="28484" r="67342" b="55429"/>
          <a:stretch/>
        </p:blipFill>
        <p:spPr>
          <a:xfrm>
            <a:off x="5079121" y="444767"/>
            <a:ext cx="3905853" cy="1323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D40A9-C41A-671B-4F36-81FCF39410D7}"/>
              </a:ext>
            </a:extLst>
          </p:cNvPr>
          <p:cNvSpPr txBox="1"/>
          <p:nvPr/>
        </p:nvSpPr>
        <p:spPr>
          <a:xfrm>
            <a:off x="6096000" y="481462"/>
            <a:ext cx="364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057362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2F60B-440D-41DC-9E9D-8C6D1950C61D}"/>
              </a:ext>
            </a:extLst>
          </p:cNvPr>
          <p:cNvSpPr/>
          <p:nvPr/>
        </p:nvSpPr>
        <p:spPr>
          <a:xfrm>
            <a:off x="5320029" y="3954959"/>
            <a:ext cx="3199914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موجب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52704-61E5-480F-8255-EDDC4DC147EB}"/>
              </a:ext>
            </a:extLst>
          </p:cNvPr>
          <p:cNvSpPr/>
          <p:nvPr/>
        </p:nvSpPr>
        <p:spPr>
          <a:xfrm>
            <a:off x="5320028" y="2940203"/>
            <a:ext cx="3199914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سالب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3293059-0BBF-4A36-A626-188A4D179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AD14AF-29F3-E1C7-F9BB-6DAF621B5721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108-16F1-BB09-7E5C-2E2849566289}"/>
              </a:ext>
            </a:extLst>
          </p:cNvPr>
          <p:cNvSpPr/>
          <p:nvPr/>
        </p:nvSpPr>
        <p:spPr>
          <a:xfrm>
            <a:off x="2107096" y="4724401"/>
            <a:ext cx="284921" cy="17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4C077-BA45-128B-EC83-D43C638AE4F0}"/>
              </a:ext>
            </a:extLst>
          </p:cNvPr>
          <p:cNvSpPr/>
          <p:nvPr/>
        </p:nvSpPr>
        <p:spPr>
          <a:xfrm>
            <a:off x="2676940" y="4724401"/>
            <a:ext cx="284921" cy="17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9745F-7FCD-C3B0-8997-CCEB11A335AE}"/>
              </a:ext>
            </a:extLst>
          </p:cNvPr>
          <p:cNvSpPr/>
          <p:nvPr/>
        </p:nvSpPr>
        <p:spPr>
          <a:xfrm>
            <a:off x="2392017" y="4724400"/>
            <a:ext cx="284921" cy="172277"/>
          </a:xfrm>
          <a:prstGeom prst="rect">
            <a:avLst/>
          </a:prstGeom>
          <a:solidFill>
            <a:srgbClr val="F48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16FC1-76DC-56DC-4045-F5E136FD50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91" t="62444" r="36000" b="21469"/>
          <a:stretch/>
        </p:blipFill>
        <p:spPr>
          <a:xfrm>
            <a:off x="5079121" y="444767"/>
            <a:ext cx="3905853" cy="1323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8679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F72E71-C85A-447B-B500-B094F4CDB2D4}"/>
              </a:ext>
            </a:extLst>
          </p:cNvPr>
          <p:cNvSpPr/>
          <p:nvPr/>
        </p:nvSpPr>
        <p:spPr>
          <a:xfrm>
            <a:off x="4672983" y="3046793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موجب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65353-ECF4-4B23-AB04-7BBE4D3334CC}"/>
              </a:ext>
            </a:extLst>
          </p:cNvPr>
          <p:cNvSpPr/>
          <p:nvPr/>
        </p:nvSpPr>
        <p:spPr>
          <a:xfrm>
            <a:off x="4672983" y="3982278"/>
            <a:ext cx="324360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سالب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99215A5-D55B-4873-91B9-2D4150CD5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187EC-CC29-ABEB-B159-711457F315F9}"/>
              </a:ext>
            </a:extLst>
          </p:cNvPr>
          <p:cNvSpPr/>
          <p:nvPr/>
        </p:nvSpPr>
        <p:spPr>
          <a:xfrm>
            <a:off x="10654748" y="3717235"/>
            <a:ext cx="1192695" cy="2650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C027D-992B-8067-E487-A09452B7EBD9}"/>
              </a:ext>
            </a:extLst>
          </p:cNvPr>
          <p:cNvSpPr/>
          <p:nvPr/>
        </p:nvSpPr>
        <p:spPr>
          <a:xfrm>
            <a:off x="1782417" y="4911145"/>
            <a:ext cx="841513" cy="265043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BE832-53B3-DF9D-878E-56E2F54C72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7" t="62232" r="66904" b="21681"/>
          <a:stretch/>
        </p:blipFill>
        <p:spPr>
          <a:xfrm>
            <a:off x="5079121" y="444767"/>
            <a:ext cx="3905853" cy="1323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6D2D32-1EAA-C47D-A046-D3A1C8B9FC20}"/>
              </a:ext>
            </a:extLst>
          </p:cNvPr>
          <p:cNvSpPr txBox="1"/>
          <p:nvPr/>
        </p:nvSpPr>
        <p:spPr>
          <a:xfrm>
            <a:off x="6182251" y="444766"/>
            <a:ext cx="364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814B2-61AD-ACF6-297C-3E47E6B8067D}"/>
              </a:ext>
            </a:extLst>
          </p:cNvPr>
          <p:cNvSpPr txBox="1"/>
          <p:nvPr/>
        </p:nvSpPr>
        <p:spPr>
          <a:xfrm>
            <a:off x="7649816" y="444766"/>
            <a:ext cx="364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836011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7F9EF-5D71-2DEE-D674-3B3D4DA51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6" t="8696" r="14277" b="23382"/>
          <a:stretch/>
        </p:blipFill>
        <p:spPr>
          <a:xfrm>
            <a:off x="1543879" y="1099930"/>
            <a:ext cx="5970104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7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7E4F3A5-D2D3-4A90-A4BC-1B988F16C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4525" b="24711"/>
          <a:stretch/>
        </p:blipFill>
        <p:spPr>
          <a:xfrm>
            <a:off x="2164546" y="1967113"/>
            <a:ext cx="6867307" cy="1735284"/>
          </a:xfrm>
          <a:prstGeom prst="rect">
            <a:avLst/>
          </a:prstGeom>
        </p:spPr>
      </p:pic>
      <p:pic>
        <p:nvPicPr>
          <p:cNvPr id="20" name="Picture 19" descr="A picture containing window&#10;&#10;Description automatically generated">
            <a:extLst>
              <a:ext uri="{FF2B5EF4-FFF2-40B4-BE49-F238E27FC236}">
                <a16:creationId xmlns:a16="http://schemas.microsoft.com/office/drawing/2014/main" id="{40C6E818-0CB4-4402-9DB8-9699FC2B3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04" y="4430635"/>
            <a:ext cx="1363626" cy="1476546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652C63-725B-4094-9E69-656A827B7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85" y="725833"/>
            <a:ext cx="1318403" cy="1270627"/>
          </a:xfrm>
          <a:prstGeom prst="rect">
            <a:avLst/>
          </a:prstGeom>
        </p:spPr>
      </p:pic>
      <p:pic>
        <p:nvPicPr>
          <p:cNvPr id="24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279CD7-F027-475D-8646-44D734611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04" y="4890887"/>
            <a:ext cx="869595" cy="849545"/>
          </a:xfrm>
          <a:prstGeom prst="rect">
            <a:avLst/>
          </a:prstGeom>
        </p:spPr>
      </p:pic>
      <p:pic>
        <p:nvPicPr>
          <p:cNvPr id="26" name="Picture 25" descr="A picture containing window&#10;&#10;Description automatically generated">
            <a:extLst>
              <a:ext uri="{FF2B5EF4-FFF2-40B4-BE49-F238E27FC236}">
                <a16:creationId xmlns:a16="http://schemas.microsoft.com/office/drawing/2014/main" id="{03CB83DB-B2E5-49B8-B37B-DBDF17D68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34" y="269760"/>
            <a:ext cx="1364927" cy="1270627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93E934-C1E3-4202-B164-652577E45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99" y="1482602"/>
            <a:ext cx="1107068" cy="1072989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3CBF6742-8561-4119-BEEC-4575458B6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00" y="4430635"/>
            <a:ext cx="1015361" cy="1013548"/>
          </a:xfrm>
          <a:prstGeom prst="rect">
            <a:avLst/>
          </a:prstGeom>
        </p:spPr>
      </p:pic>
      <p:sp>
        <p:nvSpPr>
          <p:cNvPr id="1024" name="Oval 1023">
            <a:hlinkClick r:id="rId10" action="ppaction://hlinksldjump"/>
            <a:extLst>
              <a:ext uri="{FF2B5EF4-FFF2-40B4-BE49-F238E27FC236}">
                <a16:creationId xmlns:a16="http://schemas.microsoft.com/office/drawing/2014/main" id="{97149050-388F-4CA3-A991-B4007A2B6243}"/>
              </a:ext>
            </a:extLst>
          </p:cNvPr>
          <p:cNvSpPr/>
          <p:nvPr/>
        </p:nvSpPr>
        <p:spPr>
          <a:xfrm>
            <a:off x="5115338" y="3827661"/>
            <a:ext cx="1961322" cy="12059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6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562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59A0F72-63A3-4E82-B0F0-E8A273AF9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9" y="127294"/>
            <a:ext cx="1339078" cy="144996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55366D51-492F-46D2-B43C-073FF5FB8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24" y="-254591"/>
            <a:ext cx="1504485" cy="1449965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74209C1D-D0BF-4C39-89AA-F3EBF20C8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6" y="825835"/>
            <a:ext cx="1452559" cy="1449965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B9E4DFA-E7B1-4A57-BC36-CE9F95BE68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02" y="3101713"/>
            <a:ext cx="1469298" cy="1449965"/>
          </a:xfrm>
          <a:prstGeom prst="rect">
            <a:avLst/>
          </a:prstGeom>
        </p:spPr>
      </p:pic>
      <p:pic>
        <p:nvPicPr>
          <p:cNvPr id="25" name="Picture 24" descr="A picture containing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36C838F6-7A6F-43F1-A33A-CCE889775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04" y="2636874"/>
            <a:ext cx="1339078" cy="1449965"/>
          </a:xfrm>
          <a:prstGeom prst="rect">
            <a:avLst/>
          </a:prstGeom>
        </p:spPr>
      </p:pic>
      <p:pic>
        <p:nvPicPr>
          <p:cNvPr id="28" name="Picture 27" descr="A drawing of a cartoon character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73B7675-B0EF-4CFC-8EA4-322D2D0FA1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51" y="1700745"/>
            <a:ext cx="1484186" cy="144996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FC8E4856-C4D3-4013-A7BB-EFC1C8A14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98" y="2447059"/>
            <a:ext cx="1469298" cy="144996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6E2038E1-D0C3-45CD-AC2C-264E33693F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" y="4630112"/>
            <a:ext cx="1496017" cy="1449965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70F5A-8088-4AA6-B3D6-FF75257CBC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7407967"/>
            <a:ext cx="1496017" cy="1449965"/>
          </a:xfrm>
          <a:prstGeom prst="rect">
            <a:avLst/>
          </a:prstGeom>
        </p:spPr>
      </p:pic>
      <p:pic>
        <p:nvPicPr>
          <p:cNvPr id="34" name="Picture 33" descr="A picture containing window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E51ADF25-18C4-4004-B2CA-717E61CF9A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39" y="4939841"/>
            <a:ext cx="1557574" cy="1449965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9B7B7A0C-2B78-40D4-AE94-9BFCB27EBB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84" y="470391"/>
            <a:ext cx="1496017" cy="1449965"/>
          </a:xfrm>
          <a:prstGeom prst="rect">
            <a:avLst/>
          </a:prstGeom>
        </p:spPr>
      </p:pic>
      <p:pic>
        <p:nvPicPr>
          <p:cNvPr id="36" name="Picture 35" descr="A drawing of a cartoon character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511BB94F-EE31-4155-A2E6-8414A4074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10" y="4551678"/>
            <a:ext cx="1484186" cy="144996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D2F87F5A-EF35-4601-9DA3-5318E4F44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06" y="3563378"/>
            <a:ext cx="1504485" cy="144996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8384773-3A21-45A8-AC5E-43287A979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48" y="-3187200"/>
            <a:ext cx="1452559" cy="1449965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0B4F158C-32ED-481A-A15C-6539548D8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1736 L 0.07253 -0.02107 L 0.06523 0.0368 L 0.02031 0.06203 L 4.16667E-7 2.59259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3148 L 0.10087 0.00463 L 0.11823 0.06435 L 0.10225 0.10879 L 0.09062 0.11852 L 0.08489 0.12245 L 0.07187 0.12245 L 0.05312 0.10301 C 0.04965 0.09861 0.046 0.09444 0.04288 0.08958 C 0.03732 0.08079 0.02708 0.0625 0.02708 0.06273 L 0.02413 0.05463 L 0.02413 0.05486 L 0.02847 0.03542 L 0.02847 0.03565 L 0.02847 0.03542 L 0.02847 0.03565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31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43 L -0.03489 0.12083 L -0.00312 0.13449 L 0.01706 0.13449 L 0.02722 0.12476 L 0.02722 0.08402 L 0.02435 0.06666 L 0.01992 0.05509 L 0.01419 0.03773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103 0.01968 L 0.1181 0.10949 L 0.03868 0.08542 L 0.0224 0.02569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5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43 L -0.0349 0.12083 L -0.00313 0.13449 L 0.01706 0.13449 L 0.02721 0.12476 L 0.02721 0.08402 L 0.02435 0.06666 L 0.01992 0.05509 L 0.01419 0.03773 " pathEditMode="relative" rAng="0" ptsTypes="AAAAAAAAA">
                                      <p:cBhvr>
                                        <p:cTn id="1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01 L 0.0375 0.03033 L 0.1056 0.03774 L 0.08659 0.0919 L 0.03321 0.08033 L 0.03894 0.02246 " pathEditMode="relative" rAng="0" ptsTypes="AAAAAA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103 0.01968 L 0.1181 0.10949 L 0.03867 0.08542 L 0.0224 0.02569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54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4 0.03148 L 0.09076 0.02777 L 0.07761 0.08194 L 0.053 0.08194 L 0.03125 0.05092 L 0.02696 0.04305 L 0.02396 0.03541 L 0.02396 0.03565 " pathEditMode="relative" rAng="0" ptsTypes="AAAAAAAA">
                                      <p:cBhvr>
                                        <p:cTn id="2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3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1 0.08194 L 0.05295 0.08194 L 0.03125 0.05093 L 0.02691 0.04306 L 0.02396 0.03542 L 0.02396 0.03565 " pathEditMode="relative" rAng="0" ptsTypes="AAAAAAAA">
                                      <p:cBhvr>
                                        <p:cTn id="2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0.03981 L -0.01992 0.08796 L -0.00416 0.14236 L 0.02487 0.14027 L 0.04076 0.09976 L 0.04232 0.08611 L 0.03347 0.06689 L 0.02917 0.06088 L 0.02201 0.03981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5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0.03148 L 0.09075 0.02777 L 0.0776 0.08194 L 0.05299 0.08194 L 0.03125 0.05092 L 0.02695 0.04305 L 0.02395 0.03541 L 0.02395 0.03564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1 0.0301 L 0.03751 0.03033 L 0.1056 0.03774 L 0.08658 0.0919 L 0.03321 0.08033 L 0.03894 0.02246 " pathEditMode="relative" rAng="0" ptsTypes="AAAAAA">
                                      <p:cBhvr>
                                        <p:cTn id="2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8 0.03148 L 0.10091 0.00463 L 0.11823 0.06435 L 0.10221 0.1088 L 0.09062 0.11852 L 0.08489 0.12246 L 0.07187 0.12246 L 0.05312 0.10301 C 0.04961 0.09861 0.04596 0.09445 0.04283 0.08958 C 0.03737 0.08079 0.02708 0.0625 0.02708 0.06273 L 0.02408 0.05463 L 0.02408 0.05486 L 0.02851 0.03542 L 0.02851 0.03565 L 0.02851 0.03542 L 0.02851 0.03565 " pathEditMode="relative" rAng="0" ptsTypes="AAAAAAAAAAAAAAAA">
                                      <p:cBhvr>
                                        <p:cTn id="3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1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1412 L 0.10608 0.01042 L 0.09879 0.06829 L 0.05382 0.09352 L 0.03351 0.03148 " pathEditMode="relative" rAng="0" ptsTypes="AAAAA">
                                      <p:cBhvr>
                                        <p:cTn id="3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8182" showWhenStopped="0">
                <p:cTn id="10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0" y="1"/>
            <a:ext cx="1576505" cy="17070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92952"/>
            <a:ext cx="3048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- 20</a:t>
            </a:r>
            <a:endParaRPr lang="en-US" sz="5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E602FDA2-E601-B853-6024-52FA77A36B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552" t="1822" b="88086"/>
          <a:stretch/>
        </p:blipFill>
        <p:spPr>
          <a:xfrm>
            <a:off x="4153686" y="1817470"/>
            <a:ext cx="3629944" cy="11119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AEC6BA-B51C-DA80-4904-260F7F377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731" y="661116"/>
            <a:ext cx="33774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ديك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1B282D0-9630-436E-802C-EE17A552A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51" y="1195279"/>
            <a:ext cx="1290576" cy="1727277"/>
          </a:xfrm>
          <a:prstGeom prst="rect">
            <a:avLst/>
          </a:prstGeom>
        </p:spPr>
      </p:pic>
      <p:grpSp>
        <p:nvGrpSpPr>
          <p:cNvPr id="4" name="السؤال30">
            <a:extLst>
              <a:ext uri="{FF2B5EF4-FFF2-40B4-BE49-F238E27FC236}">
                <a16:creationId xmlns:a16="http://schemas.microsoft.com/office/drawing/2014/main" id="{68A91A7E-091D-4EDA-8B8B-690A60038DCF}"/>
              </a:ext>
            </a:extLst>
          </p:cNvPr>
          <p:cNvGrpSpPr/>
          <p:nvPr/>
        </p:nvGrpSpPr>
        <p:grpSpPr>
          <a:xfrm>
            <a:off x="2067045" y="-85098"/>
            <a:ext cx="7529716" cy="1383981"/>
            <a:chOff x="3745278" y="241937"/>
            <a:chExt cx="6362174" cy="13839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9712043-0840-4559-8695-150FDDB1B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3745278" y="241937"/>
              <a:ext cx="6362174" cy="1383981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3857437-D628-422C-BE73-2762DCACA856}"/>
                </a:ext>
              </a:extLst>
            </p:cNvPr>
            <p:cNvSpPr txBox="1"/>
            <p:nvPr/>
          </p:nvSpPr>
          <p:spPr>
            <a:xfrm>
              <a:off x="3802192" y="685814"/>
              <a:ext cx="6248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هيا بنا نلعب مع جدول الضرب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A589A368-4F8A-4CCB-9974-11A0FDC86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7030834" y="7881382"/>
            <a:ext cx="837204" cy="83720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12D52A5-C1E6-41AC-8810-EAD611AC5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4651653" y="8183582"/>
            <a:ext cx="676314" cy="3665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CE3C342E-87CD-403D-8235-F4B6625B8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8363142" y="8525054"/>
            <a:ext cx="676314" cy="3665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C63AD317-FB53-4B7D-941B-9088B187E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3040214" y="7897729"/>
            <a:ext cx="837204" cy="837204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578BE5C-BD6A-49DF-9958-CC49D9EB7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5150901" y="6998437"/>
            <a:ext cx="837204" cy="83720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E2AAC29-7374-4A3E-8A43-86E5BA95F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3513201" y="7233789"/>
            <a:ext cx="676314" cy="36650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709DCD55-BF39-4AE5-AAB3-D3206B3B2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6556999" y="7053720"/>
            <a:ext cx="676314" cy="3665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18FF1DA-241E-4DF0-811C-A1D793975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8400041" y="7147585"/>
            <a:ext cx="837204" cy="837204"/>
          </a:xfrm>
          <a:prstGeom prst="rect">
            <a:avLst/>
          </a:prstGeom>
        </p:spPr>
      </p:pic>
      <p:pic>
        <p:nvPicPr>
          <p:cNvPr id="17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913898-78A0-47F8-B454-168CA9000C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0" y="6021466"/>
            <a:ext cx="1370574" cy="8365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E7848C-8FB9-4CE5-A824-81977696A0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2977617"/>
            <a:ext cx="2726251" cy="27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X_Nose_Flute_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X_Nose_Flute_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4.81481E-6 L -0.00495 -0.498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95 -0.49885 L 2.5E-6 4.8148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2.59259E-6 L -0.00494 -0.498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08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94 -0.49885 L -4.79167E-6 2.59259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4.07407E-6 L -0.00495 -0.498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5 -0.49885 L -1.875E-6 4.07407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3.75E-6 -2.22045E-16 L -0.00494 -0.4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0800000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494 -0.49884 L -3.75E-6 -2.22045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1.48148E-6 L -0.00495 -0.498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495 -0.49884 L -8.33333E-7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58333E-6 -1.48148E-6 L -0.00495 -0.4988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495 -0.49884 L 4.58333E-6 -1.48148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-2.59259E-6 L -0.00494 -0.49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4 -0.49884 L -4.79167E-6 -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70833E-6 -7.40741E-7 L -0.00495 -0.498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-10800000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0495 -0.49884 L 2.70833E-6 -7.40741E-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0" y="1"/>
            <a:ext cx="1576505" cy="17070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+ 9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DD62EAA1-4187-A593-5254-E7586F6D7D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928" t="2262" r="33624" b="87646"/>
          <a:stretch/>
        </p:blipFill>
        <p:spPr>
          <a:xfrm>
            <a:off x="4155132" y="2021318"/>
            <a:ext cx="3629944" cy="11119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A2AE2-B9BD-1C1E-D27F-515D70FDEB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+ 100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30" y="81455"/>
            <a:ext cx="1686722" cy="1625599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D2E27562-ACF5-3D63-A91C-FCEAE9CB40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209" t="26529" r="1343" b="63379"/>
          <a:stretch/>
        </p:blipFill>
        <p:spPr>
          <a:xfrm>
            <a:off x="4155132" y="1860118"/>
            <a:ext cx="3629944" cy="11119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EDC85-E72F-94D3-36D7-9564C54531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- 70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30" y="81455"/>
            <a:ext cx="1686722" cy="1625599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940BFAE5-1EA2-BBD0-ED93-B5B1CE81DC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48" t="76378" r="33704" b="13530"/>
          <a:stretch/>
        </p:blipFill>
        <p:spPr>
          <a:xfrm>
            <a:off x="4155132" y="1860118"/>
            <a:ext cx="3629944" cy="11119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C4025-1DE4-4C5D-AF20-99B9026B30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- 1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0" y="102828"/>
            <a:ext cx="1651263" cy="1732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DC9F49-A09B-EBB8-A07D-A42A251AE2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35" t="48154" r="33902" b="31458"/>
          <a:stretch/>
        </p:blipFill>
        <p:spPr>
          <a:xfrm>
            <a:off x="4155132" y="1967345"/>
            <a:ext cx="3629944" cy="10047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478E8-DF8C-E643-3937-B6846246B1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+ 4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0" y="102828"/>
            <a:ext cx="1651263" cy="1732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B5F6F-74CD-E452-B994-EA745E063A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036" t="1985" r="1059" b="82897"/>
          <a:stretch/>
        </p:blipFill>
        <p:spPr>
          <a:xfrm>
            <a:off x="4128053" y="1938205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5A911-0EFF-03A6-5530-DB9F8E78B2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- 7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58" y="197343"/>
            <a:ext cx="1825685" cy="180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E91D8-B526-6B8C-F8A7-B48CF35235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557" t="2062" r="34538" b="82820"/>
          <a:stretch/>
        </p:blipFill>
        <p:spPr>
          <a:xfrm>
            <a:off x="4128053" y="1938205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FC447-F598-E6CC-C3C2-7E78AC5747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- 3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58" y="197343"/>
            <a:ext cx="1825685" cy="180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B3CBD-0C9D-0B0C-490F-4D8B9ABAAF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79" t="34315" r="34616" b="50567"/>
          <a:stretch/>
        </p:blipFill>
        <p:spPr>
          <a:xfrm>
            <a:off x="4158158" y="1909423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457E0A-EC31-B650-58DB-D96901DED2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صفر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5736D02-A77F-48D1-88E2-9056D30D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7" y="257088"/>
            <a:ext cx="1762538" cy="1759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CB9A2-2D5A-B950-AEDF-7028035866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10" t="34139" r="66785" b="50743"/>
          <a:stretch/>
        </p:blipFill>
        <p:spPr>
          <a:xfrm>
            <a:off x="4128053" y="1938205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386CE-4949-1778-12C2-BFFF6D3A80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128053" y="3600673"/>
            <a:ext cx="36238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+9 × (+5)= +45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1FCC136E-21B5-4943-A580-C71DCDC2C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13" y="385219"/>
            <a:ext cx="1557574" cy="1449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64A0DE-84C3-9A58-1116-28029A1B8F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530" t="66586" r="1565" b="18296"/>
          <a:stretch/>
        </p:blipFill>
        <p:spPr>
          <a:xfrm>
            <a:off x="4128053" y="1938205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FA8DA-71AC-098B-E61E-2D7460D275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 × 4 = 4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246FD3-9343-4911-B4B3-99435AF53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3" y="441272"/>
            <a:ext cx="1722754" cy="1683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370247-BDB3-5AFA-D015-D8F4448A52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986" t="66742" r="35109" b="18140"/>
          <a:stretch/>
        </p:blipFill>
        <p:spPr>
          <a:xfrm>
            <a:off x="4128053" y="1938205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BE0172-DAEF-5855-33CB-60819B30E9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خط 7">
            <a:extLst>
              <a:ext uri="{FF2B5EF4-FFF2-40B4-BE49-F238E27FC236}">
                <a16:creationId xmlns:a16="http://schemas.microsoft.com/office/drawing/2014/main" id="{D63B7E43-F8A1-46FF-BA5B-7F2BEC1C953D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خط 8">
            <a:extLst>
              <a:ext uri="{FF2B5EF4-FFF2-40B4-BE49-F238E27FC236}">
                <a16:creationId xmlns:a16="http://schemas.microsoft.com/office/drawing/2014/main" id="{25DACB5B-ED1E-4FFF-AF89-F3D61A9F687E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820F2F-B70A-4F99-BC83-C658F7C5AA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33" name="صح 32">
            <a:extLst>
              <a:ext uri="{FF2B5EF4-FFF2-40B4-BE49-F238E27FC236}">
                <a16:creationId xmlns:a16="http://schemas.microsoft.com/office/drawing/2014/main" id="{3C7AAE4C-D734-4DE6-94B7-5D5D7B7672D2}"/>
              </a:ext>
            </a:extLst>
          </p:cNvPr>
          <p:cNvGrpSpPr/>
          <p:nvPr/>
        </p:nvGrpSpPr>
        <p:grpSpPr>
          <a:xfrm>
            <a:off x="5298968" y="3090258"/>
            <a:ext cx="1594064" cy="1675320"/>
            <a:chOff x="5298968" y="3090258"/>
            <a:chExt cx="1594064" cy="1675320"/>
          </a:xfrm>
        </p:grpSpPr>
        <p:pic>
          <p:nvPicPr>
            <p:cNvPr id="13" name="صح 12">
              <a:extLst>
                <a:ext uri="{FF2B5EF4-FFF2-40B4-BE49-F238E27FC236}">
                  <a16:creationId xmlns:a16="http://schemas.microsoft.com/office/drawing/2014/main" id="{195A3F63-B9BA-4AD8-8AF3-42B59022E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C632A33-33B3-46F7-8DC4-427DADDD6F1C}"/>
                </a:ext>
              </a:extLst>
            </p:cNvPr>
            <p:cNvSpPr txBox="1"/>
            <p:nvPr/>
          </p:nvSpPr>
          <p:spPr>
            <a:xfrm>
              <a:off x="5573134" y="3705923"/>
              <a:ext cx="1062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2" name="خطا 31">
            <a:extLst>
              <a:ext uri="{FF2B5EF4-FFF2-40B4-BE49-F238E27FC236}">
                <a16:creationId xmlns:a16="http://schemas.microsoft.com/office/drawing/2014/main" id="{3D452130-396C-4EA3-A796-F97FDFFD833C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12" name="خطا 11">
              <a:extLst>
                <a:ext uri="{FF2B5EF4-FFF2-40B4-BE49-F238E27FC236}">
                  <a16:creationId xmlns:a16="http://schemas.microsoft.com/office/drawing/2014/main" id="{D577D02C-B093-44CE-949C-1C33DFC9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9F4E743E-0E0E-41BC-A061-DE37AD034C1E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4" name="خطا 33">
            <a:extLst>
              <a:ext uri="{FF2B5EF4-FFF2-40B4-BE49-F238E27FC236}">
                <a16:creationId xmlns:a16="http://schemas.microsoft.com/office/drawing/2014/main" id="{2D4A59D6-75F8-42E9-8C59-196054EDEC3E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14" name="خطا 13">
              <a:extLst>
                <a:ext uri="{FF2B5EF4-FFF2-40B4-BE49-F238E27FC236}">
                  <a16:creationId xmlns:a16="http://schemas.microsoft.com/office/drawing/2014/main" id="{BF15A61F-8F29-458C-B6A8-00E3A81D9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97B5E78-6616-4882-8501-F6EEDF66F46B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0" name="حاول مرة اخرى">
            <a:extLst>
              <a:ext uri="{FF2B5EF4-FFF2-40B4-BE49-F238E27FC236}">
                <a16:creationId xmlns:a16="http://schemas.microsoft.com/office/drawing/2014/main" id="{5BABAABE-D933-417C-B837-479D5AE6A4C9}"/>
              </a:ext>
            </a:extLst>
          </p:cNvPr>
          <p:cNvGrpSpPr/>
          <p:nvPr/>
        </p:nvGrpSpPr>
        <p:grpSpPr>
          <a:xfrm>
            <a:off x="2667891" y="1268130"/>
            <a:ext cx="6984094" cy="5219983"/>
            <a:chOff x="3084112" y="2746861"/>
            <a:chExt cx="6729274" cy="2994660"/>
          </a:xfrm>
        </p:grpSpPr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8469E904-0ACC-4FD1-B23B-CE4724FD4F2D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6228FF0A-DCB2-4772-9632-ACF8EBA59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15355F9-F539-448C-9AC8-3DDD526F2AAB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1" name="السؤال30">
            <a:extLst>
              <a:ext uri="{FF2B5EF4-FFF2-40B4-BE49-F238E27FC236}">
                <a16:creationId xmlns:a16="http://schemas.microsoft.com/office/drawing/2014/main" id="{9B8E0FAD-EF77-4387-A24B-778B3B5C9F62}"/>
              </a:ext>
            </a:extLst>
          </p:cNvPr>
          <p:cNvGrpSpPr/>
          <p:nvPr/>
        </p:nvGrpSpPr>
        <p:grpSpPr>
          <a:xfrm>
            <a:off x="9104778" y="-177805"/>
            <a:ext cx="3506679" cy="1383981"/>
            <a:chOff x="8614053" y="-192050"/>
            <a:chExt cx="3506679" cy="138398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724D416-F910-4EB9-8BB4-0B0D78485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455257A-A684-4885-B538-5642F2CB7924}"/>
                </a:ext>
              </a:extLst>
            </p:cNvPr>
            <p:cNvSpPr txBox="1"/>
            <p:nvPr/>
          </p:nvSpPr>
          <p:spPr>
            <a:xfrm>
              <a:off x="10350422" y="300996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A8194B7F-FB9B-40B7-9D10-D927C64900B5}"/>
                </a:ext>
              </a:extLst>
            </p:cNvPr>
            <p:cNvSpPr txBox="1"/>
            <p:nvPr/>
          </p:nvSpPr>
          <p:spPr>
            <a:xfrm>
              <a:off x="9326329" y="256222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B1BB65CC-286C-4BE4-A96A-A412C85DC81C}"/>
                </a:ext>
              </a:extLst>
            </p:cNvPr>
            <p:cNvSpPr txBox="1"/>
            <p:nvPr/>
          </p:nvSpPr>
          <p:spPr>
            <a:xfrm>
              <a:off x="8918902" y="302670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94F469-5DDD-43DA-9AA4-A820CDB282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375106" y="52254"/>
            <a:ext cx="2742472" cy="27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رسم 2" descr="إغلاق مع تعبئة خالصة">
            <a:extLst>
              <a:ext uri="{FF2B5EF4-FFF2-40B4-BE49-F238E27FC236}">
                <a16:creationId xmlns:a16="http://schemas.microsoft.com/office/drawing/2014/main" id="{3C0C5E6C-4127-4A36-92B0-A66EE3DEA8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0013" y="429503"/>
            <a:ext cx="358105" cy="358105"/>
          </a:xfrm>
          <a:prstGeom prst="rect">
            <a:avLst/>
          </a:prstGeom>
        </p:spPr>
      </p:pic>
      <p:pic>
        <p:nvPicPr>
          <p:cNvPr id="6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3D461792-9E88-412E-B5D5-1F86D8D30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38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5F33D352-31C5-4401-95C1-74A5A6A4C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Mar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1921 L 0.4625 -0.00648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59259E-6 L 0.51042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X_Jingle_Negative_W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042 0.32176 L 1.34544 0.30208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06722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128053" y="3596231"/>
            <a:ext cx="3623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+36 ÷ (-4) = -9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246FD3-9343-4911-B4B3-99435AF53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3" y="441272"/>
            <a:ext cx="1722754" cy="1683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B13A91-ABD9-4493-99F2-21FF1831CC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27" t="66363" r="66768" b="18519"/>
          <a:stretch/>
        </p:blipFill>
        <p:spPr>
          <a:xfrm>
            <a:off x="4128053" y="1938205"/>
            <a:ext cx="3623892" cy="118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EBA1A8-D279-1C1E-83BF-FF1C4DC31B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9" t="19202" r="7597" b="28216"/>
          <a:stretch/>
        </p:blipFill>
        <p:spPr>
          <a:xfrm>
            <a:off x="5599044" y="940904"/>
            <a:ext cx="2736574" cy="7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54BD7-45F6-A554-D72D-F96F9CE24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9" t="18806" r="17325" b="42889"/>
          <a:stretch/>
        </p:blipFill>
        <p:spPr>
          <a:xfrm>
            <a:off x="1610139" y="2206487"/>
            <a:ext cx="6314661" cy="2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41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DC576-358A-B16A-B208-2A4C993E0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6" y="3845726"/>
            <a:ext cx="11542643" cy="8893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4C053-2CC7-13FC-CF33-E7D890854C90}"/>
              </a:ext>
            </a:extLst>
          </p:cNvPr>
          <p:cNvSpPr txBox="1"/>
          <p:nvPr/>
        </p:nvSpPr>
        <p:spPr>
          <a:xfrm>
            <a:off x="536448" y="3087757"/>
            <a:ext cx="84220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ظللي (أ) إذا كانت العبارة صحيحة، و (ب) إذا كانت خاطئة: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2271B5-DD26-D243-6434-168F8D40486E}"/>
              </a:ext>
            </a:extLst>
          </p:cNvPr>
          <p:cNvSpPr/>
          <p:nvPr/>
        </p:nvSpPr>
        <p:spPr>
          <a:xfrm>
            <a:off x="1954696" y="4061791"/>
            <a:ext cx="483704" cy="4837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B24D6-2AE5-5FEE-5126-7D8474E3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66" y="179748"/>
            <a:ext cx="111200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F331B7-B17A-8242-9401-19AB9D38A92D}"/>
              </a:ext>
            </a:extLst>
          </p:cNvPr>
          <p:cNvSpPr/>
          <p:nvPr/>
        </p:nvSpPr>
        <p:spPr>
          <a:xfrm>
            <a:off x="6672470" y="1391478"/>
            <a:ext cx="4552121" cy="386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4D512-6A81-411A-AEAA-640884AB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942" y="2579535"/>
            <a:ext cx="4837176" cy="210312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ar-KW" sz="7200" dirty="0">
                <a:latin typeface="Abdo Free" panose="02000000000000000000" pitchFamily="2" charset="-78"/>
                <a:cs typeface="Abdo Free" panose="02000000000000000000" pitchFamily="2" charset="-78"/>
              </a:rPr>
              <a:t>ماذا تعلمنا اليوم ؟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41A46DF-1995-B4B0-E622-9F4E5F1D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4882" y="3429000"/>
            <a:ext cx="2364597" cy="3126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54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خط 7">
            <a:extLst>
              <a:ext uri="{FF2B5EF4-FFF2-40B4-BE49-F238E27FC236}">
                <a16:creationId xmlns:a16="http://schemas.microsoft.com/office/drawing/2014/main" id="{AFC37BA6-2883-4FED-B412-D15BCC0B7A63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خط 8">
            <a:extLst>
              <a:ext uri="{FF2B5EF4-FFF2-40B4-BE49-F238E27FC236}">
                <a16:creationId xmlns:a16="http://schemas.microsoft.com/office/drawing/2014/main" id="{1DCD50A7-EFB3-41EB-B4B4-A0B277B65641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DDA0A4-FEBE-4BD7-B532-22AD287C2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1" name="صح 32">
            <a:extLst>
              <a:ext uri="{FF2B5EF4-FFF2-40B4-BE49-F238E27FC236}">
                <a16:creationId xmlns:a16="http://schemas.microsoft.com/office/drawing/2014/main" id="{C9714C26-2416-4990-9A8F-1372DC8BBE8B}"/>
              </a:ext>
            </a:extLst>
          </p:cNvPr>
          <p:cNvGrpSpPr/>
          <p:nvPr/>
        </p:nvGrpSpPr>
        <p:grpSpPr>
          <a:xfrm>
            <a:off x="5263334" y="5119006"/>
            <a:ext cx="1594064" cy="1675320"/>
            <a:chOff x="5298968" y="3090258"/>
            <a:chExt cx="1594064" cy="1675320"/>
          </a:xfrm>
        </p:grpSpPr>
        <p:pic>
          <p:nvPicPr>
            <p:cNvPr id="22" name="صح 12">
              <a:extLst>
                <a:ext uri="{FF2B5EF4-FFF2-40B4-BE49-F238E27FC236}">
                  <a16:creationId xmlns:a16="http://schemas.microsoft.com/office/drawing/2014/main" id="{40A9AA00-F615-441B-BA79-AEE803D90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AC33A89-DDF5-4CAC-B074-C0F65CB1E552}"/>
                </a:ext>
              </a:extLst>
            </p:cNvPr>
            <p:cNvSpPr txBox="1"/>
            <p:nvPr/>
          </p:nvSpPr>
          <p:spPr>
            <a:xfrm>
              <a:off x="5573134" y="3705923"/>
              <a:ext cx="1062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4" name="خطا 31">
            <a:extLst>
              <a:ext uri="{FF2B5EF4-FFF2-40B4-BE49-F238E27FC236}">
                <a16:creationId xmlns:a16="http://schemas.microsoft.com/office/drawing/2014/main" id="{6AA899DA-671D-4BCA-A803-A421DE39D0C6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25" name="خطا 11">
              <a:extLst>
                <a:ext uri="{FF2B5EF4-FFF2-40B4-BE49-F238E27FC236}">
                  <a16:creationId xmlns:a16="http://schemas.microsoft.com/office/drawing/2014/main" id="{7FAA041E-4FBA-4F6E-8DAD-3B894F85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99234CF-091B-4199-826A-B71EA471A33A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7" name="خطا 33">
            <a:extLst>
              <a:ext uri="{FF2B5EF4-FFF2-40B4-BE49-F238E27FC236}">
                <a16:creationId xmlns:a16="http://schemas.microsoft.com/office/drawing/2014/main" id="{D2119CED-9AED-481C-89BE-0374BDB9CBF2}"/>
              </a:ext>
            </a:extLst>
          </p:cNvPr>
          <p:cNvGrpSpPr/>
          <p:nvPr/>
        </p:nvGrpSpPr>
        <p:grpSpPr>
          <a:xfrm>
            <a:off x="5263334" y="3053034"/>
            <a:ext cx="1594064" cy="1675320"/>
            <a:chOff x="5298968" y="4976798"/>
            <a:chExt cx="1594064" cy="1675320"/>
          </a:xfrm>
        </p:grpSpPr>
        <p:pic>
          <p:nvPicPr>
            <p:cNvPr id="28" name="خطا 13">
              <a:extLst>
                <a:ext uri="{FF2B5EF4-FFF2-40B4-BE49-F238E27FC236}">
                  <a16:creationId xmlns:a16="http://schemas.microsoft.com/office/drawing/2014/main" id="{E9CAA435-9AE2-4F37-8588-A5F8D88CE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F8602396-5A4A-4102-8747-DD1D697E05C2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0" name="حاول مرة اخرى">
            <a:extLst>
              <a:ext uri="{FF2B5EF4-FFF2-40B4-BE49-F238E27FC236}">
                <a16:creationId xmlns:a16="http://schemas.microsoft.com/office/drawing/2014/main" id="{3CF385B9-3C75-436C-B090-677BCBE65FD7}"/>
              </a:ext>
            </a:extLst>
          </p:cNvPr>
          <p:cNvGrpSpPr/>
          <p:nvPr/>
        </p:nvGrpSpPr>
        <p:grpSpPr>
          <a:xfrm>
            <a:off x="2522700" y="1322254"/>
            <a:ext cx="7146600" cy="5298580"/>
            <a:chOff x="3084112" y="2746861"/>
            <a:chExt cx="6729274" cy="2994660"/>
          </a:xfrm>
        </p:grpSpPr>
        <p:sp>
          <p:nvSpPr>
            <p:cNvPr id="31" name="مستطيل: زوايا مستديرة 30">
              <a:extLst>
                <a:ext uri="{FF2B5EF4-FFF2-40B4-BE49-F238E27FC236}">
                  <a16:creationId xmlns:a16="http://schemas.microsoft.com/office/drawing/2014/main" id="{83F381C9-EB16-478D-8436-03DAD5A6520E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120702DE-8956-478E-9DEB-C47B2BE45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6A964F5F-F942-4300-AA3E-4B970C45FD66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4" name="السؤال30">
            <a:extLst>
              <a:ext uri="{FF2B5EF4-FFF2-40B4-BE49-F238E27FC236}">
                <a16:creationId xmlns:a16="http://schemas.microsoft.com/office/drawing/2014/main" id="{C0773841-1C07-4E1C-8D2A-BDAD7F037B14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A523FA97-42C2-4062-AB99-0C02D2EE8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F5B093E4-31EB-4634-918B-EE63DFA42166}"/>
                </a:ext>
              </a:extLst>
            </p:cNvPr>
            <p:cNvSpPr txBox="1"/>
            <p:nvPr/>
          </p:nvSpPr>
          <p:spPr>
            <a:xfrm>
              <a:off x="10308860" y="252507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E943ACC2-26EE-4935-833A-D77AF0A6A037}"/>
                </a:ext>
              </a:extLst>
            </p:cNvPr>
            <p:cNvSpPr txBox="1"/>
            <p:nvPr/>
          </p:nvSpPr>
          <p:spPr>
            <a:xfrm>
              <a:off x="9119122" y="241937"/>
              <a:ext cx="842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6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11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576315FF-215E-41DD-BA1E-D9269E8DEFDB}"/>
                </a:ext>
              </a:extLst>
            </p:cNvPr>
            <p:cNvSpPr txBox="1"/>
            <p:nvPr/>
          </p:nvSpPr>
          <p:spPr>
            <a:xfrm>
              <a:off x="8731314" y="259242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40" name="Picture 4">
            <a:extLst>
              <a:ext uri="{FF2B5EF4-FFF2-40B4-BE49-F238E27FC236}">
                <a16:creationId xmlns:a16="http://schemas.microsoft.com/office/drawing/2014/main" id="{306C6E1F-5FBF-40E1-979E-45E09C8302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رسم 40" descr="إغلاق مع تعبئة خالصة">
            <a:extLst>
              <a:ext uri="{FF2B5EF4-FFF2-40B4-BE49-F238E27FC236}">
                <a16:creationId xmlns:a16="http://schemas.microsoft.com/office/drawing/2014/main" id="{1198B478-2AAF-415F-BB30-A5A08CCF08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3065" y="300344"/>
            <a:ext cx="358105" cy="358105"/>
          </a:xfrm>
          <a:prstGeom prst="rect">
            <a:avLst/>
          </a:prstGeom>
        </p:spPr>
      </p:pic>
      <p:pic>
        <p:nvPicPr>
          <p:cNvPr id="43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0ED23185-1460-4820-8DE2-CC82DC26C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4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236F8FEA-69DF-4489-8BF5-0BE3895FC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49245 0.595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2976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W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245 0.5956 L 1.33034 0.637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88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5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خط 7">
            <a:extLst>
              <a:ext uri="{FF2B5EF4-FFF2-40B4-BE49-F238E27FC236}">
                <a16:creationId xmlns:a16="http://schemas.microsoft.com/office/drawing/2014/main" id="{0ECA7E6F-13A5-4A66-84A7-45C847DBCD80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خط 8">
            <a:extLst>
              <a:ext uri="{FF2B5EF4-FFF2-40B4-BE49-F238E27FC236}">
                <a16:creationId xmlns:a16="http://schemas.microsoft.com/office/drawing/2014/main" id="{A0DAA721-0416-409B-A575-8759F2C75699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A9282C-5E22-4EE1-B565-FB428B98AB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0" name="صح 32">
            <a:extLst>
              <a:ext uri="{FF2B5EF4-FFF2-40B4-BE49-F238E27FC236}">
                <a16:creationId xmlns:a16="http://schemas.microsoft.com/office/drawing/2014/main" id="{F106225A-7ABD-419F-8F1A-339A2FE3599C}"/>
              </a:ext>
            </a:extLst>
          </p:cNvPr>
          <p:cNvGrpSpPr/>
          <p:nvPr/>
        </p:nvGrpSpPr>
        <p:grpSpPr>
          <a:xfrm>
            <a:off x="5288143" y="907070"/>
            <a:ext cx="1594064" cy="1675320"/>
            <a:chOff x="5298968" y="3090258"/>
            <a:chExt cx="1594064" cy="1675320"/>
          </a:xfrm>
        </p:grpSpPr>
        <p:pic>
          <p:nvPicPr>
            <p:cNvPr id="21" name="صح 12">
              <a:extLst>
                <a:ext uri="{FF2B5EF4-FFF2-40B4-BE49-F238E27FC236}">
                  <a16:creationId xmlns:a16="http://schemas.microsoft.com/office/drawing/2014/main" id="{58B9C758-1B89-4310-B7B4-A526B4BFF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009B6C9-2299-48E5-BBB8-2557C7CF54FD}"/>
                </a:ext>
              </a:extLst>
            </p:cNvPr>
            <p:cNvSpPr txBox="1"/>
            <p:nvPr/>
          </p:nvSpPr>
          <p:spPr>
            <a:xfrm>
              <a:off x="5573134" y="3705923"/>
              <a:ext cx="1062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3" name="خطا 31">
            <a:extLst>
              <a:ext uri="{FF2B5EF4-FFF2-40B4-BE49-F238E27FC236}">
                <a16:creationId xmlns:a16="http://schemas.microsoft.com/office/drawing/2014/main" id="{B0F7990B-0B41-442C-B062-739329DFD9A1}"/>
              </a:ext>
            </a:extLst>
          </p:cNvPr>
          <p:cNvGrpSpPr/>
          <p:nvPr/>
        </p:nvGrpSpPr>
        <p:grpSpPr>
          <a:xfrm>
            <a:off x="5289456" y="3078587"/>
            <a:ext cx="1594064" cy="1675320"/>
            <a:chOff x="5263334" y="987062"/>
            <a:chExt cx="1594064" cy="1675320"/>
          </a:xfrm>
        </p:grpSpPr>
        <p:pic>
          <p:nvPicPr>
            <p:cNvPr id="24" name="خطا 11">
              <a:extLst>
                <a:ext uri="{FF2B5EF4-FFF2-40B4-BE49-F238E27FC236}">
                  <a16:creationId xmlns:a16="http://schemas.microsoft.com/office/drawing/2014/main" id="{ECAC2644-D2E7-4198-AE71-4034EBFC5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4E2A8CF4-9D7A-4894-B729-9C8186C99938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6" name="خطا 33">
            <a:extLst>
              <a:ext uri="{FF2B5EF4-FFF2-40B4-BE49-F238E27FC236}">
                <a16:creationId xmlns:a16="http://schemas.microsoft.com/office/drawing/2014/main" id="{9C2A829C-FB0B-49A5-9EDC-E3F7BB8FB369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27" name="خطا 13">
              <a:extLst>
                <a:ext uri="{FF2B5EF4-FFF2-40B4-BE49-F238E27FC236}">
                  <a16:creationId xmlns:a16="http://schemas.microsoft.com/office/drawing/2014/main" id="{D3BB1D4F-1D70-4507-A92E-B80F1E0F4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DC46D7CF-B28D-4C35-AA9D-22B52CB17149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9" name="حاول مرة اخرى">
            <a:extLst>
              <a:ext uri="{FF2B5EF4-FFF2-40B4-BE49-F238E27FC236}">
                <a16:creationId xmlns:a16="http://schemas.microsoft.com/office/drawing/2014/main" id="{3C5E35E8-3250-4A6E-BEBE-4D02CF71AE3D}"/>
              </a:ext>
            </a:extLst>
          </p:cNvPr>
          <p:cNvGrpSpPr/>
          <p:nvPr/>
        </p:nvGrpSpPr>
        <p:grpSpPr>
          <a:xfrm>
            <a:off x="2318511" y="1274704"/>
            <a:ext cx="7335376" cy="5283085"/>
            <a:chOff x="3084112" y="2746861"/>
            <a:chExt cx="6729274" cy="2994660"/>
          </a:xfrm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F621FA75-FB7B-4758-A27E-4864A5A97652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29A00B40-30A5-4F41-90E2-30CF2005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4B310657-F6B4-4689-8A30-0682183D739D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3" name="السؤال30">
            <a:extLst>
              <a:ext uri="{FF2B5EF4-FFF2-40B4-BE49-F238E27FC236}">
                <a16:creationId xmlns:a16="http://schemas.microsoft.com/office/drawing/2014/main" id="{3393518D-DB43-4E27-916D-14A002555448}"/>
              </a:ext>
            </a:extLst>
          </p:cNvPr>
          <p:cNvGrpSpPr/>
          <p:nvPr/>
        </p:nvGrpSpPr>
        <p:grpSpPr>
          <a:xfrm>
            <a:off x="8874456" y="-213574"/>
            <a:ext cx="3506679" cy="1383981"/>
            <a:chOff x="8614053" y="-192050"/>
            <a:chExt cx="3506679" cy="1383981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B9038B7C-E243-48F5-8481-F0C4DB472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0E01C9E5-5FD6-422C-9A6E-1A37D5CA9C33}"/>
                </a:ext>
              </a:extLst>
            </p:cNvPr>
            <p:cNvSpPr txBox="1"/>
            <p:nvPr/>
          </p:nvSpPr>
          <p:spPr>
            <a:xfrm>
              <a:off x="10223041" y="300994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E9F635B0-4048-4CB8-A440-6179FF140D40}"/>
                </a:ext>
              </a:extLst>
            </p:cNvPr>
            <p:cNvSpPr txBox="1"/>
            <p:nvPr/>
          </p:nvSpPr>
          <p:spPr>
            <a:xfrm>
              <a:off x="9393484" y="280765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8D838D39-DBC7-42AD-A7A8-9F50B7B8FC33}"/>
                </a:ext>
              </a:extLst>
            </p:cNvPr>
            <p:cNvSpPr txBox="1"/>
            <p:nvPr/>
          </p:nvSpPr>
          <p:spPr>
            <a:xfrm>
              <a:off x="8978706" y="271553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A09A28A2-57BF-4FFE-ABB6-C95767271F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إغلاق مع تعبئة خالصة">
            <a:extLst>
              <a:ext uri="{FF2B5EF4-FFF2-40B4-BE49-F238E27FC236}">
                <a16:creationId xmlns:a16="http://schemas.microsoft.com/office/drawing/2014/main" id="{F41391C7-6085-4B3D-AC30-DB34109D1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11086" y="392806"/>
            <a:ext cx="358105" cy="358105"/>
          </a:xfrm>
          <a:prstGeom prst="rect">
            <a:avLst/>
          </a:prstGeom>
        </p:spPr>
      </p:pic>
      <p:pic>
        <p:nvPicPr>
          <p:cNvPr id="41" name="صورة 40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04DA312F-1321-4EFD-BF23-D46A9EDD10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5388" y="4778209"/>
            <a:ext cx="2305050" cy="2489771"/>
          </a:xfrm>
          <a:prstGeom prst="rect">
            <a:avLst/>
          </a:prstGeom>
        </p:spPr>
      </p:pic>
      <p:pic>
        <p:nvPicPr>
          <p:cNvPr id="42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AFFBB778-1802-4126-8DEF-98D73D29D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3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18A1D594-7D25-4D7B-9FFE-7AD66E0A1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Mar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172 2.77556E-17 L 1.28633 -0.0013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3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35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خط 7">
            <a:extLst>
              <a:ext uri="{FF2B5EF4-FFF2-40B4-BE49-F238E27FC236}">
                <a16:creationId xmlns:a16="http://schemas.microsoft.com/office/drawing/2014/main" id="{A2A309DD-C11C-4C06-8693-7B1D25F906A2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خط 8">
            <a:extLst>
              <a:ext uri="{FF2B5EF4-FFF2-40B4-BE49-F238E27FC236}">
                <a16:creationId xmlns:a16="http://schemas.microsoft.com/office/drawing/2014/main" id="{31AD4B8D-23AB-45F5-9C14-71E6C7B938C8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1EBA43-B9D8-46FC-8221-FB181990E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5" name="صح 32">
            <a:extLst>
              <a:ext uri="{FF2B5EF4-FFF2-40B4-BE49-F238E27FC236}">
                <a16:creationId xmlns:a16="http://schemas.microsoft.com/office/drawing/2014/main" id="{0F87F034-3581-4532-A301-005B8114E790}"/>
              </a:ext>
            </a:extLst>
          </p:cNvPr>
          <p:cNvGrpSpPr/>
          <p:nvPr/>
        </p:nvGrpSpPr>
        <p:grpSpPr>
          <a:xfrm>
            <a:off x="5312497" y="4976798"/>
            <a:ext cx="1594064" cy="1675320"/>
            <a:chOff x="5298968" y="3090258"/>
            <a:chExt cx="1594064" cy="1675320"/>
          </a:xfrm>
        </p:grpSpPr>
        <p:pic>
          <p:nvPicPr>
            <p:cNvPr id="26" name="صح 12">
              <a:extLst>
                <a:ext uri="{FF2B5EF4-FFF2-40B4-BE49-F238E27FC236}">
                  <a16:creationId xmlns:a16="http://schemas.microsoft.com/office/drawing/2014/main" id="{AFC78837-05A5-4D06-B7D9-F538B992E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627FF3E1-422E-43BD-8432-67942A46084E}"/>
                </a:ext>
              </a:extLst>
            </p:cNvPr>
            <p:cNvSpPr txBox="1"/>
            <p:nvPr/>
          </p:nvSpPr>
          <p:spPr>
            <a:xfrm>
              <a:off x="5476010" y="3608285"/>
              <a:ext cx="1328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8" name="خطا 31">
            <a:extLst>
              <a:ext uri="{FF2B5EF4-FFF2-40B4-BE49-F238E27FC236}">
                <a16:creationId xmlns:a16="http://schemas.microsoft.com/office/drawing/2014/main" id="{4B94F73C-2335-4848-BCE6-A33F945ACBFA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29" name="خطا 11">
              <a:extLst>
                <a:ext uri="{FF2B5EF4-FFF2-40B4-BE49-F238E27FC236}">
                  <a16:creationId xmlns:a16="http://schemas.microsoft.com/office/drawing/2014/main" id="{68960863-88E3-425D-A3E8-363E2E5D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39645FE2-CB7A-4990-A7AB-104ED035BC2B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1" name="خطا 33">
            <a:extLst>
              <a:ext uri="{FF2B5EF4-FFF2-40B4-BE49-F238E27FC236}">
                <a16:creationId xmlns:a16="http://schemas.microsoft.com/office/drawing/2014/main" id="{8743535C-94B8-4982-8F6E-4611C88E0AD3}"/>
              </a:ext>
            </a:extLst>
          </p:cNvPr>
          <p:cNvGrpSpPr/>
          <p:nvPr/>
        </p:nvGrpSpPr>
        <p:grpSpPr>
          <a:xfrm>
            <a:off x="5321108" y="2919483"/>
            <a:ext cx="1594064" cy="1675320"/>
            <a:chOff x="5298968" y="4976798"/>
            <a:chExt cx="1594064" cy="1675320"/>
          </a:xfrm>
        </p:grpSpPr>
        <p:pic>
          <p:nvPicPr>
            <p:cNvPr id="32" name="خطا 13">
              <a:extLst>
                <a:ext uri="{FF2B5EF4-FFF2-40B4-BE49-F238E27FC236}">
                  <a16:creationId xmlns:a16="http://schemas.microsoft.com/office/drawing/2014/main" id="{4BFD5A08-1335-44FE-A6F9-20D4CD83D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C34CAFE3-7E74-433D-8662-AEFE5F6EF1E6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4" name="حاول مرة اخرى">
            <a:extLst>
              <a:ext uri="{FF2B5EF4-FFF2-40B4-BE49-F238E27FC236}">
                <a16:creationId xmlns:a16="http://schemas.microsoft.com/office/drawing/2014/main" id="{FB058417-F8BF-40EE-9CC5-1B60682EEE5D}"/>
              </a:ext>
            </a:extLst>
          </p:cNvPr>
          <p:cNvGrpSpPr/>
          <p:nvPr/>
        </p:nvGrpSpPr>
        <p:grpSpPr>
          <a:xfrm>
            <a:off x="2397946" y="1191930"/>
            <a:ext cx="7090559" cy="5231530"/>
            <a:chOff x="3084112" y="2746861"/>
            <a:chExt cx="6729274" cy="2994660"/>
          </a:xfrm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6FEACA16-AC0D-4B13-871E-4943DAEF0193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AAEACFDC-C53A-4927-8928-94AB321F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04932FF8-530C-4C1B-BB3F-94A295018BCB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8" name="السؤال30">
            <a:extLst>
              <a:ext uri="{FF2B5EF4-FFF2-40B4-BE49-F238E27FC236}">
                <a16:creationId xmlns:a16="http://schemas.microsoft.com/office/drawing/2014/main" id="{47288606-371C-4C1A-ACB2-2E7DA1EA452B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36D85C9E-4F40-45AC-9C10-4EB05E260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AF5938B5-4627-40CB-9142-C5E62DF1F9AD}"/>
                </a:ext>
              </a:extLst>
            </p:cNvPr>
            <p:cNvSpPr txBox="1"/>
            <p:nvPr/>
          </p:nvSpPr>
          <p:spPr>
            <a:xfrm>
              <a:off x="10309877" y="311563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35F16B06-32EB-445B-8BD6-6BCE2296CA9D}"/>
                </a:ext>
              </a:extLst>
            </p:cNvPr>
            <p:cNvSpPr txBox="1"/>
            <p:nvPr/>
          </p:nvSpPr>
          <p:spPr>
            <a:xfrm>
              <a:off x="9348675" y="287001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90E3C49F-5F6F-47BA-812B-E7B3B5FA19D0}"/>
                </a:ext>
              </a:extLst>
            </p:cNvPr>
            <p:cNvSpPr txBox="1"/>
            <p:nvPr/>
          </p:nvSpPr>
          <p:spPr>
            <a:xfrm>
              <a:off x="8876013" y="287001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44" name="Picture 4">
            <a:extLst>
              <a:ext uri="{FF2B5EF4-FFF2-40B4-BE49-F238E27FC236}">
                <a16:creationId xmlns:a16="http://schemas.microsoft.com/office/drawing/2014/main" id="{0392067A-F272-4127-AA49-CEFAB05DA2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رسم 44" descr="إغلاق مع تعبئة خالصة">
            <a:extLst>
              <a:ext uri="{FF2B5EF4-FFF2-40B4-BE49-F238E27FC236}">
                <a16:creationId xmlns:a16="http://schemas.microsoft.com/office/drawing/2014/main" id="{330484FD-23BC-4C50-BAA5-5A8A78A9CF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9692" y="372576"/>
            <a:ext cx="358105" cy="358105"/>
          </a:xfrm>
          <a:prstGeom prst="rect">
            <a:avLst/>
          </a:prstGeom>
        </p:spPr>
      </p:pic>
      <p:pic>
        <p:nvPicPr>
          <p:cNvPr id="46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563CF2B8-5298-4B14-8685-ADF3404E4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7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B9509CA9-7F23-49EF-A4A7-48BAFF7B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51041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01 0.6081 L 1.33489 0.6187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35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خط 7">
            <a:extLst>
              <a:ext uri="{FF2B5EF4-FFF2-40B4-BE49-F238E27FC236}">
                <a16:creationId xmlns:a16="http://schemas.microsoft.com/office/drawing/2014/main" id="{0A59C275-3B95-449C-827A-733A322BB420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خط 8">
            <a:extLst>
              <a:ext uri="{FF2B5EF4-FFF2-40B4-BE49-F238E27FC236}">
                <a16:creationId xmlns:a16="http://schemas.microsoft.com/office/drawing/2014/main" id="{553E0C0B-D12D-4D52-87D7-014BBCE8CC0F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9CE486-3200-4397-8B29-978CA3EF9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0" name="صح 32">
            <a:extLst>
              <a:ext uri="{FF2B5EF4-FFF2-40B4-BE49-F238E27FC236}">
                <a16:creationId xmlns:a16="http://schemas.microsoft.com/office/drawing/2014/main" id="{15747E0F-68DD-4ADF-9212-B5461D21ADE8}"/>
              </a:ext>
            </a:extLst>
          </p:cNvPr>
          <p:cNvGrpSpPr/>
          <p:nvPr/>
        </p:nvGrpSpPr>
        <p:grpSpPr>
          <a:xfrm>
            <a:off x="5298968" y="3090258"/>
            <a:ext cx="1594064" cy="1675320"/>
            <a:chOff x="5298968" y="3090258"/>
            <a:chExt cx="1594064" cy="1675320"/>
          </a:xfrm>
        </p:grpSpPr>
        <p:pic>
          <p:nvPicPr>
            <p:cNvPr id="21" name="صح 12">
              <a:extLst>
                <a:ext uri="{FF2B5EF4-FFF2-40B4-BE49-F238E27FC236}">
                  <a16:creationId xmlns:a16="http://schemas.microsoft.com/office/drawing/2014/main" id="{0E2392A5-781B-4972-A854-B280C47C0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B73CE7B-D94E-4B12-871B-5FF3168B66A5}"/>
                </a:ext>
              </a:extLst>
            </p:cNvPr>
            <p:cNvSpPr txBox="1"/>
            <p:nvPr/>
          </p:nvSpPr>
          <p:spPr>
            <a:xfrm>
              <a:off x="5462479" y="3705923"/>
              <a:ext cx="1284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3" name="خطا 31">
            <a:extLst>
              <a:ext uri="{FF2B5EF4-FFF2-40B4-BE49-F238E27FC236}">
                <a16:creationId xmlns:a16="http://schemas.microsoft.com/office/drawing/2014/main" id="{C3E25768-D5C4-4EC4-BF0C-4D0465A49A5B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24" name="خطا 11">
              <a:extLst>
                <a:ext uri="{FF2B5EF4-FFF2-40B4-BE49-F238E27FC236}">
                  <a16:creationId xmlns:a16="http://schemas.microsoft.com/office/drawing/2014/main" id="{661B4CC6-82CB-4F1E-8A57-01BE176E8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A7853917-F095-4F27-B4A8-4CA5D4B6EAA9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6" name="خطا 33">
            <a:extLst>
              <a:ext uri="{FF2B5EF4-FFF2-40B4-BE49-F238E27FC236}">
                <a16:creationId xmlns:a16="http://schemas.microsoft.com/office/drawing/2014/main" id="{C06B30AC-6CBB-4F4E-AEDE-FDFA7F42399A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27" name="خطا 13">
              <a:extLst>
                <a:ext uri="{FF2B5EF4-FFF2-40B4-BE49-F238E27FC236}">
                  <a16:creationId xmlns:a16="http://schemas.microsoft.com/office/drawing/2014/main" id="{AF0E6A99-D5A1-4CDD-B759-E8C08A417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AA04EB6D-02B8-441C-BF14-D28FF73EB321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9" name="حاول مرة اخرى">
            <a:extLst>
              <a:ext uri="{FF2B5EF4-FFF2-40B4-BE49-F238E27FC236}">
                <a16:creationId xmlns:a16="http://schemas.microsoft.com/office/drawing/2014/main" id="{8BF42EAC-C6A8-456B-821E-4A9101027A72}"/>
              </a:ext>
            </a:extLst>
          </p:cNvPr>
          <p:cNvGrpSpPr/>
          <p:nvPr/>
        </p:nvGrpSpPr>
        <p:grpSpPr>
          <a:xfrm>
            <a:off x="2441157" y="1277510"/>
            <a:ext cx="6888418" cy="5177047"/>
            <a:chOff x="3084112" y="2746861"/>
            <a:chExt cx="6729274" cy="2994660"/>
          </a:xfrm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517957D2-C222-4A15-8ED0-30447776E2E5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B7547B80-821B-41AC-B1A8-97D96EBA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2E94FFE0-9E72-45AE-B521-666A3D0838C9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3" name="السؤال30">
            <a:extLst>
              <a:ext uri="{FF2B5EF4-FFF2-40B4-BE49-F238E27FC236}">
                <a16:creationId xmlns:a16="http://schemas.microsoft.com/office/drawing/2014/main" id="{3E3409FB-4A2E-4451-BC02-D2A79A95EF29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1777590B-9AA1-47F3-BABD-779230F4B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1104919E-C69F-4C28-BFE6-9DC17EACB972}"/>
                </a:ext>
              </a:extLst>
            </p:cNvPr>
            <p:cNvSpPr txBox="1"/>
            <p:nvPr/>
          </p:nvSpPr>
          <p:spPr>
            <a:xfrm>
              <a:off x="10350422" y="243980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DE7EE7C-204C-4888-AAC4-E11CA7A3B507}"/>
                </a:ext>
              </a:extLst>
            </p:cNvPr>
            <p:cNvSpPr txBox="1"/>
            <p:nvPr/>
          </p:nvSpPr>
          <p:spPr>
            <a:xfrm>
              <a:off x="9283848" y="241937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FBE037D6-0709-41A7-80E8-B8A7661F6CE1}"/>
                </a:ext>
              </a:extLst>
            </p:cNvPr>
            <p:cNvSpPr txBox="1"/>
            <p:nvPr/>
          </p:nvSpPr>
          <p:spPr>
            <a:xfrm>
              <a:off x="8804656" y="259242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6A6449D8-E03A-4B61-9836-B237CAC5D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إغلاق مع تعبئة خالصة">
            <a:extLst>
              <a:ext uri="{FF2B5EF4-FFF2-40B4-BE49-F238E27FC236}">
                <a16:creationId xmlns:a16="http://schemas.microsoft.com/office/drawing/2014/main" id="{1B52F3F5-86BC-481A-BE04-F27DC0C9C3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43065" y="300344"/>
            <a:ext cx="358105" cy="358105"/>
          </a:xfrm>
          <a:prstGeom prst="rect">
            <a:avLst/>
          </a:prstGeom>
        </p:spPr>
      </p:pic>
      <p:pic>
        <p:nvPicPr>
          <p:cNvPr id="41" name="صورة 40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72D5AFE7-1E21-4AC0-AD64-E4B24E9263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5388" y="4778209"/>
            <a:ext cx="2305050" cy="2489771"/>
          </a:xfrm>
          <a:prstGeom prst="rect">
            <a:avLst/>
          </a:prstGeom>
        </p:spPr>
      </p:pic>
      <p:pic>
        <p:nvPicPr>
          <p:cNvPr id="42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E2EAFFFB-9E0A-490D-95C5-60C1F6D51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3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A590371C-56BE-4795-9015-5960BCBD2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51041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041 0.32176 L 1.34544 0.30208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35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خط 7">
            <a:extLst>
              <a:ext uri="{FF2B5EF4-FFF2-40B4-BE49-F238E27FC236}">
                <a16:creationId xmlns:a16="http://schemas.microsoft.com/office/drawing/2014/main" id="{FB0F466D-C890-4A50-B787-891FE0695652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خط 8">
            <a:extLst>
              <a:ext uri="{FF2B5EF4-FFF2-40B4-BE49-F238E27FC236}">
                <a16:creationId xmlns:a16="http://schemas.microsoft.com/office/drawing/2014/main" id="{7D77B1C1-D89A-40C1-AF90-1D08D2BA17C3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D6E80-A326-48B1-B1CE-39EE53895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7" name="صح 32">
            <a:extLst>
              <a:ext uri="{FF2B5EF4-FFF2-40B4-BE49-F238E27FC236}">
                <a16:creationId xmlns:a16="http://schemas.microsoft.com/office/drawing/2014/main" id="{62B22FA0-7A63-4CE7-8A91-BB8D2A750487}"/>
              </a:ext>
            </a:extLst>
          </p:cNvPr>
          <p:cNvGrpSpPr/>
          <p:nvPr/>
        </p:nvGrpSpPr>
        <p:grpSpPr>
          <a:xfrm>
            <a:off x="5298968" y="3090258"/>
            <a:ext cx="1594064" cy="1675320"/>
            <a:chOff x="5298968" y="3090258"/>
            <a:chExt cx="1594064" cy="1675320"/>
          </a:xfrm>
        </p:grpSpPr>
        <p:pic>
          <p:nvPicPr>
            <p:cNvPr id="28" name="صح 12">
              <a:extLst>
                <a:ext uri="{FF2B5EF4-FFF2-40B4-BE49-F238E27FC236}">
                  <a16:creationId xmlns:a16="http://schemas.microsoft.com/office/drawing/2014/main" id="{9BCFFEF4-CA9D-4D5C-A03A-4CCBB2AD6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56098E0-D8F4-46C5-984C-645D73E2FD3C}"/>
                </a:ext>
              </a:extLst>
            </p:cNvPr>
            <p:cNvSpPr txBox="1"/>
            <p:nvPr/>
          </p:nvSpPr>
          <p:spPr>
            <a:xfrm>
              <a:off x="5444836" y="3705923"/>
              <a:ext cx="13019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99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0" name="خطا 31">
            <a:extLst>
              <a:ext uri="{FF2B5EF4-FFF2-40B4-BE49-F238E27FC236}">
                <a16:creationId xmlns:a16="http://schemas.microsoft.com/office/drawing/2014/main" id="{1F2D8C3D-F81A-424A-9435-0A4F5A9A88C9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31" name="خطا 11">
              <a:extLst>
                <a:ext uri="{FF2B5EF4-FFF2-40B4-BE49-F238E27FC236}">
                  <a16:creationId xmlns:a16="http://schemas.microsoft.com/office/drawing/2014/main" id="{D17F0799-05C2-43C8-A809-F2BA55DAF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B1034323-3FD0-44BE-BFBA-2B9F5D6B98A1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3" name="خطا 33">
            <a:extLst>
              <a:ext uri="{FF2B5EF4-FFF2-40B4-BE49-F238E27FC236}">
                <a16:creationId xmlns:a16="http://schemas.microsoft.com/office/drawing/2014/main" id="{10C4E2CB-4A0F-4435-A120-3EEC0C5A8223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34" name="خطا 13">
              <a:extLst>
                <a:ext uri="{FF2B5EF4-FFF2-40B4-BE49-F238E27FC236}">
                  <a16:creationId xmlns:a16="http://schemas.microsoft.com/office/drawing/2014/main" id="{E272DA2A-7F82-407F-8B80-06BF69EE6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C485DE3D-E763-48BC-8CAA-95217DEF3160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6" name="حاول مرة اخرى">
            <a:extLst>
              <a:ext uri="{FF2B5EF4-FFF2-40B4-BE49-F238E27FC236}">
                <a16:creationId xmlns:a16="http://schemas.microsoft.com/office/drawing/2014/main" id="{6367A42E-AD03-4179-A2F2-F4DF980B18EF}"/>
              </a:ext>
            </a:extLst>
          </p:cNvPr>
          <p:cNvGrpSpPr/>
          <p:nvPr/>
        </p:nvGrpSpPr>
        <p:grpSpPr>
          <a:xfrm>
            <a:off x="2101629" y="1271388"/>
            <a:ext cx="7435338" cy="5040005"/>
            <a:chOff x="3084112" y="2746861"/>
            <a:chExt cx="6729274" cy="2994660"/>
          </a:xfrm>
        </p:grpSpPr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A8F394D5-4798-48A4-B99E-7E6E0AB4B58C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22500251-3809-453A-BAE7-D7BB16FD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620" y="4112119"/>
              <a:ext cx="2142257" cy="1490266"/>
            </a:xfrm>
            <a:prstGeom prst="rect">
              <a:avLst/>
            </a:prstGeom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59679FFB-7B57-4273-B712-4A1BB01059F6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40" name="السؤال30">
            <a:extLst>
              <a:ext uri="{FF2B5EF4-FFF2-40B4-BE49-F238E27FC236}">
                <a16:creationId xmlns:a16="http://schemas.microsoft.com/office/drawing/2014/main" id="{980D660C-DD30-4911-8450-FFBD261411D5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5867599A-1595-4981-BAB7-08B75574F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ADB1766-1520-4F0E-96D0-2B0BD0B42616}"/>
                </a:ext>
              </a:extLst>
            </p:cNvPr>
            <p:cNvSpPr txBox="1"/>
            <p:nvPr/>
          </p:nvSpPr>
          <p:spPr>
            <a:xfrm>
              <a:off x="10168519" y="251259"/>
              <a:ext cx="8099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6E9EC082-6D2B-431C-B8CD-E7F80FBD6612}"/>
                </a:ext>
              </a:extLst>
            </p:cNvPr>
            <p:cNvSpPr txBox="1"/>
            <p:nvPr/>
          </p:nvSpPr>
          <p:spPr>
            <a:xfrm>
              <a:off x="9026282" y="241937"/>
              <a:ext cx="1085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D780D7DD-FDE7-4C06-B9FD-1C6B6F3C33AE}"/>
                </a:ext>
              </a:extLst>
            </p:cNvPr>
            <p:cNvSpPr txBox="1"/>
            <p:nvPr/>
          </p:nvSpPr>
          <p:spPr>
            <a:xfrm>
              <a:off x="8713705" y="313167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46" name="Picture 4">
            <a:extLst>
              <a:ext uri="{FF2B5EF4-FFF2-40B4-BE49-F238E27FC236}">
                <a16:creationId xmlns:a16="http://schemas.microsoft.com/office/drawing/2014/main" id="{6072C136-98E2-4E00-8C57-212F3ED29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رسم 46" descr="إغلاق مع تعبئة خالصة">
            <a:extLst>
              <a:ext uri="{FF2B5EF4-FFF2-40B4-BE49-F238E27FC236}">
                <a16:creationId xmlns:a16="http://schemas.microsoft.com/office/drawing/2014/main" id="{B043FA14-2761-4BF1-BC01-2FF335F24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43065" y="300344"/>
            <a:ext cx="358105" cy="358105"/>
          </a:xfrm>
          <a:prstGeom prst="rect">
            <a:avLst/>
          </a:prstGeom>
        </p:spPr>
      </p:pic>
      <p:pic>
        <p:nvPicPr>
          <p:cNvPr id="48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9CE5A910-2E15-4D6F-965E-6D94E8F58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9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EBFC4A18-D721-48DA-957C-C324F7B18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Mar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51041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X_Jingle_Negative_W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041 0.32176 L 1.34544 0.30208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سائط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Feeling overwhelmed</Template>
  <TotalTime>286</TotalTime>
  <Words>259</Words>
  <Application>Microsoft Office PowerPoint</Application>
  <PresentationFormat>Widescreen</PresentationFormat>
  <Paragraphs>121</Paragraphs>
  <Slides>43</Slides>
  <Notes>0</Notes>
  <HiddenSlides>12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Meiryo</vt:lpstr>
      <vt:lpstr>A Soraya</vt:lpstr>
      <vt:lpstr>Abdo Free</vt:lpstr>
      <vt:lpstr>ArbSharif Medium</vt:lpstr>
      <vt:lpstr>Arial</vt:lpstr>
      <vt:lpstr>Calibri</vt:lpstr>
      <vt:lpstr>Calibri Light</vt:lpstr>
      <vt:lpstr>Gill Sans MT</vt:lpstr>
      <vt:lpstr>Segoe UI Semibold</vt:lpstr>
      <vt:lpstr>powerpoint tutorial</vt:lpstr>
      <vt:lpstr>Office Theme</vt:lpstr>
      <vt:lpstr>1_Office Theme</vt:lpstr>
      <vt:lpstr>نسق Office</vt:lpstr>
      <vt:lpstr>(3-4): ضرب الأعداد الصحيحة وقسمتها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(3-4): ضرب الأعداد الصحيحة وقسمتها</dc:title>
  <dc:creator>nrmsa 97</dc:creator>
  <cp:lastModifiedBy>نوره راشد محمد علي</cp:lastModifiedBy>
  <cp:revision>17</cp:revision>
  <dcterms:created xsi:type="dcterms:W3CDTF">2022-11-05T13:30:13Z</dcterms:created>
  <dcterms:modified xsi:type="dcterms:W3CDTF">2023-06-10T17:20:23Z</dcterms:modified>
</cp:coreProperties>
</file>