
<file path=[Content_Types].xml><?xml version="1.0" encoding="utf-8"?>
<Types xmlns="http://schemas.openxmlformats.org/package/2006/content-types">
  <Default Extension="gif" ContentType="image/gif"/>
  <Default Extension="jpeg" ContentType="image/jpeg"/>
  <Default Extension="jpg" ContentType="image/jpeg"/>
  <Default Extension="m4a" ContentType="audio/mp4"/>
  <Default Extension="mp3" ContentType="audio/m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3" r:id="rId1"/>
    <p:sldMasterId id="2147483674" r:id="rId2"/>
  </p:sldMasterIdLst>
  <p:notesMasterIdLst>
    <p:notesMasterId r:id="rId66"/>
  </p:notesMasterIdLst>
  <p:sldIdLst>
    <p:sldId id="256" r:id="rId3"/>
    <p:sldId id="423" r:id="rId4"/>
    <p:sldId id="260" r:id="rId5"/>
    <p:sldId id="262" r:id="rId6"/>
    <p:sldId id="259" r:id="rId7"/>
    <p:sldId id="258" r:id="rId8"/>
    <p:sldId id="257" r:id="rId9"/>
    <p:sldId id="261" r:id="rId10"/>
    <p:sldId id="299" r:id="rId11"/>
    <p:sldId id="266" r:id="rId12"/>
    <p:sldId id="300" r:id="rId13"/>
    <p:sldId id="322" r:id="rId14"/>
    <p:sldId id="380" r:id="rId15"/>
    <p:sldId id="407" r:id="rId16"/>
    <p:sldId id="381" r:id="rId17"/>
    <p:sldId id="301" r:id="rId18"/>
    <p:sldId id="324" r:id="rId19"/>
    <p:sldId id="408" r:id="rId20"/>
    <p:sldId id="409" r:id="rId21"/>
    <p:sldId id="410" r:id="rId22"/>
    <p:sldId id="411" r:id="rId23"/>
    <p:sldId id="267" r:id="rId24"/>
    <p:sldId id="422" r:id="rId25"/>
    <p:sldId id="274" r:id="rId26"/>
    <p:sldId id="269" r:id="rId27"/>
    <p:sldId id="415" r:id="rId28"/>
    <p:sldId id="417" r:id="rId29"/>
    <p:sldId id="418" r:id="rId30"/>
    <p:sldId id="336" r:id="rId31"/>
    <p:sldId id="421" r:id="rId32"/>
    <p:sldId id="330" r:id="rId33"/>
    <p:sldId id="310" r:id="rId34"/>
    <p:sldId id="275" r:id="rId35"/>
    <p:sldId id="268" r:id="rId36"/>
    <p:sldId id="263" r:id="rId37"/>
    <p:sldId id="264" r:id="rId38"/>
    <p:sldId id="265" r:id="rId39"/>
    <p:sldId id="270" r:id="rId40"/>
    <p:sldId id="271" r:id="rId41"/>
    <p:sldId id="272" r:id="rId42"/>
    <p:sldId id="273" r:id="rId43"/>
    <p:sldId id="276" r:id="rId44"/>
    <p:sldId id="277" r:id="rId45"/>
    <p:sldId id="278" r:id="rId46"/>
    <p:sldId id="279" r:id="rId47"/>
    <p:sldId id="280" r:id="rId48"/>
    <p:sldId id="281" r:id="rId49"/>
    <p:sldId id="282" r:id="rId50"/>
    <p:sldId id="283" r:id="rId51"/>
    <p:sldId id="284" r:id="rId52"/>
    <p:sldId id="285" r:id="rId53"/>
    <p:sldId id="286" r:id="rId54"/>
    <p:sldId id="287" r:id="rId55"/>
    <p:sldId id="288" r:id="rId56"/>
    <p:sldId id="289" r:id="rId57"/>
    <p:sldId id="290" r:id="rId58"/>
    <p:sldId id="291" r:id="rId59"/>
    <p:sldId id="292" r:id="rId60"/>
    <p:sldId id="293" r:id="rId61"/>
    <p:sldId id="294" r:id="rId62"/>
    <p:sldId id="295" r:id="rId63"/>
    <p:sldId id="296" r:id="rId64"/>
    <p:sldId id="297" r:id="rId6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340">
          <p15:clr>
            <a:srgbClr val="9AA0A6"/>
          </p15:clr>
        </p15:guide>
        <p15:guide id="3" pos="5306">
          <p15:clr>
            <a:srgbClr val="9AA0A6"/>
          </p15:clr>
        </p15:guide>
        <p15:guide id="4" orient="horz" pos="2885">
          <p15:clr>
            <a:srgbClr val="9AA0A6"/>
          </p15:clr>
        </p15:guide>
        <p15:guide id="5" orient="horz" pos="619">
          <p15:clr>
            <a:srgbClr val="9AA0A6"/>
          </p15:clr>
        </p15:guide>
        <p15:guide id="6" pos="1193">
          <p15:clr>
            <a:srgbClr val="9AA0A6"/>
          </p15:clr>
        </p15:guide>
        <p15:guide id="7" pos="2884">
          <p15:clr>
            <a:srgbClr val="9AA0A6"/>
          </p15:clr>
        </p15:guide>
        <p15:guide id="8" pos="456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517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C068261-C03D-4AAF-9BEE-A11250B549B6}" v="211" dt="2023-09-19T02:45:16.202"/>
  </p1510:revLst>
</p1510:revInfo>
</file>

<file path=ppt/tableStyles.xml><?xml version="1.0" encoding="utf-8"?>
<a:tblStyleLst xmlns:a="http://schemas.openxmlformats.org/drawingml/2006/main" def="{76FC3D26-62BB-4309-81A6-426C0EE32C74}">
  <a:tblStyle styleId="{76FC3D26-62BB-4309-81A6-426C0EE32C7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2" d="100"/>
          <a:sy n="72" d="100"/>
        </p:scale>
        <p:origin x="1120" y="52"/>
      </p:cViewPr>
      <p:guideLst>
        <p:guide pos="454"/>
        <p:guide orient="horz" pos="340"/>
        <p:guide pos="5306"/>
        <p:guide orient="horz" pos="2885"/>
        <p:guide orient="horz" pos="619"/>
        <p:guide pos="1193"/>
        <p:guide pos="2884"/>
        <p:guide pos="456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viewProps" Target="viewProps.xml"/><Relationship Id="rId7" Type="http://schemas.openxmlformats.org/officeDocument/2006/relationships/slide" Target="slides/slide5.xml"/><Relationship Id="rId71" Type="http://schemas.microsoft.com/office/2016/11/relationships/changesInfo" Target="changesInfos/changesInfo1.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notesMaster" Target="notesMasters/notesMaster1.xml"/><Relationship Id="rId5" Type="http://schemas.openxmlformats.org/officeDocument/2006/relationships/slide" Target="slides/slide3.xml"/><Relationship Id="rId61" Type="http://schemas.openxmlformats.org/officeDocument/2006/relationships/slide" Target="slides/slide59.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72" Type="http://schemas.microsoft.com/office/2015/10/relationships/revisionInfo" Target="revisionInfo.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aHRoNa ~" userId="ea48ab2039c9045c" providerId="LiveId" clId="{7712FBA6-4E06-4F89-B90A-7D8EB096B8D4}"/>
    <pc:docChg chg="undo custSel addSld delSld modSld sldOrd">
      <pc:chgData name="ZaHRoNa ~" userId="ea48ab2039c9045c" providerId="LiveId" clId="{7712FBA6-4E06-4F89-B90A-7D8EB096B8D4}" dt="2022-10-03T09:40:26.118" v="2085" actId="20577"/>
      <pc:docMkLst>
        <pc:docMk/>
      </pc:docMkLst>
      <pc:sldChg chg="modSp mod modNotes">
        <pc:chgData name="ZaHRoNa ~" userId="ea48ab2039c9045c" providerId="LiveId" clId="{7712FBA6-4E06-4F89-B90A-7D8EB096B8D4}" dt="2022-10-03T06:56:50.955" v="75" actId="1076"/>
        <pc:sldMkLst>
          <pc:docMk/>
          <pc:sldMk cId="0" sldId="256"/>
        </pc:sldMkLst>
        <pc:spChg chg="mod">
          <ac:chgData name="ZaHRoNa ~" userId="ea48ab2039c9045c" providerId="LiveId" clId="{7712FBA6-4E06-4F89-B90A-7D8EB096B8D4}" dt="2022-10-03T06:56:25.311" v="67" actId="14100"/>
          <ac:spMkLst>
            <pc:docMk/>
            <pc:sldMk cId="0" sldId="256"/>
            <ac:spMk id="265" creationId="{00000000-0000-0000-0000-000000000000}"/>
          </ac:spMkLst>
        </pc:spChg>
        <pc:spChg chg="mod">
          <ac:chgData name="ZaHRoNa ~" userId="ea48ab2039c9045c" providerId="LiveId" clId="{7712FBA6-4E06-4F89-B90A-7D8EB096B8D4}" dt="2022-10-03T06:56:50.955" v="75" actId="1076"/>
          <ac:spMkLst>
            <pc:docMk/>
            <pc:sldMk cId="0" sldId="256"/>
            <ac:spMk id="266" creationId="{00000000-0000-0000-0000-000000000000}"/>
          </ac:spMkLst>
        </pc:spChg>
        <pc:spChg chg="mod ord">
          <ac:chgData name="ZaHRoNa ~" userId="ea48ab2039c9045c" providerId="LiveId" clId="{7712FBA6-4E06-4F89-B90A-7D8EB096B8D4}" dt="2022-10-03T06:55:17.715" v="25" actId="1076"/>
          <ac:spMkLst>
            <pc:docMk/>
            <pc:sldMk cId="0" sldId="256"/>
            <ac:spMk id="267" creationId="{00000000-0000-0000-0000-000000000000}"/>
          </ac:spMkLst>
        </pc:spChg>
      </pc:sldChg>
      <pc:sldChg chg="addSp delSp modSp mod delAnim">
        <pc:chgData name="ZaHRoNa ~" userId="ea48ab2039c9045c" providerId="LiveId" clId="{7712FBA6-4E06-4F89-B90A-7D8EB096B8D4}" dt="2022-10-03T07:40:50.129" v="702" actId="313"/>
        <pc:sldMkLst>
          <pc:docMk/>
          <pc:sldMk cId="0" sldId="257"/>
        </pc:sldMkLst>
        <pc:spChg chg="add del mod">
          <ac:chgData name="ZaHRoNa ~" userId="ea48ab2039c9045c" providerId="LiveId" clId="{7712FBA6-4E06-4F89-B90A-7D8EB096B8D4}" dt="2022-10-03T07:33:00.268" v="560" actId="478"/>
          <ac:spMkLst>
            <pc:docMk/>
            <pc:sldMk cId="0" sldId="257"/>
            <ac:spMk id="3" creationId="{DCD307D2-0654-70B3-5413-C66DD1B04F2E}"/>
          </ac:spMkLst>
        </pc:spChg>
        <pc:spChg chg="add mod">
          <ac:chgData name="ZaHRoNa ~" userId="ea48ab2039c9045c" providerId="LiveId" clId="{7712FBA6-4E06-4F89-B90A-7D8EB096B8D4}" dt="2022-10-03T07:40:50.129" v="702" actId="313"/>
          <ac:spMkLst>
            <pc:docMk/>
            <pc:sldMk cId="0" sldId="257"/>
            <ac:spMk id="4" creationId="{5F2A7589-B886-7F69-039D-951B78CD81D9}"/>
          </ac:spMkLst>
        </pc:spChg>
        <pc:spChg chg="mod">
          <ac:chgData name="ZaHRoNa ~" userId="ea48ab2039c9045c" providerId="LiveId" clId="{7712FBA6-4E06-4F89-B90A-7D8EB096B8D4}" dt="2022-10-03T07:35:20.137" v="634" actId="20577"/>
          <ac:spMkLst>
            <pc:docMk/>
            <pc:sldMk cId="0" sldId="257"/>
            <ac:spMk id="368" creationId="{00000000-0000-0000-0000-000000000000}"/>
          </ac:spMkLst>
        </pc:spChg>
        <pc:spChg chg="del">
          <ac:chgData name="ZaHRoNa ~" userId="ea48ab2039c9045c" providerId="LiveId" clId="{7712FBA6-4E06-4F89-B90A-7D8EB096B8D4}" dt="2022-10-03T07:32:58.965" v="559" actId="478"/>
          <ac:spMkLst>
            <pc:docMk/>
            <pc:sldMk cId="0" sldId="257"/>
            <ac:spMk id="369" creationId="{00000000-0000-0000-0000-000000000000}"/>
          </ac:spMkLst>
        </pc:spChg>
        <pc:spChg chg="mod">
          <ac:chgData name="ZaHRoNa ~" userId="ea48ab2039c9045c" providerId="LiveId" clId="{7712FBA6-4E06-4F89-B90A-7D8EB096B8D4}" dt="2022-10-03T07:35:29.908" v="636" actId="1076"/>
          <ac:spMkLst>
            <pc:docMk/>
            <pc:sldMk cId="0" sldId="257"/>
            <ac:spMk id="370" creationId="{00000000-0000-0000-0000-000000000000}"/>
          </ac:spMkLst>
        </pc:spChg>
        <pc:spChg chg="mod">
          <ac:chgData name="ZaHRoNa ~" userId="ea48ab2039c9045c" providerId="LiveId" clId="{7712FBA6-4E06-4F89-B90A-7D8EB096B8D4}" dt="2022-10-03T07:35:27.792" v="635" actId="1076"/>
          <ac:spMkLst>
            <pc:docMk/>
            <pc:sldMk cId="0" sldId="257"/>
            <ac:spMk id="376" creationId="{00000000-0000-0000-0000-000000000000}"/>
          </ac:spMkLst>
        </pc:spChg>
        <pc:spChg chg="mod">
          <ac:chgData name="ZaHRoNa ~" userId="ea48ab2039c9045c" providerId="LiveId" clId="{7712FBA6-4E06-4F89-B90A-7D8EB096B8D4}" dt="2022-10-03T07:35:27.792" v="635" actId="1076"/>
          <ac:spMkLst>
            <pc:docMk/>
            <pc:sldMk cId="0" sldId="257"/>
            <ac:spMk id="377" creationId="{00000000-0000-0000-0000-000000000000}"/>
          </ac:spMkLst>
        </pc:spChg>
        <pc:grpChg chg="mod">
          <ac:chgData name="ZaHRoNa ~" userId="ea48ab2039c9045c" providerId="LiveId" clId="{7712FBA6-4E06-4F89-B90A-7D8EB096B8D4}" dt="2022-10-03T07:35:27.792" v="635" actId="1076"/>
          <ac:grpSpMkLst>
            <pc:docMk/>
            <pc:sldMk cId="0" sldId="257"/>
            <ac:grpSpMk id="371" creationId="{00000000-0000-0000-0000-000000000000}"/>
          </ac:grpSpMkLst>
        </pc:grpChg>
      </pc:sldChg>
      <pc:sldChg chg="modSp mod ord modNotes">
        <pc:chgData name="ZaHRoNa ~" userId="ea48ab2039c9045c" providerId="LiveId" clId="{7712FBA6-4E06-4F89-B90A-7D8EB096B8D4}" dt="2022-10-03T07:25:49.332" v="558" actId="1076"/>
        <pc:sldMkLst>
          <pc:docMk/>
          <pc:sldMk cId="0" sldId="258"/>
        </pc:sldMkLst>
        <pc:spChg chg="mod">
          <ac:chgData name="ZaHRoNa ~" userId="ea48ab2039c9045c" providerId="LiveId" clId="{7712FBA6-4E06-4F89-B90A-7D8EB096B8D4}" dt="2022-10-03T07:21:50.713" v="443" actId="1076"/>
          <ac:spMkLst>
            <pc:docMk/>
            <pc:sldMk cId="0" sldId="258"/>
            <ac:spMk id="394" creationId="{00000000-0000-0000-0000-000000000000}"/>
          </ac:spMkLst>
        </pc:spChg>
        <pc:spChg chg="mod">
          <ac:chgData name="ZaHRoNa ~" userId="ea48ab2039c9045c" providerId="LiveId" clId="{7712FBA6-4E06-4F89-B90A-7D8EB096B8D4}" dt="2022-10-03T07:21:37.540" v="434" actId="1076"/>
          <ac:spMkLst>
            <pc:docMk/>
            <pc:sldMk cId="0" sldId="258"/>
            <ac:spMk id="395" creationId="{00000000-0000-0000-0000-000000000000}"/>
          </ac:spMkLst>
        </pc:spChg>
        <pc:spChg chg="mod">
          <ac:chgData name="ZaHRoNa ~" userId="ea48ab2039c9045c" providerId="LiveId" clId="{7712FBA6-4E06-4F89-B90A-7D8EB096B8D4}" dt="2022-10-03T07:20:27.236" v="410" actId="1076"/>
          <ac:spMkLst>
            <pc:docMk/>
            <pc:sldMk cId="0" sldId="258"/>
            <ac:spMk id="396" creationId="{00000000-0000-0000-0000-000000000000}"/>
          </ac:spMkLst>
        </pc:spChg>
        <pc:spChg chg="mod">
          <ac:chgData name="ZaHRoNa ~" userId="ea48ab2039c9045c" providerId="LiveId" clId="{7712FBA6-4E06-4F89-B90A-7D8EB096B8D4}" dt="2022-10-03T07:21:08.016" v="422" actId="1076"/>
          <ac:spMkLst>
            <pc:docMk/>
            <pc:sldMk cId="0" sldId="258"/>
            <ac:spMk id="397" creationId="{00000000-0000-0000-0000-000000000000}"/>
          </ac:spMkLst>
        </pc:spChg>
        <pc:spChg chg="mod">
          <ac:chgData name="ZaHRoNa ~" userId="ea48ab2039c9045c" providerId="LiveId" clId="{7712FBA6-4E06-4F89-B90A-7D8EB096B8D4}" dt="2022-10-03T07:21:02.868" v="420" actId="1076"/>
          <ac:spMkLst>
            <pc:docMk/>
            <pc:sldMk cId="0" sldId="258"/>
            <ac:spMk id="398" creationId="{00000000-0000-0000-0000-000000000000}"/>
          </ac:spMkLst>
        </pc:spChg>
        <pc:spChg chg="mod">
          <ac:chgData name="ZaHRoNa ~" userId="ea48ab2039c9045c" providerId="LiveId" clId="{7712FBA6-4E06-4F89-B90A-7D8EB096B8D4}" dt="2022-10-03T07:21:37.540" v="434" actId="1076"/>
          <ac:spMkLst>
            <pc:docMk/>
            <pc:sldMk cId="0" sldId="258"/>
            <ac:spMk id="399" creationId="{00000000-0000-0000-0000-000000000000}"/>
          </ac:spMkLst>
        </pc:spChg>
        <pc:spChg chg="mod">
          <ac:chgData name="ZaHRoNa ~" userId="ea48ab2039c9045c" providerId="LiveId" clId="{7712FBA6-4E06-4F89-B90A-7D8EB096B8D4}" dt="2022-10-03T07:22:44.328" v="488" actId="1076"/>
          <ac:spMkLst>
            <pc:docMk/>
            <pc:sldMk cId="0" sldId="258"/>
            <ac:spMk id="400" creationId="{00000000-0000-0000-0000-000000000000}"/>
          </ac:spMkLst>
        </pc:spChg>
        <pc:spChg chg="mod">
          <ac:chgData name="ZaHRoNa ~" userId="ea48ab2039c9045c" providerId="LiveId" clId="{7712FBA6-4E06-4F89-B90A-7D8EB096B8D4}" dt="2022-10-03T07:20:23.135" v="409" actId="1076"/>
          <ac:spMkLst>
            <pc:docMk/>
            <pc:sldMk cId="0" sldId="258"/>
            <ac:spMk id="401" creationId="{00000000-0000-0000-0000-000000000000}"/>
          </ac:spMkLst>
        </pc:spChg>
        <pc:spChg chg="mod">
          <ac:chgData name="ZaHRoNa ~" userId="ea48ab2039c9045c" providerId="LiveId" clId="{7712FBA6-4E06-4F89-B90A-7D8EB096B8D4}" dt="2022-10-03T07:21:50.713" v="443" actId="1076"/>
          <ac:spMkLst>
            <pc:docMk/>
            <pc:sldMk cId="0" sldId="258"/>
            <ac:spMk id="402" creationId="{00000000-0000-0000-0000-000000000000}"/>
          </ac:spMkLst>
        </pc:spChg>
        <pc:spChg chg="mod">
          <ac:chgData name="ZaHRoNa ~" userId="ea48ab2039c9045c" providerId="LiveId" clId="{7712FBA6-4E06-4F89-B90A-7D8EB096B8D4}" dt="2022-10-03T07:23:43.296" v="518" actId="14100"/>
          <ac:spMkLst>
            <pc:docMk/>
            <pc:sldMk cId="0" sldId="258"/>
            <ac:spMk id="403" creationId="{00000000-0000-0000-0000-000000000000}"/>
          </ac:spMkLst>
        </pc:spChg>
        <pc:spChg chg="mod">
          <ac:chgData name="ZaHRoNa ~" userId="ea48ab2039c9045c" providerId="LiveId" clId="{7712FBA6-4E06-4F89-B90A-7D8EB096B8D4}" dt="2022-10-03T07:21:10.164" v="423" actId="1076"/>
          <ac:spMkLst>
            <pc:docMk/>
            <pc:sldMk cId="0" sldId="258"/>
            <ac:spMk id="404" creationId="{00000000-0000-0000-0000-000000000000}"/>
          </ac:spMkLst>
        </pc:spChg>
        <pc:spChg chg="mod">
          <ac:chgData name="ZaHRoNa ~" userId="ea48ab2039c9045c" providerId="LiveId" clId="{7712FBA6-4E06-4F89-B90A-7D8EB096B8D4}" dt="2022-10-03T07:21:59.735" v="455" actId="20577"/>
          <ac:spMkLst>
            <pc:docMk/>
            <pc:sldMk cId="0" sldId="258"/>
            <ac:spMk id="405" creationId="{00000000-0000-0000-0000-000000000000}"/>
          </ac:spMkLst>
        </pc:spChg>
        <pc:spChg chg="mod">
          <ac:chgData name="ZaHRoNa ~" userId="ea48ab2039c9045c" providerId="LiveId" clId="{7712FBA6-4E06-4F89-B90A-7D8EB096B8D4}" dt="2022-10-03T07:25:49.332" v="558" actId="1076"/>
          <ac:spMkLst>
            <pc:docMk/>
            <pc:sldMk cId="0" sldId="258"/>
            <ac:spMk id="406" creationId="{00000000-0000-0000-0000-000000000000}"/>
          </ac:spMkLst>
        </pc:spChg>
        <pc:spChg chg="mod">
          <ac:chgData name="ZaHRoNa ~" userId="ea48ab2039c9045c" providerId="LiveId" clId="{7712FBA6-4E06-4F89-B90A-7D8EB096B8D4}" dt="2022-10-03T07:21:05.045" v="421" actId="1076"/>
          <ac:spMkLst>
            <pc:docMk/>
            <pc:sldMk cId="0" sldId="258"/>
            <ac:spMk id="407" creationId="{00000000-0000-0000-0000-000000000000}"/>
          </ac:spMkLst>
        </pc:spChg>
        <pc:cxnChg chg="mod">
          <ac:chgData name="ZaHRoNa ~" userId="ea48ab2039c9045c" providerId="LiveId" clId="{7712FBA6-4E06-4F89-B90A-7D8EB096B8D4}" dt="2022-10-03T07:21:37.540" v="434" actId="1076"/>
          <ac:cxnSpMkLst>
            <pc:docMk/>
            <pc:sldMk cId="0" sldId="258"/>
            <ac:cxnSpMk id="408" creationId="{00000000-0000-0000-0000-000000000000}"/>
          </ac:cxnSpMkLst>
        </pc:cxnChg>
        <pc:cxnChg chg="mod">
          <ac:chgData name="ZaHRoNa ~" userId="ea48ab2039c9045c" providerId="LiveId" clId="{7712FBA6-4E06-4F89-B90A-7D8EB096B8D4}" dt="2022-10-03T07:21:50.713" v="443" actId="1076"/>
          <ac:cxnSpMkLst>
            <pc:docMk/>
            <pc:sldMk cId="0" sldId="258"/>
            <ac:cxnSpMk id="409" creationId="{00000000-0000-0000-0000-000000000000}"/>
          </ac:cxnSpMkLst>
        </pc:cxnChg>
        <pc:cxnChg chg="mod">
          <ac:chgData name="ZaHRoNa ~" userId="ea48ab2039c9045c" providerId="LiveId" clId="{7712FBA6-4E06-4F89-B90A-7D8EB096B8D4}" dt="2022-10-03T07:21:05.045" v="421" actId="1076"/>
          <ac:cxnSpMkLst>
            <pc:docMk/>
            <pc:sldMk cId="0" sldId="258"/>
            <ac:cxnSpMk id="410" creationId="{00000000-0000-0000-0000-000000000000}"/>
          </ac:cxnSpMkLst>
        </pc:cxnChg>
      </pc:sldChg>
      <pc:sldChg chg="addSp delSp modSp mod ord delAnim modNotes">
        <pc:chgData name="ZaHRoNa ~" userId="ea48ab2039c9045c" providerId="LiveId" clId="{7712FBA6-4E06-4F89-B90A-7D8EB096B8D4}" dt="2022-10-03T07:20:04.276" v="404" actId="14100"/>
        <pc:sldMkLst>
          <pc:docMk/>
          <pc:sldMk cId="0" sldId="259"/>
        </pc:sldMkLst>
        <pc:spChg chg="add del mod">
          <ac:chgData name="ZaHRoNa ~" userId="ea48ab2039c9045c" providerId="LiveId" clId="{7712FBA6-4E06-4F89-B90A-7D8EB096B8D4}" dt="2022-10-03T07:16:28.905" v="387" actId="478"/>
          <ac:spMkLst>
            <pc:docMk/>
            <pc:sldMk cId="0" sldId="259"/>
            <ac:spMk id="3" creationId="{913825D7-220B-D1CD-97E9-6E483A88F00F}"/>
          </ac:spMkLst>
        </pc:spChg>
        <pc:spChg chg="add del mod">
          <ac:chgData name="ZaHRoNa ~" userId="ea48ab2039c9045c" providerId="LiveId" clId="{7712FBA6-4E06-4F89-B90A-7D8EB096B8D4}" dt="2022-10-03T07:16:51.138" v="394" actId="478"/>
          <ac:spMkLst>
            <pc:docMk/>
            <pc:sldMk cId="0" sldId="259"/>
            <ac:spMk id="7" creationId="{C0D52478-B337-DD07-6985-C6DEB5C3B0FB}"/>
          </ac:spMkLst>
        </pc:spChg>
        <pc:spChg chg="mod">
          <ac:chgData name="ZaHRoNa ~" userId="ea48ab2039c9045c" providerId="LiveId" clId="{7712FBA6-4E06-4F89-B90A-7D8EB096B8D4}" dt="2022-10-03T07:16:39.212" v="391" actId="1076"/>
          <ac:spMkLst>
            <pc:docMk/>
            <pc:sldMk cId="0" sldId="259"/>
            <ac:spMk id="438" creationId="{00000000-0000-0000-0000-000000000000}"/>
          </ac:spMkLst>
        </pc:spChg>
        <pc:spChg chg="mod">
          <ac:chgData name="ZaHRoNa ~" userId="ea48ab2039c9045c" providerId="LiveId" clId="{7712FBA6-4E06-4F89-B90A-7D8EB096B8D4}" dt="2022-10-03T07:16:42.984" v="392" actId="1076"/>
          <ac:spMkLst>
            <pc:docMk/>
            <pc:sldMk cId="0" sldId="259"/>
            <ac:spMk id="440" creationId="{00000000-0000-0000-0000-000000000000}"/>
          </ac:spMkLst>
        </pc:spChg>
        <pc:spChg chg="del">
          <ac:chgData name="ZaHRoNa ~" userId="ea48ab2039c9045c" providerId="LiveId" clId="{7712FBA6-4E06-4F89-B90A-7D8EB096B8D4}" dt="2022-10-03T07:16:48.782" v="393" actId="478"/>
          <ac:spMkLst>
            <pc:docMk/>
            <pc:sldMk cId="0" sldId="259"/>
            <ac:spMk id="441" creationId="{00000000-0000-0000-0000-000000000000}"/>
          </ac:spMkLst>
        </pc:spChg>
        <pc:spChg chg="del">
          <ac:chgData name="ZaHRoNa ~" userId="ea48ab2039c9045c" providerId="LiveId" clId="{7712FBA6-4E06-4F89-B90A-7D8EB096B8D4}" dt="2022-10-03T07:16:26.740" v="386" actId="478"/>
          <ac:spMkLst>
            <pc:docMk/>
            <pc:sldMk cId="0" sldId="259"/>
            <ac:spMk id="442" creationId="{00000000-0000-0000-0000-000000000000}"/>
          </ac:spMkLst>
        </pc:spChg>
        <pc:picChg chg="add mod modCrop">
          <ac:chgData name="ZaHRoNa ~" userId="ea48ab2039c9045c" providerId="LiveId" clId="{7712FBA6-4E06-4F89-B90A-7D8EB096B8D4}" dt="2022-10-03T07:20:04.276" v="404" actId="14100"/>
          <ac:picMkLst>
            <pc:docMk/>
            <pc:sldMk cId="0" sldId="259"/>
            <ac:picMk id="8" creationId="{2A14FD5F-34E7-C17E-A2BD-4A801107402D}"/>
          </ac:picMkLst>
        </pc:picChg>
        <pc:cxnChg chg="mod">
          <ac:chgData name="ZaHRoNa ~" userId="ea48ab2039c9045c" providerId="LiveId" clId="{7712FBA6-4E06-4F89-B90A-7D8EB096B8D4}" dt="2022-10-03T07:16:42.984" v="392" actId="1076"/>
          <ac:cxnSpMkLst>
            <pc:docMk/>
            <pc:sldMk cId="0" sldId="259"/>
            <ac:cxnSpMk id="443" creationId="{00000000-0000-0000-0000-000000000000}"/>
          </ac:cxnSpMkLst>
        </pc:cxnChg>
      </pc:sldChg>
      <pc:sldChg chg="addSp modSp mod ord modAnim modNotes">
        <pc:chgData name="ZaHRoNa ~" userId="ea48ab2039c9045c" providerId="LiveId" clId="{7712FBA6-4E06-4F89-B90A-7D8EB096B8D4}" dt="2022-10-03T07:10:04.773" v="284"/>
        <pc:sldMkLst>
          <pc:docMk/>
          <pc:sldMk cId="0" sldId="260"/>
        </pc:sldMkLst>
        <pc:spChg chg="add mod">
          <ac:chgData name="ZaHRoNa ~" userId="ea48ab2039c9045c" providerId="LiveId" clId="{7712FBA6-4E06-4F89-B90A-7D8EB096B8D4}" dt="2022-10-03T07:08:40.048" v="274" actId="14100"/>
          <ac:spMkLst>
            <pc:docMk/>
            <pc:sldMk cId="0" sldId="260"/>
            <ac:spMk id="2" creationId="{61FAB3CD-B888-AB7B-E64F-3B00DBC28AA1}"/>
          </ac:spMkLst>
        </pc:spChg>
        <pc:spChg chg="mod">
          <ac:chgData name="ZaHRoNa ~" userId="ea48ab2039c9045c" providerId="LiveId" clId="{7712FBA6-4E06-4F89-B90A-7D8EB096B8D4}" dt="2022-10-03T07:07:08.768" v="254" actId="1076"/>
          <ac:spMkLst>
            <pc:docMk/>
            <pc:sldMk cId="0" sldId="260"/>
            <ac:spMk id="472" creationId="{00000000-0000-0000-0000-000000000000}"/>
          </ac:spMkLst>
        </pc:spChg>
        <pc:spChg chg="mod">
          <ac:chgData name="ZaHRoNa ~" userId="ea48ab2039c9045c" providerId="LiveId" clId="{7712FBA6-4E06-4F89-B90A-7D8EB096B8D4}" dt="2022-10-03T07:07:08.768" v="254" actId="1076"/>
          <ac:spMkLst>
            <pc:docMk/>
            <pc:sldMk cId="0" sldId="260"/>
            <ac:spMk id="474" creationId="{00000000-0000-0000-0000-000000000000}"/>
          </ac:spMkLst>
        </pc:spChg>
        <pc:spChg chg="mod">
          <ac:chgData name="ZaHRoNa ~" userId="ea48ab2039c9045c" providerId="LiveId" clId="{7712FBA6-4E06-4F89-B90A-7D8EB096B8D4}" dt="2022-10-03T07:07:08.768" v="254" actId="1076"/>
          <ac:spMkLst>
            <pc:docMk/>
            <pc:sldMk cId="0" sldId="260"/>
            <ac:spMk id="475" creationId="{00000000-0000-0000-0000-000000000000}"/>
          </ac:spMkLst>
        </pc:spChg>
        <pc:spChg chg="mod ord">
          <ac:chgData name="ZaHRoNa ~" userId="ea48ab2039c9045c" providerId="LiveId" clId="{7712FBA6-4E06-4F89-B90A-7D8EB096B8D4}" dt="2022-10-03T07:08:58.848" v="281" actId="1076"/>
          <ac:spMkLst>
            <pc:docMk/>
            <pc:sldMk cId="0" sldId="260"/>
            <ac:spMk id="476" creationId="{00000000-0000-0000-0000-000000000000}"/>
          </ac:spMkLst>
        </pc:spChg>
        <pc:spChg chg="mod">
          <ac:chgData name="ZaHRoNa ~" userId="ea48ab2039c9045c" providerId="LiveId" clId="{7712FBA6-4E06-4F89-B90A-7D8EB096B8D4}" dt="2022-10-03T07:09:03.400" v="282" actId="1076"/>
          <ac:spMkLst>
            <pc:docMk/>
            <pc:sldMk cId="0" sldId="260"/>
            <ac:spMk id="477" creationId="{00000000-0000-0000-0000-000000000000}"/>
          </ac:spMkLst>
        </pc:spChg>
        <pc:spChg chg="mod">
          <ac:chgData name="ZaHRoNa ~" userId="ea48ab2039c9045c" providerId="LiveId" clId="{7712FBA6-4E06-4F89-B90A-7D8EB096B8D4}" dt="2022-10-03T07:07:08.768" v="254" actId="1076"/>
          <ac:spMkLst>
            <pc:docMk/>
            <pc:sldMk cId="0" sldId="260"/>
            <ac:spMk id="479" creationId="{00000000-0000-0000-0000-000000000000}"/>
          </ac:spMkLst>
        </pc:spChg>
        <pc:spChg chg="mod">
          <ac:chgData name="ZaHRoNa ~" userId="ea48ab2039c9045c" providerId="LiveId" clId="{7712FBA6-4E06-4F89-B90A-7D8EB096B8D4}" dt="2022-10-03T07:07:08.768" v="254" actId="1076"/>
          <ac:spMkLst>
            <pc:docMk/>
            <pc:sldMk cId="0" sldId="260"/>
            <ac:spMk id="480" creationId="{00000000-0000-0000-0000-000000000000}"/>
          </ac:spMkLst>
        </pc:spChg>
        <pc:spChg chg="mod">
          <ac:chgData name="ZaHRoNa ~" userId="ea48ab2039c9045c" providerId="LiveId" clId="{7712FBA6-4E06-4F89-B90A-7D8EB096B8D4}" dt="2022-10-03T07:07:08.768" v="254" actId="1076"/>
          <ac:spMkLst>
            <pc:docMk/>
            <pc:sldMk cId="0" sldId="260"/>
            <ac:spMk id="580" creationId="{00000000-0000-0000-0000-000000000000}"/>
          </ac:spMkLst>
        </pc:spChg>
        <pc:spChg chg="mod">
          <ac:chgData name="ZaHRoNa ~" userId="ea48ab2039c9045c" providerId="LiveId" clId="{7712FBA6-4E06-4F89-B90A-7D8EB096B8D4}" dt="2022-10-03T07:07:08.768" v="254" actId="1076"/>
          <ac:spMkLst>
            <pc:docMk/>
            <pc:sldMk cId="0" sldId="260"/>
            <ac:spMk id="600" creationId="{00000000-0000-0000-0000-000000000000}"/>
          </ac:spMkLst>
        </pc:spChg>
        <pc:spChg chg="mod">
          <ac:chgData name="ZaHRoNa ~" userId="ea48ab2039c9045c" providerId="LiveId" clId="{7712FBA6-4E06-4F89-B90A-7D8EB096B8D4}" dt="2022-10-03T07:07:08.768" v="254" actId="1076"/>
          <ac:spMkLst>
            <pc:docMk/>
            <pc:sldMk cId="0" sldId="260"/>
            <ac:spMk id="622" creationId="{00000000-0000-0000-0000-000000000000}"/>
          </ac:spMkLst>
        </pc:spChg>
        <pc:spChg chg="mod">
          <ac:chgData name="ZaHRoNa ~" userId="ea48ab2039c9045c" providerId="LiveId" clId="{7712FBA6-4E06-4F89-B90A-7D8EB096B8D4}" dt="2022-10-03T07:07:08.768" v="254" actId="1076"/>
          <ac:spMkLst>
            <pc:docMk/>
            <pc:sldMk cId="0" sldId="260"/>
            <ac:spMk id="623" creationId="{00000000-0000-0000-0000-000000000000}"/>
          </ac:spMkLst>
        </pc:spChg>
        <pc:spChg chg="mod">
          <ac:chgData name="ZaHRoNa ~" userId="ea48ab2039c9045c" providerId="LiveId" clId="{7712FBA6-4E06-4F89-B90A-7D8EB096B8D4}" dt="2022-10-03T07:07:08.768" v="254" actId="1076"/>
          <ac:spMkLst>
            <pc:docMk/>
            <pc:sldMk cId="0" sldId="260"/>
            <ac:spMk id="624" creationId="{00000000-0000-0000-0000-000000000000}"/>
          </ac:spMkLst>
        </pc:spChg>
        <pc:spChg chg="mod">
          <ac:chgData name="ZaHRoNa ~" userId="ea48ab2039c9045c" providerId="LiveId" clId="{7712FBA6-4E06-4F89-B90A-7D8EB096B8D4}" dt="2022-10-03T07:07:08.768" v="254" actId="1076"/>
          <ac:spMkLst>
            <pc:docMk/>
            <pc:sldMk cId="0" sldId="260"/>
            <ac:spMk id="625" creationId="{00000000-0000-0000-0000-000000000000}"/>
          </ac:spMkLst>
        </pc:spChg>
        <pc:grpChg chg="mod">
          <ac:chgData name="ZaHRoNa ~" userId="ea48ab2039c9045c" providerId="LiveId" clId="{7712FBA6-4E06-4F89-B90A-7D8EB096B8D4}" dt="2022-10-03T07:07:08.768" v="254" actId="1076"/>
          <ac:grpSpMkLst>
            <pc:docMk/>
            <pc:sldMk cId="0" sldId="260"/>
            <ac:grpSpMk id="481" creationId="{00000000-0000-0000-0000-000000000000}"/>
          </ac:grpSpMkLst>
        </pc:grpChg>
        <pc:grpChg chg="mod">
          <ac:chgData name="ZaHRoNa ~" userId="ea48ab2039c9045c" providerId="LiveId" clId="{7712FBA6-4E06-4F89-B90A-7D8EB096B8D4}" dt="2022-10-03T07:07:08.768" v="254" actId="1076"/>
          <ac:grpSpMkLst>
            <pc:docMk/>
            <pc:sldMk cId="0" sldId="260"/>
            <ac:grpSpMk id="498" creationId="{00000000-0000-0000-0000-000000000000}"/>
          </ac:grpSpMkLst>
        </pc:grpChg>
        <pc:grpChg chg="mod">
          <ac:chgData name="ZaHRoNa ~" userId="ea48ab2039c9045c" providerId="LiveId" clId="{7712FBA6-4E06-4F89-B90A-7D8EB096B8D4}" dt="2022-10-03T07:07:08.768" v="254" actId="1076"/>
          <ac:grpSpMkLst>
            <pc:docMk/>
            <pc:sldMk cId="0" sldId="260"/>
            <ac:grpSpMk id="514" creationId="{00000000-0000-0000-0000-000000000000}"/>
          </ac:grpSpMkLst>
        </pc:grpChg>
        <pc:grpChg chg="mod">
          <ac:chgData name="ZaHRoNa ~" userId="ea48ab2039c9045c" providerId="LiveId" clId="{7712FBA6-4E06-4F89-B90A-7D8EB096B8D4}" dt="2022-10-03T07:07:08.768" v="254" actId="1076"/>
          <ac:grpSpMkLst>
            <pc:docMk/>
            <pc:sldMk cId="0" sldId="260"/>
            <ac:grpSpMk id="534" creationId="{00000000-0000-0000-0000-000000000000}"/>
          </ac:grpSpMkLst>
        </pc:grpChg>
        <pc:grpChg chg="mod">
          <ac:chgData name="ZaHRoNa ~" userId="ea48ab2039c9045c" providerId="LiveId" clId="{7712FBA6-4E06-4F89-B90A-7D8EB096B8D4}" dt="2022-10-03T07:07:08.768" v="254" actId="1076"/>
          <ac:grpSpMkLst>
            <pc:docMk/>
            <pc:sldMk cId="0" sldId="260"/>
            <ac:grpSpMk id="561" creationId="{00000000-0000-0000-0000-000000000000}"/>
          </ac:grpSpMkLst>
        </pc:grpChg>
        <pc:grpChg chg="mod">
          <ac:chgData name="ZaHRoNa ~" userId="ea48ab2039c9045c" providerId="LiveId" clId="{7712FBA6-4E06-4F89-B90A-7D8EB096B8D4}" dt="2022-10-03T07:07:08.768" v="254" actId="1076"/>
          <ac:grpSpMkLst>
            <pc:docMk/>
            <pc:sldMk cId="0" sldId="260"/>
            <ac:grpSpMk id="581" creationId="{00000000-0000-0000-0000-000000000000}"/>
          </ac:grpSpMkLst>
        </pc:grpChg>
        <pc:grpChg chg="mod">
          <ac:chgData name="ZaHRoNa ~" userId="ea48ab2039c9045c" providerId="LiveId" clId="{7712FBA6-4E06-4F89-B90A-7D8EB096B8D4}" dt="2022-10-03T07:07:08.768" v="254" actId="1076"/>
          <ac:grpSpMkLst>
            <pc:docMk/>
            <pc:sldMk cId="0" sldId="260"/>
            <ac:grpSpMk id="626" creationId="{00000000-0000-0000-0000-000000000000}"/>
          </ac:grpSpMkLst>
        </pc:grpChg>
        <pc:cxnChg chg="mod">
          <ac:chgData name="ZaHRoNa ~" userId="ea48ab2039c9045c" providerId="LiveId" clId="{7712FBA6-4E06-4F89-B90A-7D8EB096B8D4}" dt="2022-10-03T07:07:08.768" v="254" actId="1076"/>
          <ac:cxnSpMkLst>
            <pc:docMk/>
            <pc:sldMk cId="0" sldId="260"/>
            <ac:cxnSpMk id="471" creationId="{00000000-0000-0000-0000-000000000000}"/>
          </ac:cxnSpMkLst>
        </pc:cxnChg>
        <pc:cxnChg chg="mod">
          <ac:chgData name="ZaHRoNa ~" userId="ea48ab2039c9045c" providerId="LiveId" clId="{7712FBA6-4E06-4F89-B90A-7D8EB096B8D4}" dt="2022-10-03T07:07:08.768" v="254" actId="1076"/>
          <ac:cxnSpMkLst>
            <pc:docMk/>
            <pc:sldMk cId="0" sldId="260"/>
            <ac:cxnSpMk id="473" creationId="{00000000-0000-0000-0000-000000000000}"/>
          </ac:cxnSpMkLst>
        </pc:cxnChg>
        <pc:cxnChg chg="mod">
          <ac:chgData name="ZaHRoNa ~" userId="ea48ab2039c9045c" providerId="LiveId" clId="{7712FBA6-4E06-4F89-B90A-7D8EB096B8D4}" dt="2022-10-03T07:07:08.768" v="254" actId="1076"/>
          <ac:cxnSpMkLst>
            <pc:docMk/>
            <pc:sldMk cId="0" sldId="260"/>
            <ac:cxnSpMk id="478" creationId="{00000000-0000-0000-0000-000000000000}"/>
          </ac:cxnSpMkLst>
        </pc:cxnChg>
        <pc:cxnChg chg="mod">
          <ac:chgData name="ZaHRoNa ~" userId="ea48ab2039c9045c" providerId="LiveId" clId="{7712FBA6-4E06-4F89-B90A-7D8EB096B8D4}" dt="2022-10-03T07:07:08.768" v="254" actId="1076"/>
          <ac:cxnSpMkLst>
            <pc:docMk/>
            <pc:sldMk cId="0" sldId="260"/>
            <ac:cxnSpMk id="513" creationId="{00000000-0000-0000-0000-000000000000}"/>
          </ac:cxnSpMkLst>
        </pc:cxnChg>
        <pc:cxnChg chg="mod">
          <ac:chgData name="ZaHRoNa ~" userId="ea48ab2039c9045c" providerId="LiveId" clId="{7712FBA6-4E06-4F89-B90A-7D8EB096B8D4}" dt="2022-10-03T07:07:08.768" v="254" actId="1076"/>
          <ac:cxnSpMkLst>
            <pc:docMk/>
            <pc:sldMk cId="0" sldId="260"/>
            <ac:cxnSpMk id="597" creationId="{00000000-0000-0000-0000-000000000000}"/>
          </ac:cxnSpMkLst>
        </pc:cxnChg>
        <pc:cxnChg chg="mod">
          <ac:chgData name="ZaHRoNa ~" userId="ea48ab2039c9045c" providerId="LiveId" clId="{7712FBA6-4E06-4F89-B90A-7D8EB096B8D4}" dt="2022-10-03T07:07:08.768" v="254" actId="1076"/>
          <ac:cxnSpMkLst>
            <pc:docMk/>
            <pc:sldMk cId="0" sldId="260"/>
            <ac:cxnSpMk id="598" creationId="{00000000-0000-0000-0000-000000000000}"/>
          </ac:cxnSpMkLst>
        </pc:cxnChg>
        <pc:cxnChg chg="mod">
          <ac:chgData name="ZaHRoNa ~" userId="ea48ab2039c9045c" providerId="LiveId" clId="{7712FBA6-4E06-4F89-B90A-7D8EB096B8D4}" dt="2022-10-03T07:07:08.768" v="254" actId="1076"/>
          <ac:cxnSpMkLst>
            <pc:docMk/>
            <pc:sldMk cId="0" sldId="260"/>
            <ac:cxnSpMk id="599" creationId="{00000000-0000-0000-0000-000000000000}"/>
          </ac:cxnSpMkLst>
        </pc:cxnChg>
      </pc:sldChg>
      <pc:sldChg chg="addSp delSp modSp mod delAnim modNotes">
        <pc:chgData name="ZaHRoNa ~" userId="ea48ab2039c9045c" providerId="LiveId" clId="{7712FBA6-4E06-4F89-B90A-7D8EB096B8D4}" dt="2022-10-03T08:22:54.956" v="813" actId="478"/>
        <pc:sldMkLst>
          <pc:docMk/>
          <pc:sldMk cId="0" sldId="261"/>
        </pc:sldMkLst>
        <pc:spChg chg="add del mod">
          <ac:chgData name="ZaHRoNa ~" userId="ea48ab2039c9045c" providerId="LiveId" clId="{7712FBA6-4E06-4F89-B90A-7D8EB096B8D4}" dt="2022-10-03T08:22:54.956" v="813" actId="478"/>
          <ac:spMkLst>
            <pc:docMk/>
            <pc:sldMk cId="0" sldId="261"/>
            <ac:spMk id="3" creationId="{D9040162-4902-71B9-7BC7-434AD9B45D18}"/>
          </ac:spMkLst>
        </pc:spChg>
        <pc:spChg chg="mod">
          <ac:chgData name="ZaHRoNa ~" userId="ea48ab2039c9045c" providerId="LiveId" clId="{7712FBA6-4E06-4F89-B90A-7D8EB096B8D4}" dt="2022-10-03T08:08:33.110" v="720" actId="14100"/>
          <ac:spMkLst>
            <pc:docMk/>
            <pc:sldMk cId="0" sldId="261"/>
            <ac:spMk id="656" creationId="{00000000-0000-0000-0000-000000000000}"/>
          </ac:spMkLst>
        </pc:spChg>
        <pc:spChg chg="mod">
          <ac:chgData name="ZaHRoNa ~" userId="ea48ab2039c9045c" providerId="LiveId" clId="{7712FBA6-4E06-4F89-B90A-7D8EB096B8D4}" dt="2022-10-03T08:11:05.742" v="722" actId="1076"/>
          <ac:spMkLst>
            <pc:docMk/>
            <pc:sldMk cId="0" sldId="261"/>
            <ac:spMk id="657" creationId="{00000000-0000-0000-0000-000000000000}"/>
          </ac:spMkLst>
        </pc:spChg>
        <pc:spChg chg="del">
          <ac:chgData name="ZaHRoNa ~" userId="ea48ab2039c9045c" providerId="LiveId" clId="{7712FBA6-4E06-4F89-B90A-7D8EB096B8D4}" dt="2022-10-03T08:22:54.005" v="812" actId="478"/>
          <ac:spMkLst>
            <pc:docMk/>
            <pc:sldMk cId="0" sldId="261"/>
            <ac:spMk id="658" creationId="{00000000-0000-0000-0000-000000000000}"/>
          </ac:spMkLst>
        </pc:spChg>
      </pc:sldChg>
      <pc:sldChg chg="addSp delSp modSp mod ord delAnim modNotes">
        <pc:chgData name="ZaHRoNa ~" userId="ea48ab2039c9045c" providerId="LiveId" clId="{7712FBA6-4E06-4F89-B90A-7D8EB096B8D4}" dt="2022-10-03T09:40:26.118" v="2085" actId="20577"/>
        <pc:sldMkLst>
          <pc:docMk/>
          <pc:sldMk cId="0" sldId="262"/>
        </pc:sldMkLst>
        <pc:spChg chg="add mod">
          <ac:chgData name="ZaHRoNa ~" userId="ea48ab2039c9045c" providerId="LiveId" clId="{7712FBA6-4E06-4F89-B90A-7D8EB096B8D4}" dt="2022-10-03T07:14:11.591" v="360" actId="14100"/>
          <ac:spMkLst>
            <pc:docMk/>
            <pc:sldMk cId="0" sldId="262"/>
            <ac:spMk id="3" creationId="{3BD1FCD8-16F1-C773-D913-25F3BDBD902C}"/>
          </ac:spMkLst>
        </pc:spChg>
        <pc:spChg chg="add del mod">
          <ac:chgData name="ZaHRoNa ~" userId="ea48ab2039c9045c" providerId="LiveId" clId="{7712FBA6-4E06-4F89-B90A-7D8EB096B8D4}" dt="2022-10-03T09:39:53.562" v="2080" actId="478"/>
          <ac:spMkLst>
            <pc:docMk/>
            <pc:sldMk cId="0" sldId="262"/>
            <ac:spMk id="7" creationId="{C6D37467-7BA1-B435-788B-A55278BC879C}"/>
          </ac:spMkLst>
        </pc:spChg>
        <pc:spChg chg="add del mod">
          <ac:chgData name="ZaHRoNa ~" userId="ea48ab2039c9045c" providerId="LiveId" clId="{7712FBA6-4E06-4F89-B90A-7D8EB096B8D4}" dt="2022-10-03T09:39:56.205" v="2082" actId="478"/>
          <ac:spMkLst>
            <pc:docMk/>
            <pc:sldMk cId="0" sldId="262"/>
            <ac:spMk id="9" creationId="{693DFA36-49E9-C9FA-7B8F-A8BA830A92D5}"/>
          </ac:spMkLst>
        </pc:spChg>
        <pc:spChg chg="mod">
          <ac:chgData name="ZaHRoNa ~" userId="ea48ab2039c9045c" providerId="LiveId" clId="{7712FBA6-4E06-4F89-B90A-7D8EB096B8D4}" dt="2022-10-03T07:13:54.646" v="359" actId="1076"/>
          <ac:spMkLst>
            <pc:docMk/>
            <pc:sldMk cId="0" sldId="262"/>
            <ac:spMk id="678" creationId="{00000000-0000-0000-0000-000000000000}"/>
          </ac:spMkLst>
        </pc:spChg>
        <pc:spChg chg="mod">
          <ac:chgData name="ZaHRoNa ~" userId="ea48ab2039c9045c" providerId="LiveId" clId="{7712FBA6-4E06-4F89-B90A-7D8EB096B8D4}" dt="2022-10-03T07:13:54.646" v="359" actId="1076"/>
          <ac:spMkLst>
            <pc:docMk/>
            <pc:sldMk cId="0" sldId="262"/>
            <ac:spMk id="679" creationId="{00000000-0000-0000-0000-000000000000}"/>
          </ac:spMkLst>
        </pc:spChg>
        <pc:spChg chg="mod">
          <ac:chgData name="ZaHRoNa ~" userId="ea48ab2039c9045c" providerId="LiveId" clId="{7712FBA6-4E06-4F89-B90A-7D8EB096B8D4}" dt="2022-10-03T09:39:43.893" v="2078" actId="1076"/>
          <ac:spMkLst>
            <pc:docMk/>
            <pc:sldMk cId="0" sldId="262"/>
            <ac:spMk id="681" creationId="{00000000-0000-0000-0000-000000000000}"/>
          </ac:spMkLst>
        </pc:spChg>
        <pc:spChg chg="mod">
          <ac:chgData name="ZaHRoNa ~" userId="ea48ab2039c9045c" providerId="LiveId" clId="{7712FBA6-4E06-4F89-B90A-7D8EB096B8D4}" dt="2022-10-03T09:39:41.839" v="2077" actId="1076"/>
          <ac:spMkLst>
            <pc:docMk/>
            <pc:sldMk cId="0" sldId="262"/>
            <ac:spMk id="683" creationId="{00000000-0000-0000-0000-000000000000}"/>
          </ac:spMkLst>
        </pc:spChg>
        <pc:spChg chg="mod">
          <ac:chgData name="ZaHRoNa ~" userId="ea48ab2039c9045c" providerId="LiveId" clId="{7712FBA6-4E06-4F89-B90A-7D8EB096B8D4}" dt="2022-10-03T07:13:54.646" v="359" actId="1076"/>
          <ac:spMkLst>
            <pc:docMk/>
            <pc:sldMk cId="0" sldId="262"/>
            <ac:spMk id="701" creationId="{00000000-0000-0000-0000-000000000000}"/>
          </ac:spMkLst>
        </pc:spChg>
        <pc:spChg chg="mod">
          <ac:chgData name="ZaHRoNa ~" userId="ea48ab2039c9045c" providerId="LiveId" clId="{7712FBA6-4E06-4F89-B90A-7D8EB096B8D4}" dt="2022-10-03T07:13:54.646" v="359" actId="1076"/>
          <ac:spMkLst>
            <pc:docMk/>
            <pc:sldMk cId="0" sldId="262"/>
            <ac:spMk id="702" creationId="{00000000-0000-0000-0000-000000000000}"/>
          </ac:spMkLst>
        </pc:spChg>
        <pc:spChg chg="del mod">
          <ac:chgData name="ZaHRoNa ~" userId="ea48ab2039c9045c" providerId="LiveId" clId="{7712FBA6-4E06-4F89-B90A-7D8EB096B8D4}" dt="2022-10-03T09:39:51.512" v="2079" actId="478"/>
          <ac:spMkLst>
            <pc:docMk/>
            <pc:sldMk cId="0" sldId="262"/>
            <ac:spMk id="703" creationId="{00000000-0000-0000-0000-000000000000}"/>
          </ac:spMkLst>
        </pc:spChg>
        <pc:spChg chg="del mod">
          <ac:chgData name="ZaHRoNa ~" userId="ea48ab2039c9045c" providerId="LiveId" clId="{7712FBA6-4E06-4F89-B90A-7D8EB096B8D4}" dt="2022-10-03T09:39:55.084" v="2081" actId="478"/>
          <ac:spMkLst>
            <pc:docMk/>
            <pc:sldMk cId="0" sldId="262"/>
            <ac:spMk id="704" creationId="{00000000-0000-0000-0000-000000000000}"/>
          </ac:spMkLst>
        </pc:spChg>
        <pc:spChg chg="mod ord">
          <ac:chgData name="ZaHRoNa ~" userId="ea48ab2039c9045c" providerId="LiveId" clId="{7712FBA6-4E06-4F89-B90A-7D8EB096B8D4}" dt="2022-10-03T09:40:26.118" v="2085" actId="20577"/>
          <ac:spMkLst>
            <pc:docMk/>
            <pc:sldMk cId="0" sldId="262"/>
            <ac:spMk id="705" creationId="{00000000-0000-0000-0000-000000000000}"/>
          </ac:spMkLst>
        </pc:spChg>
        <pc:spChg chg="mod">
          <ac:chgData name="ZaHRoNa ~" userId="ea48ab2039c9045c" providerId="LiveId" clId="{7712FBA6-4E06-4F89-B90A-7D8EB096B8D4}" dt="2022-10-03T07:13:07.529" v="349" actId="1076"/>
          <ac:spMkLst>
            <pc:docMk/>
            <pc:sldMk cId="0" sldId="262"/>
            <ac:spMk id="721" creationId="{00000000-0000-0000-0000-000000000000}"/>
          </ac:spMkLst>
        </pc:spChg>
        <pc:spChg chg="mod">
          <ac:chgData name="ZaHRoNa ~" userId="ea48ab2039c9045c" providerId="LiveId" clId="{7712FBA6-4E06-4F89-B90A-7D8EB096B8D4}" dt="2022-10-03T07:13:07.529" v="349" actId="1076"/>
          <ac:spMkLst>
            <pc:docMk/>
            <pc:sldMk cId="0" sldId="262"/>
            <ac:spMk id="727" creationId="{00000000-0000-0000-0000-000000000000}"/>
          </ac:spMkLst>
        </pc:spChg>
        <pc:grpChg chg="mod">
          <ac:chgData name="ZaHRoNa ~" userId="ea48ab2039c9045c" providerId="LiveId" clId="{7712FBA6-4E06-4F89-B90A-7D8EB096B8D4}" dt="2022-10-03T07:13:54.646" v="359" actId="1076"/>
          <ac:grpSpMkLst>
            <pc:docMk/>
            <pc:sldMk cId="0" sldId="262"/>
            <ac:grpSpMk id="684" creationId="{00000000-0000-0000-0000-000000000000}"/>
          </ac:grpSpMkLst>
        </pc:grpChg>
        <pc:grpChg chg="mod">
          <ac:chgData name="ZaHRoNa ~" userId="ea48ab2039c9045c" providerId="LiveId" clId="{7712FBA6-4E06-4F89-B90A-7D8EB096B8D4}" dt="2022-10-03T07:13:54.646" v="359" actId="1076"/>
          <ac:grpSpMkLst>
            <pc:docMk/>
            <pc:sldMk cId="0" sldId="262"/>
            <ac:grpSpMk id="706" creationId="{00000000-0000-0000-0000-000000000000}"/>
          </ac:grpSpMkLst>
        </pc:grpChg>
        <pc:grpChg chg="mod">
          <ac:chgData name="ZaHRoNa ~" userId="ea48ab2039c9045c" providerId="LiveId" clId="{7712FBA6-4E06-4F89-B90A-7D8EB096B8D4}" dt="2022-10-03T07:13:07.529" v="349" actId="1076"/>
          <ac:grpSpMkLst>
            <pc:docMk/>
            <pc:sldMk cId="0" sldId="262"/>
            <ac:grpSpMk id="722" creationId="{00000000-0000-0000-0000-000000000000}"/>
          </ac:grpSpMkLst>
        </pc:grpChg>
        <pc:picChg chg="add del mod">
          <ac:chgData name="ZaHRoNa ~" userId="ea48ab2039c9045c" providerId="LiveId" clId="{7712FBA6-4E06-4F89-B90A-7D8EB096B8D4}" dt="2022-10-03T07:12:06.206" v="340" actId="478"/>
          <ac:picMkLst>
            <pc:docMk/>
            <pc:sldMk cId="0" sldId="262"/>
            <ac:picMk id="2" creationId="{364F4D42-56E6-941E-CED1-97D2A5859F9F}"/>
          </ac:picMkLst>
        </pc:picChg>
        <pc:cxnChg chg="mod">
          <ac:chgData name="ZaHRoNa ~" userId="ea48ab2039c9045c" providerId="LiveId" clId="{7712FBA6-4E06-4F89-B90A-7D8EB096B8D4}" dt="2022-10-03T07:13:54.646" v="359" actId="1076"/>
          <ac:cxnSpMkLst>
            <pc:docMk/>
            <pc:sldMk cId="0" sldId="262"/>
            <ac:cxnSpMk id="677" creationId="{00000000-0000-0000-0000-000000000000}"/>
          </ac:cxnSpMkLst>
        </pc:cxnChg>
        <pc:cxnChg chg="mod">
          <ac:chgData name="ZaHRoNa ~" userId="ea48ab2039c9045c" providerId="LiveId" clId="{7712FBA6-4E06-4F89-B90A-7D8EB096B8D4}" dt="2022-10-03T09:39:43.893" v="2078" actId="1076"/>
          <ac:cxnSpMkLst>
            <pc:docMk/>
            <pc:sldMk cId="0" sldId="262"/>
            <ac:cxnSpMk id="680" creationId="{00000000-0000-0000-0000-000000000000}"/>
          </ac:cxnSpMkLst>
        </pc:cxnChg>
        <pc:cxnChg chg="mod">
          <ac:chgData name="ZaHRoNa ~" userId="ea48ab2039c9045c" providerId="LiveId" clId="{7712FBA6-4E06-4F89-B90A-7D8EB096B8D4}" dt="2022-10-03T09:39:41.839" v="2077" actId="1076"/>
          <ac:cxnSpMkLst>
            <pc:docMk/>
            <pc:sldMk cId="0" sldId="262"/>
            <ac:cxnSpMk id="682" creationId="{00000000-0000-0000-0000-000000000000}"/>
          </ac:cxnSpMkLst>
        </pc:cxnChg>
      </pc:sldChg>
      <pc:sldChg chg="ord modNotes">
        <pc:chgData name="ZaHRoNa ~" userId="ea48ab2039c9045c" providerId="LiveId" clId="{7712FBA6-4E06-4F89-B90A-7D8EB096B8D4}" dt="2022-10-03T09:19:10.246" v="1746"/>
        <pc:sldMkLst>
          <pc:docMk/>
          <pc:sldMk cId="0" sldId="263"/>
        </pc:sldMkLst>
      </pc:sldChg>
      <pc:sldChg chg="ord modNotes">
        <pc:chgData name="ZaHRoNa ~" userId="ea48ab2039c9045c" providerId="LiveId" clId="{7712FBA6-4E06-4F89-B90A-7D8EB096B8D4}" dt="2022-10-03T09:19:10.246" v="1746"/>
        <pc:sldMkLst>
          <pc:docMk/>
          <pc:sldMk cId="0" sldId="264"/>
        </pc:sldMkLst>
      </pc:sldChg>
      <pc:sldChg chg="ord modNotes">
        <pc:chgData name="ZaHRoNa ~" userId="ea48ab2039c9045c" providerId="LiveId" clId="{7712FBA6-4E06-4F89-B90A-7D8EB096B8D4}" dt="2022-10-03T09:19:10.246" v="1746"/>
        <pc:sldMkLst>
          <pc:docMk/>
          <pc:sldMk cId="0" sldId="265"/>
        </pc:sldMkLst>
      </pc:sldChg>
      <pc:sldChg chg="addSp delSp modSp mod addAnim delAnim modNotes">
        <pc:chgData name="ZaHRoNa ~" userId="ea48ab2039c9045c" providerId="LiveId" clId="{7712FBA6-4E06-4F89-B90A-7D8EB096B8D4}" dt="2022-10-03T08:53:52.311" v="1198" actId="20577"/>
        <pc:sldMkLst>
          <pc:docMk/>
          <pc:sldMk cId="0" sldId="266"/>
        </pc:sldMkLst>
        <pc:spChg chg="add del mod">
          <ac:chgData name="ZaHRoNa ~" userId="ea48ab2039c9045c" providerId="LiveId" clId="{7712FBA6-4E06-4F89-B90A-7D8EB096B8D4}" dt="2022-10-03T08:29:10.697" v="905" actId="478"/>
          <ac:spMkLst>
            <pc:docMk/>
            <pc:sldMk cId="0" sldId="266"/>
            <ac:spMk id="3" creationId="{4ACF8E99-4A82-09F4-492D-BA82E11B6FF5}"/>
          </ac:spMkLst>
        </pc:spChg>
        <pc:spChg chg="add mod">
          <ac:chgData name="ZaHRoNa ~" userId="ea48ab2039c9045c" providerId="LiveId" clId="{7712FBA6-4E06-4F89-B90A-7D8EB096B8D4}" dt="2022-10-03T08:32:28.111" v="1007" actId="14100"/>
          <ac:spMkLst>
            <pc:docMk/>
            <pc:sldMk cId="0" sldId="266"/>
            <ac:spMk id="5" creationId="{AD7945F2-2B47-25D4-7312-47D8FA3B753C}"/>
          </ac:spMkLst>
        </pc:spChg>
        <pc:spChg chg="mod">
          <ac:chgData name="ZaHRoNa ~" userId="ea48ab2039c9045c" providerId="LiveId" clId="{7712FBA6-4E06-4F89-B90A-7D8EB096B8D4}" dt="2022-10-03T08:31:27.575" v="991" actId="1076"/>
          <ac:spMkLst>
            <pc:docMk/>
            <pc:sldMk cId="0" sldId="266"/>
            <ac:spMk id="971" creationId="{00000000-0000-0000-0000-000000000000}"/>
          </ac:spMkLst>
        </pc:spChg>
        <pc:spChg chg="del mod">
          <ac:chgData name="ZaHRoNa ~" userId="ea48ab2039c9045c" providerId="LiveId" clId="{7712FBA6-4E06-4F89-B90A-7D8EB096B8D4}" dt="2022-10-03T08:29:08.654" v="904" actId="478"/>
          <ac:spMkLst>
            <pc:docMk/>
            <pc:sldMk cId="0" sldId="266"/>
            <ac:spMk id="992" creationId="{00000000-0000-0000-0000-000000000000}"/>
          </ac:spMkLst>
        </pc:spChg>
        <pc:spChg chg="add del mod ord">
          <ac:chgData name="ZaHRoNa ~" userId="ea48ab2039c9045c" providerId="LiveId" clId="{7712FBA6-4E06-4F89-B90A-7D8EB096B8D4}" dt="2022-10-03T08:33:30.758" v="1016" actId="20577"/>
          <ac:spMkLst>
            <pc:docMk/>
            <pc:sldMk cId="0" sldId="266"/>
            <ac:spMk id="993" creationId="{00000000-0000-0000-0000-000000000000}"/>
          </ac:spMkLst>
        </pc:spChg>
        <pc:spChg chg="ord">
          <ac:chgData name="ZaHRoNa ~" userId="ea48ab2039c9045c" providerId="LiveId" clId="{7712FBA6-4E06-4F89-B90A-7D8EB096B8D4}" dt="2022-10-03T08:29:44.503" v="918" actId="166"/>
          <ac:spMkLst>
            <pc:docMk/>
            <pc:sldMk cId="0" sldId="266"/>
            <ac:spMk id="994" creationId="{00000000-0000-0000-0000-000000000000}"/>
          </ac:spMkLst>
        </pc:spChg>
        <pc:spChg chg="ord">
          <ac:chgData name="ZaHRoNa ~" userId="ea48ab2039c9045c" providerId="LiveId" clId="{7712FBA6-4E06-4F89-B90A-7D8EB096B8D4}" dt="2022-10-03T08:29:44.503" v="918" actId="166"/>
          <ac:spMkLst>
            <pc:docMk/>
            <pc:sldMk cId="0" sldId="266"/>
            <ac:spMk id="995" creationId="{00000000-0000-0000-0000-000000000000}"/>
          </ac:spMkLst>
        </pc:spChg>
        <pc:spChg chg="mod">
          <ac:chgData name="ZaHRoNa ~" userId="ea48ab2039c9045c" providerId="LiveId" clId="{7712FBA6-4E06-4F89-B90A-7D8EB096B8D4}" dt="2022-10-03T08:31:42.455" v="996" actId="1076"/>
          <ac:spMkLst>
            <pc:docMk/>
            <pc:sldMk cId="0" sldId="266"/>
            <ac:spMk id="1004" creationId="{00000000-0000-0000-0000-000000000000}"/>
          </ac:spMkLst>
        </pc:spChg>
        <pc:spChg chg="mod">
          <ac:chgData name="ZaHRoNa ~" userId="ea48ab2039c9045c" providerId="LiveId" clId="{7712FBA6-4E06-4F89-B90A-7D8EB096B8D4}" dt="2022-10-03T08:53:52.311" v="1198" actId="20577"/>
          <ac:spMkLst>
            <pc:docMk/>
            <pc:sldMk cId="0" sldId="266"/>
            <ac:spMk id="1005" creationId="{00000000-0000-0000-0000-000000000000}"/>
          </ac:spMkLst>
        </pc:spChg>
        <pc:grpChg chg="del">
          <ac:chgData name="ZaHRoNa ~" userId="ea48ab2039c9045c" providerId="LiveId" clId="{7712FBA6-4E06-4F89-B90A-7D8EB096B8D4}" dt="2022-10-03T08:27:49.460" v="869" actId="478"/>
          <ac:grpSpMkLst>
            <pc:docMk/>
            <pc:sldMk cId="0" sldId="266"/>
            <ac:grpSpMk id="972" creationId="{00000000-0000-0000-0000-000000000000}"/>
          </ac:grpSpMkLst>
        </pc:grpChg>
        <pc:grpChg chg="mod">
          <ac:chgData name="ZaHRoNa ~" userId="ea48ab2039c9045c" providerId="LiveId" clId="{7712FBA6-4E06-4F89-B90A-7D8EB096B8D4}" dt="2022-10-03T08:32:34.967" v="1009" actId="1076"/>
          <ac:grpSpMkLst>
            <pc:docMk/>
            <pc:sldMk cId="0" sldId="266"/>
            <ac:grpSpMk id="997" creationId="{00000000-0000-0000-0000-000000000000}"/>
          </ac:grpSpMkLst>
        </pc:grpChg>
        <pc:picChg chg="add mod ord">
          <ac:chgData name="ZaHRoNa ~" userId="ea48ab2039c9045c" providerId="LiveId" clId="{7712FBA6-4E06-4F89-B90A-7D8EB096B8D4}" dt="2022-10-03T08:31:36.067" v="995" actId="14100"/>
          <ac:picMkLst>
            <pc:docMk/>
            <pc:sldMk cId="0" sldId="266"/>
            <ac:picMk id="4" creationId="{D012EC10-AA3A-8C75-5612-449587363926}"/>
          </ac:picMkLst>
        </pc:picChg>
      </pc:sldChg>
      <pc:sldChg chg="addSp delSp modSp mod addAnim delAnim modAnim">
        <pc:chgData name="ZaHRoNa ~" userId="ea48ab2039c9045c" providerId="LiveId" clId="{7712FBA6-4E06-4F89-B90A-7D8EB096B8D4}" dt="2022-10-03T09:12:28.476" v="1564" actId="1076"/>
        <pc:sldMkLst>
          <pc:docMk/>
          <pc:sldMk cId="0" sldId="267"/>
        </pc:sldMkLst>
        <pc:spChg chg="add del mod">
          <ac:chgData name="ZaHRoNa ~" userId="ea48ab2039c9045c" providerId="LiveId" clId="{7712FBA6-4E06-4F89-B90A-7D8EB096B8D4}" dt="2022-10-03T09:02:08.141" v="1354" actId="478"/>
          <ac:spMkLst>
            <pc:docMk/>
            <pc:sldMk cId="0" sldId="267"/>
            <ac:spMk id="3" creationId="{8CAAFC30-2D83-B18A-0F48-258EB7563E8E}"/>
          </ac:spMkLst>
        </pc:spChg>
        <pc:spChg chg="add del mod">
          <ac:chgData name="ZaHRoNa ~" userId="ea48ab2039c9045c" providerId="LiveId" clId="{7712FBA6-4E06-4F89-B90A-7D8EB096B8D4}" dt="2022-10-03T09:02:10.811" v="1356" actId="478"/>
          <ac:spMkLst>
            <pc:docMk/>
            <pc:sldMk cId="0" sldId="267"/>
            <ac:spMk id="5" creationId="{D7535AAD-39E6-8606-555F-A3A0794F2E21}"/>
          </ac:spMkLst>
        </pc:spChg>
        <pc:spChg chg="add del mod">
          <ac:chgData name="ZaHRoNa ~" userId="ea48ab2039c9045c" providerId="LiveId" clId="{7712FBA6-4E06-4F89-B90A-7D8EB096B8D4}" dt="2022-10-03T09:02:15.383" v="1358" actId="478"/>
          <ac:spMkLst>
            <pc:docMk/>
            <pc:sldMk cId="0" sldId="267"/>
            <ac:spMk id="7" creationId="{36FA6A8E-E4F2-63E7-D65C-8E768099D1E1}"/>
          </ac:spMkLst>
        </pc:spChg>
        <pc:spChg chg="add del mod">
          <ac:chgData name="ZaHRoNa ~" userId="ea48ab2039c9045c" providerId="LiveId" clId="{7712FBA6-4E06-4F89-B90A-7D8EB096B8D4}" dt="2022-10-03T09:02:17.608" v="1360" actId="478"/>
          <ac:spMkLst>
            <pc:docMk/>
            <pc:sldMk cId="0" sldId="267"/>
            <ac:spMk id="9" creationId="{520E5E6E-A648-3D91-F690-4AC751CDCDCF}"/>
          </ac:spMkLst>
        </pc:spChg>
        <pc:spChg chg="add del mod">
          <ac:chgData name="ZaHRoNa ~" userId="ea48ab2039c9045c" providerId="LiveId" clId="{7712FBA6-4E06-4F89-B90A-7D8EB096B8D4}" dt="2022-10-03T09:02:25.155" v="1362" actId="478"/>
          <ac:spMkLst>
            <pc:docMk/>
            <pc:sldMk cId="0" sldId="267"/>
            <ac:spMk id="11" creationId="{BAF9C17C-4464-603D-C7A1-C16E541191CE}"/>
          </ac:spMkLst>
        </pc:spChg>
        <pc:spChg chg="add mod">
          <ac:chgData name="ZaHRoNa ~" userId="ea48ab2039c9045c" providerId="LiveId" clId="{7712FBA6-4E06-4F89-B90A-7D8EB096B8D4}" dt="2022-10-03T09:11:39.165" v="1549" actId="1076"/>
          <ac:spMkLst>
            <pc:docMk/>
            <pc:sldMk cId="0" sldId="267"/>
            <ac:spMk id="12" creationId="{271CBF37-A420-0C49-2FB5-ABFEC38EF06F}"/>
          </ac:spMkLst>
        </pc:spChg>
        <pc:spChg chg="add mod">
          <ac:chgData name="ZaHRoNa ~" userId="ea48ab2039c9045c" providerId="LiveId" clId="{7712FBA6-4E06-4F89-B90A-7D8EB096B8D4}" dt="2022-10-03T09:11:39.165" v="1549" actId="1076"/>
          <ac:spMkLst>
            <pc:docMk/>
            <pc:sldMk cId="0" sldId="267"/>
            <ac:spMk id="13" creationId="{1B53A164-FAE1-977C-D0E1-54C3655129BE}"/>
          </ac:spMkLst>
        </pc:spChg>
        <pc:spChg chg="mod">
          <ac:chgData name="ZaHRoNa ~" userId="ea48ab2039c9045c" providerId="LiveId" clId="{7712FBA6-4E06-4F89-B90A-7D8EB096B8D4}" dt="2022-10-03T09:10:05.321" v="1516" actId="14100"/>
          <ac:spMkLst>
            <pc:docMk/>
            <pc:sldMk cId="0" sldId="267"/>
            <ac:spMk id="1011" creationId="{00000000-0000-0000-0000-000000000000}"/>
          </ac:spMkLst>
        </pc:spChg>
        <pc:spChg chg="mod">
          <ac:chgData name="ZaHRoNa ~" userId="ea48ab2039c9045c" providerId="LiveId" clId="{7712FBA6-4E06-4F89-B90A-7D8EB096B8D4}" dt="2022-10-03T09:10:10.817" v="1517" actId="14100"/>
          <ac:spMkLst>
            <pc:docMk/>
            <pc:sldMk cId="0" sldId="267"/>
            <ac:spMk id="1013" creationId="{00000000-0000-0000-0000-000000000000}"/>
          </ac:spMkLst>
        </pc:spChg>
        <pc:spChg chg="mod">
          <ac:chgData name="ZaHRoNa ~" userId="ea48ab2039c9045c" providerId="LiveId" clId="{7712FBA6-4E06-4F89-B90A-7D8EB096B8D4}" dt="2022-10-03T09:12:26.213" v="1563" actId="14100"/>
          <ac:spMkLst>
            <pc:docMk/>
            <pc:sldMk cId="0" sldId="267"/>
            <ac:spMk id="1014" creationId="{00000000-0000-0000-0000-000000000000}"/>
          </ac:spMkLst>
        </pc:spChg>
        <pc:spChg chg="mod">
          <ac:chgData name="ZaHRoNa ~" userId="ea48ab2039c9045c" providerId="LiveId" clId="{7712FBA6-4E06-4F89-B90A-7D8EB096B8D4}" dt="2022-10-03T09:12:16.577" v="1561" actId="1076"/>
          <ac:spMkLst>
            <pc:docMk/>
            <pc:sldMk cId="0" sldId="267"/>
            <ac:spMk id="1015" creationId="{00000000-0000-0000-0000-000000000000}"/>
          </ac:spMkLst>
        </pc:spChg>
        <pc:spChg chg="mod">
          <ac:chgData name="ZaHRoNa ~" userId="ea48ab2039c9045c" providerId="LiveId" clId="{7712FBA6-4E06-4F89-B90A-7D8EB096B8D4}" dt="2022-10-03T09:12:20.212" v="1562" actId="14100"/>
          <ac:spMkLst>
            <pc:docMk/>
            <pc:sldMk cId="0" sldId="267"/>
            <ac:spMk id="1016" creationId="{00000000-0000-0000-0000-000000000000}"/>
          </ac:spMkLst>
        </pc:spChg>
        <pc:spChg chg="mod">
          <ac:chgData name="ZaHRoNa ~" userId="ea48ab2039c9045c" providerId="LiveId" clId="{7712FBA6-4E06-4F89-B90A-7D8EB096B8D4}" dt="2022-10-03T09:12:08.580" v="1559" actId="1076"/>
          <ac:spMkLst>
            <pc:docMk/>
            <pc:sldMk cId="0" sldId="267"/>
            <ac:spMk id="1017" creationId="{00000000-0000-0000-0000-000000000000}"/>
          </ac:spMkLst>
        </pc:spChg>
        <pc:spChg chg="mod">
          <ac:chgData name="ZaHRoNa ~" userId="ea48ab2039c9045c" providerId="LiveId" clId="{7712FBA6-4E06-4F89-B90A-7D8EB096B8D4}" dt="2022-10-03T09:12:28.476" v="1564" actId="1076"/>
          <ac:spMkLst>
            <pc:docMk/>
            <pc:sldMk cId="0" sldId="267"/>
            <ac:spMk id="1018" creationId="{00000000-0000-0000-0000-000000000000}"/>
          </ac:spMkLst>
        </pc:spChg>
        <pc:spChg chg="del">
          <ac:chgData name="ZaHRoNa ~" userId="ea48ab2039c9045c" providerId="LiveId" clId="{7712FBA6-4E06-4F89-B90A-7D8EB096B8D4}" dt="2022-10-03T09:02:06.269" v="1353" actId="478"/>
          <ac:spMkLst>
            <pc:docMk/>
            <pc:sldMk cId="0" sldId="267"/>
            <ac:spMk id="1019" creationId="{00000000-0000-0000-0000-000000000000}"/>
          </ac:spMkLst>
        </pc:spChg>
        <pc:spChg chg="mod">
          <ac:chgData name="ZaHRoNa ~" userId="ea48ab2039c9045c" providerId="LiveId" clId="{7712FBA6-4E06-4F89-B90A-7D8EB096B8D4}" dt="2022-10-03T09:12:16.577" v="1561" actId="1076"/>
          <ac:spMkLst>
            <pc:docMk/>
            <pc:sldMk cId="0" sldId="267"/>
            <ac:spMk id="1020" creationId="{00000000-0000-0000-0000-000000000000}"/>
          </ac:spMkLst>
        </pc:spChg>
        <pc:spChg chg="del">
          <ac:chgData name="ZaHRoNa ~" userId="ea48ab2039c9045c" providerId="LiveId" clId="{7712FBA6-4E06-4F89-B90A-7D8EB096B8D4}" dt="2022-10-03T09:02:16.984" v="1359" actId="478"/>
          <ac:spMkLst>
            <pc:docMk/>
            <pc:sldMk cId="0" sldId="267"/>
            <ac:spMk id="1021" creationId="{00000000-0000-0000-0000-000000000000}"/>
          </ac:spMkLst>
        </pc:spChg>
        <pc:spChg chg="mod">
          <ac:chgData name="ZaHRoNa ~" userId="ea48ab2039c9045c" providerId="LiveId" clId="{7712FBA6-4E06-4F89-B90A-7D8EB096B8D4}" dt="2022-10-03T09:09:41.496" v="1511" actId="14100"/>
          <ac:spMkLst>
            <pc:docMk/>
            <pc:sldMk cId="0" sldId="267"/>
            <ac:spMk id="1022" creationId="{00000000-0000-0000-0000-000000000000}"/>
          </ac:spMkLst>
        </pc:spChg>
        <pc:spChg chg="del">
          <ac:chgData name="ZaHRoNa ~" userId="ea48ab2039c9045c" providerId="LiveId" clId="{7712FBA6-4E06-4F89-B90A-7D8EB096B8D4}" dt="2022-10-03T09:02:10.027" v="1355" actId="478"/>
          <ac:spMkLst>
            <pc:docMk/>
            <pc:sldMk cId="0" sldId="267"/>
            <ac:spMk id="1023" creationId="{00000000-0000-0000-0000-000000000000}"/>
          </ac:spMkLst>
        </pc:spChg>
        <pc:spChg chg="mod">
          <ac:chgData name="ZaHRoNa ~" userId="ea48ab2039c9045c" providerId="LiveId" clId="{7712FBA6-4E06-4F89-B90A-7D8EB096B8D4}" dt="2022-10-03T09:12:11.017" v="1560" actId="1076"/>
          <ac:spMkLst>
            <pc:docMk/>
            <pc:sldMk cId="0" sldId="267"/>
            <ac:spMk id="1024" creationId="{00000000-0000-0000-0000-000000000000}"/>
          </ac:spMkLst>
        </pc:spChg>
        <pc:spChg chg="del">
          <ac:chgData name="ZaHRoNa ~" userId="ea48ab2039c9045c" providerId="LiveId" clId="{7712FBA6-4E06-4F89-B90A-7D8EB096B8D4}" dt="2022-10-03T09:02:13.156" v="1357" actId="478"/>
          <ac:spMkLst>
            <pc:docMk/>
            <pc:sldMk cId="0" sldId="267"/>
            <ac:spMk id="1025" creationId="{00000000-0000-0000-0000-000000000000}"/>
          </ac:spMkLst>
        </pc:spChg>
        <pc:spChg chg="add del mod">
          <ac:chgData name="ZaHRoNa ~" userId="ea48ab2039c9045c" providerId="LiveId" clId="{7712FBA6-4E06-4F89-B90A-7D8EB096B8D4}" dt="2022-10-03T09:09:59.673" v="1515" actId="14100"/>
          <ac:spMkLst>
            <pc:docMk/>
            <pc:sldMk cId="0" sldId="267"/>
            <ac:spMk id="1026" creationId="{00000000-0000-0000-0000-000000000000}"/>
          </ac:spMkLst>
        </pc:spChg>
        <pc:spChg chg="mod">
          <ac:chgData name="ZaHRoNa ~" userId="ea48ab2039c9045c" providerId="LiveId" clId="{7712FBA6-4E06-4F89-B90A-7D8EB096B8D4}" dt="2022-10-03T09:10:13.780" v="1518" actId="14100"/>
          <ac:spMkLst>
            <pc:docMk/>
            <pc:sldMk cId="0" sldId="267"/>
            <ac:spMk id="1027" creationId="{00000000-0000-0000-0000-000000000000}"/>
          </ac:spMkLst>
        </pc:spChg>
        <pc:spChg chg="del">
          <ac:chgData name="ZaHRoNa ~" userId="ea48ab2039c9045c" providerId="LiveId" clId="{7712FBA6-4E06-4F89-B90A-7D8EB096B8D4}" dt="2022-10-03T09:02:21.380" v="1361" actId="478"/>
          <ac:spMkLst>
            <pc:docMk/>
            <pc:sldMk cId="0" sldId="267"/>
            <ac:spMk id="1103" creationId="{00000000-0000-0000-0000-000000000000}"/>
          </ac:spMkLst>
        </pc:spChg>
        <pc:grpChg chg="del">
          <ac:chgData name="ZaHRoNa ~" userId="ea48ab2039c9045c" providerId="LiveId" clId="{7712FBA6-4E06-4F89-B90A-7D8EB096B8D4}" dt="2022-10-03T09:06:25.878" v="1474" actId="478"/>
          <ac:grpSpMkLst>
            <pc:docMk/>
            <pc:sldMk cId="0" sldId="267"/>
            <ac:grpSpMk id="1028" creationId="{00000000-0000-0000-0000-000000000000}"/>
          </ac:grpSpMkLst>
        </pc:grpChg>
        <pc:grpChg chg="del">
          <ac:chgData name="ZaHRoNa ~" userId="ea48ab2039c9045c" providerId="LiveId" clId="{7712FBA6-4E06-4F89-B90A-7D8EB096B8D4}" dt="2022-10-03T09:05:08.454" v="1450" actId="478"/>
          <ac:grpSpMkLst>
            <pc:docMk/>
            <pc:sldMk cId="0" sldId="267"/>
            <ac:grpSpMk id="1048" creationId="{00000000-0000-0000-0000-000000000000}"/>
          </ac:grpSpMkLst>
        </pc:grpChg>
        <pc:grpChg chg="del">
          <ac:chgData name="ZaHRoNa ~" userId="ea48ab2039c9045c" providerId="LiveId" clId="{7712FBA6-4E06-4F89-B90A-7D8EB096B8D4}" dt="2022-10-03T09:07:04.892" v="1491" actId="478"/>
          <ac:grpSpMkLst>
            <pc:docMk/>
            <pc:sldMk cId="0" sldId="267"/>
            <ac:grpSpMk id="1075" creationId="{00000000-0000-0000-0000-000000000000}"/>
          </ac:grpSpMkLst>
        </pc:grpChg>
        <pc:grpChg chg="del">
          <ac:chgData name="ZaHRoNa ~" userId="ea48ab2039c9045c" providerId="LiveId" clId="{7712FBA6-4E06-4F89-B90A-7D8EB096B8D4}" dt="2022-10-03T09:07:04.290" v="1490" actId="478"/>
          <ac:grpSpMkLst>
            <pc:docMk/>
            <pc:sldMk cId="0" sldId="267"/>
            <ac:grpSpMk id="1094" creationId="{00000000-0000-0000-0000-000000000000}"/>
          </ac:grpSpMkLst>
        </pc:grpChg>
        <pc:picChg chg="add mod modCrop">
          <ac:chgData name="ZaHRoNa ~" userId="ea48ab2039c9045c" providerId="LiveId" clId="{7712FBA6-4E06-4F89-B90A-7D8EB096B8D4}" dt="2022-10-03T09:10:26.852" v="1525" actId="14100"/>
          <ac:picMkLst>
            <pc:docMk/>
            <pc:sldMk cId="0" sldId="267"/>
            <ac:picMk id="23" creationId="{BB4A41DF-B1EC-9F0E-0D04-8972547B57DF}"/>
          </ac:picMkLst>
        </pc:picChg>
        <pc:picChg chg="add mod modCrop">
          <ac:chgData name="ZaHRoNa ~" userId="ea48ab2039c9045c" providerId="LiveId" clId="{7712FBA6-4E06-4F89-B90A-7D8EB096B8D4}" dt="2022-10-03T09:10:23.637" v="1523" actId="14100"/>
          <ac:picMkLst>
            <pc:docMk/>
            <pc:sldMk cId="0" sldId="267"/>
            <ac:picMk id="30" creationId="{1E55A8F0-15F3-45A9-9402-3B0516808943}"/>
          </ac:picMkLst>
        </pc:picChg>
        <pc:picChg chg="add mod">
          <ac:chgData name="ZaHRoNa ~" userId="ea48ab2039c9045c" providerId="LiveId" clId="{7712FBA6-4E06-4F89-B90A-7D8EB096B8D4}" dt="2022-10-03T09:10:17.097" v="1519" actId="14100"/>
          <ac:picMkLst>
            <pc:docMk/>
            <pc:sldMk cId="0" sldId="267"/>
            <ac:picMk id="2050" creationId="{75075B29-FEAB-565C-54C6-5AD4A7035875}"/>
          </ac:picMkLst>
        </pc:picChg>
        <pc:picChg chg="add mod">
          <ac:chgData name="ZaHRoNa ~" userId="ea48ab2039c9045c" providerId="LiveId" clId="{7712FBA6-4E06-4F89-B90A-7D8EB096B8D4}" dt="2022-10-03T09:10:54.937" v="1534" actId="14100"/>
          <ac:picMkLst>
            <pc:docMk/>
            <pc:sldMk cId="0" sldId="267"/>
            <ac:picMk id="2052" creationId="{EF58C2C6-3F03-B8B8-7787-116C63099740}"/>
          </ac:picMkLst>
        </pc:picChg>
        <pc:cxnChg chg="mod">
          <ac:chgData name="ZaHRoNa ~" userId="ea48ab2039c9045c" providerId="LiveId" clId="{7712FBA6-4E06-4F89-B90A-7D8EB096B8D4}" dt="2022-10-03T09:10:05.321" v="1516" actId="14100"/>
          <ac:cxnSpMkLst>
            <pc:docMk/>
            <pc:sldMk cId="0" sldId="267"/>
            <ac:cxnSpMk id="1010" creationId="{00000000-0000-0000-0000-000000000000}"/>
          </ac:cxnSpMkLst>
        </pc:cxnChg>
        <pc:cxnChg chg="mod">
          <ac:chgData name="ZaHRoNa ~" userId="ea48ab2039c9045c" providerId="LiveId" clId="{7712FBA6-4E06-4F89-B90A-7D8EB096B8D4}" dt="2022-10-03T09:10:10.817" v="1517" actId="14100"/>
          <ac:cxnSpMkLst>
            <pc:docMk/>
            <pc:sldMk cId="0" sldId="267"/>
            <ac:cxnSpMk id="1012" creationId="{00000000-0000-0000-0000-000000000000}"/>
          </ac:cxnSpMkLst>
        </pc:cxnChg>
        <pc:cxnChg chg="mod">
          <ac:chgData name="ZaHRoNa ~" userId="ea48ab2039c9045c" providerId="LiveId" clId="{7712FBA6-4E06-4F89-B90A-7D8EB096B8D4}" dt="2022-10-03T09:10:13.780" v="1518" actId="14100"/>
          <ac:cxnSpMkLst>
            <pc:docMk/>
            <pc:sldMk cId="0" sldId="267"/>
            <ac:cxnSpMk id="1104" creationId="{00000000-0000-0000-0000-000000000000}"/>
          </ac:cxnSpMkLst>
        </pc:cxnChg>
      </pc:sldChg>
      <pc:sldChg chg="ord modNotes">
        <pc:chgData name="ZaHRoNa ~" userId="ea48ab2039c9045c" providerId="LiveId" clId="{7712FBA6-4E06-4F89-B90A-7D8EB096B8D4}" dt="2022-10-03T09:32:59.261" v="1999"/>
        <pc:sldMkLst>
          <pc:docMk/>
          <pc:sldMk cId="0" sldId="268"/>
        </pc:sldMkLst>
      </pc:sldChg>
      <pc:sldChg chg="addSp delSp modSp mod ord addAnim delAnim modAnim modNotes">
        <pc:chgData name="ZaHRoNa ~" userId="ea48ab2039c9045c" providerId="LiveId" clId="{7712FBA6-4E06-4F89-B90A-7D8EB096B8D4}" dt="2022-10-03T09:32:52.369" v="1997"/>
        <pc:sldMkLst>
          <pc:docMk/>
          <pc:sldMk cId="0" sldId="269"/>
        </pc:sldMkLst>
        <pc:spChg chg="add del mod">
          <ac:chgData name="ZaHRoNa ~" userId="ea48ab2039c9045c" providerId="LiveId" clId="{7712FBA6-4E06-4F89-B90A-7D8EB096B8D4}" dt="2022-10-03T09:20:43.511" v="1754" actId="21"/>
          <ac:spMkLst>
            <pc:docMk/>
            <pc:sldMk cId="0" sldId="269"/>
            <ac:spMk id="4" creationId="{5995131E-ED2D-DF6B-9757-9977D2818576}"/>
          </ac:spMkLst>
        </pc:spChg>
        <pc:spChg chg="add mod">
          <ac:chgData name="ZaHRoNa ~" userId="ea48ab2039c9045c" providerId="LiveId" clId="{7712FBA6-4E06-4F89-B90A-7D8EB096B8D4}" dt="2022-10-03T09:20:45.679" v="1755" actId="21"/>
          <ac:spMkLst>
            <pc:docMk/>
            <pc:sldMk cId="0" sldId="269"/>
            <ac:spMk id="6" creationId="{CB147DED-BD61-463F-07BE-709B7EF59CF1}"/>
          </ac:spMkLst>
        </pc:spChg>
        <pc:spChg chg="mod">
          <ac:chgData name="ZaHRoNa ~" userId="ea48ab2039c9045c" providerId="LiveId" clId="{7712FBA6-4E06-4F89-B90A-7D8EB096B8D4}" dt="2022-10-03T09:21:35.857" v="1776"/>
          <ac:spMkLst>
            <pc:docMk/>
            <pc:sldMk cId="0" sldId="269"/>
            <ac:spMk id="10" creationId="{DE052E91-BFB5-9BF9-7FEA-7CA1259D0672}"/>
          </ac:spMkLst>
        </pc:spChg>
        <pc:spChg chg="mod">
          <ac:chgData name="ZaHRoNa ~" userId="ea48ab2039c9045c" providerId="LiveId" clId="{7712FBA6-4E06-4F89-B90A-7D8EB096B8D4}" dt="2022-10-03T09:21:35.857" v="1776"/>
          <ac:spMkLst>
            <pc:docMk/>
            <pc:sldMk cId="0" sldId="269"/>
            <ac:spMk id="11" creationId="{B6E4F085-7635-B190-7F31-90362867F108}"/>
          </ac:spMkLst>
        </pc:spChg>
        <pc:spChg chg="mod">
          <ac:chgData name="ZaHRoNa ~" userId="ea48ab2039c9045c" providerId="LiveId" clId="{7712FBA6-4E06-4F89-B90A-7D8EB096B8D4}" dt="2022-10-03T09:21:35.857" v="1776"/>
          <ac:spMkLst>
            <pc:docMk/>
            <pc:sldMk cId="0" sldId="269"/>
            <ac:spMk id="12" creationId="{DB2F0AAA-7E2C-CDDE-2B40-4404E858AEC6}"/>
          </ac:spMkLst>
        </pc:spChg>
        <pc:spChg chg="mod">
          <ac:chgData name="ZaHRoNa ~" userId="ea48ab2039c9045c" providerId="LiveId" clId="{7712FBA6-4E06-4F89-B90A-7D8EB096B8D4}" dt="2022-10-03T09:21:35.857" v="1776"/>
          <ac:spMkLst>
            <pc:docMk/>
            <pc:sldMk cId="0" sldId="269"/>
            <ac:spMk id="13" creationId="{1F429C58-3B15-8ECD-D8D8-915B61BFE054}"/>
          </ac:spMkLst>
        </pc:spChg>
        <pc:spChg chg="mod">
          <ac:chgData name="ZaHRoNa ~" userId="ea48ab2039c9045c" providerId="LiveId" clId="{7712FBA6-4E06-4F89-B90A-7D8EB096B8D4}" dt="2022-10-03T09:21:35.857" v="1776"/>
          <ac:spMkLst>
            <pc:docMk/>
            <pc:sldMk cId="0" sldId="269"/>
            <ac:spMk id="14" creationId="{9C76C195-ED12-9FAD-0521-395E2E46B389}"/>
          </ac:spMkLst>
        </pc:spChg>
        <pc:spChg chg="mod">
          <ac:chgData name="ZaHRoNa ~" userId="ea48ab2039c9045c" providerId="LiveId" clId="{7712FBA6-4E06-4F89-B90A-7D8EB096B8D4}" dt="2022-10-03T09:21:35.857" v="1776"/>
          <ac:spMkLst>
            <pc:docMk/>
            <pc:sldMk cId="0" sldId="269"/>
            <ac:spMk id="15" creationId="{6B51CE4A-7DA6-BEB0-2CA3-E845379703E5}"/>
          </ac:spMkLst>
        </pc:spChg>
        <pc:spChg chg="mod">
          <ac:chgData name="ZaHRoNa ~" userId="ea48ab2039c9045c" providerId="LiveId" clId="{7712FBA6-4E06-4F89-B90A-7D8EB096B8D4}" dt="2022-10-03T09:21:35.857" v="1776"/>
          <ac:spMkLst>
            <pc:docMk/>
            <pc:sldMk cId="0" sldId="269"/>
            <ac:spMk id="16" creationId="{F3DB9CB4-B905-6A4D-4929-A5FCE1426ECA}"/>
          </ac:spMkLst>
        </pc:spChg>
        <pc:spChg chg="mod">
          <ac:chgData name="ZaHRoNa ~" userId="ea48ab2039c9045c" providerId="LiveId" clId="{7712FBA6-4E06-4F89-B90A-7D8EB096B8D4}" dt="2022-10-03T09:21:35.857" v="1776"/>
          <ac:spMkLst>
            <pc:docMk/>
            <pc:sldMk cId="0" sldId="269"/>
            <ac:spMk id="17" creationId="{1FB9A00F-FB5C-B0C9-B4D6-BF94D9742C43}"/>
          </ac:spMkLst>
        </pc:spChg>
        <pc:spChg chg="mod">
          <ac:chgData name="ZaHRoNa ~" userId="ea48ab2039c9045c" providerId="LiveId" clId="{7712FBA6-4E06-4F89-B90A-7D8EB096B8D4}" dt="2022-10-03T09:21:35.857" v="1776"/>
          <ac:spMkLst>
            <pc:docMk/>
            <pc:sldMk cId="0" sldId="269"/>
            <ac:spMk id="18" creationId="{7C9C26B2-48E9-BC0A-7792-A32EDAA8E50B}"/>
          </ac:spMkLst>
        </pc:spChg>
        <pc:spChg chg="mod">
          <ac:chgData name="ZaHRoNa ~" userId="ea48ab2039c9045c" providerId="LiveId" clId="{7712FBA6-4E06-4F89-B90A-7D8EB096B8D4}" dt="2022-10-03T09:21:35.857" v="1776"/>
          <ac:spMkLst>
            <pc:docMk/>
            <pc:sldMk cId="0" sldId="269"/>
            <ac:spMk id="19" creationId="{A7B79038-8597-B3BC-8E28-7CAC87EF7CBF}"/>
          </ac:spMkLst>
        </pc:spChg>
        <pc:spChg chg="mod">
          <ac:chgData name="ZaHRoNa ~" userId="ea48ab2039c9045c" providerId="LiveId" clId="{7712FBA6-4E06-4F89-B90A-7D8EB096B8D4}" dt="2022-10-03T09:21:35.857" v="1776"/>
          <ac:spMkLst>
            <pc:docMk/>
            <pc:sldMk cId="0" sldId="269"/>
            <ac:spMk id="20" creationId="{490593DF-AA51-D6CA-DBA0-FA1A56711372}"/>
          </ac:spMkLst>
        </pc:spChg>
        <pc:spChg chg="mod">
          <ac:chgData name="ZaHRoNa ~" userId="ea48ab2039c9045c" providerId="LiveId" clId="{7712FBA6-4E06-4F89-B90A-7D8EB096B8D4}" dt="2022-10-03T09:21:35.857" v="1776"/>
          <ac:spMkLst>
            <pc:docMk/>
            <pc:sldMk cId="0" sldId="269"/>
            <ac:spMk id="21" creationId="{EC0648F0-5836-7F8A-4B45-B7A73A258065}"/>
          </ac:spMkLst>
        </pc:spChg>
        <pc:spChg chg="mod">
          <ac:chgData name="ZaHRoNa ~" userId="ea48ab2039c9045c" providerId="LiveId" clId="{7712FBA6-4E06-4F89-B90A-7D8EB096B8D4}" dt="2022-10-03T09:21:35.857" v="1776"/>
          <ac:spMkLst>
            <pc:docMk/>
            <pc:sldMk cId="0" sldId="269"/>
            <ac:spMk id="22" creationId="{56E6C688-B479-AF8E-9392-BB677ED46F10}"/>
          </ac:spMkLst>
        </pc:spChg>
        <pc:spChg chg="add mod ord">
          <ac:chgData name="ZaHRoNa ~" userId="ea48ab2039c9045c" providerId="LiveId" clId="{7712FBA6-4E06-4F89-B90A-7D8EB096B8D4}" dt="2022-10-03T09:22:11.354" v="1810" actId="166"/>
          <ac:spMkLst>
            <pc:docMk/>
            <pc:sldMk cId="0" sldId="269"/>
            <ac:spMk id="23" creationId="{D3C113EA-38EA-66CE-C14B-7CB3532DB1F5}"/>
          </ac:spMkLst>
        </pc:spChg>
        <pc:spChg chg="add mod">
          <ac:chgData name="ZaHRoNa ~" userId="ea48ab2039c9045c" providerId="LiveId" clId="{7712FBA6-4E06-4F89-B90A-7D8EB096B8D4}" dt="2022-10-03T09:21:35.857" v="1776"/>
          <ac:spMkLst>
            <pc:docMk/>
            <pc:sldMk cId="0" sldId="269"/>
            <ac:spMk id="24" creationId="{F2AE32C1-C2ED-10D6-BCD0-D599FCA1724B}"/>
          </ac:spMkLst>
        </pc:spChg>
        <pc:spChg chg="add mod">
          <ac:chgData name="ZaHRoNa ~" userId="ea48ab2039c9045c" providerId="LiveId" clId="{7712FBA6-4E06-4F89-B90A-7D8EB096B8D4}" dt="2022-10-03T09:22:00.693" v="1808" actId="1076"/>
          <ac:spMkLst>
            <pc:docMk/>
            <pc:sldMk cId="0" sldId="269"/>
            <ac:spMk id="25" creationId="{6BB7D236-9B18-94A6-5991-D056DE8E6A0C}"/>
          </ac:spMkLst>
        </pc:spChg>
        <pc:spChg chg="add mod">
          <ac:chgData name="ZaHRoNa ~" userId="ea48ab2039c9045c" providerId="LiveId" clId="{7712FBA6-4E06-4F89-B90A-7D8EB096B8D4}" dt="2022-10-03T09:21:35.857" v="1776"/>
          <ac:spMkLst>
            <pc:docMk/>
            <pc:sldMk cId="0" sldId="269"/>
            <ac:spMk id="26" creationId="{698799CC-4860-6AC1-0113-07D1A1CCDA49}"/>
          </ac:spMkLst>
        </pc:spChg>
        <pc:spChg chg="add mod">
          <ac:chgData name="ZaHRoNa ~" userId="ea48ab2039c9045c" providerId="LiveId" clId="{7712FBA6-4E06-4F89-B90A-7D8EB096B8D4}" dt="2022-10-03T09:21:35.857" v="1776"/>
          <ac:spMkLst>
            <pc:docMk/>
            <pc:sldMk cId="0" sldId="269"/>
            <ac:spMk id="27" creationId="{7E6C09A8-122C-9D77-7A89-C845014F8E9C}"/>
          </ac:spMkLst>
        </pc:spChg>
        <pc:spChg chg="add del">
          <ac:chgData name="ZaHRoNa ~" userId="ea48ab2039c9045c" providerId="LiveId" clId="{7712FBA6-4E06-4F89-B90A-7D8EB096B8D4}" dt="2022-10-03T09:20:45.679" v="1755" actId="21"/>
          <ac:spMkLst>
            <pc:docMk/>
            <pc:sldMk cId="0" sldId="269"/>
            <ac:spMk id="1340" creationId="{00000000-0000-0000-0000-000000000000}"/>
          </ac:spMkLst>
        </pc:spChg>
        <pc:spChg chg="del">
          <ac:chgData name="ZaHRoNa ~" userId="ea48ab2039c9045c" providerId="LiveId" clId="{7712FBA6-4E06-4F89-B90A-7D8EB096B8D4}" dt="2022-10-03T09:20:45.679" v="1755" actId="21"/>
          <ac:spMkLst>
            <pc:docMk/>
            <pc:sldMk cId="0" sldId="269"/>
            <ac:spMk id="1341" creationId="{00000000-0000-0000-0000-000000000000}"/>
          </ac:spMkLst>
        </pc:spChg>
        <pc:spChg chg="add del">
          <ac:chgData name="ZaHRoNa ~" userId="ea48ab2039c9045c" providerId="LiveId" clId="{7712FBA6-4E06-4F89-B90A-7D8EB096B8D4}" dt="2022-10-03T09:20:45.679" v="1755" actId="21"/>
          <ac:spMkLst>
            <pc:docMk/>
            <pc:sldMk cId="0" sldId="269"/>
            <ac:spMk id="1342" creationId="{00000000-0000-0000-0000-000000000000}"/>
          </ac:spMkLst>
        </pc:spChg>
        <pc:spChg chg="add del">
          <ac:chgData name="ZaHRoNa ~" userId="ea48ab2039c9045c" providerId="LiveId" clId="{7712FBA6-4E06-4F89-B90A-7D8EB096B8D4}" dt="2022-10-03T09:20:45.679" v="1755" actId="21"/>
          <ac:spMkLst>
            <pc:docMk/>
            <pc:sldMk cId="0" sldId="269"/>
            <ac:spMk id="1343" creationId="{00000000-0000-0000-0000-000000000000}"/>
          </ac:spMkLst>
        </pc:spChg>
        <pc:spChg chg="add del">
          <ac:chgData name="ZaHRoNa ~" userId="ea48ab2039c9045c" providerId="LiveId" clId="{7712FBA6-4E06-4F89-B90A-7D8EB096B8D4}" dt="2022-10-03T09:20:45.679" v="1755" actId="21"/>
          <ac:spMkLst>
            <pc:docMk/>
            <pc:sldMk cId="0" sldId="269"/>
            <ac:spMk id="1344" creationId="{00000000-0000-0000-0000-000000000000}"/>
          </ac:spMkLst>
        </pc:spChg>
        <pc:grpChg chg="add mod">
          <ac:chgData name="ZaHRoNa ~" userId="ea48ab2039c9045c" providerId="LiveId" clId="{7712FBA6-4E06-4F89-B90A-7D8EB096B8D4}" dt="2022-10-03T09:21:35.857" v="1776"/>
          <ac:grpSpMkLst>
            <pc:docMk/>
            <pc:sldMk cId="0" sldId="269"/>
            <ac:grpSpMk id="9" creationId="{4FEF981D-29BD-D2EB-15AD-AF141E287011}"/>
          </ac:grpSpMkLst>
        </pc:grpChg>
        <pc:grpChg chg="add del">
          <ac:chgData name="ZaHRoNa ~" userId="ea48ab2039c9045c" providerId="LiveId" clId="{7712FBA6-4E06-4F89-B90A-7D8EB096B8D4}" dt="2022-10-03T09:20:45.679" v="1755" actId="21"/>
          <ac:grpSpMkLst>
            <pc:docMk/>
            <pc:sldMk cId="0" sldId="269"/>
            <ac:grpSpMk id="1326" creationId="{00000000-0000-0000-0000-000000000000}"/>
          </ac:grpSpMkLst>
        </pc:grpChg>
        <pc:picChg chg="add mod">
          <ac:chgData name="ZaHRoNa ~" userId="ea48ab2039c9045c" providerId="LiveId" clId="{7712FBA6-4E06-4F89-B90A-7D8EB096B8D4}" dt="2022-10-03T09:21:30.329" v="1773" actId="14100"/>
          <ac:picMkLst>
            <pc:docMk/>
            <pc:sldMk cId="0" sldId="269"/>
            <ac:picMk id="2" creationId="{DF854ADF-1DA8-76C1-1953-FCEE704A43C8}"/>
          </ac:picMkLst>
        </pc:picChg>
        <pc:picChg chg="add mod modCrop">
          <ac:chgData name="ZaHRoNa ~" userId="ea48ab2039c9045c" providerId="LiveId" clId="{7712FBA6-4E06-4F89-B90A-7D8EB096B8D4}" dt="2022-10-03T09:21:34.929" v="1775" actId="14100"/>
          <ac:picMkLst>
            <pc:docMk/>
            <pc:sldMk cId="0" sldId="269"/>
            <ac:picMk id="8" creationId="{A34E6155-ED2C-73F4-2198-003792B29B98}"/>
          </ac:picMkLst>
        </pc:picChg>
      </pc:sldChg>
      <pc:sldChg chg="modSp mod">
        <pc:chgData name="ZaHRoNa ~" userId="ea48ab2039c9045c" providerId="LiveId" clId="{7712FBA6-4E06-4F89-B90A-7D8EB096B8D4}" dt="2022-10-03T08:22:19.967" v="810" actId="14100"/>
        <pc:sldMkLst>
          <pc:docMk/>
          <pc:sldMk cId="0" sldId="270"/>
        </pc:sldMkLst>
        <pc:spChg chg="mod">
          <ac:chgData name="ZaHRoNa ~" userId="ea48ab2039c9045c" providerId="LiveId" clId="{7712FBA6-4E06-4F89-B90A-7D8EB096B8D4}" dt="2022-10-03T08:22:19.967" v="810" actId="14100"/>
          <ac:spMkLst>
            <pc:docMk/>
            <pc:sldMk cId="0" sldId="270"/>
            <ac:spMk id="1383" creationId="{00000000-0000-0000-0000-000000000000}"/>
          </ac:spMkLst>
        </pc:spChg>
      </pc:sldChg>
      <pc:sldChg chg="addSp delSp modSp mod ord modNotes">
        <pc:chgData name="ZaHRoNa ~" userId="ea48ab2039c9045c" providerId="LiveId" clId="{7712FBA6-4E06-4F89-B90A-7D8EB096B8D4}" dt="2022-10-03T09:34:05.672" v="2046"/>
        <pc:sldMkLst>
          <pc:docMk/>
          <pc:sldMk cId="0" sldId="274"/>
        </pc:sldMkLst>
        <pc:spChg chg="mod">
          <ac:chgData name="ZaHRoNa ~" userId="ea48ab2039c9045c" providerId="LiveId" clId="{7712FBA6-4E06-4F89-B90A-7D8EB096B8D4}" dt="2022-10-03T09:33:46.554" v="2042" actId="122"/>
          <ac:spMkLst>
            <pc:docMk/>
            <pc:sldMk cId="0" sldId="274"/>
            <ac:spMk id="1882" creationId="{00000000-0000-0000-0000-000000000000}"/>
          </ac:spMkLst>
        </pc:spChg>
        <pc:graphicFrameChg chg="add del modGraphic">
          <ac:chgData name="ZaHRoNa ~" userId="ea48ab2039c9045c" providerId="LiveId" clId="{7712FBA6-4E06-4F89-B90A-7D8EB096B8D4}" dt="2022-10-03T09:33:57.987" v="2044" actId="27309"/>
          <ac:graphicFrameMkLst>
            <pc:docMk/>
            <pc:sldMk cId="0" sldId="274"/>
            <ac:graphicFrameMk id="3" creationId="{CC010688-2162-3AFF-1FCA-2DA5009E0D7F}"/>
          </ac:graphicFrameMkLst>
        </pc:graphicFrameChg>
      </pc:sldChg>
      <pc:sldChg chg="ord modNotes">
        <pc:chgData name="ZaHRoNa ~" userId="ea48ab2039c9045c" providerId="LiveId" clId="{7712FBA6-4E06-4F89-B90A-7D8EB096B8D4}" dt="2022-10-03T09:31:50.474" v="1995"/>
        <pc:sldMkLst>
          <pc:docMk/>
          <pc:sldMk cId="0" sldId="275"/>
        </pc:sldMkLst>
      </pc:sldChg>
      <pc:sldChg chg="modSp mod">
        <pc:chgData name="ZaHRoNa ~" userId="ea48ab2039c9045c" providerId="LiveId" clId="{7712FBA6-4E06-4F89-B90A-7D8EB096B8D4}" dt="2022-10-03T08:22:31.103" v="811" actId="1076"/>
        <pc:sldMkLst>
          <pc:docMk/>
          <pc:sldMk cId="0" sldId="277"/>
        </pc:sldMkLst>
        <pc:spChg chg="mod">
          <ac:chgData name="ZaHRoNa ~" userId="ea48ab2039c9045c" providerId="LiveId" clId="{7712FBA6-4E06-4F89-B90A-7D8EB096B8D4}" dt="2022-10-03T08:22:31.103" v="811" actId="1076"/>
          <ac:spMkLst>
            <pc:docMk/>
            <pc:sldMk cId="0" sldId="277"/>
            <ac:spMk id="3091" creationId="{00000000-0000-0000-0000-000000000000}"/>
          </ac:spMkLst>
        </pc:spChg>
      </pc:sldChg>
      <pc:sldChg chg="addSp delSp modSp add del mod delAnim">
        <pc:chgData name="ZaHRoNa ~" userId="ea48ab2039c9045c" providerId="LiveId" clId="{7712FBA6-4E06-4F89-B90A-7D8EB096B8D4}" dt="2022-10-03T08:12:20.764" v="732" actId="47"/>
        <pc:sldMkLst>
          <pc:docMk/>
          <pc:sldMk cId="1207833888" sldId="298"/>
        </pc:sldMkLst>
        <pc:spChg chg="add mod">
          <ac:chgData name="ZaHRoNa ~" userId="ea48ab2039c9045c" providerId="LiveId" clId="{7712FBA6-4E06-4F89-B90A-7D8EB096B8D4}" dt="2022-10-03T08:12:04.797" v="727" actId="21"/>
          <ac:spMkLst>
            <pc:docMk/>
            <pc:sldMk cId="1207833888" sldId="298"/>
            <ac:spMk id="5" creationId="{70BC9DF9-AA78-D361-2FD1-AECEDEC6BBEE}"/>
          </ac:spMkLst>
        </pc:spChg>
        <pc:spChg chg="del">
          <ac:chgData name="ZaHRoNa ~" userId="ea48ab2039c9045c" providerId="LiveId" clId="{7712FBA6-4E06-4F89-B90A-7D8EB096B8D4}" dt="2022-10-03T08:12:04.797" v="727" actId="21"/>
          <ac:spMkLst>
            <pc:docMk/>
            <pc:sldMk cId="1207833888" sldId="298"/>
            <ac:spMk id="1340" creationId="{00000000-0000-0000-0000-000000000000}"/>
          </ac:spMkLst>
        </pc:spChg>
        <pc:spChg chg="del">
          <ac:chgData name="ZaHRoNa ~" userId="ea48ab2039c9045c" providerId="LiveId" clId="{7712FBA6-4E06-4F89-B90A-7D8EB096B8D4}" dt="2022-10-03T08:12:04.797" v="727" actId="21"/>
          <ac:spMkLst>
            <pc:docMk/>
            <pc:sldMk cId="1207833888" sldId="298"/>
            <ac:spMk id="1341" creationId="{00000000-0000-0000-0000-000000000000}"/>
          </ac:spMkLst>
        </pc:spChg>
        <pc:spChg chg="del">
          <ac:chgData name="ZaHRoNa ~" userId="ea48ab2039c9045c" providerId="LiveId" clId="{7712FBA6-4E06-4F89-B90A-7D8EB096B8D4}" dt="2022-10-03T08:12:04.797" v="727" actId="21"/>
          <ac:spMkLst>
            <pc:docMk/>
            <pc:sldMk cId="1207833888" sldId="298"/>
            <ac:spMk id="1342" creationId="{00000000-0000-0000-0000-000000000000}"/>
          </ac:spMkLst>
        </pc:spChg>
        <pc:spChg chg="del">
          <ac:chgData name="ZaHRoNa ~" userId="ea48ab2039c9045c" providerId="LiveId" clId="{7712FBA6-4E06-4F89-B90A-7D8EB096B8D4}" dt="2022-10-03T08:12:04.797" v="727" actId="21"/>
          <ac:spMkLst>
            <pc:docMk/>
            <pc:sldMk cId="1207833888" sldId="298"/>
            <ac:spMk id="1343" creationId="{00000000-0000-0000-0000-000000000000}"/>
          </ac:spMkLst>
        </pc:spChg>
        <pc:spChg chg="del">
          <ac:chgData name="ZaHRoNa ~" userId="ea48ab2039c9045c" providerId="LiveId" clId="{7712FBA6-4E06-4F89-B90A-7D8EB096B8D4}" dt="2022-10-03T08:12:04.797" v="727" actId="21"/>
          <ac:spMkLst>
            <pc:docMk/>
            <pc:sldMk cId="1207833888" sldId="298"/>
            <ac:spMk id="1344" creationId="{00000000-0000-0000-0000-000000000000}"/>
          </ac:spMkLst>
        </pc:spChg>
        <pc:grpChg chg="del">
          <ac:chgData name="ZaHRoNa ~" userId="ea48ab2039c9045c" providerId="LiveId" clId="{7712FBA6-4E06-4F89-B90A-7D8EB096B8D4}" dt="2022-10-03T08:12:04.797" v="727" actId="21"/>
          <ac:grpSpMkLst>
            <pc:docMk/>
            <pc:sldMk cId="1207833888" sldId="298"/>
            <ac:grpSpMk id="1326" creationId="{00000000-0000-0000-0000-000000000000}"/>
          </ac:grpSpMkLst>
        </pc:grpChg>
        <pc:picChg chg="add del mod">
          <ac:chgData name="ZaHRoNa ~" userId="ea48ab2039c9045c" providerId="LiveId" clId="{7712FBA6-4E06-4F89-B90A-7D8EB096B8D4}" dt="2022-10-03T08:12:16.466" v="731" actId="21"/>
          <ac:picMkLst>
            <pc:docMk/>
            <pc:sldMk cId="1207833888" sldId="298"/>
            <ac:picMk id="3" creationId="{25B8F720-7319-A71F-D183-FE82BFB40B75}"/>
          </ac:picMkLst>
        </pc:picChg>
      </pc:sldChg>
      <pc:sldChg chg="addSp delSp modSp new mod ord modAnim">
        <pc:chgData name="ZaHRoNa ~" userId="ea48ab2039c9045c" providerId="LiveId" clId="{7712FBA6-4E06-4F89-B90A-7D8EB096B8D4}" dt="2022-10-03T08:26:46.843" v="843" actId="1076"/>
        <pc:sldMkLst>
          <pc:docMk/>
          <pc:sldMk cId="1441737070" sldId="299"/>
        </pc:sldMkLst>
        <pc:spChg chg="del">
          <ac:chgData name="ZaHRoNa ~" userId="ea48ab2039c9045c" providerId="LiveId" clId="{7712FBA6-4E06-4F89-B90A-7D8EB096B8D4}" dt="2022-10-03T08:12:10.706" v="729" actId="478"/>
          <ac:spMkLst>
            <pc:docMk/>
            <pc:sldMk cId="1441737070" sldId="299"/>
            <ac:spMk id="2" creationId="{C19B7D68-9276-9556-D022-A15BAC6BC5FC}"/>
          </ac:spMkLst>
        </pc:spChg>
        <pc:spChg chg="mod">
          <ac:chgData name="ZaHRoNa ~" userId="ea48ab2039c9045c" providerId="LiveId" clId="{7712FBA6-4E06-4F89-B90A-7D8EB096B8D4}" dt="2022-10-03T08:12:11.345" v="730"/>
          <ac:spMkLst>
            <pc:docMk/>
            <pc:sldMk cId="1441737070" sldId="299"/>
            <ac:spMk id="4" creationId="{BE0DF632-3073-0F2D-5386-990F2BBF8262}"/>
          </ac:spMkLst>
        </pc:spChg>
        <pc:spChg chg="mod">
          <ac:chgData name="ZaHRoNa ~" userId="ea48ab2039c9045c" providerId="LiveId" clId="{7712FBA6-4E06-4F89-B90A-7D8EB096B8D4}" dt="2022-10-03T08:12:11.345" v="730"/>
          <ac:spMkLst>
            <pc:docMk/>
            <pc:sldMk cId="1441737070" sldId="299"/>
            <ac:spMk id="5" creationId="{A31FBBA2-9021-12BC-DA0E-232ACF661328}"/>
          </ac:spMkLst>
        </pc:spChg>
        <pc:spChg chg="mod">
          <ac:chgData name="ZaHRoNa ~" userId="ea48ab2039c9045c" providerId="LiveId" clId="{7712FBA6-4E06-4F89-B90A-7D8EB096B8D4}" dt="2022-10-03T08:12:11.345" v="730"/>
          <ac:spMkLst>
            <pc:docMk/>
            <pc:sldMk cId="1441737070" sldId="299"/>
            <ac:spMk id="6" creationId="{7135EF6F-98BF-AC63-105D-ABB84B6B0C90}"/>
          </ac:spMkLst>
        </pc:spChg>
        <pc:spChg chg="mod">
          <ac:chgData name="ZaHRoNa ~" userId="ea48ab2039c9045c" providerId="LiveId" clId="{7712FBA6-4E06-4F89-B90A-7D8EB096B8D4}" dt="2022-10-03T08:12:11.345" v="730"/>
          <ac:spMkLst>
            <pc:docMk/>
            <pc:sldMk cId="1441737070" sldId="299"/>
            <ac:spMk id="7" creationId="{F5EA4134-B795-4756-02FC-35C44784D4B9}"/>
          </ac:spMkLst>
        </pc:spChg>
        <pc:spChg chg="mod">
          <ac:chgData name="ZaHRoNa ~" userId="ea48ab2039c9045c" providerId="LiveId" clId="{7712FBA6-4E06-4F89-B90A-7D8EB096B8D4}" dt="2022-10-03T08:12:11.345" v="730"/>
          <ac:spMkLst>
            <pc:docMk/>
            <pc:sldMk cId="1441737070" sldId="299"/>
            <ac:spMk id="8" creationId="{5B2FBB8B-265B-62C3-9EF5-82D1D3350F0B}"/>
          </ac:spMkLst>
        </pc:spChg>
        <pc:spChg chg="mod">
          <ac:chgData name="ZaHRoNa ~" userId="ea48ab2039c9045c" providerId="LiveId" clId="{7712FBA6-4E06-4F89-B90A-7D8EB096B8D4}" dt="2022-10-03T08:12:11.345" v="730"/>
          <ac:spMkLst>
            <pc:docMk/>
            <pc:sldMk cId="1441737070" sldId="299"/>
            <ac:spMk id="9" creationId="{44F69C41-A9BA-B71A-4D52-6730B3ED0369}"/>
          </ac:spMkLst>
        </pc:spChg>
        <pc:spChg chg="mod">
          <ac:chgData name="ZaHRoNa ~" userId="ea48ab2039c9045c" providerId="LiveId" clId="{7712FBA6-4E06-4F89-B90A-7D8EB096B8D4}" dt="2022-10-03T08:12:11.345" v="730"/>
          <ac:spMkLst>
            <pc:docMk/>
            <pc:sldMk cId="1441737070" sldId="299"/>
            <ac:spMk id="10" creationId="{1A4F36E0-3714-5D0F-0743-EA292681F575}"/>
          </ac:spMkLst>
        </pc:spChg>
        <pc:spChg chg="mod">
          <ac:chgData name="ZaHRoNa ~" userId="ea48ab2039c9045c" providerId="LiveId" clId="{7712FBA6-4E06-4F89-B90A-7D8EB096B8D4}" dt="2022-10-03T08:12:11.345" v="730"/>
          <ac:spMkLst>
            <pc:docMk/>
            <pc:sldMk cId="1441737070" sldId="299"/>
            <ac:spMk id="11" creationId="{E2CD5FB0-7174-1AFB-7984-3D545A2160ED}"/>
          </ac:spMkLst>
        </pc:spChg>
        <pc:spChg chg="mod">
          <ac:chgData name="ZaHRoNa ~" userId="ea48ab2039c9045c" providerId="LiveId" clId="{7712FBA6-4E06-4F89-B90A-7D8EB096B8D4}" dt="2022-10-03T08:12:11.345" v="730"/>
          <ac:spMkLst>
            <pc:docMk/>
            <pc:sldMk cId="1441737070" sldId="299"/>
            <ac:spMk id="12" creationId="{9EE4C099-5496-C835-B17D-1ED36067BF78}"/>
          </ac:spMkLst>
        </pc:spChg>
        <pc:spChg chg="mod">
          <ac:chgData name="ZaHRoNa ~" userId="ea48ab2039c9045c" providerId="LiveId" clId="{7712FBA6-4E06-4F89-B90A-7D8EB096B8D4}" dt="2022-10-03T08:12:11.345" v="730"/>
          <ac:spMkLst>
            <pc:docMk/>
            <pc:sldMk cId="1441737070" sldId="299"/>
            <ac:spMk id="13" creationId="{66FE3718-1468-0416-A8D6-2255755C1F93}"/>
          </ac:spMkLst>
        </pc:spChg>
        <pc:spChg chg="mod">
          <ac:chgData name="ZaHRoNa ~" userId="ea48ab2039c9045c" providerId="LiveId" clId="{7712FBA6-4E06-4F89-B90A-7D8EB096B8D4}" dt="2022-10-03T08:12:11.345" v="730"/>
          <ac:spMkLst>
            <pc:docMk/>
            <pc:sldMk cId="1441737070" sldId="299"/>
            <ac:spMk id="14" creationId="{E1D80F6E-A311-A6B6-174A-A4E768CF2DE7}"/>
          </ac:spMkLst>
        </pc:spChg>
        <pc:spChg chg="mod">
          <ac:chgData name="ZaHRoNa ~" userId="ea48ab2039c9045c" providerId="LiveId" clId="{7712FBA6-4E06-4F89-B90A-7D8EB096B8D4}" dt="2022-10-03T08:12:11.345" v="730"/>
          <ac:spMkLst>
            <pc:docMk/>
            <pc:sldMk cId="1441737070" sldId="299"/>
            <ac:spMk id="15" creationId="{F46AF3E8-62D4-1593-B0EA-F03D0DADE3B7}"/>
          </ac:spMkLst>
        </pc:spChg>
        <pc:spChg chg="mod">
          <ac:chgData name="ZaHRoNa ~" userId="ea48ab2039c9045c" providerId="LiveId" clId="{7712FBA6-4E06-4F89-B90A-7D8EB096B8D4}" dt="2022-10-03T08:12:11.345" v="730"/>
          <ac:spMkLst>
            <pc:docMk/>
            <pc:sldMk cId="1441737070" sldId="299"/>
            <ac:spMk id="16" creationId="{30FFADCB-DDB6-FADD-578A-A48E34369E44}"/>
          </ac:spMkLst>
        </pc:spChg>
        <pc:spChg chg="add mod">
          <ac:chgData name="ZaHRoNa ~" userId="ea48ab2039c9045c" providerId="LiveId" clId="{7712FBA6-4E06-4F89-B90A-7D8EB096B8D4}" dt="2022-10-03T08:18:22.639" v="797" actId="1076"/>
          <ac:spMkLst>
            <pc:docMk/>
            <pc:sldMk cId="1441737070" sldId="299"/>
            <ac:spMk id="17" creationId="{509229E9-1D0C-6CD8-99FD-4CEB8AA56BDF}"/>
          </ac:spMkLst>
        </pc:spChg>
        <pc:spChg chg="add mod">
          <ac:chgData name="ZaHRoNa ~" userId="ea48ab2039c9045c" providerId="LiveId" clId="{7712FBA6-4E06-4F89-B90A-7D8EB096B8D4}" dt="2022-10-03T08:18:16.231" v="795" actId="1076"/>
          <ac:spMkLst>
            <pc:docMk/>
            <pc:sldMk cId="1441737070" sldId="299"/>
            <ac:spMk id="18" creationId="{A0481111-A14F-2AAF-180D-5FD390125295}"/>
          </ac:spMkLst>
        </pc:spChg>
        <pc:spChg chg="add mod">
          <ac:chgData name="ZaHRoNa ~" userId="ea48ab2039c9045c" providerId="LiveId" clId="{7712FBA6-4E06-4F89-B90A-7D8EB096B8D4}" dt="2022-10-03T08:18:19.195" v="796" actId="1076"/>
          <ac:spMkLst>
            <pc:docMk/>
            <pc:sldMk cId="1441737070" sldId="299"/>
            <ac:spMk id="19" creationId="{4112EBF5-4E18-6475-1ACF-E38235B8E8FE}"/>
          </ac:spMkLst>
        </pc:spChg>
        <pc:spChg chg="add mod">
          <ac:chgData name="ZaHRoNa ~" userId="ea48ab2039c9045c" providerId="LiveId" clId="{7712FBA6-4E06-4F89-B90A-7D8EB096B8D4}" dt="2022-10-03T08:16:34.099" v="738" actId="1076"/>
          <ac:spMkLst>
            <pc:docMk/>
            <pc:sldMk cId="1441737070" sldId="299"/>
            <ac:spMk id="20" creationId="{3C064A0E-882C-AF3C-63C4-F8526B288DF6}"/>
          </ac:spMkLst>
        </pc:spChg>
        <pc:spChg chg="add mod">
          <ac:chgData name="ZaHRoNa ~" userId="ea48ab2039c9045c" providerId="LiveId" clId="{7712FBA6-4E06-4F89-B90A-7D8EB096B8D4}" dt="2022-10-03T08:18:25.099" v="798" actId="1076"/>
          <ac:spMkLst>
            <pc:docMk/>
            <pc:sldMk cId="1441737070" sldId="299"/>
            <ac:spMk id="21" creationId="{009F9508-2114-4AB7-23C2-AF3D02BE956C}"/>
          </ac:spMkLst>
        </pc:spChg>
        <pc:spChg chg="add del mod">
          <ac:chgData name="ZaHRoNa ~" userId="ea48ab2039c9045c" providerId="LiveId" clId="{7712FBA6-4E06-4F89-B90A-7D8EB096B8D4}" dt="2022-10-03T08:22:12.543" v="809"/>
          <ac:spMkLst>
            <pc:docMk/>
            <pc:sldMk cId="1441737070" sldId="299"/>
            <ac:spMk id="23" creationId="{5E9E9325-B8C3-0926-701F-AC42008877E8}"/>
          </ac:spMkLst>
        </pc:spChg>
        <pc:spChg chg="add del mod">
          <ac:chgData name="ZaHRoNa ~" userId="ea48ab2039c9045c" providerId="LiveId" clId="{7712FBA6-4E06-4F89-B90A-7D8EB096B8D4}" dt="2022-10-03T08:23:15.867" v="821" actId="478"/>
          <ac:spMkLst>
            <pc:docMk/>
            <pc:sldMk cId="1441737070" sldId="299"/>
            <ac:spMk id="24" creationId="{52C3AF5F-4FEF-1D61-C1E4-3D6F08CE7DB3}"/>
          </ac:spMkLst>
        </pc:spChg>
        <pc:spChg chg="add mod">
          <ac:chgData name="ZaHRoNa ~" userId="ea48ab2039c9045c" providerId="LiveId" clId="{7712FBA6-4E06-4F89-B90A-7D8EB096B8D4}" dt="2022-10-03T08:26:46.843" v="843" actId="1076"/>
          <ac:spMkLst>
            <pc:docMk/>
            <pc:sldMk cId="1441737070" sldId="299"/>
            <ac:spMk id="26" creationId="{F6FE38EB-870B-4038-F685-E63B8A23FAAA}"/>
          </ac:spMkLst>
        </pc:spChg>
        <pc:grpChg chg="add mod">
          <ac:chgData name="ZaHRoNa ~" userId="ea48ab2039c9045c" providerId="LiveId" clId="{7712FBA6-4E06-4F89-B90A-7D8EB096B8D4}" dt="2022-10-03T08:18:13.259" v="793" actId="1076"/>
          <ac:grpSpMkLst>
            <pc:docMk/>
            <pc:sldMk cId="1441737070" sldId="299"/>
            <ac:grpSpMk id="3" creationId="{9EA79E91-EB09-B81E-0F2F-C90D4B99A366}"/>
          </ac:grpSpMkLst>
        </pc:grpChg>
        <pc:picChg chg="add mod ord">
          <ac:chgData name="ZaHRoNa ~" userId="ea48ab2039c9045c" providerId="LiveId" clId="{7712FBA6-4E06-4F89-B90A-7D8EB096B8D4}" dt="2022-10-03T08:18:52.099" v="807" actId="14100"/>
          <ac:picMkLst>
            <pc:docMk/>
            <pc:sldMk cId="1441737070" sldId="299"/>
            <ac:picMk id="22" creationId="{A0204CB0-A3BE-64F8-C96F-A9B26BF65C3C}"/>
          </ac:picMkLst>
        </pc:picChg>
      </pc:sldChg>
      <pc:sldChg chg="addSp delSp modSp add mod modAnim">
        <pc:chgData name="ZaHRoNa ~" userId="ea48ab2039c9045c" providerId="LiveId" clId="{7712FBA6-4E06-4F89-B90A-7D8EB096B8D4}" dt="2022-10-03T08:54:10.746" v="1205" actId="20577"/>
        <pc:sldMkLst>
          <pc:docMk/>
          <pc:sldMk cId="1790823423" sldId="300"/>
        </pc:sldMkLst>
        <pc:spChg chg="mod">
          <ac:chgData name="ZaHRoNa ~" userId="ea48ab2039c9045c" providerId="LiveId" clId="{7712FBA6-4E06-4F89-B90A-7D8EB096B8D4}" dt="2022-10-03T08:36:23.535" v="1076" actId="20577"/>
          <ac:spMkLst>
            <pc:docMk/>
            <pc:sldMk cId="1790823423" sldId="300"/>
            <ac:spMk id="993" creationId="{00000000-0000-0000-0000-000000000000}"/>
          </ac:spMkLst>
        </pc:spChg>
        <pc:spChg chg="mod">
          <ac:chgData name="ZaHRoNa ~" userId="ea48ab2039c9045c" providerId="LiveId" clId="{7712FBA6-4E06-4F89-B90A-7D8EB096B8D4}" dt="2022-10-03T08:54:10.746" v="1205" actId="20577"/>
          <ac:spMkLst>
            <pc:docMk/>
            <pc:sldMk cId="1790823423" sldId="300"/>
            <ac:spMk id="1005" creationId="{00000000-0000-0000-0000-000000000000}"/>
          </ac:spMkLst>
        </pc:spChg>
        <pc:picChg chg="add mod modCrop">
          <ac:chgData name="ZaHRoNa ~" userId="ea48ab2039c9045c" providerId="LiveId" clId="{7712FBA6-4E06-4F89-B90A-7D8EB096B8D4}" dt="2022-10-03T08:44:46.961" v="1095" actId="1440"/>
          <ac:picMkLst>
            <pc:docMk/>
            <pc:sldMk cId="1790823423" sldId="300"/>
            <ac:picMk id="2" creationId="{DAACB8E3-D0AE-2EA9-9A4B-EAE1BAE5E87C}"/>
          </ac:picMkLst>
        </pc:picChg>
        <pc:picChg chg="del">
          <ac:chgData name="ZaHRoNa ~" userId="ea48ab2039c9045c" providerId="LiveId" clId="{7712FBA6-4E06-4F89-B90A-7D8EB096B8D4}" dt="2022-10-03T08:43:22.671" v="1084" actId="478"/>
          <ac:picMkLst>
            <pc:docMk/>
            <pc:sldMk cId="1790823423" sldId="300"/>
            <ac:picMk id="4" creationId="{D012EC10-AA3A-8C75-5612-449587363926}"/>
          </ac:picMkLst>
        </pc:picChg>
      </pc:sldChg>
      <pc:sldChg chg="addSp delSp modSp add mod ord modAnim">
        <pc:chgData name="ZaHRoNa ~" userId="ea48ab2039c9045c" providerId="LiveId" clId="{7712FBA6-4E06-4F89-B90A-7D8EB096B8D4}" dt="2022-10-03T08:57:44.520" v="1258" actId="14100"/>
        <pc:sldMkLst>
          <pc:docMk/>
          <pc:sldMk cId="2241543060" sldId="301"/>
        </pc:sldMkLst>
        <pc:spChg chg="mod">
          <ac:chgData name="ZaHRoNa ~" userId="ea48ab2039c9045c" providerId="LiveId" clId="{7712FBA6-4E06-4F89-B90A-7D8EB096B8D4}" dt="2022-10-03T08:55:42.236" v="1240" actId="20577"/>
          <ac:spMkLst>
            <pc:docMk/>
            <pc:sldMk cId="2241543060" sldId="301"/>
            <ac:spMk id="1005" creationId="{00000000-0000-0000-0000-000000000000}"/>
          </ac:spMkLst>
        </pc:spChg>
        <pc:picChg chg="del">
          <ac:chgData name="ZaHRoNa ~" userId="ea48ab2039c9045c" providerId="LiveId" clId="{7712FBA6-4E06-4F89-B90A-7D8EB096B8D4}" dt="2022-10-03T08:55:44.921" v="1241" actId="478"/>
          <ac:picMkLst>
            <pc:docMk/>
            <pc:sldMk cId="2241543060" sldId="301"/>
            <ac:picMk id="2" creationId="{DAACB8E3-D0AE-2EA9-9A4B-EAE1BAE5E87C}"/>
          </ac:picMkLst>
        </pc:picChg>
        <pc:picChg chg="add mod">
          <ac:chgData name="ZaHRoNa ~" userId="ea48ab2039c9045c" providerId="LiveId" clId="{7712FBA6-4E06-4F89-B90A-7D8EB096B8D4}" dt="2022-10-03T08:55:51.581" v="1244" actId="1076"/>
          <ac:picMkLst>
            <pc:docMk/>
            <pc:sldMk cId="2241543060" sldId="301"/>
            <ac:picMk id="3" creationId="{C7226341-361E-F0E6-BFD4-438CCD1D29F3}"/>
          </ac:picMkLst>
        </pc:picChg>
        <pc:picChg chg="add mod modCrop">
          <ac:chgData name="ZaHRoNa ~" userId="ea48ab2039c9045c" providerId="LiveId" clId="{7712FBA6-4E06-4F89-B90A-7D8EB096B8D4}" dt="2022-10-03T08:57:44.520" v="1258" actId="14100"/>
          <ac:picMkLst>
            <pc:docMk/>
            <pc:sldMk cId="2241543060" sldId="301"/>
            <ac:picMk id="4" creationId="{B8CEEBDE-F0E7-5D8C-D746-B4280E36FA7D}"/>
          </ac:picMkLst>
        </pc:picChg>
        <pc:picChg chg="add del">
          <ac:chgData name="ZaHRoNa ~" userId="ea48ab2039c9045c" providerId="LiveId" clId="{7712FBA6-4E06-4F89-B90A-7D8EB096B8D4}" dt="2022-10-03T08:48:35.761" v="1098" actId="478"/>
          <ac:picMkLst>
            <pc:docMk/>
            <pc:sldMk cId="2241543060" sldId="301"/>
            <ac:picMk id="1026" creationId="{25C52520-6017-E7F0-10D6-E3AEDCBC6870}"/>
          </ac:picMkLst>
        </pc:picChg>
      </pc:sldChg>
      <pc:sldChg chg="add">
        <pc:chgData name="ZaHRoNa ~" userId="ea48ab2039c9045c" providerId="LiveId" clId="{7712FBA6-4E06-4F89-B90A-7D8EB096B8D4}" dt="2022-10-03T09:37:52.344" v="2047"/>
        <pc:sldMkLst>
          <pc:docMk/>
          <pc:sldMk cId="609523474" sldId="310"/>
        </pc:sldMkLst>
      </pc:sldChg>
      <pc:sldChg chg="delSp add del mod modTransition delAnim">
        <pc:chgData name="ZaHRoNa ~" userId="ea48ab2039c9045c" providerId="LiveId" clId="{7712FBA6-4E06-4F89-B90A-7D8EB096B8D4}" dt="2022-10-03T09:18:12.633" v="1738" actId="47"/>
        <pc:sldMkLst>
          <pc:docMk/>
          <pc:sldMk cId="193936483" sldId="321"/>
        </pc:sldMkLst>
        <pc:picChg chg="del">
          <ac:chgData name="ZaHRoNa ~" userId="ea48ab2039c9045c" providerId="LiveId" clId="{7712FBA6-4E06-4F89-B90A-7D8EB096B8D4}" dt="2022-10-03T09:16:51.616" v="1710" actId="21"/>
          <ac:picMkLst>
            <pc:docMk/>
            <pc:sldMk cId="193936483" sldId="321"/>
            <ac:picMk id="8" creationId="{00000000-0000-0000-0000-000000000000}"/>
          </ac:picMkLst>
        </pc:picChg>
      </pc:sldChg>
      <pc:sldChg chg="add">
        <pc:chgData name="ZaHRoNa ~" userId="ea48ab2039c9045c" providerId="LiveId" clId="{7712FBA6-4E06-4F89-B90A-7D8EB096B8D4}" dt="2022-10-03T08:48:55.564" v="1099"/>
        <pc:sldMkLst>
          <pc:docMk/>
          <pc:sldMk cId="94471726" sldId="322"/>
        </pc:sldMkLst>
      </pc:sldChg>
      <pc:sldChg chg="add">
        <pc:chgData name="ZaHRoNa ~" userId="ea48ab2039c9045c" providerId="LiveId" clId="{7712FBA6-4E06-4F89-B90A-7D8EB096B8D4}" dt="2022-10-03T08:48:55.564" v="1099"/>
        <pc:sldMkLst>
          <pc:docMk/>
          <pc:sldMk cId="1950308685" sldId="324"/>
        </pc:sldMkLst>
      </pc:sldChg>
      <pc:sldChg chg="add">
        <pc:chgData name="ZaHRoNa ~" userId="ea48ab2039c9045c" providerId="LiveId" clId="{7712FBA6-4E06-4F89-B90A-7D8EB096B8D4}" dt="2022-10-03T09:22:54.220" v="1811"/>
        <pc:sldMkLst>
          <pc:docMk/>
          <pc:sldMk cId="3586003996" sldId="330"/>
        </pc:sldMkLst>
      </pc:sldChg>
      <pc:sldChg chg="modSp add mod modTransition">
        <pc:chgData name="ZaHRoNa ~" userId="ea48ab2039c9045c" providerId="LiveId" clId="{7712FBA6-4E06-4F89-B90A-7D8EB096B8D4}" dt="2022-10-03T09:26:18.065" v="1842" actId="14100"/>
        <pc:sldMkLst>
          <pc:docMk/>
          <pc:sldMk cId="3014197315" sldId="336"/>
        </pc:sldMkLst>
        <pc:spChg chg="mod">
          <ac:chgData name="ZaHRoNa ~" userId="ea48ab2039c9045c" providerId="LiveId" clId="{7712FBA6-4E06-4F89-B90A-7D8EB096B8D4}" dt="2022-10-03T09:26:08.693" v="1838" actId="1076"/>
          <ac:spMkLst>
            <pc:docMk/>
            <pc:sldMk cId="3014197315" sldId="336"/>
            <ac:spMk id="4" creationId="{00000000-0000-0000-0000-000000000000}"/>
          </ac:spMkLst>
        </pc:spChg>
        <pc:spChg chg="mod">
          <ac:chgData name="ZaHRoNa ~" userId="ea48ab2039c9045c" providerId="LiveId" clId="{7712FBA6-4E06-4F89-B90A-7D8EB096B8D4}" dt="2022-10-03T09:26:06.065" v="1837" actId="1076"/>
          <ac:spMkLst>
            <pc:docMk/>
            <pc:sldMk cId="3014197315" sldId="336"/>
            <ac:spMk id="5" creationId="{00000000-0000-0000-0000-000000000000}"/>
          </ac:spMkLst>
        </pc:spChg>
        <pc:spChg chg="mod">
          <ac:chgData name="ZaHRoNa ~" userId="ea48ab2039c9045c" providerId="LiveId" clId="{7712FBA6-4E06-4F89-B90A-7D8EB096B8D4}" dt="2022-10-03T09:26:03.245" v="1836" actId="1076"/>
          <ac:spMkLst>
            <pc:docMk/>
            <pc:sldMk cId="3014197315" sldId="336"/>
            <ac:spMk id="6" creationId="{00000000-0000-0000-0000-000000000000}"/>
          </ac:spMkLst>
        </pc:spChg>
        <pc:spChg chg="mod">
          <ac:chgData name="ZaHRoNa ~" userId="ea48ab2039c9045c" providerId="LiveId" clId="{7712FBA6-4E06-4F89-B90A-7D8EB096B8D4}" dt="2022-10-03T09:26:01.625" v="1835" actId="1076"/>
          <ac:spMkLst>
            <pc:docMk/>
            <pc:sldMk cId="3014197315" sldId="336"/>
            <ac:spMk id="7" creationId="{00000000-0000-0000-0000-000000000000}"/>
          </ac:spMkLst>
        </pc:spChg>
        <pc:picChg chg="mod">
          <ac:chgData name="ZaHRoNa ~" userId="ea48ab2039c9045c" providerId="LiveId" clId="{7712FBA6-4E06-4F89-B90A-7D8EB096B8D4}" dt="2022-10-03T09:26:18.065" v="1842" actId="14100"/>
          <ac:picMkLst>
            <pc:docMk/>
            <pc:sldMk cId="3014197315" sldId="336"/>
            <ac:picMk id="3" creationId="{00000000-0000-0000-0000-000000000000}"/>
          </ac:picMkLst>
        </pc:picChg>
      </pc:sldChg>
      <pc:sldChg chg="addSp delSp modSp add mod delAnim">
        <pc:chgData name="ZaHRoNa ~" userId="ea48ab2039c9045c" providerId="LiveId" clId="{7712FBA6-4E06-4F89-B90A-7D8EB096B8D4}" dt="2022-10-03T08:49:26.755" v="1116" actId="1076"/>
        <pc:sldMkLst>
          <pc:docMk/>
          <pc:sldMk cId="682724771" sldId="380"/>
        </pc:sldMkLst>
        <pc:spChg chg="del">
          <ac:chgData name="ZaHRoNa ~" userId="ea48ab2039c9045c" providerId="LiveId" clId="{7712FBA6-4E06-4F89-B90A-7D8EB096B8D4}" dt="2022-10-03T08:49:09.675" v="1103" actId="478"/>
          <ac:spMkLst>
            <pc:docMk/>
            <pc:sldMk cId="682724771" sldId="380"/>
            <ac:spMk id="2" creationId="{00000000-0000-0000-0000-000000000000}"/>
          </ac:spMkLst>
        </pc:spChg>
        <pc:spChg chg="add del mod">
          <ac:chgData name="ZaHRoNa ~" userId="ea48ab2039c9045c" providerId="LiveId" clId="{7712FBA6-4E06-4F89-B90A-7D8EB096B8D4}" dt="2022-10-03T08:49:18.666" v="1108" actId="478"/>
          <ac:spMkLst>
            <pc:docMk/>
            <pc:sldMk cId="682724771" sldId="380"/>
            <ac:spMk id="4" creationId="{D842C104-7079-36E8-AA9A-C068B3894D58}"/>
          </ac:spMkLst>
        </pc:spChg>
        <pc:picChg chg="add del mod">
          <ac:chgData name="ZaHRoNa ~" userId="ea48ab2039c9045c" providerId="LiveId" clId="{7712FBA6-4E06-4F89-B90A-7D8EB096B8D4}" dt="2022-10-03T08:49:26.755" v="1116" actId="1076"/>
          <ac:picMkLst>
            <pc:docMk/>
            <pc:sldMk cId="682724771" sldId="380"/>
            <ac:picMk id="6" creationId="{00000000-0000-0000-0000-000000000000}"/>
          </ac:picMkLst>
        </pc:picChg>
        <pc:picChg chg="del mod">
          <ac:chgData name="ZaHRoNa ~" userId="ea48ab2039c9045c" providerId="LiveId" clId="{7712FBA6-4E06-4F89-B90A-7D8EB096B8D4}" dt="2022-10-03T08:49:23.038" v="1113" actId="21"/>
          <ac:picMkLst>
            <pc:docMk/>
            <pc:sldMk cId="682724771" sldId="380"/>
            <ac:picMk id="11" creationId="{00000000-0000-0000-0000-000000000000}"/>
          </ac:picMkLst>
        </pc:picChg>
      </pc:sldChg>
      <pc:sldChg chg="delSp modSp add mod delAnim">
        <pc:chgData name="ZaHRoNa ~" userId="ea48ab2039c9045c" providerId="LiveId" clId="{7712FBA6-4E06-4F89-B90A-7D8EB096B8D4}" dt="2022-10-03T08:55:25.368" v="1220" actId="1076"/>
        <pc:sldMkLst>
          <pc:docMk/>
          <pc:sldMk cId="730967152" sldId="381"/>
        </pc:sldMkLst>
        <pc:spChg chg="del">
          <ac:chgData name="ZaHRoNa ~" userId="ea48ab2039c9045c" providerId="LiveId" clId="{7712FBA6-4E06-4F89-B90A-7D8EB096B8D4}" dt="2022-10-03T08:55:19.879" v="1216" actId="478"/>
          <ac:spMkLst>
            <pc:docMk/>
            <pc:sldMk cId="730967152" sldId="381"/>
            <ac:spMk id="12" creationId="{00000000-0000-0000-0000-000000000000}"/>
          </ac:spMkLst>
        </pc:spChg>
        <pc:picChg chg="del">
          <ac:chgData name="ZaHRoNa ~" userId="ea48ab2039c9045c" providerId="LiveId" clId="{7712FBA6-4E06-4F89-B90A-7D8EB096B8D4}" dt="2022-10-03T08:55:23.088" v="1218" actId="21"/>
          <ac:picMkLst>
            <pc:docMk/>
            <pc:sldMk cId="730967152" sldId="381"/>
            <ac:picMk id="5" creationId="{00000000-0000-0000-0000-000000000000}"/>
          </ac:picMkLst>
        </pc:picChg>
        <pc:picChg chg="mod">
          <ac:chgData name="ZaHRoNa ~" userId="ea48ab2039c9045c" providerId="LiveId" clId="{7712FBA6-4E06-4F89-B90A-7D8EB096B8D4}" dt="2022-10-03T08:55:25.368" v="1220" actId="1076"/>
          <ac:picMkLst>
            <pc:docMk/>
            <pc:sldMk cId="730967152" sldId="381"/>
            <ac:picMk id="8" creationId="{00000000-0000-0000-0000-000000000000}"/>
          </ac:picMkLst>
        </pc:picChg>
      </pc:sldChg>
      <pc:sldChg chg="delSp add del mod delAnim">
        <pc:chgData name="ZaHRoNa ~" userId="ea48ab2039c9045c" providerId="LiveId" clId="{7712FBA6-4E06-4F89-B90A-7D8EB096B8D4}" dt="2022-10-03T08:55:14.955" v="1215" actId="47"/>
        <pc:sldMkLst>
          <pc:docMk/>
          <pc:sldMk cId="1377921129" sldId="406"/>
        </pc:sldMkLst>
        <pc:picChg chg="del">
          <ac:chgData name="ZaHRoNa ~" userId="ea48ab2039c9045c" providerId="LiveId" clId="{7712FBA6-4E06-4F89-B90A-7D8EB096B8D4}" dt="2022-10-03T08:49:53.332" v="1124" actId="21"/>
          <ac:picMkLst>
            <pc:docMk/>
            <pc:sldMk cId="1377921129" sldId="406"/>
            <ac:picMk id="14" creationId="{14209B52-920D-4F6C-A6B7-CC739A986409}"/>
          </ac:picMkLst>
        </pc:picChg>
      </pc:sldChg>
      <pc:sldChg chg="addSp delSp modSp add mod ord modAnim">
        <pc:chgData name="ZaHRoNa ~" userId="ea48ab2039c9045c" providerId="LiveId" clId="{7712FBA6-4E06-4F89-B90A-7D8EB096B8D4}" dt="2022-10-03T08:54:35.435" v="1214" actId="20577"/>
        <pc:sldMkLst>
          <pc:docMk/>
          <pc:sldMk cId="3166433771" sldId="407"/>
        </pc:sldMkLst>
        <pc:spChg chg="mod">
          <ac:chgData name="ZaHRoNa ~" userId="ea48ab2039c9045c" providerId="LiveId" clId="{7712FBA6-4E06-4F89-B90A-7D8EB096B8D4}" dt="2022-10-03T08:50:35.488" v="1138" actId="14100"/>
          <ac:spMkLst>
            <pc:docMk/>
            <pc:sldMk cId="3166433771" sldId="407"/>
            <ac:spMk id="971" creationId="{00000000-0000-0000-0000-000000000000}"/>
          </ac:spMkLst>
        </pc:spChg>
        <pc:spChg chg="mod">
          <ac:chgData name="ZaHRoNa ~" userId="ea48ab2039c9045c" providerId="LiveId" clId="{7712FBA6-4E06-4F89-B90A-7D8EB096B8D4}" dt="2022-10-03T08:53:14.672" v="1185" actId="313"/>
          <ac:spMkLst>
            <pc:docMk/>
            <pc:sldMk cId="3166433771" sldId="407"/>
            <ac:spMk id="993" creationId="{00000000-0000-0000-0000-000000000000}"/>
          </ac:spMkLst>
        </pc:spChg>
        <pc:spChg chg="mod">
          <ac:chgData name="ZaHRoNa ~" userId="ea48ab2039c9045c" providerId="LiveId" clId="{7712FBA6-4E06-4F89-B90A-7D8EB096B8D4}" dt="2022-10-03T08:50:29.480" v="1136" actId="1076"/>
          <ac:spMkLst>
            <pc:docMk/>
            <pc:sldMk cId="3166433771" sldId="407"/>
            <ac:spMk id="1004" creationId="{00000000-0000-0000-0000-000000000000}"/>
          </ac:spMkLst>
        </pc:spChg>
        <pc:spChg chg="mod">
          <ac:chgData name="ZaHRoNa ~" userId="ea48ab2039c9045c" providerId="LiveId" clId="{7712FBA6-4E06-4F89-B90A-7D8EB096B8D4}" dt="2022-10-03T08:54:35.435" v="1214" actId="20577"/>
          <ac:spMkLst>
            <pc:docMk/>
            <pc:sldMk cId="3166433771" sldId="407"/>
            <ac:spMk id="1005" creationId="{00000000-0000-0000-0000-000000000000}"/>
          </ac:spMkLst>
        </pc:spChg>
        <pc:picChg chg="del">
          <ac:chgData name="ZaHRoNa ~" userId="ea48ab2039c9045c" providerId="LiveId" clId="{7712FBA6-4E06-4F89-B90A-7D8EB096B8D4}" dt="2022-10-03T08:49:38.316" v="1117" actId="478"/>
          <ac:picMkLst>
            <pc:docMk/>
            <pc:sldMk cId="3166433771" sldId="407"/>
            <ac:picMk id="2" creationId="{DAACB8E3-D0AE-2EA9-9A4B-EAE1BAE5E87C}"/>
          </ac:picMkLst>
        </pc:picChg>
        <pc:picChg chg="add mod">
          <ac:chgData name="ZaHRoNa ~" userId="ea48ab2039c9045c" providerId="LiveId" clId="{7712FBA6-4E06-4F89-B90A-7D8EB096B8D4}" dt="2022-10-03T08:49:43.933" v="1118"/>
          <ac:picMkLst>
            <pc:docMk/>
            <pc:sldMk cId="3166433771" sldId="407"/>
            <ac:picMk id="3" creationId="{595F23FF-A171-D556-86F6-497C7A3F75A7}"/>
          </ac:picMkLst>
        </pc:picChg>
        <pc:picChg chg="add mod modCrop">
          <ac:chgData name="ZaHRoNa ~" userId="ea48ab2039c9045c" providerId="LiveId" clId="{7712FBA6-4E06-4F89-B90A-7D8EB096B8D4}" dt="2022-10-03T08:53:22.900" v="1188" actId="14100"/>
          <ac:picMkLst>
            <pc:docMk/>
            <pc:sldMk cId="3166433771" sldId="407"/>
            <ac:picMk id="4" creationId="{51DDC5CF-51C2-F059-63FA-A26C590CF38C}"/>
          </ac:picMkLst>
        </pc:picChg>
      </pc:sldChg>
      <pc:sldChg chg="addSp delSp modSp add mod ord delAnim">
        <pc:chgData name="ZaHRoNa ~" userId="ea48ab2039c9045c" providerId="LiveId" clId="{7712FBA6-4E06-4F89-B90A-7D8EB096B8D4}" dt="2022-10-03T09:01:22.704" v="1352" actId="1076"/>
        <pc:sldMkLst>
          <pc:docMk/>
          <pc:sldMk cId="520604110" sldId="408"/>
        </pc:sldMkLst>
        <pc:spChg chg="mod">
          <ac:chgData name="ZaHRoNa ~" userId="ea48ab2039c9045c" providerId="LiveId" clId="{7712FBA6-4E06-4F89-B90A-7D8EB096B8D4}" dt="2022-10-03T09:01:22.704" v="1352" actId="1076"/>
          <ac:spMkLst>
            <pc:docMk/>
            <pc:sldMk cId="520604110" sldId="408"/>
            <ac:spMk id="993" creationId="{00000000-0000-0000-0000-000000000000}"/>
          </ac:spMkLst>
        </pc:spChg>
        <pc:spChg chg="mod">
          <ac:chgData name="ZaHRoNa ~" userId="ea48ab2039c9045c" providerId="LiveId" clId="{7712FBA6-4E06-4F89-B90A-7D8EB096B8D4}" dt="2022-10-03T08:59:08.640" v="1276" actId="1076"/>
          <ac:spMkLst>
            <pc:docMk/>
            <pc:sldMk cId="520604110" sldId="408"/>
            <ac:spMk id="1005" creationId="{00000000-0000-0000-0000-000000000000}"/>
          </ac:spMkLst>
        </pc:spChg>
        <pc:picChg chg="add mod">
          <ac:chgData name="ZaHRoNa ~" userId="ea48ab2039c9045c" providerId="LiveId" clId="{7712FBA6-4E06-4F89-B90A-7D8EB096B8D4}" dt="2022-10-03T08:59:58.824" v="1284" actId="14100"/>
          <ac:picMkLst>
            <pc:docMk/>
            <pc:sldMk cId="520604110" sldId="408"/>
            <ac:picMk id="2" creationId="{3C592865-42AF-6486-D9BD-B9BE06627E3D}"/>
          </ac:picMkLst>
        </pc:picChg>
        <pc:picChg chg="del">
          <ac:chgData name="ZaHRoNa ~" userId="ea48ab2039c9045c" providerId="LiveId" clId="{7712FBA6-4E06-4F89-B90A-7D8EB096B8D4}" dt="2022-10-03T08:59:41.253" v="1278" actId="478"/>
          <ac:picMkLst>
            <pc:docMk/>
            <pc:sldMk cId="520604110" sldId="408"/>
            <ac:picMk id="3" creationId="{C7226341-361E-F0E6-BFD4-438CCD1D29F3}"/>
          </ac:picMkLst>
        </pc:picChg>
        <pc:picChg chg="del">
          <ac:chgData name="ZaHRoNa ~" userId="ea48ab2039c9045c" providerId="LiveId" clId="{7712FBA6-4E06-4F89-B90A-7D8EB096B8D4}" dt="2022-10-03T08:59:10.418" v="1277" actId="478"/>
          <ac:picMkLst>
            <pc:docMk/>
            <pc:sldMk cId="520604110" sldId="408"/>
            <ac:picMk id="4" creationId="{B8CEEBDE-F0E7-5D8C-D746-B4280E36FA7D}"/>
          </ac:picMkLst>
        </pc:picChg>
      </pc:sldChg>
      <pc:sldChg chg="add modTransition">
        <pc:chgData name="ZaHRoNa ~" userId="ea48ab2039c9045c" providerId="LiveId" clId="{7712FBA6-4E06-4F89-B90A-7D8EB096B8D4}" dt="2022-10-03T09:12:49.609" v="1565"/>
        <pc:sldMkLst>
          <pc:docMk/>
          <pc:sldMk cId="0" sldId="409"/>
        </pc:sldMkLst>
      </pc:sldChg>
      <pc:sldChg chg="addSp delSp modSp add mod ord modAnim">
        <pc:chgData name="ZaHRoNa ~" userId="ea48ab2039c9045c" providerId="LiveId" clId="{7712FBA6-4E06-4F89-B90A-7D8EB096B8D4}" dt="2022-10-03T09:18:37.599" v="1744" actId="1076"/>
        <pc:sldMkLst>
          <pc:docMk/>
          <pc:sldMk cId="4243627639" sldId="410"/>
        </pc:sldMkLst>
        <pc:spChg chg="mod">
          <ac:chgData name="ZaHRoNa ~" userId="ea48ab2039c9045c" providerId="LiveId" clId="{7712FBA6-4E06-4F89-B90A-7D8EB096B8D4}" dt="2022-10-03T09:18:36.613" v="1742" actId="1076"/>
          <ac:spMkLst>
            <pc:docMk/>
            <pc:sldMk cId="4243627639" sldId="410"/>
            <ac:spMk id="971" creationId="{00000000-0000-0000-0000-000000000000}"/>
          </ac:spMkLst>
        </pc:spChg>
        <pc:spChg chg="mod">
          <ac:chgData name="ZaHRoNa ~" userId="ea48ab2039c9045c" providerId="LiveId" clId="{7712FBA6-4E06-4F89-B90A-7D8EB096B8D4}" dt="2022-10-03T09:17:47.230" v="1737" actId="20577"/>
          <ac:spMkLst>
            <pc:docMk/>
            <pc:sldMk cId="4243627639" sldId="410"/>
            <ac:spMk id="993" creationId="{00000000-0000-0000-0000-000000000000}"/>
          </ac:spMkLst>
        </pc:spChg>
        <pc:spChg chg="mod">
          <ac:chgData name="ZaHRoNa ~" userId="ea48ab2039c9045c" providerId="LiveId" clId="{7712FBA6-4E06-4F89-B90A-7D8EB096B8D4}" dt="2022-10-03T09:13:34.661" v="1604" actId="1076"/>
          <ac:spMkLst>
            <pc:docMk/>
            <pc:sldMk cId="4243627639" sldId="410"/>
            <ac:spMk id="1004" creationId="{00000000-0000-0000-0000-000000000000}"/>
          </ac:spMkLst>
        </pc:spChg>
        <pc:spChg chg="mod">
          <ac:chgData name="ZaHRoNa ~" userId="ea48ab2039c9045c" providerId="LiveId" clId="{7712FBA6-4E06-4F89-B90A-7D8EB096B8D4}" dt="2022-10-03T09:13:58.549" v="1613" actId="1076"/>
          <ac:spMkLst>
            <pc:docMk/>
            <pc:sldMk cId="4243627639" sldId="410"/>
            <ac:spMk id="1005" creationId="{00000000-0000-0000-0000-000000000000}"/>
          </ac:spMkLst>
        </pc:spChg>
        <pc:picChg chg="del">
          <ac:chgData name="ZaHRoNa ~" userId="ea48ab2039c9045c" providerId="LiveId" clId="{7712FBA6-4E06-4F89-B90A-7D8EB096B8D4}" dt="2022-10-03T09:14:00.329" v="1614" actId="478"/>
          <ac:picMkLst>
            <pc:docMk/>
            <pc:sldMk cId="4243627639" sldId="410"/>
            <ac:picMk id="2" creationId="{3C592865-42AF-6486-D9BD-B9BE06627E3D}"/>
          </ac:picMkLst>
        </pc:picChg>
        <pc:picChg chg="add mod modCrop">
          <ac:chgData name="ZaHRoNa ~" userId="ea48ab2039c9045c" providerId="LiveId" clId="{7712FBA6-4E06-4F89-B90A-7D8EB096B8D4}" dt="2022-10-03T09:18:37.599" v="1744" actId="1076"/>
          <ac:picMkLst>
            <pc:docMk/>
            <pc:sldMk cId="4243627639" sldId="410"/>
            <ac:picMk id="3" creationId="{1B5A7824-C83F-6C75-1B40-E3228BDE6148}"/>
          </ac:picMkLst>
        </pc:picChg>
        <pc:picChg chg="add mod ord">
          <ac:chgData name="ZaHRoNa ~" userId="ea48ab2039c9045c" providerId="LiveId" clId="{7712FBA6-4E06-4F89-B90A-7D8EB096B8D4}" dt="2022-10-03T09:16:55.513" v="1712" actId="167"/>
          <ac:picMkLst>
            <pc:docMk/>
            <pc:sldMk cId="4243627639" sldId="410"/>
            <ac:picMk id="4" creationId="{4AA18555-20B4-DDDD-89EA-048599D30A12}"/>
          </ac:picMkLst>
        </pc:picChg>
      </pc:sldChg>
      <pc:sldChg chg="modSp add mod ord">
        <pc:chgData name="ZaHRoNa ~" userId="ea48ab2039c9045c" providerId="LiveId" clId="{7712FBA6-4E06-4F89-B90A-7D8EB096B8D4}" dt="2022-10-03T09:19:43.461" v="1751" actId="208"/>
        <pc:sldMkLst>
          <pc:docMk/>
          <pc:sldMk cId="205061971" sldId="411"/>
        </pc:sldMkLst>
        <pc:spChg chg="mod">
          <ac:chgData name="ZaHRoNa ~" userId="ea48ab2039c9045c" providerId="LiveId" clId="{7712FBA6-4E06-4F89-B90A-7D8EB096B8D4}" dt="2022-10-03T09:19:43.461" v="1751" actId="208"/>
          <ac:spMkLst>
            <pc:docMk/>
            <pc:sldMk cId="205061971" sldId="411"/>
            <ac:spMk id="656" creationId="{00000000-0000-0000-0000-000000000000}"/>
          </ac:spMkLst>
        </pc:spChg>
      </pc:sldChg>
      <pc:sldChg chg="addSp delSp modSp add mod delAnim modAnim">
        <pc:chgData name="ZaHRoNa ~" userId="ea48ab2039c9045c" providerId="LiveId" clId="{7712FBA6-4E06-4F89-B90A-7D8EB096B8D4}" dt="2022-10-03T09:29:47.808" v="1982" actId="1076"/>
        <pc:sldMkLst>
          <pc:docMk/>
          <pc:sldMk cId="3015958811" sldId="415"/>
        </pc:sldMkLst>
        <pc:spChg chg="add mod">
          <ac:chgData name="ZaHRoNa ~" userId="ea48ab2039c9045c" providerId="LiveId" clId="{7712FBA6-4E06-4F89-B90A-7D8EB096B8D4}" dt="2022-10-03T09:28:02.637" v="1938" actId="1076"/>
          <ac:spMkLst>
            <pc:docMk/>
            <pc:sldMk cId="3015958811" sldId="415"/>
            <ac:spMk id="3" creationId="{192F0AF2-E97E-B4C7-744A-78D5CF6A36C8}"/>
          </ac:spMkLst>
        </pc:spChg>
        <pc:spChg chg="add mod">
          <ac:chgData name="ZaHRoNa ~" userId="ea48ab2039c9045c" providerId="LiveId" clId="{7712FBA6-4E06-4F89-B90A-7D8EB096B8D4}" dt="2022-10-03T09:29:47.808" v="1982" actId="1076"/>
          <ac:spMkLst>
            <pc:docMk/>
            <pc:sldMk cId="3015958811" sldId="415"/>
            <ac:spMk id="4" creationId="{E4B5BA54-1AF6-0BDF-1A38-C934B8F92AA5}"/>
          </ac:spMkLst>
        </pc:spChg>
        <pc:spChg chg="del">
          <ac:chgData name="ZaHRoNa ~" userId="ea48ab2039c9045c" providerId="LiveId" clId="{7712FBA6-4E06-4F89-B90A-7D8EB096B8D4}" dt="2022-10-03T09:22:58.177" v="1812" actId="478"/>
          <ac:spMkLst>
            <pc:docMk/>
            <pc:sldMk cId="3015958811" sldId="415"/>
            <ac:spMk id="11" creationId="{4C718294-674E-4256-98AB-A1EF3D57B3EC}"/>
          </ac:spMkLst>
        </pc:spChg>
        <pc:spChg chg="del">
          <ac:chgData name="ZaHRoNa ~" userId="ea48ab2039c9045c" providerId="LiveId" clId="{7712FBA6-4E06-4F89-B90A-7D8EB096B8D4}" dt="2022-10-03T09:22:58.177" v="1812" actId="478"/>
          <ac:spMkLst>
            <pc:docMk/>
            <pc:sldMk cId="3015958811" sldId="415"/>
            <ac:spMk id="19" creationId="{189166CD-8C07-49DF-BEBB-7F8B6753632A}"/>
          </ac:spMkLst>
        </pc:spChg>
        <pc:picChg chg="del">
          <ac:chgData name="ZaHRoNa ~" userId="ea48ab2039c9045c" providerId="LiveId" clId="{7712FBA6-4E06-4F89-B90A-7D8EB096B8D4}" dt="2022-10-03T09:24:23.455" v="1824" actId="478"/>
          <ac:picMkLst>
            <pc:docMk/>
            <pc:sldMk cId="3015958811" sldId="415"/>
            <ac:picMk id="2" creationId="{E90CFE85-1DED-4806-A2EC-04B5BF315D0C}"/>
          </ac:picMkLst>
        </pc:picChg>
        <pc:picChg chg="mod">
          <ac:chgData name="ZaHRoNa ~" userId="ea48ab2039c9045c" providerId="LiveId" clId="{7712FBA6-4E06-4F89-B90A-7D8EB096B8D4}" dt="2022-10-03T09:24:25.517" v="1825" actId="1076"/>
          <ac:picMkLst>
            <pc:docMk/>
            <pc:sldMk cId="3015958811" sldId="415"/>
            <ac:picMk id="10" creationId="{8AFC5D8B-E8F6-45BD-A76F-13F884C7E6FF}"/>
          </ac:picMkLst>
        </pc:picChg>
      </pc:sldChg>
      <pc:sldChg chg="addSp delSp modSp add mod delAnim modAnim">
        <pc:chgData name="ZaHRoNa ~" userId="ea48ab2039c9045c" providerId="LiveId" clId="{7712FBA6-4E06-4F89-B90A-7D8EB096B8D4}" dt="2022-10-03T09:30:15.133" v="1989" actId="1076"/>
        <pc:sldMkLst>
          <pc:docMk/>
          <pc:sldMk cId="3468475798" sldId="417"/>
        </pc:sldMkLst>
        <pc:spChg chg="del">
          <ac:chgData name="ZaHRoNa ~" userId="ea48ab2039c9045c" providerId="LiveId" clId="{7712FBA6-4E06-4F89-B90A-7D8EB096B8D4}" dt="2022-10-03T09:23:02.361" v="1813" actId="478"/>
          <ac:spMkLst>
            <pc:docMk/>
            <pc:sldMk cId="3468475798" sldId="417"/>
            <ac:spMk id="4" creationId="{205DF4F1-9443-41C2-9371-1E83B2EC4188}"/>
          </ac:spMkLst>
        </pc:spChg>
        <pc:spChg chg="del">
          <ac:chgData name="ZaHRoNa ~" userId="ea48ab2039c9045c" providerId="LiveId" clId="{7712FBA6-4E06-4F89-B90A-7D8EB096B8D4}" dt="2022-10-03T09:23:02.361" v="1813" actId="478"/>
          <ac:spMkLst>
            <pc:docMk/>
            <pc:sldMk cId="3468475798" sldId="417"/>
            <ac:spMk id="5" creationId="{7D86B1B7-7005-4CAB-ABD7-C4CCCB1453E6}"/>
          </ac:spMkLst>
        </pc:spChg>
        <pc:spChg chg="add mod">
          <ac:chgData name="ZaHRoNa ~" userId="ea48ab2039c9045c" providerId="LiveId" clId="{7712FBA6-4E06-4F89-B90A-7D8EB096B8D4}" dt="2022-10-03T09:29:14.761" v="1972" actId="1076"/>
          <ac:spMkLst>
            <pc:docMk/>
            <pc:sldMk cId="3468475798" sldId="417"/>
            <ac:spMk id="6" creationId="{47C0D04D-955F-AF55-D8C6-82FA0E6C2483}"/>
          </ac:spMkLst>
        </pc:spChg>
        <pc:spChg chg="add mod">
          <ac:chgData name="ZaHRoNa ~" userId="ea48ab2039c9045c" providerId="LiveId" clId="{7712FBA6-4E06-4F89-B90A-7D8EB096B8D4}" dt="2022-10-03T09:30:15.133" v="1989" actId="1076"/>
          <ac:spMkLst>
            <pc:docMk/>
            <pc:sldMk cId="3468475798" sldId="417"/>
            <ac:spMk id="7" creationId="{77211731-2C58-5FFA-2F5C-4C2CBA9238CB}"/>
          </ac:spMkLst>
        </pc:spChg>
        <pc:picChg chg="del">
          <ac:chgData name="ZaHRoNa ~" userId="ea48ab2039c9045c" providerId="LiveId" clId="{7712FBA6-4E06-4F89-B90A-7D8EB096B8D4}" dt="2022-10-03T09:24:04.701" v="1821" actId="478"/>
          <ac:picMkLst>
            <pc:docMk/>
            <pc:sldMk cId="3468475798" sldId="417"/>
            <ac:picMk id="2" creationId="{4303195F-03FD-4ED4-841B-3DB952B58178}"/>
          </ac:picMkLst>
        </pc:picChg>
        <pc:picChg chg="mod">
          <ac:chgData name="ZaHRoNa ~" userId="ea48ab2039c9045c" providerId="LiveId" clId="{7712FBA6-4E06-4F89-B90A-7D8EB096B8D4}" dt="2022-10-03T09:29:24.918" v="1976" actId="1076"/>
          <ac:picMkLst>
            <pc:docMk/>
            <pc:sldMk cId="3468475798" sldId="417"/>
            <ac:picMk id="3" creationId="{9D64E322-CD13-4F7A-8770-794735585E79}"/>
          </ac:picMkLst>
        </pc:picChg>
      </pc:sldChg>
      <pc:sldChg chg="delSp modSp add mod delAnim">
        <pc:chgData name="ZaHRoNa ~" userId="ea48ab2039c9045c" providerId="LiveId" clId="{7712FBA6-4E06-4F89-B90A-7D8EB096B8D4}" dt="2022-10-03T09:30:31.173" v="1992" actId="14100"/>
        <pc:sldMkLst>
          <pc:docMk/>
          <pc:sldMk cId="3116196019" sldId="418"/>
        </pc:sldMkLst>
        <pc:spChg chg="del">
          <ac:chgData name="ZaHRoNa ~" userId="ea48ab2039c9045c" providerId="LiveId" clId="{7712FBA6-4E06-4F89-B90A-7D8EB096B8D4}" dt="2022-10-03T09:23:05.625" v="1814" actId="478"/>
          <ac:spMkLst>
            <pc:docMk/>
            <pc:sldMk cId="3116196019" sldId="418"/>
            <ac:spMk id="3" creationId="{756F2F4D-68B2-41A4-B6F2-58DD5DC25242}"/>
          </ac:spMkLst>
        </pc:spChg>
        <pc:spChg chg="del">
          <ac:chgData name="ZaHRoNa ~" userId="ea48ab2039c9045c" providerId="LiveId" clId="{7712FBA6-4E06-4F89-B90A-7D8EB096B8D4}" dt="2022-10-03T09:23:05.625" v="1814" actId="478"/>
          <ac:spMkLst>
            <pc:docMk/>
            <pc:sldMk cId="3116196019" sldId="418"/>
            <ac:spMk id="4" creationId="{529CB889-E80E-4E66-A9E1-563F2E16393F}"/>
          </ac:spMkLst>
        </pc:spChg>
        <pc:picChg chg="del">
          <ac:chgData name="ZaHRoNa ~" userId="ea48ab2039c9045c" providerId="LiveId" clId="{7712FBA6-4E06-4F89-B90A-7D8EB096B8D4}" dt="2022-10-03T09:24:08.637" v="1822" actId="478"/>
          <ac:picMkLst>
            <pc:docMk/>
            <pc:sldMk cId="3116196019" sldId="418"/>
            <ac:picMk id="2" creationId="{03410F79-EA6B-4838-94F8-142FAE44C088}"/>
          </ac:picMkLst>
        </pc:picChg>
        <pc:picChg chg="mod">
          <ac:chgData name="ZaHRoNa ~" userId="ea48ab2039c9045c" providerId="LiveId" clId="{7712FBA6-4E06-4F89-B90A-7D8EB096B8D4}" dt="2022-10-03T09:30:31.173" v="1992" actId="14100"/>
          <ac:picMkLst>
            <pc:docMk/>
            <pc:sldMk cId="3116196019" sldId="418"/>
            <ac:picMk id="9" creationId="{00000000-0000-0000-0000-000000000000}"/>
          </ac:picMkLst>
        </pc:picChg>
        <pc:picChg chg="mod">
          <ac:chgData name="ZaHRoNa ~" userId="ea48ab2039c9045c" providerId="LiveId" clId="{7712FBA6-4E06-4F89-B90A-7D8EB096B8D4}" dt="2022-10-03T09:30:28.361" v="1990" actId="1076"/>
          <ac:picMkLst>
            <pc:docMk/>
            <pc:sldMk cId="3116196019" sldId="418"/>
            <ac:picMk id="13" creationId="{00000000-0000-0000-0000-000000000000}"/>
          </ac:picMkLst>
        </pc:picChg>
      </pc:sldChg>
      <pc:sldChg chg="delSp modSp add mod delAnim">
        <pc:chgData name="ZaHRoNa ~" userId="ea48ab2039c9045c" providerId="LiveId" clId="{7712FBA6-4E06-4F89-B90A-7D8EB096B8D4}" dt="2022-10-03T09:31:24.136" v="1993" actId="14100"/>
        <pc:sldMkLst>
          <pc:docMk/>
          <pc:sldMk cId="712978587" sldId="421"/>
        </pc:sldMkLst>
        <pc:spChg chg="mod">
          <ac:chgData name="ZaHRoNa ~" userId="ea48ab2039c9045c" providerId="LiveId" clId="{7712FBA6-4E06-4F89-B90A-7D8EB096B8D4}" dt="2022-10-03T09:23:18.089" v="1817" actId="1076"/>
          <ac:spMkLst>
            <pc:docMk/>
            <pc:sldMk cId="712978587" sldId="421"/>
            <ac:spMk id="6" creationId="{00000000-0000-0000-0000-000000000000}"/>
          </ac:spMkLst>
        </pc:spChg>
        <pc:picChg chg="del">
          <ac:chgData name="ZaHRoNa ~" userId="ea48ab2039c9045c" providerId="LiveId" clId="{7712FBA6-4E06-4F89-B90A-7D8EB096B8D4}" dt="2022-10-03T09:23:10.730" v="1815" actId="478"/>
          <ac:picMkLst>
            <pc:docMk/>
            <pc:sldMk cId="712978587" sldId="421"/>
            <ac:picMk id="2" creationId="{00000000-0000-0000-0000-000000000000}"/>
          </ac:picMkLst>
        </pc:picChg>
        <pc:picChg chg="del">
          <ac:chgData name="ZaHRoNa ~" userId="ea48ab2039c9045c" providerId="LiveId" clId="{7712FBA6-4E06-4F89-B90A-7D8EB096B8D4}" dt="2022-10-03T09:23:13.468" v="1816" actId="478"/>
          <ac:picMkLst>
            <pc:docMk/>
            <pc:sldMk cId="712978587" sldId="421"/>
            <ac:picMk id="4" creationId="{00000000-0000-0000-0000-000000000000}"/>
          </ac:picMkLst>
        </pc:picChg>
        <pc:picChg chg="mod">
          <ac:chgData name="ZaHRoNa ~" userId="ea48ab2039c9045c" providerId="LiveId" clId="{7712FBA6-4E06-4F89-B90A-7D8EB096B8D4}" dt="2022-10-03T09:23:18.089" v="1817" actId="1076"/>
          <ac:picMkLst>
            <pc:docMk/>
            <pc:sldMk cId="712978587" sldId="421"/>
            <ac:picMk id="5" creationId="{00000000-0000-0000-0000-000000000000}"/>
          </ac:picMkLst>
        </pc:picChg>
        <pc:picChg chg="mod">
          <ac:chgData name="ZaHRoNa ~" userId="ea48ab2039c9045c" providerId="LiveId" clId="{7712FBA6-4E06-4F89-B90A-7D8EB096B8D4}" dt="2022-10-03T09:23:20.365" v="1818" actId="14100"/>
          <ac:picMkLst>
            <pc:docMk/>
            <pc:sldMk cId="712978587" sldId="421"/>
            <ac:picMk id="7" creationId="{00000000-0000-0000-0000-000000000000}"/>
          </ac:picMkLst>
        </pc:picChg>
        <pc:picChg chg="mod">
          <ac:chgData name="ZaHRoNa ~" userId="ea48ab2039c9045c" providerId="LiveId" clId="{7712FBA6-4E06-4F89-B90A-7D8EB096B8D4}" dt="2022-10-03T09:31:24.136" v="1993" actId="14100"/>
          <ac:picMkLst>
            <pc:docMk/>
            <pc:sldMk cId="712978587" sldId="421"/>
            <ac:picMk id="8" creationId="{00000000-0000-0000-0000-000000000000}"/>
          </ac:picMkLst>
        </pc:picChg>
        <pc:picChg chg="del">
          <ac:chgData name="ZaHRoNa ~" userId="ea48ab2039c9045c" providerId="LiveId" clId="{7712FBA6-4E06-4F89-B90A-7D8EB096B8D4}" dt="2022-10-03T09:23:10.730" v="1815" actId="478"/>
          <ac:picMkLst>
            <pc:docMk/>
            <pc:sldMk cId="712978587" sldId="421"/>
            <ac:picMk id="10" creationId="{00000000-0000-0000-0000-000000000000}"/>
          </ac:picMkLst>
        </pc:picChg>
      </pc:sldChg>
    </pc:docChg>
  </pc:docChgLst>
  <pc:docChgLst>
    <pc:chgData name="ZaHRoNa ~" userId="ea48ab2039c9045c" providerId="LiveId" clId="{AC068261-C03D-4AAF-9BEE-A11250B549B6}"/>
    <pc:docChg chg="undo custSel addSld modSld sldOrd">
      <pc:chgData name="ZaHRoNa ~" userId="ea48ab2039c9045c" providerId="LiveId" clId="{AC068261-C03D-4AAF-9BEE-A11250B549B6}" dt="2023-09-19T02:45:22.645" v="353" actId="1076"/>
      <pc:docMkLst>
        <pc:docMk/>
      </pc:docMkLst>
      <pc:sldChg chg="addSp modSp mod">
        <pc:chgData name="ZaHRoNa ~" userId="ea48ab2039c9045c" providerId="LiveId" clId="{AC068261-C03D-4AAF-9BEE-A11250B549B6}" dt="2023-09-19T02:21:35.503" v="115" actId="1076"/>
        <pc:sldMkLst>
          <pc:docMk/>
          <pc:sldMk cId="0" sldId="257"/>
        </pc:sldMkLst>
        <pc:spChg chg="add mod">
          <ac:chgData name="ZaHRoNa ~" userId="ea48ab2039c9045c" providerId="LiveId" clId="{AC068261-C03D-4AAF-9BEE-A11250B549B6}" dt="2023-09-19T02:21:15.661" v="100" actId="1076"/>
          <ac:spMkLst>
            <pc:docMk/>
            <pc:sldMk cId="0" sldId="257"/>
            <ac:spMk id="2" creationId="{63B5B323-6E2E-D622-C020-27F8C149D894}"/>
          </ac:spMkLst>
        </pc:spChg>
        <pc:spChg chg="add mod">
          <ac:chgData name="ZaHRoNa ~" userId="ea48ab2039c9045c" providerId="LiveId" clId="{AC068261-C03D-4AAF-9BEE-A11250B549B6}" dt="2023-09-19T02:21:35.503" v="115" actId="1076"/>
          <ac:spMkLst>
            <pc:docMk/>
            <pc:sldMk cId="0" sldId="257"/>
            <ac:spMk id="3" creationId="{E9D5BE68-0282-EC64-DD05-1305AC3E3DAB}"/>
          </ac:spMkLst>
        </pc:spChg>
        <pc:spChg chg="mod">
          <ac:chgData name="ZaHRoNa ~" userId="ea48ab2039c9045c" providerId="LiveId" clId="{AC068261-C03D-4AAF-9BEE-A11250B549B6}" dt="2023-09-19T02:21:02.875" v="97" actId="1076"/>
          <ac:spMkLst>
            <pc:docMk/>
            <pc:sldMk cId="0" sldId="257"/>
            <ac:spMk id="4" creationId="{5F2A7589-B886-7F69-039D-951B78CD81D9}"/>
          </ac:spMkLst>
        </pc:spChg>
      </pc:sldChg>
      <pc:sldChg chg="addSp delSp modSp mod modAnim">
        <pc:chgData name="ZaHRoNa ~" userId="ea48ab2039c9045c" providerId="LiveId" clId="{AC068261-C03D-4AAF-9BEE-A11250B549B6}" dt="2023-09-18T21:36:43.862" v="26" actId="1076"/>
        <pc:sldMkLst>
          <pc:docMk/>
          <pc:sldMk cId="0" sldId="262"/>
        </pc:sldMkLst>
        <pc:spChg chg="mod">
          <ac:chgData name="ZaHRoNa ~" userId="ea48ab2039c9045c" providerId="LiveId" clId="{AC068261-C03D-4AAF-9BEE-A11250B549B6}" dt="2023-09-18T21:36:26.458" v="19"/>
          <ac:spMkLst>
            <pc:docMk/>
            <pc:sldMk cId="0" sldId="262"/>
            <ac:spMk id="6" creationId="{0C006572-BF74-7CC2-9E71-9443F347D94E}"/>
          </ac:spMkLst>
        </pc:spChg>
        <pc:spChg chg="mod">
          <ac:chgData name="ZaHRoNa ~" userId="ea48ab2039c9045c" providerId="LiveId" clId="{AC068261-C03D-4AAF-9BEE-A11250B549B6}" dt="2023-09-18T21:36:26.458" v="19"/>
          <ac:spMkLst>
            <pc:docMk/>
            <pc:sldMk cId="0" sldId="262"/>
            <ac:spMk id="7" creationId="{BA6CB325-4CB2-1D2C-B34C-7AAAA31384CE}"/>
          </ac:spMkLst>
        </pc:spChg>
        <pc:spChg chg="mod">
          <ac:chgData name="ZaHRoNa ~" userId="ea48ab2039c9045c" providerId="LiveId" clId="{AC068261-C03D-4AAF-9BEE-A11250B549B6}" dt="2023-09-18T21:36:26.458" v="19"/>
          <ac:spMkLst>
            <pc:docMk/>
            <pc:sldMk cId="0" sldId="262"/>
            <ac:spMk id="8" creationId="{8B0F65D5-D0ED-02B4-4B83-9ED4529F9A40}"/>
          </ac:spMkLst>
        </pc:spChg>
        <pc:spChg chg="mod">
          <ac:chgData name="ZaHRoNa ~" userId="ea48ab2039c9045c" providerId="LiveId" clId="{AC068261-C03D-4AAF-9BEE-A11250B549B6}" dt="2023-09-18T21:36:26.458" v="19"/>
          <ac:spMkLst>
            <pc:docMk/>
            <pc:sldMk cId="0" sldId="262"/>
            <ac:spMk id="9" creationId="{CAF6CF4C-0B3F-3714-903F-CB7AC8FA0980}"/>
          </ac:spMkLst>
        </pc:spChg>
        <pc:spChg chg="mod">
          <ac:chgData name="ZaHRoNa ~" userId="ea48ab2039c9045c" providerId="LiveId" clId="{AC068261-C03D-4AAF-9BEE-A11250B549B6}" dt="2023-09-18T21:36:26.458" v="19"/>
          <ac:spMkLst>
            <pc:docMk/>
            <pc:sldMk cId="0" sldId="262"/>
            <ac:spMk id="10" creationId="{C8691204-99B5-3765-1C95-CB265A51CF28}"/>
          </ac:spMkLst>
        </pc:spChg>
        <pc:spChg chg="mod">
          <ac:chgData name="ZaHRoNa ~" userId="ea48ab2039c9045c" providerId="LiveId" clId="{AC068261-C03D-4AAF-9BEE-A11250B549B6}" dt="2023-09-18T21:36:26.458" v="19"/>
          <ac:spMkLst>
            <pc:docMk/>
            <pc:sldMk cId="0" sldId="262"/>
            <ac:spMk id="11" creationId="{F7458BAC-383B-993C-5578-F8A806E1BF09}"/>
          </ac:spMkLst>
        </pc:spChg>
        <pc:spChg chg="mod">
          <ac:chgData name="ZaHRoNa ~" userId="ea48ab2039c9045c" providerId="LiveId" clId="{AC068261-C03D-4AAF-9BEE-A11250B549B6}" dt="2023-09-18T21:36:26.458" v="19"/>
          <ac:spMkLst>
            <pc:docMk/>
            <pc:sldMk cId="0" sldId="262"/>
            <ac:spMk id="12" creationId="{95CC11B3-BB61-EB1A-A8BD-318C56FF9F61}"/>
          </ac:spMkLst>
        </pc:spChg>
        <pc:spChg chg="mod">
          <ac:chgData name="ZaHRoNa ~" userId="ea48ab2039c9045c" providerId="LiveId" clId="{AC068261-C03D-4AAF-9BEE-A11250B549B6}" dt="2023-09-18T21:36:26.458" v="19"/>
          <ac:spMkLst>
            <pc:docMk/>
            <pc:sldMk cId="0" sldId="262"/>
            <ac:spMk id="13" creationId="{E1AEB4D5-8F4E-D40F-8079-8F15820758E3}"/>
          </ac:spMkLst>
        </pc:spChg>
        <pc:spChg chg="mod">
          <ac:chgData name="ZaHRoNa ~" userId="ea48ab2039c9045c" providerId="LiveId" clId="{AC068261-C03D-4AAF-9BEE-A11250B549B6}" dt="2023-09-18T21:36:26.458" v="19"/>
          <ac:spMkLst>
            <pc:docMk/>
            <pc:sldMk cId="0" sldId="262"/>
            <ac:spMk id="14" creationId="{B966A08D-846D-D988-7F56-0DCB2D26220D}"/>
          </ac:spMkLst>
        </pc:spChg>
        <pc:spChg chg="mod">
          <ac:chgData name="ZaHRoNa ~" userId="ea48ab2039c9045c" providerId="LiveId" clId="{AC068261-C03D-4AAF-9BEE-A11250B549B6}" dt="2023-09-18T21:36:26.458" v="19"/>
          <ac:spMkLst>
            <pc:docMk/>
            <pc:sldMk cId="0" sldId="262"/>
            <ac:spMk id="15" creationId="{E83FBADC-54B9-B054-0C0B-72510F0A2A6A}"/>
          </ac:spMkLst>
        </pc:spChg>
        <pc:spChg chg="mod">
          <ac:chgData name="ZaHRoNa ~" userId="ea48ab2039c9045c" providerId="LiveId" clId="{AC068261-C03D-4AAF-9BEE-A11250B549B6}" dt="2023-09-18T21:36:26.458" v="19"/>
          <ac:spMkLst>
            <pc:docMk/>
            <pc:sldMk cId="0" sldId="262"/>
            <ac:spMk id="16" creationId="{EBE526B7-6C1C-2878-085D-DEC75964EC7F}"/>
          </ac:spMkLst>
        </pc:spChg>
        <pc:spChg chg="mod">
          <ac:chgData name="ZaHRoNa ~" userId="ea48ab2039c9045c" providerId="LiveId" clId="{AC068261-C03D-4AAF-9BEE-A11250B549B6}" dt="2023-09-18T21:36:26.458" v="19"/>
          <ac:spMkLst>
            <pc:docMk/>
            <pc:sldMk cId="0" sldId="262"/>
            <ac:spMk id="17" creationId="{49D95527-AFD9-9C7D-989E-FD375C68CB11}"/>
          </ac:spMkLst>
        </pc:spChg>
        <pc:spChg chg="mod">
          <ac:chgData name="ZaHRoNa ~" userId="ea48ab2039c9045c" providerId="LiveId" clId="{AC068261-C03D-4AAF-9BEE-A11250B549B6}" dt="2023-09-18T21:36:26.458" v="19"/>
          <ac:spMkLst>
            <pc:docMk/>
            <pc:sldMk cId="0" sldId="262"/>
            <ac:spMk id="18" creationId="{6F37B336-912A-6E77-2249-385770832BF7}"/>
          </ac:spMkLst>
        </pc:spChg>
        <pc:spChg chg="mod">
          <ac:chgData name="ZaHRoNa ~" userId="ea48ab2039c9045c" providerId="LiveId" clId="{AC068261-C03D-4AAF-9BEE-A11250B549B6}" dt="2023-09-18T21:36:26.458" v="19"/>
          <ac:spMkLst>
            <pc:docMk/>
            <pc:sldMk cId="0" sldId="262"/>
            <ac:spMk id="19" creationId="{F31CBBCB-A586-44F7-2A5D-7EECBE42A535}"/>
          </ac:spMkLst>
        </pc:spChg>
        <pc:spChg chg="mod">
          <ac:chgData name="ZaHRoNa ~" userId="ea48ab2039c9045c" providerId="LiveId" clId="{AC068261-C03D-4AAF-9BEE-A11250B549B6}" dt="2023-09-18T21:36:26.458" v="19"/>
          <ac:spMkLst>
            <pc:docMk/>
            <pc:sldMk cId="0" sldId="262"/>
            <ac:spMk id="20" creationId="{1AF086DC-2AEC-1383-FD1D-1A5B01BFEFB3}"/>
          </ac:spMkLst>
        </pc:spChg>
        <pc:spChg chg="mod">
          <ac:chgData name="ZaHRoNa ~" userId="ea48ab2039c9045c" providerId="LiveId" clId="{AC068261-C03D-4AAF-9BEE-A11250B549B6}" dt="2023-09-18T21:36:26.458" v="19"/>
          <ac:spMkLst>
            <pc:docMk/>
            <pc:sldMk cId="0" sldId="262"/>
            <ac:spMk id="21" creationId="{DCB721E0-4E90-EBB7-5E4C-9DDFE1D6905E}"/>
          </ac:spMkLst>
        </pc:spChg>
        <pc:spChg chg="mod">
          <ac:chgData name="ZaHRoNa ~" userId="ea48ab2039c9045c" providerId="LiveId" clId="{AC068261-C03D-4AAF-9BEE-A11250B549B6}" dt="2023-09-18T21:36:26.458" v="19"/>
          <ac:spMkLst>
            <pc:docMk/>
            <pc:sldMk cId="0" sldId="262"/>
            <ac:spMk id="22" creationId="{DDF5010E-4A5A-761C-DE1E-BD2B54BAC505}"/>
          </ac:spMkLst>
        </pc:spChg>
        <pc:spChg chg="mod">
          <ac:chgData name="ZaHRoNa ~" userId="ea48ab2039c9045c" providerId="LiveId" clId="{AC068261-C03D-4AAF-9BEE-A11250B549B6}" dt="2023-09-18T21:36:26.458" v="19"/>
          <ac:spMkLst>
            <pc:docMk/>
            <pc:sldMk cId="0" sldId="262"/>
            <ac:spMk id="23" creationId="{91475FAA-BB4E-3A75-6D2E-C17CBE46B7DF}"/>
          </ac:spMkLst>
        </pc:spChg>
        <pc:spChg chg="mod">
          <ac:chgData name="ZaHRoNa ~" userId="ea48ab2039c9045c" providerId="LiveId" clId="{AC068261-C03D-4AAF-9BEE-A11250B549B6}" dt="2023-09-18T21:36:26.458" v="19"/>
          <ac:spMkLst>
            <pc:docMk/>
            <pc:sldMk cId="0" sldId="262"/>
            <ac:spMk id="25" creationId="{243BA2D1-3D81-3BF0-0C02-958A6839E21B}"/>
          </ac:spMkLst>
        </pc:spChg>
        <pc:spChg chg="mod">
          <ac:chgData name="ZaHRoNa ~" userId="ea48ab2039c9045c" providerId="LiveId" clId="{AC068261-C03D-4AAF-9BEE-A11250B549B6}" dt="2023-09-18T21:36:26.458" v="19"/>
          <ac:spMkLst>
            <pc:docMk/>
            <pc:sldMk cId="0" sldId="262"/>
            <ac:spMk id="26" creationId="{6BD87EA2-6120-C7F2-9E37-EC4171A1AFA0}"/>
          </ac:spMkLst>
        </pc:spChg>
        <pc:spChg chg="mod">
          <ac:chgData name="ZaHRoNa ~" userId="ea48ab2039c9045c" providerId="LiveId" clId="{AC068261-C03D-4AAF-9BEE-A11250B549B6}" dt="2023-09-18T21:36:26.458" v="19"/>
          <ac:spMkLst>
            <pc:docMk/>
            <pc:sldMk cId="0" sldId="262"/>
            <ac:spMk id="27" creationId="{E6F21417-7C26-93E5-0E16-0D43A4ED437A}"/>
          </ac:spMkLst>
        </pc:spChg>
        <pc:spChg chg="mod">
          <ac:chgData name="ZaHRoNa ~" userId="ea48ab2039c9045c" providerId="LiveId" clId="{AC068261-C03D-4AAF-9BEE-A11250B549B6}" dt="2023-09-18T21:36:26.458" v="19"/>
          <ac:spMkLst>
            <pc:docMk/>
            <pc:sldMk cId="0" sldId="262"/>
            <ac:spMk id="28" creationId="{F43FDA91-3B37-89ED-FCB4-1101C064B3E6}"/>
          </ac:spMkLst>
        </pc:spChg>
        <pc:spChg chg="mod">
          <ac:chgData name="ZaHRoNa ~" userId="ea48ab2039c9045c" providerId="LiveId" clId="{AC068261-C03D-4AAF-9BEE-A11250B549B6}" dt="2023-09-18T21:36:26.458" v="19"/>
          <ac:spMkLst>
            <pc:docMk/>
            <pc:sldMk cId="0" sldId="262"/>
            <ac:spMk id="29" creationId="{C85FBAEE-850C-6DC4-03D7-C3B584A35E92}"/>
          </ac:spMkLst>
        </pc:spChg>
        <pc:spChg chg="mod">
          <ac:chgData name="ZaHRoNa ~" userId="ea48ab2039c9045c" providerId="LiveId" clId="{AC068261-C03D-4AAF-9BEE-A11250B549B6}" dt="2023-09-18T21:36:26.458" v="19"/>
          <ac:spMkLst>
            <pc:docMk/>
            <pc:sldMk cId="0" sldId="262"/>
            <ac:spMk id="30" creationId="{26E5B671-540B-FA2D-7D0D-CDDA37A0C38A}"/>
          </ac:spMkLst>
        </pc:spChg>
        <pc:spChg chg="mod">
          <ac:chgData name="ZaHRoNa ~" userId="ea48ab2039c9045c" providerId="LiveId" clId="{AC068261-C03D-4AAF-9BEE-A11250B549B6}" dt="2023-09-18T21:36:26.458" v="19"/>
          <ac:spMkLst>
            <pc:docMk/>
            <pc:sldMk cId="0" sldId="262"/>
            <ac:spMk id="31" creationId="{D71E50DF-CFDE-42A1-DA0F-7F0151F78C5A}"/>
          </ac:spMkLst>
        </pc:spChg>
        <pc:spChg chg="mod">
          <ac:chgData name="ZaHRoNa ~" userId="ea48ab2039c9045c" providerId="LiveId" clId="{AC068261-C03D-4AAF-9BEE-A11250B549B6}" dt="2023-09-18T21:36:26.458" v="19"/>
          <ac:spMkLst>
            <pc:docMk/>
            <pc:sldMk cId="0" sldId="262"/>
            <ac:spMk id="32" creationId="{3DE69815-2159-7407-819D-F0BF94CD2208}"/>
          </ac:spMkLst>
        </pc:spChg>
        <pc:spChg chg="mod">
          <ac:chgData name="ZaHRoNa ~" userId="ea48ab2039c9045c" providerId="LiveId" clId="{AC068261-C03D-4AAF-9BEE-A11250B549B6}" dt="2023-09-18T21:36:26.458" v="19"/>
          <ac:spMkLst>
            <pc:docMk/>
            <pc:sldMk cId="0" sldId="262"/>
            <ac:spMk id="33" creationId="{A419909A-5230-0192-CD6B-CE8F8E618C82}"/>
          </ac:spMkLst>
        </pc:spChg>
        <pc:spChg chg="mod">
          <ac:chgData name="ZaHRoNa ~" userId="ea48ab2039c9045c" providerId="LiveId" clId="{AC068261-C03D-4AAF-9BEE-A11250B549B6}" dt="2023-09-18T21:36:26.458" v="19"/>
          <ac:spMkLst>
            <pc:docMk/>
            <pc:sldMk cId="0" sldId="262"/>
            <ac:spMk id="34" creationId="{AC6B0751-1F81-D52C-BDAF-33A0CFDB437B}"/>
          </ac:spMkLst>
        </pc:spChg>
        <pc:spChg chg="mod">
          <ac:chgData name="ZaHRoNa ~" userId="ea48ab2039c9045c" providerId="LiveId" clId="{AC068261-C03D-4AAF-9BEE-A11250B549B6}" dt="2023-09-18T21:36:26.458" v="19"/>
          <ac:spMkLst>
            <pc:docMk/>
            <pc:sldMk cId="0" sldId="262"/>
            <ac:spMk id="35" creationId="{9C3CE8B4-33BD-30A4-DF81-BD87CB8F2530}"/>
          </ac:spMkLst>
        </pc:spChg>
        <pc:spChg chg="mod">
          <ac:chgData name="ZaHRoNa ~" userId="ea48ab2039c9045c" providerId="LiveId" clId="{AC068261-C03D-4AAF-9BEE-A11250B549B6}" dt="2023-09-18T21:36:26.458" v="19"/>
          <ac:spMkLst>
            <pc:docMk/>
            <pc:sldMk cId="0" sldId="262"/>
            <ac:spMk id="36" creationId="{84237892-364A-3D3A-24A5-9AD81DAA0C6E}"/>
          </ac:spMkLst>
        </pc:spChg>
        <pc:spChg chg="mod">
          <ac:chgData name="ZaHRoNa ~" userId="ea48ab2039c9045c" providerId="LiveId" clId="{AC068261-C03D-4AAF-9BEE-A11250B549B6}" dt="2023-09-18T21:36:26.458" v="19"/>
          <ac:spMkLst>
            <pc:docMk/>
            <pc:sldMk cId="0" sldId="262"/>
            <ac:spMk id="37" creationId="{26FAA59D-128B-4C4D-34E6-BB22EF955B09}"/>
          </ac:spMkLst>
        </pc:spChg>
        <pc:spChg chg="mod">
          <ac:chgData name="ZaHRoNa ~" userId="ea48ab2039c9045c" providerId="LiveId" clId="{AC068261-C03D-4AAF-9BEE-A11250B549B6}" dt="2023-09-18T21:36:26.458" v="19"/>
          <ac:spMkLst>
            <pc:docMk/>
            <pc:sldMk cId="0" sldId="262"/>
            <ac:spMk id="38" creationId="{F200DCD6-F009-24A5-6995-0F99F4D9739D}"/>
          </ac:spMkLst>
        </pc:spChg>
        <pc:spChg chg="mod">
          <ac:chgData name="ZaHRoNa ~" userId="ea48ab2039c9045c" providerId="LiveId" clId="{AC068261-C03D-4AAF-9BEE-A11250B549B6}" dt="2023-09-18T21:36:26.458" v="19"/>
          <ac:spMkLst>
            <pc:docMk/>
            <pc:sldMk cId="0" sldId="262"/>
            <ac:spMk id="39" creationId="{161DB097-3788-64C5-5276-D9732EFF3B99}"/>
          </ac:spMkLst>
        </pc:spChg>
        <pc:spChg chg="mod">
          <ac:chgData name="ZaHRoNa ~" userId="ea48ab2039c9045c" providerId="LiveId" clId="{AC068261-C03D-4AAF-9BEE-A11250B549B6}" dt="2023-09-18T21:36:26.458" v="19"/>
          <ac:spMkLst>
            <pc:docMk/>
            <pc:sldMk cId="0" sldId="262"/>
            <ac:spMk id="40" creationId="{7A134346-603C-DEE4-9F41-8AA16B78B30F}"/>
          </ac:spMkLst>
        </pc:spChg>
        <pc:spChg chg="mod">
          <ac:chgData name="ZaHRoNa ~" userId="ea48ab2039c9045c" providerId="LiveId" clId="{AC068261-C03D-4AAF-9BEE-A11250B549B6}" dt="2023-09-18T21:36:26.458" v="19"/>
          <ac:spMkLst>
            <pc:docMk/>
            <pc:sldMk cId="0" sldId="262"/>
            <ac:spMk id="41" creationId="{9CE88DE1-DFA3-0BD5-90CE-450D17561216}"/>
          </ac:spMkLst>
        </pc:spChg>
        <pc:spChg chg="mod">
          <ac:chgData name="ZaHRoNa ~" userId="ea48ab2039c9045c" providerId="LiveId" clId="{AC068261-C03D-4AAF-9BEE-A11250B549B6}" dt="2023-09-18T21:36:26.458" v="19"/>
          <ac:spMkLst>
            <pc:docMk/>
            <pc:sldMk cId="0" sldId="262"/>
            <ac:spMk id="42" creationId="{4AD9E9BA-CD3E-93E3-7967-A24C7C380F25}"/>
          </ac:spMkLst>
        </pc:spChg>
        <pc:spChg chg="mod">
          <ac:chgData name="ZaHRoNa ~" userId="ea48ab2039c9045c" providerId="LiveId" clId="{AC068261-C03D-4AAF-9BEE-A11250B549B6}" dt="2023-09-18T21:36:26.458" v="19"/>
          <ac:spMkLst>
            <pc:docMk/>
            <pc:sldMk cId="0" sldId="262"/>
            <ac:spMk id="43" creationId="{0A19837E-C098-7B70-B5B5-5BBBDCA6172E}"/>
          </ac:spMkLst>
        </pc:spChg>
        <pc:spChg chg="mod">
          <ac:chgData name="ZaHRoNa ~" userId="ea48ab2039c9045c" providerId="LiveId" clId="{AC068261-C03D-4AAF-9BEE-A11250B549B6}" dt="2023-09-18T21:36:26.458" v="19"/>
          <ac:spMkLst>
            <pc:docMk/>
            <pc:sldMk cId="0" sldId="262"/>
            <ac:spMk id="44" creationId="{B5E964EC-6940-AA01-9CA6-7E9134F348E1}"/>
          </ac:spMkLst>
        </pc:spChg>
        <pc:spChg chg="mod">
          <ac:chgData name="ZaHRoNa ~" userId="ea48ab2039c9045c" providerId="LiveId" clId="{AC068261-C03D-4AAF-9BEE-A11250B549B6}" dt="2023-09-18T21:36:26.458" v="19"/>
          <ac:spMkLst>
            <pc:docMk/>
            <pc:sldMk cId="0" sldId="262"/>
            <ac:spMk id="45" creationId="{7ABACC98-84A4-3C01-EC07-26A39E6A4BAC}"/>
          </ac:spMkLst>
        </pc:spChg>
        <pc:spChg chg="mod">
          <ac:chgData name="ZaHRoNa ~" userId="ea48ab2039c9045c" providerId="LiveId" clId="{AC068261-C03D-4AAF-9BEE-A11250B549B6}" dt="2023-09-18T21:36:26.458" v="19"/>
          <ac:spMkLst>
            <pc:docMk/>
            <pc:sldMk cId="0" sldId="262"/>
            <ac:spMk id="46" creationId="{244CF209-8C9A-D310-44EC-C77F735D75CC}"/>
          </ac:spMkLst>
        </pc:spChg>
        <pc:spChg chg="mod">
          <ac:chgData name="ZaHRoNa ~" userId="ea48ab2039c9045c" providerId="LiveId" clId="{AC068261-C03D-4AAF-9BEE-A11250B549B6}" dt="2023-09-18T21:36:26.458" v="19"/>
          <ac:spMkLst>
            <pc:docMk/>
            <pc:sldMk cId="0" sldId="262"/>
            <ac:spMk id="47" creationId="{B8616DF2-F593-6852-C54B-89B52A707423}"/>
          </ac:spMkLst>
        </pc:spChg>
        <pc:spChg chg="mod">
          <ac:chgData name="ZaHRoNa ~" userId="ea48ab2039c9045c" providerId="LiveId" clId="{AC068261-C03D-4AAF-9BEE-A11250B549B6}" dt="2023-09-18T21:36:26.458" v="19"/>
          <ac:spMkLst>
            <pc:docMk/>
            <pc:sldMk cId="0" sldId="262"/>
            <ac:spMk id="48" creationId="{24C1B883-D6BD-639D-6844-D55E6F1A1912}"/>
          </ac:spMkLst>
        </pc:spChg>
        <pc:spChg chg="mod">
          <ac:chgData name="ZaHRoNa ~" userId="ea48ab2039c9045c" providerId="LiveId" clId="{AC068261-C03D-4AAF-9BEE-A11250B549B6}" dt="2023-09-18T21:36:37.208" v="24" actId="1076"/>
          <ac:spMkLst>
            <pc:docMk/>
            <pc:sldMk cId="0" sldId="262"/>
            <ac:spMk id="683" creationId="{00000000-0000-0000-0000-000000000000}"/>
          </ac:spMkLst>
        </pc:spChg>
        <pc:spChg chg="mod">
          <ac:chgData name="ZaHRoNa ~" userId="ea48ab2039c9045c" providerId="LiveId" clId="{AC068261-C03D-4AAF-9BEE-A11250B549B6}" dt="2023-09-18T21:35:49.026" v="11" actId="20577"/>
          <ac:spMkLst>
            <pc:docMk/>
            <pc:sldMk cId="0" sldId="262"/>
            <ac:spMk id="705" creationId="{00000000-0000-0000-0000-000000000000}"/>
          </ac:spMkLst>
        </pc:spChg>
        <pc:grpChg chg="add mod">
          <ac:chgData name="ZaHRoNa ~" userId="ea48ab2039c9045c" providerId="LiveId" clId="{AC068261-C03D-4AAF-9BEE-A11250B549B6}" dt="2023-09-18T21:36:32.654" v="22" actId="1076"/>
          <ac:grpSpMkLst>
            <pc:docMk/>
            <pc:sldMk cId="0" sldId="262"/>
            <ac:grpSpMk id="5" creationId="{8B054ADE-2E10-18D6-8F88-5CB6E0D561C3}"/>
          </ac:grpSpMkLst>
        </pc:grpChg>
        <pc:grpChg chg="add mod">
          <ac:chgData name="ZaHRoNa ~" userId="ea48ab2039c9045c" providerId="LiveId" clId="{AC068261-C03D-4AAF-9BEE-A11250B549B6}" dt="2023-09-18T21:36:43.862" v="26" actId="1076"/>
          <ac:grpSpMkLst>
            <pc:docMk/>
            <pc:sldMk cId="0" sldId="262"/>
            <ac:grpSpMk id="24" creationId="{499410F5-F32C-9039-122D-018336ED8162}"/>
          </ac:grpSpMkLst>
        </pc:grpChg>
        <pc:grpChg chg="mod">
          <ac:chgData name="ZaHRoNa ~" userId="ea48ab2039c9045c" providerId="LiveId" clId="{AC068261-C03D-4AAF-9BEE-A11250B549B6}" dt="2023-09-18T21:36:16.578" v="16" actId="1076"/>
          <ac:grpSpMkLst>
            <pc:docMk/>
            <pc:sldMk cId="0" sldId="262"/>
            <ac:grpSpMk id="684" creationId="{00000000-0000-0000-0000-000000000000}"/>
          </ac:grpSpMkLst>
        </pc:grpChg>
        <pc:grpChg chg="mod">
          <ac:chgData name="ZaHRoNa ~" userId="ea48ab2039c9045c" providerId="LiveId" clId="{AC068261-C03D-4AAF-9BEE-A11250B549B6}" dt="2023-09-18T21:36:10.234" v="14" actId="1076"/>
          <ac:grpSpMkLst>
            <pc:docMk/>
            <pc:sldMk cId="0" sldId="262"/>
            <ac:grpSpMk id="706" creationId="{00000000-0000-0000-0000-000000000000}"/>
          </ac:grpSpMkLst>
        </pc:grpChg>
        <pc:picChg chg="add del">
          <ac:chgData name="ZaHRoNa ~" userId="ea48ab2039c9045c" providerId="LiveId" clId="{AC068261-C03D-4AAF-9BEE-A11250B549B6}" dt="2023-09-18T21:36:20.469" v="18" actId="478"/>
          <ac:picMkLst>
            <pc:docMk/>
            <pc:sldMk cId="0" sldId="262"/>
            <ac:picMk id="4" creationId="{72A3DF63-8269-CEDF-49D5-1543A6755956}"/>
          </ac:picMkLst>
        </pc:picChg>
        <pc:cxnChg chg="mod">
          <ac:chgData name="ZaHRoNa ~" userId="ea48ab2039c9045c" providerId="LiveId" clId="{AC068261-C03D-4AAF-9BEE-A11250B549B6}" dt="2023-09-18T21:36:37.208" v="24" actId="1076"/>
          <ac:cxnSpMkLst>
            <pc:docMk/>
            <pc:sldMk cId="0" sldId="262"/>
            <ac:cxnSpMk id="682" creationId="{00000000-0000-0000-0000-000000000000}"/>
          </ac:cxnSpMkLst>
        </pc:cxnChg>
      </pc:sldChg>
      <pc:sldChg chg="ord">
        <pc:chgData name="ZaHRoNa ~" userId="ea48ab2039c9045c" providerId="LiveId" clId="{AC068261-C03D-4AAF-9BEE-A11250B549B6}" dt="2023-09-19T02:41:36.600" v="249" actId="20578"/>
        <pc:sldMkLst>
          <pc:docMk/>
          <pc:sldMk cId="0" sldId="265"/>
        </pc:sldMkLst>
      </pc:sldChg>
      <pc:sldChg chg="modSp">
        <pc:chgData name="ZaHRoNa ~" userId="ea48ab2039c9045c" providerId="LiveId" clId="{AC068261-C03D-4AAF-9BEE-A11250B549B6}" dt="2023-09-19T02:30:31.243" v="172" actId="20577"/>
        <pc:sldMkLst>
          <pc:docMk/>
          <pc:sldMk cId="0" sldId="267"/>
        </pc:sldMkLst>
        <pc:spChg chg="mod">
          <ac:chgData name="ZaHRoNa ~" userId="ea48ab2039c9045c" providerId="LiveId" clId="{AC068261-C03D-4AAF-9BEE-A11250B549B6}" dt="2023-09-19T02:30:31.243" v="172" actId="20577"/>
          <ac:spMkLst>
            <pc:docMk/>
            <pc:sldMk cId="0" sldId="267"/>
            <ac:spMk id="1020" creationId="{00000000-0000-0000-0000-000000000000}"/>
          </ac:spMkLst>
        </pc:spChg>
      </pc:sldChg>
      <pc:sldChg chg="addSp modSp mod modAnim">
        <pc:chgData name="ZaHRoNa ~" userId="ea48ab2039c9045c" providerId="LiveId" clId="{AC068261-C03D-4AAF-9BEE-A11250B549B6}" dt="2023-09-19T02:36:49.936" v="246"/>
        <pc:sldMkLst>
          <pc:docMk/>
          <pc:sldMk cId="0" sldId="274"/>
        </pc:sldMkLst>
        <pc:spChg chg="mod">
          <ac:chgData name="ZaHRoNa ~" userId="ea48ab2039c9045c" providerId="LiveId" clId="{AC068261-C03D-4AAF-9BEE-A11250B549B6}" dt="2023-09-19T02:33:41.129" v="226" actId="14100"/>
          <ac:spMkLst>
            <pc:docMk/>
            <pc:sldMk cId="0" sldId="274"/>
            <ac:spMk id="1881" creationId="{00000000-0000-0000-0000-000000000000}"/>
          </ac:spMkLst>
        </pc:spChg>
        <pc:spChg chg="mod">
          <ac:chgData name="ZaHRoNa ~" userId="ea48ab2039c9045c" providerId="LiveId" clId="{AC068261-C03D-4AAF-9BEE-A11250B549B6}" dt="2023-09-19T02:26:45.650" v="161" actId="1076"/>
          <ac:spMkLst>
            <pc:docMk/>
            <pc:sldMk cId="0" sldId="274"/>
            <ac:spMk id="1882" creationId="{00000000-0000-0000-0000-000000000000}"/>
          </ac:spMkLst>
        </pc:spChg>
        <pc:picChg chg="add mod">
          <ac:chgData name="ZaHRoNa ~" userId="ea48ab2039c9045c" providerId="LiveId" clId="{AC068261-C03D-4AAF-9BEE-A11250B549B6}" dt="2023-09-19T02:35:49.774" v="240" actId="1076"/>
          <ac:picMkLst>
            <pc:docMk/>
            <pc:sldMk cId="0" sldId="274"/>
            <ac:picMk id="1026" creationId="{DB1495CB-7654-9C66-6119-7619D7BE4CE7}"/>
          </ac:picMkLst>
        </pc:picChg>
        <pc:picChg chg="mod">
          <ac:chgData name="ZaHRoNa ~" userId="ea48ab2039c9045c" providerId="LiveId" clId="{AC068261-C03D-4AAF-9BEE-A11250B549B6}" dt="2023-09-19T02:35:50.135" v="241" actId="1076"/>
          <ac:picMkLst>
            <pc:docMk/>
            <pc:sldMk cId="0" sldId="274"/>
            <ac:picMk id="1891" creationId="{00000000-0000-0000-0000-000000000000}"/>
          </ac:picMkLst>
        </pc:picChg>
      </pc:sldChg>
      <pc:sldChg chg="modSp mod modAnim">
        <pc:chgData name="ZaHRoNa ~" userId="ea48ab2039c9045c" providerId="LiveId" clId="{AC068261-C03D-4AAF-9BEE-A11250B549B6}" dt="2023-09-18T21:49:36.566" v="90" actId="14100"/>
        <pc:sldMkLst>
          <pc:docMk/>
          <pc:sldMk cId="2241543060" sldId="301"/>
        </pc:sldMkLst>
        <pc:spChg chg="mod">
          <ac:chgData name="ZaHRoNa ~" userId="ea48ab2039c9045c" providerId="LiveId" clId="{AC068261-C03D-4AAF-9BEE-A11250B549B6}" dt="2023-09-18T21:49:36.566" v="90" actId="14100"/>
          <ac:spMkLst>
            <pc:docMk/>
            <pc:sldMk cId="2241543060" sldId="301"/>
            <ac:spMk id="993" creationId="{00000000-0000-0000-0000-000000000000}"/>
          </ac:spMkLst>
        </pc:spChg>
      </pc:sldChg>
      <pc:sldChg chg="addSp modSp mod">
        <pc:chgData name="ZaHRoNa ~" userId="ea48ab2039c9045c" providerId="LiveId" clId="{AC068261-C03D-4AAF-9BEE-A11250B549B6}" dt="2023-09-19T01:54:22.432" v="93" actId="1076"/>
        <pc:sldMkLst>
          <pc:docMk/>
          <pc:sldMk cId="0" sldId="409"/>
        </pc:sldMkLst>
        <pc:spChg chg="add mod">
          <ac:chgData name="ZaHRoNa ~" userId="ea48ab2039c9045c" providerId="LiveId" clId="{AC068261-C03D-4AAF-9BEE-A11250B549B6}" dt="2023-09-19T01:54:22.432" v="93" actId="1076"/>
          <ac:spMkLst>
            <pc:docMk/>
            <pc:sldMk cId="0" sldId="409"/>
            <ac:spMk id="4" creationId="{1EE70E9C-E6E4-706C-4FD6-2C9D3FF370F5}"/>
          </ac:spMkLst>
        </pc:spChg>
        <pc:picChg chg="mod">
          <ac:chgData name="ZaHRoNa ~" userId="ea48ab2039c9045c" providerId="LiveId" clId="{AC068261-C03D-4AAF-9BEE-A11250B549B6}" dt="2023-09-19T01:54:16.827" v="91" actId="1076"/>
          <ac:picMkLst>
            <pc:docMk/>
            <pc:sldMk cId="0" sldId="409"/>
            <ac:picMk id="6" creationId="{00000000-0000-0000-0000-000000000000}"/>
          </ac:picMkLst>
        </pc:picChg>
      </pc:sldChg>
      <pc:sldChg chg="addSp delSp modSp new mod modAnim">
        <pc:chgData name="ZaHRoNa ~" userId="ea48ab2039c9045c" providerId="LiveId" clId="{AC068261-C03D-4AAF-9BEE-A11250B549B6}" dt="2023-09-19T02:27:18.030" v="170" actId="1076"/>
        <pc:sldMkLst>
          <pc:docMk/>
          <pc:sldMk cId="350436411" sldId="422"/>
        </pc:sldMkLst>
        <pc:spChg chg="mod">
          <ac:chgData name="ZaHRoNa ~" userId="ea48ab2039c9045c" providerId="LiveId" clId="{AC068261-C03D-4AAF-9BEE-A11250B549B6}" dt="2023-09-19T02:23:47.684" v="117"/>
          <ac:spMkLst>
            <pc:docMk/>
            <pc:sldMk cId="350436411" sldId="422"/>
            <ac:spMk id="3" creationId="{10793DD4-7699-A0EE-284A-EDEE14862BF6}"/>
          </ac:spMkLst>
        </pc:spChg>
        <pc:spChg chg="mod">
          <ac:chgData name="ZaHRoNa ~" userId="ea48ab2039c9045c" providerId="LiveId" clId="{AC068261-C03D-4AAF-9BEE-A11250B549B6}" dt="2023-09-19T02:23:47.684" v="117"/>
          <ac:spMkLst>
            <pc:docMk/>
            <pc:sldMk cId="350436411" sldId="422"/>
            <ac:spMk id="4" creationId="{0FA373F0-6BAD-A322-7F2C-8B204A61A89B}"/>
          </ac:spMkLst>
        </pc:spChg>
        <pc:spChg chg="mod">
          <ac:chgData name="ZaHRoNa ~" userId="ea48ab2039c9045c" providerId="LiveId" clId="{AC068261-C03D-4AAF-9BEE-A11250B549B6}" dt="2023-09-19T02:23:47.684" v="117"/>
          <ac:spMkLst>
            <pc:docMk/>
            <pc:sldMk cId="350436411" sldId="422"/>
            <ac:spMk id="5" creationId="{8F9D5B78-9D4E-67D5-B6CA-8CC39BD986F8}"/>
          </ac:spMkLst>
        </pc:spChg>
        <pc:spChg chg="mod">
          <ac:chgData name="ZaHRoNa ~" userId="ea48ab2039c9045c" providerId="LiveId" clId="{AC068261-C03D-4AAF-9BEE-A11250B549B6}" dt="2023-09-19T02:23:47.684" v="117"/>
          <ac:spMkLst>
            <pc:docMk/>
            <pc:sldMk cId="350436411" sldId="422"/>
            <ac:spMk id="6" creationId="{C99D6822-B321-AB90-9A77-DDC62BE77B0D}"/>
          </ac:spMkLst>
        </pc:spChg>
        <pc:spChg chg="mod">
          <ac:chgData name="ZaHRoNa ~" userId="ea48ab2039c9045c" providerId="LiveId" clId="{AC068261-C03D-4AAF-9BEE-A11250B549B6}" dt="2023-09-19T02:23:47.684" v="117"/>
          <ac:spMkLst>
            <pc:docMk/>
            <pc:sldMk cId="350436411" sldId="422"/>
            <ac:spMk id="7" creationId="{35228738-4D25-7CCB-25AD-DE81DE728219}"/>
          </ac:spMkLst>
        </pc:spChg>
        <pc:spChg chg="mod">
          <ac:chgData name="ZaHRoNa ~" userId="ea48ab2039c9045c" providerId="LiveId" clId="{AC068261-C03D-4AAF-9BEE-A11250B549B6}" dt="2023-09-19T02:23:47.684" v="117"/>
          <ac:spMkLst>
            <pc:docMk/>
            <pc:sldMk cId="350436411" sldId="422"/>
            <ac:spMk id="8" creationId="{82DEFCDC-5B88-A2E0-12EE-1B0D2FB10D7F}"/>
          </ac:spMkLst>
        </pc:spChg>
        <pc:spChg chg="mod">
          <ac:chgData name="ZaHRoNa ~" userId="ea48ab2039c9045c" providerId="LiveId" clId="{AC068261-C03D-4AAF-9BEE-A11250B549B6}" dt="2023-09-19T02:23:47.684" v="117"/>
          <ac:spMkLst>
            <pc:docMk/>
            <pc:sldMk cId="350436411" sldId="422"/>
            <ac:spMk id="9" creationId="{78F357D3-B2F9-DFF4-4B6D-904F69250122}"/>
          </ac:spMkLst>
        </pc:spChg>
        <pc:spChg chg="mod">
          <ac:chgData name="ZaHRoNa ~" userId="ea48ab2039c9045c" providerId="LiveId" clId="{AC068261-C03D-4AAF-9BEE-A11250B549B6}" dt="2023-09-19T02:23:47.684" v="117"/>
          <ac:spMkLst>
            <pc:docMk/>
            <pc:sldMk cId="350436411" sldId="422"/>
            <ac:spMk id="10" creationId="{4293CBD4-0EF1-0A51-BD04-385AED8B1C57}"/>
          </ac:spMkLst>
        </pc:spChg>
        <pc:spChg chg="mod">
          <ac:chgData name="ZaHRoNa ~" userId="ea48ab2039c9045c" providerId="LiveId" clId="{AC068261-C03D-4AAF-9BEE-A11250B549B6}" dt="2023-09-19T02:23:47.684" v="117"/>
          <ac:spMkLst>
            <pc:docMk/>
            <pc:sldMk cId="350436411" sldId="422"/>
            <ac:spMk id="11" creationId="{F443B096-3078-826D-8883-C41268390CD5}"/>
          </ac:spMkLst>
        </pc:spChg>
        <pc:spChg chg="mod">
          <ac:chgData name="ZaHRoNa ~" userId="ea48ab2039c9045c" providerId="LiveId" clId="{AC068261-C03D-4AAF-9BEE-A11250B549B6}" dt="2023-09-19T02:23:47.684" v="117"/>
          <ac:spMkLst>
            <pc:docMk/>
            <pc:sldMk cId="350436411" sldId="422"/>
            <ac:spMk id="12" creationId="{58113C30-16CA-B321-E1E1-7409716944F7}"/>
          </ac:spMkLst>
        </pc:spChg>
        <pc:spChg chg="mod">
          <ac:chgData name="ZaHRoNa ~" userId="ea48ab2039c9045c" providerId="LiveId" clId="{AC068261-C03D-4AAF-9BEE-A11250B549B6}" dt="2023-09-19T02:23:47.684" v="117"/>
          <ac:spMkLst>
            <pc:docMk/>
            <pc:sldMk cId="350436411" sldId="422"/>
            <ac:spMk id="13" creationId="{FD63577B-69FB-43BD-DC8F-46F273B711C4}"/>
          </ac:spMkLst>
        </pc:spChg>
        <pc:spChg chg="mod">
          <ac:chgData name="ZaHRoNa ~" userId="ea48ab2039c9045c" providerId="LiveId" clId="{AC068261-C03D-4AAF-9BEE-A11250B549B6}" dt="2023-09-19T02:23:47.684" v="117"/>
          <ac:spMkLst>
            <pc:docMk/>
            <pc:sldMk cId="350436411" sldId="422"/>
            <ac:spMk id="14" creationId="{AE0CA45A-7C82-DEB8-B8DD-AC5E34CE3ABE}"/>
          </ac:spMkLst>
        </pc:spChg>
        <pc:spChg chg="mod">
          <ac:chgData name="ZaHRoNa ~" userId="ea48ab2039c9045c" providerId="LiveId" clId="{AC068261-C03D-4AAF-9BEE-A11250B549B6}" dt="2023-09-19T02:23:47.684" v="117"/>
          <ac:spMkLst>
            <pc:docMk/>
            <pc:sldMk cId="350436411" sldId="422"/>
            <ac:spMk id="15" creationId="{D8342714-C96A-0599-8FAE-73D1C4AF874D}"/>
          </ac:spMkLst>
        </pc:spChg>
        <pc:spChg chg="mod">
          <ac:chgData name="ZaHRoNa ~" userId="ea48ab2039c9045c" providerId="LiveId" clId="{AC068261-C03D-4AAF-9BEE-A11250B549B6}" dt="2023-09-19T02:23:47.684" v="117"/>
          <ac:spMkLst>
            <pc:docMk/>
            <pc:sldMk cId="350436411" sldId="422"/>
            <ac:spMk id="16" creationId="{6BF90CC0-9428-9FBE-88EE-401C5442930A}"/>
          </ac:spMkLst>
        </pc:spChg>
        <pc:spChg chg="mod">
          <ac:chgData name="ZaHRoNa ~" userId="ea48ab2039c9045c" providerId="LiveId" clId="{AC068261-C03D-4AAF-9BEE-A11250B549B6}" dt="2023-09-19T02:23:47.684" v="117"/>
          <ac:spMkLst>
            <pc:docMk/>
            <pc:sldMk cId="350436411" sldId="422"/>
            <ac:spMk id="17" creationId="{E105C623-9179-9197-65F3-DDF79A3BD9D9}"/>
          </ac:spMkLst>
        </pc:spChg>
        <pc:spChg chg="mod">
          <ac:chgData name="ZaHRoNa ~" userId="ea48ab2039c9045c" providerId="LiveId" clId="{AC068261-C03D-4AAF-9BEE-A11250B549B6}" dt="2023-09-19T02:23:47.684" v="117"/>
          <ac:spMkLst>
            <pc:docMk/>
            <pc:sldMk cId="350436411" sldId="422"/>
            <ac:spMk id="18" creationId="{98464300-5387-33EC-F1A3-14B98A7250B7}"/>
          </ac:spMkLst>
        </pc:spChg>
        <pc:spChg chg="mod">
          <ac:chgData name="ZaHRoNa ~" userId="ea48ab2039c9045c" providerId="LiveId" clId="{AC068261-C03D-4AAF-9BEE-A11250B549B6}" dt="2023-09-19T02:23:47.684" v="117"/>
          <ac:spMkLst>
            <pc:docMk/>
            <pc:sldMk cId="350436411" sldId="422"/>
            <ac:spMk id="19" creationId="{47EB1FA8-E2C9-74D9-8AC0-B0EB8FC9D53F}"/>
          </ac:spMkLst>
        </pc:spChg>
        <pc:spChg chg="mod">
          <ac:chgData name="ZaHRoNa ~" userId="ea48ab2039c9045c" providerId="LiveId" clId="{AC068261-C03D-4AAF-9BEE-A11250B549B6}" dt="2023-09-19T02:23:47.684" v="117"/>
          <ac:spMkLst>
            <pc:docMk/>
            <pc:sldMk cId="350436411" sldId="422"/>
            <ac:spMk id="20" creationId="{6FDA6646-E263-3FC2-04D7-359F8C9B4BF7}"/>
          </ac:spMkLst>
        </pc:spChg>
        <pc:spChg chg="mod">
          <ac:chgData name="ZaHRoNa ~" userId="ea48ab2039c9045c" providerId="LiveId" clId="{AC068261-C03D-4AAF-9BEE-A11250B549B6}" dt="2023-09-19T02:23:47.684" v="117"/>
          <ac:spMkLst>
            <pc:docMk/>
            <pc:sldMk cId="350436411" sldId="422"/>
            <ac:spMk id="21" creationId="{9B5CA368-3FD1-F349-1C7A-54BCAAE79E1F}"/>
          </ac:spMkLst>
        </pc:spChg>
        <pc:spChg chg="mod">
          <ac:chgData name="ZaHRoNa ~" userId="ea48ab2039c9045c" providerId="LiveId" clId="{AC068261-C03D-4AAF-9BEE-A11250B549B6}" dt="2023-09-19T02:23:47.684" v="117"/>
          <ac:spMkLst>
            <pc:docMk/>
            <pc:sldMk cId="350436411" sldId="422"/>
            <ac:spMk id="22" creationId="{0F96FC48-2B85-51B4-84D0-DE65FADBCF4E}"/>
          </ac:spMkLst>
        </pc:spChg>
        <pc:spChg chg="mod">
          <ac:chgData name="ZaHRoNa ~" userId="ea48ab2039c9045c" providerId="LiveId" clId="{AC068261-C03D-4AAF-9BEE-A11250B549B6}" dt="2023-09-19T02:23:47.684" v="117"/>
          <ac:spMkLst>
            <pc:docMk/>
            <pc:sldMk cId="350436411" sldId="422"/>
            <ac:spMk id="23" creationId="{7D50AF1F-E236-6767-C697-758D79D9FD03}"/>
          </ac:spMkLst>
        </pc:spChg>
        <pc:spChg chg="mod">
          <ac:chgData name="ZaHRoNa ~" userId="ea48ab2039c9045c" providerId="LiveId" clId="{AC068261-C03D-4AAF-9BEE-A11250B549B6}" dt="2023-09-19T02:23:47.684" v="117"/>
          <ac:spMkLst>
            <pc:docMk/>
            <pc:sldMk cId="350436411" sldId="422"/>
            <ac:spMk id="24" creationId="{3461860B-E0AC-B92D-A50D-268612790E4F}"/>
          </ac:spMkLst>
        </pc:spChg>
        <pc:spChg chg="mod">
          <ac:chgData name="ZaHRoNa ~" userId="ea48ab2039c9045c" providerId="LiveId" clId="{AC068261-C03D-4AAF-9BEE-A11250B549B6}" dt="2023-09-19T02:23:47.684" v="117"/>
          <ac:spMkLst>
            <pc:docMk/>
            <pc:sldMk cId="350436411" sldId="422"/>
            <ac:spMk id="25" creationId="{AF9DE434-9144-41C3-B5E7-A326A1B12376}"/>
          </ac:spMkLst>
        </pc:spChg>
        <pc:spChg chg="add mod">
          <ac:chgData name="ZaHRoNa ~" userId="ea48ab2039c9045c" providerId="LiveId" clId="{AC068261-C03D-4AAF-9BEE-A11250B549B6}" dt="2023-09-19T02:24:19.302" v="125" actId="208"/>
          <ac:spMkLst>
            <pc:docMk/>
            <pc:sldMk cId="350436411" sldId="422"/>
            <ac:spMk id="26" creationId="{F7F123CE-C5CB-AD67-4DC4-E675D760DC71}"/>
          </ac:spMkLst>
        </pc:spChg>
        <pc:spChg chg="add mod">
          <ac:chgData name="ZaHRoNa ~" userId="ea48ab2039c9045c" providerId="LiveId" clId="{AC068261-C03D-4AAF-9BEE-A11250B549B6}" dt="2023-09-19T02:27:18.030" v="170" actId="1076"/>
          <ac:spMkLst>
            <pc:docMk/>
            <pc:sldMk cId="350436411" sldId="422"/>
            <ac:spMk id="31" creationId="{CD245F46-FD83-40F2-21D3-A37BDC156E48}"/>
          </ac:spMkLst>
        </pc:spChg>
        <pc:spChg chg="add del mod">
          <ac:chgData name="ZaHRoNa ~" userId="ea48ab2039c9045c" providerId="LiveId" clId="{AC068261-C03D-4AAF-9BEE-A11250B549B6}" dt="2023-09-19T02:26:37.392" v="159"/>
          <ac:spMkLst>
            <pc:docMk/>
            <pc:sldMk cId="350436411" sldId="422"/>
            <ac:spMk id="32" creationId="{0BF38047-525C-8285-C19F-2CB32C46A820}"/>
          </ac:spMkLst>
        </pc:spChg>
        <pc:spChg chg="add del">
          <ac:chgData name="ZaHRoNa ~" userId="ea48ab2039c9045c" providerId="LiveId" clId="{AC068261-C03D-4AAF-9BEE-A11250B549B6}" dt="2023-09-19T02:26:54.621" v="163" actId="11529"/>
          <ac:spMkLst>
            <pc:docMk/>
            <pc:sldMk cId="350436411" sldId="422"/>
            <ac:spMk id="33" creationId="{4EE89875-A091-6C46-C372-F68B1B428C8C}"/>
          </ac:spMkLst>
        </pc:spChg>
        <pc:spChg chg="add mod ord">
          <ac:chgData name="ZaHRoNa ~" userId="ea48ab2039c9045c" providerId="LiveId" clId="{AC068261-C03D-4AAF-9BEE-A11250B549B6}" dt="2023-09-19T02:27:13.365" v="169" actId="14100"/>
          <ac:spMkLst>
            <pc:docMk/>
            <pc:sldMk cId="350436411" sldId="422"/>
            <ac:spMk id="34" creationId="{16C73884-006A-1104-6F95-3FDFFCD1168E}"/>
          </ac:spMkLst>
        </pc:spChg>
        <pc:grpChg chg="add mod">
          <ac:chgData name="ZaHRoNa ~" userId="ea48ab2039c9045c" providerId="LiveId" clId="{AC068261-C03D-4AAF-9BEE-A11250B549B6}" dt="2023-09-19T02:23:52.887" v="120" actId="1076"/>
          <ac:grpSpMkLst>
            <pc:docMk/>
            <pc:sldMk cId="350436411" sldId="422"/>
            <ac:grpSpMk id="2" creationId="{53381637-4D40-8429-EA9C-EE86BB5EF91E}"/>
          </ac:grpSpMkLst>
        </pc:grpChg>
        <pc:picChg chg="add del mod">
          <ac:chgData name="ZaHRoNa ~" userId="ea48ab2039c9045c" providerId="LiveId" clId="{AC068261-C03D-4AAF-9BEE-A11250B549B6}" dt="2023-09-19T02:25:48.356" v="131" actId="478"/>
          <ac:picMkLst>
            <pc:docMk/>
            <pc:sldMk cId="350436411" sldId="422"/>
            <ac:picMk id="28" creationId="{4FF2BE7F-C397-31D9-0E47-CE81CD51C051}"/>
          </ac:picMkLst>
        </pc:picChg>
        <pc:picChg chg="add mod">
          <ac:chgData name="ZaHRoNa ~" userId="ea48ab2039c9045c" providerId="LiveId" clId="{AC068261-C03D-4AAF-9BEE-A11250B549B6}" dt="2023-09-19T02:25:51.719" v="132" actId="1076"/>
          <ac:picMkLst>
            <pc:docMk/>
            <pc:sldMk cId="350436411" sldId="422"/>
            <ac:picMk id="30" creationId="{48A87AF1-FB22-E5C7-011C-A5723F439DF2}"/>
          </ac:picMkLst>
        </pc:picChg>
      </pc:sldChg>
      <pc:sldChg chg="addSp delSp modSp add mod ord delAnim">
        <pc:chgData name="ZaHRoNa ~" userId="ea48ab2039c9045c" providerId="LiveId" clId="{AC068261-C03D-4AAF-9BEE-A11250B549B6}" dt="2023-09-19T02:45:22.645" v="353" actId="1076"/>
        <pc:sldMkLst>
          <pc:docMk/>
          <pc:sldMk cId="1903155874" sldId="423"/>
        </pc:sldMkLst>
        <pc:spChg chg="add del mod">
          <ac:chgData name="ZaHRoNa ~" userId="ea48ab2039c9045c" providerId="LiveId" clId="{AC068261-C03D-4AAF-9BEE-A11250B549B6}" dt="2023-09-19T02:41:52.038" v="254" actId="478"/>
          <ac:spMkLst>
            <pc:docMk/>
            <pc:sldMk cId="1903155874" sldId="423"/>
            <ac:spMk id="3" creationId="{ECEBCDF5-1C51-DA0E-25BD-983217B01463}"/>
          </ac:spMkLst>
        </pc:spChg>
        <pc:spChg chg="add del mod">
          <ac:chgData name="ZaHRoNa ~" userId="ea48ab2039c9045c" providerId="LiveId" clId="{AC068261-C03D-4AAF-9BEE-A11250B549B6}" dt="2023-09-19T02:42:01.511" v="259" actId="478"/>
          <ac:spMkLst>
            <pc:docMk/>
            <pc:sldMk cId="1903155874" sldId="423"/>
            <ac:spMk id="5" creationId="{8677C1A4-D7D9-BA9F-402A-A77BD9B24DA7}"/>
          </ac:spMkLst>
        </pc:spChg>
        <pc:spChg chg="add del mod">
          <ac:chgData name="ZaHRoNa ~" userId="ea48ab2039c9045c" providerId="LiveId" clId="{AC068261-C03D-4AAF-9BEE-A11250B549B6}" dt="2023-09-19T02:42:05.078" v="261" actId="478"/>
          <ac:spMkLst>
            <pc:docMk/>
            <pc:sldMk cId="1903155874" sldId="423"/>
            <ac:spMk id="7" creationId="{3CF71458-50BC-4C59-D7A2-337EB27D240F}"/>
          </ac:spMkLst>
        </pc:spChg>
        <pc:spChg chg="add mod">
          <ac:chgData name="ZaHRoNa ~" userId="ea48ab2039c9045c" providerId="LiveId" clId="{AC068261-C03D-4AAF-9BEE-A11250B549B6}" dt="2023-09-19T02:45:22.645" v="353" actId="1076"/>
          <ac:spMkLst>
            <pc:docMk/>
            <pc:sldMk cId="1903155874" sldId="423"/>
            <ac:spMk id="9" creationId="{5AA9B283-ECA5-2D21-305A-D8B09F391D3D}"/>
          </ac:spMkLst>
        </pc:spChg>
        <pc:spChg chg="del">
          <ac:chgData name="ZaHRoNa ~" userId="ea48ab2039c9045c" providerId="LiveId" clId="{AC068261-C03D-4AAF-9BEE-A11250B549B6}" dt="2023-09-19T02:42:06.460" v="262" actId="478"/>
          <ac:spMkLst>
            <pc:docMk/>
            <pc:sldMk cId="1903155874" sldId="423"/>
            <ac:spMk id="940" creationId="{00000000-0000-0000-0000-000000000000}"/>
          </ac:spMkLst>
        </pc:spChg>
        <pc:spChg chg="mod">
          <ac:chgData name="ZaHRoNa ~" userId="ea48ab2039c9045c" providerId="LiveId" clId="{AC068261-C03D-4AAF-9BEE-A11250B549B6}" dt="2023-09-19T02:45:19.955" v="352" actId="14100"/>
          <ac:spMkLst>
            <pc:docMk/>
            <pc:sldMk cId="1903155874" sldId="423"/>
            <ac:spMk id="941" creationId="{00000000-0000-0000-0000-000000000000}"/>
          </ac:spMkLst>
        </pc:spChg>
        <pc:spChg chg="del">
          <ac:chgData name="ZaHRoNa ~" userId="ea48ab2039c9045c" providerId="LiveId" clId="{AC068261-C03D-4AAF-9BEE-A11250B549B6}" dt="2023-09-19T02:41:49.748" v="253" actId="478"/>
          <ac:spMkLst>
            <pc:docMk/>
            <pc:sldMk cId="1903155874" sldId="423"/>
            <ac:spMk id="942" creationId="{00000000-0000-0000-0000-000000000000}"/>
          </ac:spMkLst>
        </pc:spChg>
        <pc:spChg chg="del mod">
          <ac:chgData name="ZaHRoNa ~" userId="ea48ab2039c9045c" providerId="LiveId" clId="{AC068261-C03D-4AAF-9BEE-A11250B549B6}" dt="2023-09-19T02:41:59.832" v="258" actId="478"/>
          <ac:spMkLst>
            <pc:docMk/>
            <pc:sldMk cId="1903155874" sldId="423"/>
            <ac:spMk id="943" creationId="{00000000-0000-0000-0000-000000000000}"/>
          </ac:spMkLst>
        </pc:spChg>
        <pc:spChg chg="del">
          <ac:chgData name="ZaHRoNa ~" userId="ea48ab2039c9045c" providerId="LiveId" clId="{AC068261-C03D-4AAF-9BEE-A11250B549B6}" dt="2023-09-19T02:42:03.633" v="260" actId="478"/>
          <ac:spMkLst>
            <pc:docMk/>
            <pc:sldMk cId="1903155874" sldId="423"/>
            <ac:spMk id="944" creationId="{00000000-0000-0000-0000-000000000000}"/>
          </ac:spMkLst>
        </pc:spChg>
        <pc:spChg chg="del">
          <ac:chgData name="ZaHRoNa ~" userId="ea48ab2039c9045c" providerId="LiveId" clId="{AC068261-C03D-4AAF-9BEE-A11250B549B6}" dt="2023-09-19T02:42:08.955" v="263" actId="478"/>
          <ac:spMkLst>
            <pc:docMk/>
            <pc:sldMk cId="1903155874" sldId="423"/>
            <ac:spMk id="945" creationId="{00000000-0000-0000-0000-000000000000}"/>
          </ac:spMkLst>
        </pc:spChg>
        <pc:picChg chg="add mod">
          <ac:chgData name="ZaHRoNa ~" userId="ea48ab2039c9045c" providerId="LiveId" clId="{AC068261-C03D-4AAF-9BEE-A11250B549B6}" dt="2023-09-19T02:45:16.202" v="351" actId="1076"/>
          <ac:picMkLst>
            <pc:docMk/>
            <pc:sldMk cId="1903155874" sldId="423"/>
            <ac:picMk id="2050" creationId="{14D605D8-09FF-7CCA-DF09-A6529F588634}"/>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e181bac8a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e181bac8a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20787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22552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9771914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84465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905350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e37b21309c_0_20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e37b21309c_0_20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73259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
        <p:cNvGrpSpPr/>
        <p:nvPr/>
      </p:nvGrpSpPr>
      <p:grpSpPr>
        <a:xfrm>
          <a:off x="0" y="0"/>
          <a:ext cx="0" cy="0"/>
          <a:chOff x="0" y="0"/>
          <a:chExt cx="0" cy="0"/>
        </a:xfrm>
      </p:grpSpPr>
      <p:sp>
        <p:nvSpPr>
          <p:cNvPr id="1007" name="Google Shape;1007;ge37b21309c_0_200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 name="Google Shape;1008;ge37b21309c_0_200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7"/>
        <p:cNvGrpSpPr/>
        <p:nvPr/>
      </p:nvGrpSpPr>
      <p:grpSpPr>
        <a:xfrm>
          <a:off x="0" y="0"/>
          <a:ext cx="0" cy="0"/>
          <a:chOff x="0" y="0"/>
          <a:chExt cx="0" cy="0"/>
        </a:xfrm>
      </p:grpSpPr>
      <p:sp>
        <p:nvSpPr>
          <p:cNvPr id="1878" name="Google Shape;1878;ge18e79f96e_1_1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9" name="Google Shape;1879;ge18e79f96e_1_1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
        <p:cNvGrpSpPr/>
        <p:nvPr/>
      </p:nvGrpSpPr>
      <p:grpSpPr>
        <a:xfrm>
          <a:off x="0" y="0"/>
          <a:ext cx="0" cy="0"/>
          <a:chOff x="0" y="0"/>
          <a:chExt cx="0" cy="0"/>
        </a:xfrm>
      </p:grpSpPr>
      <p:sp>
        <p:nvSpPr>
          <p:cNvPr id="1323" name="Google Shape;1323;ge21fa792a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4" name="Google Shape;1324;ge21fa792a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6"/>
        <p:cNvGrpSpPr/>
        <p:nvPr/>
      </p:nvGrpSpPr>
      <p:grpSpPr>
        <a:xfrm>
          <a:off x="0" y="0"/>
          <a:ext cx="0" cy="0"/>
          <a:chOff x="0" y="0"/>
          <a:chExt cx="0" cy="0"/>
        </a:xfrm>
      </p:grpSpPr>
      <p:sp>
        <p:nvSpPr>
          <p:cNvPr id="1907" name="Google Shape;1907;gb1fa4ddd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8" name="Google Shape;1908;gb1fa4ddd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e18e79f96e_1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e18e79f96e_1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193480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e18e79f96e_1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e18e79f96e_1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gb809179df3_0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gb809179df3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e37b21309c_0_199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e37b21309c_0_199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e18e79f96e_1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e18e79f96e_1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
        <p:cNvGrpSpPr/>
        <p:nvPr/>
      </p:nvGrpSpPr>
      <p:grpSpPr>
        <a:xfrm>
          <a:off x="0" y="0"/>
          <a:ext cx="0" cy="0"/>
          <a:chOff x="0" y="0"/>
          <a:chExt cx="0" cy="0"/>
        </a:xfrm>
      </p:grpSpPr>
      <p:sp>
        <p:nvSpPr>
          <p:cNvPr id="1346" name="Google Shape;1346;ge18e79f96e_1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 name="Google Shape;1347;ge18e79f96e_1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
        <p:cNvGrpSpPr/>
        <p:nvPr/>
      </p:nvGrpSpPr>
      <p:grpSpPr>
        <a:xfrm>
          <a:off x="0" y="0"/>
          <a:ext cx="0" cy="0"/>
          <a:chOff x="0" y="0"/>
          <a:chExt cx="0" cy="0"/>
        </a:xfrm>
      </p:grpSpPr>
      <p:sp>
        <p:nvSpPr>
          <p:cNvPr id="1529" name="Google Shape;1529;ge18e79f96e_1_7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0" name="Google Shape;1530;ge18e79f96e_1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3"/>
        <p:cNvGrpSpPr/>
        <p:nvPr/>
      </p:nvGrpSpPr>
      <p:grpSpPr>
        <a:xfrm>
          <a:off x="0" y="0"/>
          <a:ext cx="0" cy="0"/>
          <a:chOff x="0" y="0"/>
          <a:chExt cx="0" cy="0"/>
        </a:xfrm>
      </p:grpSpPr>
      <p:sp>
        <p:nvSpPr>
          <p:cNvPr id="1674" name="Google Shape;1674;ge18e79f96e_1_4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5" name="Google Shape;1675;ge18e79f96e_1_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0"/>
        <p:cNvGrpSpPr/>
        <p:nvPr/>
      </p:nvGrpSpPr>
      <p:grpSpPr>
        <a:xfrm>
          <a:off x="0" y="0"/>
          <a:ext cx="0" cy="0"/>
          <a:chOff x="0" y="0"/>
          <a:chExt cx="0" cy="0"/>
        </a:xfrm>
      </p:grpSpPr>
      <p:sp>
        <p:nvSpPr>
          <p:cNvPr id="1841" name="Google Shape;1841;ge18e79f96e_0_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2" name="Google Shape;1842;ge18e79f96e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8"/>
        <p:cNvGrpSpPr/>
        <p:nvPr/>
      </p:nvGrpSpPr>
      <p:grpSpPr>
        <a:xfrm>
          <a:off x="0" y="0"/>
          <a:ext cx="0" cy="0"/>
          <a:chOff x="0" y="0"/>
          <a:chExt cx="0" cy="0"/>
        </a:xfrm>
      </p:grpSpPr>
      <p:sp>
        <p:nvSpPr>
          <p:cNvPr id="2009" name="Google Shape;2009;gdcc2a1d9b6_0_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0" name="Google Shape;2010;gdcc2a1d9b6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7"/>
        <p:cNvGrpSpPr/>
        <p:nvPr/>
      </p:nvGrpSpPr>
      <p:grpSpPr>
        <a:xfrm>
          <a:off x="0" y="0"/>
          <a:ext cx="0" cy="0"/>
          <a:chOff x="0" y="0"/>
          <a:chExt cx="0" cy="0"/>
        </a:xfrm>
      </p:grpSpPr>
      <p:sp>
        <p:nvSpPr>
          <p:cNvPr id="3088" name="Google Shape;3088;gdcc2a1d9b6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9" name="Google Shape;3089;gdcc2a1d9b6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
        <p:cNvGrpSpPr/>
        <p:nvPr/>
      </p:nvGrpSpPr>
      <p:grpSpPr>
        <a:xfrm>
          <a:off x="0" y="0"/>
          <a:ext cx="0" cy="0"/>
          <a:chOff x="0" y="0"/>
          <a:chExt cx="0" cy="0"/>
        </a:xfrm>
      </p:grpSpPr>
      <p:sp>
        <p:nvSpPr>
          <p:cNvPr id="468" name="Google Shape;468;ge37b21309c_0_19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 name="Google Shape;469;ge37b21309c_0_19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4"/>
        <p:cNvGrpSpPr/>
        <p:nvPr/>
      </p:nvGrpSpPr>
      <p:grpSpPr>
        <a:xfrm>
          <a:off x="0" y="0"/>
          <a:ext cx="0" cy="0"/>
          <a:chOff x="0" y="0"/>
          <a:chExt cx="0" cy="0"/>
        </a:xfrm>
      </p:grpSpPr>
      <p:sp>
        <p:nvSpPr>
          <p:cNvPr id="3275" name="Google Shape;3275;gc6f6f4ce35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6" name="Google Shape;3276;gc6f6f4ce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8"/>
        <p:cNvGrpSpPr/>
        <p:nvPr/>
      </p:nvGrpSpPr>
      <p:grpSpPr>
        <a:xfrm>
          <a:off x="0" y="0"/>
          <a:ext cx="0" cy="0"/>
          <a:chOff x="0" y="0"/>
          <a:chExt cx="0" cy="0"/>
        </a:xfrm>
      </p:grpSpPr>
      <p:sp>
        <p:nvSpPr>
          <p:cNvPr id="3289" name="Google Shape;3289;gb1fa4ddd8c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0" name="Google Shape;3290;gb1fa4ddd8c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2"/>
        <p:cNvGrpSpPr/>
        <p:nvPr/>
      </p:nvGrpSpPr>
      <p:grpSpPr>
        <a:xfrm>
          <a:off x="0" y="0"/>
          <a:ext cx="0" cy="0"/>
          <a:chOff x="0" y="0"/>
          <a:chExt cx="0" cy="0"/>
        </a:xfrm>
      </p:grpSpPr>
      <p:sp>
        <p:nvSpPr>
          <p:cNvPr id="3303" name="Google Shape;3303;ge37b21309c_0_3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4" name="Google Shape;3304;ge37b21309c_0_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9"/>
        <p:cNvGrpSpPr/>
        <p:nvPr/>
      </p:nvGrpSpPr>
      <p:grpSpPr>
        <a:xfrm>
          <a:off x="0" y="0"/>
          <a:ext cx="0" cy="0"/>
          <a:chOff x="0" y="0"/>
          <a:chExt cx="0" cy="0"/>
        </a:xfrm>
      </p:grpSpPr>
      <p:sp>
        <p:nvSpPr>
          <p:cNvPr id="3310" name="Google Shape;3310;ge37b21309c_0_3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1" name="Google Shape;3311;ge37b21309c_0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6"/>
        <p:cNvGrpSpPr/>
        <p:nvPr/>
      </p:nvGrpSpPr>
      <p:grpSpPr>
        <a:xfrm>
          <a:off x="0" y="0"/>
          <a:ext cx="0" cy="0"/>
          <a:chOff x="0" y="0"/>
          <a:chExt cx="0" cy="0"/>
        </a:xfrm>
      </p:grpSpPr>
      <p:sp>
        <p:nvSpPr>
          <p:cNvPr id="3317" name="Google Shape;3317;ge37b21309c_0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8" name="Google Shape;3318;ge37b21309c_0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9"/>
        <p:cNvGrpSpPr/>
        <p:nvPr/>
      </p:nvGrpSpPr>
      <p:grpSpPr>
        <a:xfrm>
          <a:off x="0" y="0"/>
          <a:ext cx="0" cy="0"/>
          <a:chOff x="0" y="0"/>
          <a:chExt cx="0" cy="0"/>
        </a:xfrm>
      </p:grpSpPr>
      <p:sp>
        <p:nvSpPr>
          <p:cNvPr id="3340" name="Google Shape;3340;ge37b21309c_0_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1" name="Google Shape;3341;ge37b21309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5"/>
        <p:cNvGrpSpPr/>
        <p:nvPr/>
      </p:nvGrpSpPr>
      <p:grpSpPr>
        <a:xfrm>
          <a:off x="0" y="0"/>
          <a:ext cx="0" cy="0"/>
          <a:chOff x="0" y="0"/>
          <a:chExt cx="0" cy="0"/>
        </a:xfrm>
      </p:grpSpPr>
      <p:sp>
        <p:nvSpPr>
          <p:cNvPr id="3356" name="Google Shape;3356;ge37b21309c_0_4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7" name="Google Shape;3357;ge37b21309c_0_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2"/>
        <p:cNvGrpSpPr/>
        <p:nvPr/>
      </p:nvGrpSpPr>
      <p:grpSpPr>
        <a:xfrm>
          <a:off x="0" y="0"/>
          <a:ext cx="0" cy="0"/>
          <a:chOff x="0" y="0"/>
          <a:chExt cx="0" cy="0"/>
        </a:xfrm>
      </p:grpSpPr>
      <p:sp>
        <p:nvSpPr>
          <p:cNvPr id="3693" name="Google Shape;3693;ge37b21309c_0_7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4" name="Google Shape;3694;ge37b21309c_0_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79"/>
        <p:cNvGrpSpPr/>
        <p:nvPr/>
      </p:nvGrpSpPr>
      <p:grpSpPr>
        <a:xfrm>
          <a:off x="0" y="0"/>
          <a:ext cx="0" cy="0"/>
          <a:chOff x="0" y="0"/>
          <a:chExt cx="0" cy="0"/>
        </a:xfrm>
      </p:grpSpPr>
      <p:sp>
        <p:nvSpPr>
          <p:cNvPr id="6480" name="Google Shape;6480;ge37b21309c_0_35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1" name="Google Shape;6481;ge37b21309c_0_3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8"/>
        <p:cNvGrpSpPr/>
        <p:nvPr/>
      </p:nvGrpSpPr>
      <p:grpSpPr>
        <a:xfrm>
          <a:off x="0" y="0"/>
          <a:ext cx="0" cy="0"/>
          <a:chOff x="0" y="0"/>
          <a:chExt cx="0" cy="0"/>
        </a:xfrm>
      </p:grpSpPr>
      <p:sp>
        <p:nvSpPr>
          <p:cNvPr id="6899" name="Google Shape;6899;ge37b21309c_0_39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0" name="Google Shape;6900;ge37b21309c_0_3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3"/>
        <p:cNvGrpSpPr/>
        <p:nvPr/>
      </p:nvGrpSpPr>
      <p:grpSpPr>
        <a:xfrm>
          <a:off x="0" y="0"/>
          <a:ext cx="0" cy="0"/>
          <a:chOff x="0" y="0"/>
          <a:chExt cx="0" cy="0"/>
        </a:xfrm>
      </p:grpSpPr>
      <p:sp>
        <p:nvSpPr>
          <p:cNvPr id="674" name="Google Shape;674;ge21fa792ab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 name="Google Shape;675;ge21fa792ab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8"/>
        <p:cNvGrpSpPr/>
        <p:nvPr/>
      </p:nvGrpSpPr>
      <p:grpSpPr>
        <a:xfrm>
          <a:off x="0" y="0"/>
          <a:ext cx="0" cy="0"/>
          <a:chOff x="0" y="0"/>
          <a:chExt cx="0" cy="0"/>
        </a:xfrm>
      </p:grpSpPr>
      <p:sp>
        <p:nvSpPr>
          <p:cNvPr id="7069" name="Google Shape;7069;ge37b21309c_0_4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70" name="Google Shape;7070;ge37b21309c_0_4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3"/>
        <p:cNvGrpSpPr/>
        <p:nvPr/>
      </p:nvGrpSpPr>
      <p:grpSpPr>
        <a:xfrm>
          <a:off x="0" y="0"/>
          <a:ext cx="0" cy="0"/>
          <a:chOff x="0" y="0"/>
          <a:chExt cx="0" cy="0"/>
        </a:xfrm>
      </p:grpSpPr>
      <p:sp>
        <p:nvSpPr>
          <p:cNvPr id="7474" name="Google Shape;7474;ge37b21309c_0_45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75" name="Google Shape;7475;ge37b21309c_0_4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3"/>
        <p:cNvGrpSpPr/>
        <p:nvPr/>
      </p:nvGrpSpPr>
      <p:grpSpPr>
        <a:xfrm>
          <a:off x="0" y="0"/>
          <a:ext cx="0" cy="0"/>
          <a:chOff x="0" y="0"/>
          <a:chExt cx="0" cy="0"/>
        </a:xfrm>
      </p:grpSpPr>
      <p:sp>
        <p:nvSpPr>
          <p:cNvPr id="7854" name="Google Shape;7854;ge37b21309c_0_49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55" name="Google Shape;7855;ge37b21309c_0_4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1"/>
        <p:cNvGrpSpPr/>
        <p:nvPr/>
      </p:nvGrpSpPr>
      <p:grpSpPr>
        <a:xfrm>
          <a:off x="0" y="0"/>
          <a:ext cx="0" cy="0"/>
          <a:chOff x="0" y="0"/>
          <a:chExt cx="0" cy="0"/>
        </a:xfrm>
      </p:grpSpPr>
      <p:sp>
        <p:nvSpPr>
          <p:cNvPr id="8622" name="Google Shape;8622;ge37b21309c_0_5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3" name="Google Shape;8623;ge37b21309c_0_5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8"/>
        <p:cNvGrpSpPr/>
        <p:nvPr/>
      </p:nvGrpSpPr>
      <p:grpSpPr>
        <a:xfrm>
          <a:off x="0" y="0"/>
          <a:ext cx="0" cy="0"/>
          <a:chOff x="0" y="0"/>
          <a:chExt cx="0" cy="0"/>
        </a:xfrm>
      </p:grpSpPr>
      <p:sp>
        <p:nvSpPr>
          <p:cNvPr id="10029" name="Google Shape;10029;ge37b21309c_0_70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0" name="Google Shape;10030;ge37b21309c_0_7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2"/>
        <p:cNvGrpSpPr/>
        <p:nvPr/>
      </p:nvGrpSpPr>
      <p:grpSpPr>
        <a:xfrm>
          <a:off x="0" y="0"/>
          <a:ext cx="0" cy="0"/>
          <a:chOff x="0" y="0"/>
          <a:chExt cx="0" cy="0"/>
        </a:xfrm>
      </p:grpSpPr>
      <p:sp>
        <p:nvSpPr>
          <p:cNvPr id="12423" name="Google Shape;12423;ge37b21309c_0_94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4" name="Google Shape;12424;ge37b21309c_0_94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36"/>
        <p:cNvGrpSpPr/>
        <p:nvPr/>
      </p:nvGrpSpPr>
      <p:grpSpPr>
        <a:xfrm>
          <a:off x="0" y="0"/>
          <a:ext cx="0" cy="0"/>
          <a:chOff x="0" y="0"/>
          <a:chExt cx="0" cy="0"/>
        </a:xfrm>
      </p:grpSpPr>
      <p:sp>
        <p:nvSpPr>
          <p:cNvPr id="14437" name="Google Shape;14437;ge37b21309c_0_11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8" name="Google Shape;14438;ge37b21309c_0_11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72"/>
        <p:cNvGrpSpPr/>
        <p:nvPr/>
      </p:nvGrpSpPr>
      <p:grpSpPr>
        <a:xfrm>
          <a:off x="0" y="0"/>
          <a:ext cx="0" cy="0"/>
          <a:chOff x="0" y="0"/>
          <a:chExt cx="0" cy="0"/>
        </a:xfrm>
      </p:grpSpPr>
      <p:sp>
        <p:nvSpPr>
          <p:cNvPr id="16073" name="Google Shape;16073;ge37b21309c_0_13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74" name="Google Shape;16074;ge37b21309c_0_13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14"/>
        <p:cNvGrpSpPr/>
        <p:nvPr/>
      </p:nvGrpSpPr>
      <p:grpSpPr>
        <a:xfrm>
          <a:off x="0" y="0"/>
          <a:ext cx="0" cy="0"/>
          <a:chOff x="0" y="0"/>
          <a:chExt cx="0" cy="0"/>
        </a:xfrm>
      </p:grpSpPr>
      <p:sp>
        <p:nvSpPr>
          <p:cNvPr id="17115" name="Google Shape;17115;ge37b21309c_0_141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16" name="Google Shape;17116;ge37b21309c_0_14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7"/>
        <p:cNvGrpSpPr/>
        <p:nvPr/>
      </p:nvGrpSpPr>
      <p:grpSpPr>
        <a:xfrm>
          <a:off x="0" y="0"/>
          <a:ext cx="0" cy="0"/>
          <a:chOff x="0" y="0"/>
          <a:chExt cx="0" cy="0"/>
        </a:xfrm>
      </p:grpSpPr>
      <p:sp>
        <p:nvSpPr>
          <p:cNvPr id="18658" name="Google Shape;18658;ge37b21309c_0_19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9" name="Google Shape;18659;ge37b21309c_0_19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e35e2cff96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e35e2cff96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
        <p:cNvGrpSpPr/>
        <p:nvPr/>
      </p:nvGrpSpPr>
      <p:grpSpPr>
        <a:xfrm>
          <a:off x="0" y="0"/>
          <a:ext cx="0" cy="0"/>
          <a:chOff x="0" y="0"/>
          <a:chExt cx="0" cy="0"/>
        </a:xfrm>
      </p:grpSpPr>
      <p:sp>
        <p:nvSpPr>
          <p:cNvPr id="379" name="Google Shape;379;ge35e2cff96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0" name="Google Shape;380;ge35e2cff96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e37b21309c_0_20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e37b21309c_0_20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e18e79f96e_1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e18e79f96e_1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 name="Google Shape;10;p2"/>
          <p:cNvSpPr txBox="1">
            <a:spLocks noGrp="1"/>
          </p:cNvSpPr>
          <p:nvPr>
            <p:ph type="subTitle" idx="1"/>
          </p:nvPr>
        </p:nvSpPr>
        <p:spPr>
          <a:xfrm rot="-546">
            <a:off x="720000" y="3872088"/>
            <a:ext cx="3776700" cy="4263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a:solidFill>
                  <a:schemeClr val="lt1"/>
                </a:solidFill>
                <a:latin typeface="Capriola"/>
                <a:ea typeface="Capriola"/>
                <a:cs typeface="Capriola"/>
                <a:sym typeface="Capriola"/>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ctrTitle"/>
          </p:nvPr>
        </p:nvSpPr>
        <p:spPr>
          <a:xfrm>
            <a:off x="720000" y="1857825"/>
            <a:ext cx="5661000" cy="2053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Clr>
                <a:srgbClr val="191919"/>
              </a:buClr>
              <a:buSzPts val="5200"/>
              <a:buNone/>
              <a:defRPr sz="7200" b="0">
                <a:solidFill>
                  <a:srgbClr val="191919"/>
                </a:solidFill>
                <a:latin typeface="Fredoka One"/>
                <a:ea typeface="Fredoka One"/>
                <a:cs typeface="Fredoka One"/>
                <a:sym typeface="Fredoka One"/>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pic>
        <p:nvPicPr>
          <p:cNvPr id="51" name="Google Shape;51;p11"/>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52" name="Google Shape;52;p11"/>
          <p:cNvSpPr txBox="1">
            <a:spLocks noGrp="1"/>
          </p:cNvSpPr>
          <p:nvPr>
            <p:ph type="title" hasCustomPrompt="1"/>
          </p:nvPr>
        </p:nvSpPr>
        <p:spPr>
          <a:xfrm rot="509">
            <a:off x="1348150" y="2209892"/>
            <a:ext cx="4049700" cy="1638600"/>
          </a:xfrm>
          <a:prstGeom prst="rect">
            <a:avLst/>
          </a:prstGeom>
          <a:noFill/>
          <a:ln>
            <a:noFill/>
          </a:ln>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1259325" y="4163100"/>
            <a:ext cx="4227300" cy="44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5"/>
        <p:cNvGrpSpPr/>
        <p:nvPr/>
      </p:nvGrpSpPr>
      <p:grpSpPr>
        <a:xfrm>
          <a:off x="0" y="0"/>
          <a:ext cx="0" cy="0"/>
          <a:chOff x="0" y="0"/>
          <a:chExt cx="0" cy="0"/>
        </a:xfrm>
      </p:grpSpPr>
      <p:pic>
        <p:nvPicPr>
          <p:cNvPr id="56" name="Google Shape;56;p13"/>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57" name="Google Shape;57;p13"/>
          <p:cNvSpPr txBox="1">
            <a:spLocks noGrp="1"/>
          </p:cNvSpPr>
          <p:nvPr>
            <p:ph type="title"/>
          </p:nvPr>
        </p:nvSpPr>
        <p:spPr>
          <a:xfrm>
            <a:off x="720160" y="3483256"/>
            <a:ext cx="24087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000"/>
              <a:buNone/>
              <a:defRPr sz="1900">
                <a:solidFill>
                  <a:schemeClr val="lt1"/>
                </a:solidFill>
              </a:defRPr>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58" name="Google Shape;58;p13"/>
          <p:cNvSpPr txBox="1">
            <a:spLocks noGrp="1"/>
          </p:cNvSpPr>
          <p:nvPr>
            <p:ph type="subTitle" idx="1"/>
          </p:nvPr>
        </p:nvSpPr>
        <p:spPr>
          <a:xfrm>
            <a:off x="720165" y="4009799"/>
            <a:ext cx="2408700" cy="59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59" name="Google Shape;59;p13"/>
          <p:cNvSpPr txBox="1">
            <a:spLocks noGrp="1"/>
          </p:cNvSpPr>
          <p:nvPr>
            <p:ph type="title" idx="2" hasCustomPrompt="1"/>
          </p:nvPr>
        </p:nvSpPr>
        <p:spPr>
          <a:xfrm rot="1829">
            <a:off x="1078813" y="1496573"/>
            <a:ext cx="1691400" cy="1548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7200"/>
              <a:buNone/>
              <a:defRPr sz="7200">
                <a:solidFill>
                  <a:schemeClr val="lt1"/>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0" name="Google Shape;60;p13"/>
          <p:cNvSpPr txBox="1">
            <a:spLocks noGrp="1"/>
          </p:cNvSpPr>
          <p:nvPr>
            <p:ph type="title" idx="3"/>
          </p:nvPr>
        </p:nvSpPr>
        <p:spPr>
          <a:xfrm>
            <a:off x="3367647" y="3483256"/>
            <a:ext cx="24087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000"/>
              <a:buNone/>
              <a:defRPr sz="1900">
                <a:solidFill>
                  <a:schemeClr val="lt1"/>
                </a:solidFill>
              </a:defRPr>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61" name="Google Shape;61;p13"/>
          <p:cNvSpPr txBox="1">
            <a:spLocks noGrp="1"/>
          </p:cNvSpPr>
          <p:nvPr>
            <p:ph type="subTitle" idx="4"/>
          </p:nvPr>
        </p:nvSpPr>
        <p:spPr>
          <a:xfrm>
            <a:off x="3367652" y="4009799"/>
            <a:ext cx="2408700" cy="59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62" name="Google Shape;62;p13"/>
          <p:cNvSpPr txBox="1">
            <a:spLocks noGrp="1"/>
          </p:cNvSpPr>
          <p:nvPr>
            <p:ph type="title" idx="5" hasCustomPrompt="1"/>
          </p:nvPr>
        </p:nvSpPr>
        <p:spPr>
          <a:xfrm rot="1829">
            <a:off x="3726300" y="1496576"/>
            <a:ext cx="1691400" cy="1548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3" name="Google Shape;63;p13"/>
          <p:cNvSpPr txBox="1">
            <a:spLocks noGrp="1"/>
          </p:cNvSpPr>
          <p:nvPr>
            <p:ph type="title" idx="6"/>
          </p:nvPr>
        </p:nvSpPr>
        <p:spPr>
          <a:xfrm>
            <a:off x="6015459" y="3483256"/>
            <a:ext cx="24084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000"/>
              <a:buNone/>
              <a:defRPr sz="1900">
                <a:solidFill>
                  <a:schemeClr val="lt1"/>
                </a:solidFill>
              </a:defRPr>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64" name="Google Shape;64;p13"/>
          <p:cNvSpPr txBox="1">
            <a:spLocks noGrp="1"/>
          </p:cNvSpPr>
          <p:nvPr>
            <p:ph type="subTitle" idx="7"/>
          </p:nvPr>
        </p:nvSpPr>
        <p:spPr>
          <a:xfrm>
            <a:off x="6015465" y="4009799"/>
            <a:ext cx="2408400" cy="593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1600"/>
              </a:spcBef>
              <a:spcAft>
                <a:spcPts val="0"/>
              </a:spcAft>
              <a:buSzPts val="1400"/>
              <a:buNone/>
              <a:defRPr/>
            </a:lvl3pPr>
            <a:lvl4pPr lvl="3" algn="r" rtl="0">
              <a:lnSpc>
                <a:spcPct val="100000"/>
              </a:lnSpc>
              <a:spcBef>
                <a:spcPts val="1600"/>
              </a:spcBef>
              <a:spcAft>
                <a:spcPts val="0"/>
              </a:spcAft>
              <a:buSzPts val="1400"/>
              <a:buNone/>
              <a:defRPr/>
            </a:lvl4pPr>
            <a:lvl5pPr lvl="4" algn="r" rtl="0">
              <a:lnSpc>
                <a:spcPct val="100000"/>
              </a:lnSpc>
              <a:spcBef>
                <a:spcPts val="1600"/>
              </a:spcBef>
              <a:spcAft>
                <a:spcPts val="0"/>
              </a:spcAft>
              <a:buSzPts val="1400"/>
              <a:buNone/>
              <a:defRPr/>
            </a:lvl5pPr>
            <a:lvl6pPr lvl="5" algn="r" rtl="0">
              <a:lnSpc>
                <a:spcPct val="100000"/>
              </a:lnSpc>
              <a:spcBef>
                <a:spcPts val="1600"/>
              </a:spcBef>
              <a:spcAft>
                <a:spcPts val="0"/>
              </a:spcAft>
              <a:buSzPts val="1400"/>
              <a:buNone/>
              <a:defRPr/>
            </a:lvl6pPr>
            <a:lvl7pPr lvl="6" algn="r" rtl="0">
              <a:lnSpc>
                <a:spcPct val="100000"/>
              </a:lnSpc>
              <a:spcBef>
                <a:spcPts val="1600"/>
              </a:spcBef>
              <a:spcAft>
                <a:spcPts val="0"/>
              </a:spcAft>
              <a:buSzPts val="1400"/>
              <a:buNone/>
              <a:defRPr/>
            </a:lvl7pPr>
            <a:lvl8pPr lvl="7" algn="r" rtl="0">
              <a:lnSpc>
                <a:spcPct val="100000"/>
              </a:lnSpc>
              <a:spcBef>
                <a:spcPts val="1600"/>
              </a:spcBef>
              <a:spcAft>
                <a:spcPts val="0"/>
              </a:spcAft>
              <a:buSzPts val="1400"/>
              <a:buNone/>
              <a:defRPr/>
            </a:lvl8pPr>
            <a:lvl9pPr lvl="8" algn="r" rtl="0">
              <a:lnSpc>
                <a:spcPct val="100000"/>
              </a:lnSpc>
              <a:spcBef>
                <a:spcPts val="1600"/>
              </a:spcBef>
              <a:spcAft>
                <a:spcPts val="1600"/>
              </a:spcAft>
              <a:buSzPts val="1400"/>
              <a:buNone/>
              <a:defRPr/>
            </a:lvl9pPr>
          </a:lstStyle>
          <a:p>
            <a:endParaRPr/>
          </a:p>
        </p:txBody>
      </p:sp>
      <p:sp>
        <p:nvSpPr>
          <p:cNvPr id="65" name="Google Shape;65;p13"/>
          <p:cNvSpPr txBox="1">
            <a:spLocks noGrp="1"/>
          </p:cNvSpPr>
          <p:nvPr>
            <p:ph type="title" idx="8" hasCustomPrompt="1"/>
          </p:nvPr>
        </p:nvSpPr>
        <p:spPr>
          <a:xfrm rot="1829">
            <a:off x="6374026" y="1496575"/>
            <a:ext cx="1691400" cy="1548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7200"/>
              <a:buNone/>
              <a:defRPr sz="7200">
                <a:solidFill>
                  <a:schemeClr val="lt1"/>
                </a:solidFill>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ONE_COLUMN_TEXT_1">
    <p:spTree>
      <p:nvGrpSpPr>
        <p:cNvPr id="1" name="Shape 66"/>
        <p:cNvGrpSpPr/>
        <p:nvPr/>
      </p:nvGrpSpPr>
      <p:grpSpPr>
        <a:xfrm>
          <a:off x="0" y="0"/>
          <a:ext cx="0" cy="0"/>
          <a:chOff x="0" y="0"/>
          <a:chExt cx="0" cy="0"/>
        </a:xfrm>
      </p:grpSpPr>
      <p:pic>
        <p:nvPicPr>
          <p:cNvPr id="67" name="Google Shape;67;p1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68" name="Google Shape;68;p14"/>
          <p:cNvSpPr txBox="1">
            <a:spLocks noGrp="1"/>
          </p:cNvSpPr>
          <p:nvPr>
            <p:ph type="subTitle" idx="1"/>
          </p:nvPr>
        </p:nvSpPr>
        <p:spPr>
          <a:xfrm rot="-238">
            <a:off x="4084500" y="2014199"/>
            <a:ext cx="4339500" cy="2370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69" name="Google Shape;69;p1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4"/>
          <p:cNvSpPr txBox="1">
            <a:spLocks noGrp="1"/>
          </p:cNvSpPr>
          <p:nvPr>
            <p:ph type="subTitle" idx="2"/>
          </p:nvPr>
        </p:nvSpPr>
        <p:spPr>
          <a:xfrm>
            <a:off x="1025687" y="3738938"/>
            <a:ext cx="24432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71" name="Google Shape;71;p1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ONE_COLUMN_TEXT_2">
    <p:spTree>
      <p:nvGrpSpPr>
        <p:cNvPr id="1" name="Shape 72"/>
        <p:cNvGrpSpPr/>
        <p:nvPr/>
      </p:nvGrpSpPr>
      <p:grpSpPr>
        <a:xfrm>
          <a:off x="0" y="0"/>
          <a:ext cx="0" cy="0"/>
          <a:chOff x="0" y="0"/>
          <a:chExt cx="0" cy="0"/>
        </a:xfrm>
      </p:grpSpPr>
      <p:pic>
        <p:nvPicPr>
          <p:cNvPr id="73" name="Google Shape;73;p15"/>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74" name="Google Shape;74;p15"/>
          <p:cNvSpPr txBox="1">
            <a:spLocks noGrp="1"/>
          </p:cNvSpPr>
          <p:nvPr>
            <p:ph type="subTitle" idx="1"/>
          </p:nvPr>
        </p:nvSpPr>
        <p:spPr>
          <a:xfrm rot="-353">
            <a:off x="1658056" y="3965227"/>
            <a:ext cx="5841900" cy="63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5" name="Google Shape;75;p15"/>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77"/>
        <p:cNvGrpSpPr/>
        <p:nvPr/>
      </p:nvGrpSpPr>
      <p:grpSpPr>
        <a:xfrm>
          <a:off x="0" y="0"/>
          <a:ext cx="0" cy="0"/>
          <a:chOff x="0" y="0"/>
          <a:chExt cx="0" cy="0"/>
        </a:xfrm>
      </p:grpSpPr>
      <p:pic>
        <p:nvPicPr>
          <p:cNvPr id="78" name="Google Shape;78;p1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79" name="Google Shape;79;p1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6"/>
          <p:cNvSpPr txBox="1">
            <a:spLocks noGrp="1"/>
          </p:cNvSpPr>
          <p:nvPr>
            <p:ph type="subTitle" idx="1"/>
          </p:nvPr>
        </p:nvSpPr>
        <p:spPr>
          <a:xfrm>
            <a:off x="720024"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solidFill>
                  <a:schemeClr val="lt1"/>
                </a:solidFill>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1" name="Google Shape;81;p1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2" name="Google Shape;82;p16"/>
          <p:cNvSpPr txBox="1">
            <a:spLocks noGrp="1"/>
          </p:cNvSpPr>
          <p:nvPr>
            <p:ph type="subTitle" idx="3"/>
          </p:nvPr>
        </p:nvSpPr>
        <p:spPr>
          <a:xfrm>
            <a:off x="3397812"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3" name="Google Shape;83;p1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txBox="1">
            <a:spLocks noGrp="1"/>
          </p:cNvSpPr>
          <p:nvPr>
            <p:ph type="subTitle" idx="5"/>
          </p:nvPr>
        </p:nvSpPr>
        <p:spPr>
          <a:xfrm>
            <a:off x="6075587" y="3452100"/>
            <a:ext cx="23484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85" name="Google Shape;85;p1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 name="Google Shape;86;p1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87"/>
        <p:cNvGrpSpPr/>
        <p:nvPr/>
      </p:nvGrpSpPr>
      <p:grpSpPr>
        <a:xfrm>
          <a:off x="0" y="0"/>
          <a:ext cx="0" cy="0"/>
          <a:chOff x="0" y="0"/>
          <a:chExt cx="0" cy="0"/>
        </a:xfrm>
      </p:grpSpPr>
      <p:pic>
        <p:nvPicPr>
          <p:cNvPr id="88" name="Google Shape;88;p17"/>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89" name="Google Shape;89;p17"/>
          <p:cNvSpPr txBox="1">
            <a:spLocks noGrp="1"/>
          </p:cNvSpPr>
          <p:nvPr>
            <p:ph type="title"/>
          </p:nvPr>
        </p:nvSpPr>
        <p:spPr>
          <a:xfrm>
            <a:off x="970472" y="1660238"/>
            <a:ext cx="22638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0" name="Google Shape;90;p17"/>
          <p:cNvSpPr txBox="1">
            <a:spLocks noGrp="1"/>
          </p:cNvSpPr>
          <p:nvPr>
            <p:ph type="subTitle" idx="1"/>
          </p:nvPr>
        </p:nvSpPr>
        <p:spPr>
          <a:xfrm>
            <a:off x="970482" y="2246763"/>
            <a:ext cx="2263800" cy="56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1" name="Google Shape;91;p17"/>
          <p:cNvSpPr txBox="1">
            <a:spLocks noGrp="1"/>
          </p:cNvSpPr>
          <p:nvPr>
            <p:ph type="title" idx="2"/>
          </p:nvPr>
        </p:nvSpPr>
        <p:spPr>
          <a:xfrm>
            <a:off x="5909714" y="1660238"/>
            <a:ext cx="22638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2" name="Google Shape;92;p17"/>
          <p:cNvSpPr txBox="1">
            <a:spLocks noGrp="1"/>
          </p:cNvSpPr>
          <p:nvPr>
            <p:ph type="subTitle" idx="3"/>
          </p:nvPr>
        </p:nvSpPr>
        <p:spPr>
          <a:xfrm>
            <a:off x="5909722" y="2246763"/>
            <a:ext cx="2263800" cy="56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3" name="Google Shape;93;p17"/>
          <p:cNvSpPr txBox="1">
            <a:spLocks noGrp="1"/>
          </p:cNvSpPr>
          <p:nvPr>
            <p:ph type="title" idx="4"/>
          </p:nvPr>
        </p:nvSpPr>
        <p:spPr>
          <a:xfrm>
            <a:off x="970463" y="3452663"/>
            <a:ext cx="22638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4" name="Google Shape;94;p17"/>
          <p:cNvSpPr txBox="1">
            <a:spLocks noGrp="1"/>
          </p:cNvSpPr>
          <p:nvPr>
            <p:ph type="subTitle" idx="5"/>
          </p:nvPr>
        </p:nvSpPr>
        <p:spPr>
          <a:xfrm>
            <a:off x="970472" y="4039188"/>
            <a:ext cx="2263800" cy="56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5" name="Google Shape;95;p17"/>
          <p:cNvSpPr txBox="1">
            <a:spLocks noGrp="1"/>
          </p:cNvSpPr>
          <p:nvPr>
            <p:ph type="title" idx="6"/>
          </p:nvPr>
        </p:nvSpPr>
        <p:spPr>
          <a:xfrm>
            <a:off x="5909705" y="3452663"/>
            <a:ext cx="22638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6" name="Google Shape;96;p17"/>
          <p:cNvSpPr txBox="1">
            <a:spLocks noGrp="1"/>
          </p:cNvSpPr>
          <p:nvPr>
            <p:ph type="subTitle" idx="7"/>
          </p:nvPr>
        </p:nvSpPr>
        <p:spPr>
          <a:xfrm>
            <a:off x="5909712" y="4039188"/>
            <a:ext cx="2263800" cy="56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7" name="Google Shape;97;p17"/>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7"/>
          <p:cNvSpPr txBox="1">
            <a:spLocks noGrp="1"/>
          </p:cNvSpPr>
          <p:nvPr>
            <p:ph type="title" idx="8"/>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99"/>
        <p:cNvGrpSpPr/>
        <p:nvPr/>
      </p:nvGrpSpPr>
      <p:grpSpPr>
        <a:xfrm>
          <a:off x="0" y="0"/>
          <a:ext cx="0" cy="0"/>
          <a:chOff x="0" y="0"/>
          <a:chExt cx="0" cy="0"/>
        </a:xfrm>
      </p:grpSpPr>
      <p:pic>
        <p:nvPicPr>
          <p:cNvPr id="100" name="Google Shape;100;p1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01" name="Google Shape;101;p18"/>
          <p:cNvSpPr txBox="1">
            <a:spLocks noGrp="1"/>
          </p:cNvSpPr>
          <p:nvPr>
            <p:ph type="title"/>
          </p:nvPr>
        </p:nvSpPr>
        <p:spPr>
          <a:xfrm>
            <a:off x="720000"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2" name="Google Shape;102;p18"/>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3" name="Google Shape;103;p18"/>
          <p:cNvSpPr txBox="1">
            <a:spLocks noGrp="1"/>
          </p:cNvSpPr>
          <p:nvPr>
            <p:ph type="title" idx="2"/>
          </p:nvPr>
        </p:nvSpPr>
        <p:spPr>
          <a:xfrm>
            <a:off x="719994" y="2590550"/>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4" name="Google Shape;104;p18"/>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5" name="Google Shape;105;p18"/>
          <p:cNvSpPr txBox="1">
            <a:spLocks noGrp="1"/>
          </p:cNvSpPr>
          <p:nvPr>
            <p:ph type="title" idx="4"/>
          </p:nvPr>
        </p:nvSpPr>
        <p:spPr>
          <a:xfrm>
            <a:off x="720000"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6" name="Google Shape;106;p18"/>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7" name="Google Shape;107;p18"/>
          <p:cNvSpPr txBox="1">
            <a:spLocks noGrp="1"/>
          </p:cNvSpPr>
          <p:nvPr>
            <p:ph type="title" idx="6"/>
          </p:nvPr>
        </p:nvSpPr>
        <p:spPr>
          <a:xfrm>
            <a:off x="6118544" y="26144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8" name="Google Shape;108;p18"/>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9" name="Google Shape;109;p18"/>
          <p:cNvSpPr txBox="1">
            <a:spLocks noGrp="1"/>
          </p:cNvSpPr>
          <p:nvPr>
            <p:ph type="title" idx="8"/>
          </p:nvPr>
        </p:nvSpPr>
        <p:spPr>
          <a:xfrm>
            <a:off x="6118545" y="150222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0" name="Google Shape;110;p18"/>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1" name="Google Shape;111;p18"/>
          <p:cNvSpPr txBox="1">
            <a:spLocks noGrp="1"/>
          </p:cNvSpPr>
          <p:nvPr>
            <p:ph type="title" idx="13"/>
          </p:nvPr>
        </p:nvSpPr>
        <p:spPr>
          <a:xfrm>
            <a:off x="6118545" y="3678875"/>
            <a:ext cx="2305500" cy="527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2" name="Google Shape;112;p18"/>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3" name="Google Shape;113;p18"/>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18"/>
          <p:cNvSpPr txBox="1">
            <a:spLocks noGrp="1"/>
          </p:cNvSpPr>
          <p:nvPr>
            <p:ph type="title" idx="15"/>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15"/>
        <p:cNvGrpSpPr/>
        <p:nvPr/>
      </p:nvGrpSpPr>
      <p:grpSpPr>
        <a:xfrm>
          <a:off x="0" y="0"/>
          <a:ext cx="0" cy="0"/>
          <a:chOff x="0" y="0"/>
          <a:chExt cx="0" cy="0"/>
        </a:xfrm>
      </p:grpSpPr>
      <p:pic>
        <p:nvPicPr>
          <p:cNvPr id="116" name="Google Shape;116;p19"/>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17" name="Google Shape;117;p19"/>
          <p:cNvSpPr txBox="1">
            <a:spLocks noGrp="1"/>
          </p:cNvSpPr>
          <p:nvPr>
            <p:ph type="title" hasCustomPrompt="1"/>
          </p:nvPr>
        </p:nvSpPr>
        <p:spPr>
          <a:xfrm rot="-397">
            <a:off x="2075298" y="820450"/>
            <a:ext cx="2595600" cy="9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7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8" name="Google Shape;118;p19"/>
          <p:cNvSpPr txBox="1">
            <a:spLocks noGrp="1"/>
          </p:cNvSpPr>
          <p:nvPr>
            <p:ph type="subTitle" idx="1"/>
          </p:nvPr>
        </p:nvSpPr>
        <p:spPr>
          <a:xfrm>
            <a:off x="2251850" y="1981619"/>
            <a:ext cx="2242500" cy="55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9" name="Google Shape;119;p19"/>
          <p:cNvSpPr txBox="1">
            <a:spLocks noGrp="1"/>
          </p:cNvSpPr>
          <p:nvPr>
            <p:ph type="title" idx="2" hasCustomPrompt="1"/>
          </p:nvPr>
        </p:nvSpPr>
        <p:spPr>
          <a:xfrm>
            <a:off x="4020601" y="2791283"/>
            <a:ext cx="3500700" cy="9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7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0" name="Google Shape;120;p19"/>
          <p:cNvSpPr txBox="1">
            <a:spLocks noGrp="1"/>
          </p:cNvSpPr>
          <p:nvPr>
            <p:ph type="subTitle" idx="3"/>
          </p:nvPr>
        </p:nvSpPr>
        <p:spPr>
          <a:xfrm>
            <a:off x="4839125" y="4024250"/>
            <a:ext cx="1863600" cy="55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21"/>
        <p:cNvGrpSpPr/>
        <p:nvPr/>
      </p:nvGrpSpPr>
      <p:grpSpPr>
        <a:xfrm>
          <a:off x="0" y="0"/>
          <a:ext cx="0" cy="0"/>
          <a:chOff x="0" y="0"/>
          <a:chExt cx="0" cy="0"/>
        </a:xfrm>
      </p:grpSpPr>
      <p:pic>
        <p:nvPicPr>
          <p:cNvPr id="122" name="Google Shape;122;p20"/>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23" name="Google Shape;123;p20"/>
          <p:cNvSpPr txBox="1"/>
          <p:nvPr/>
        </p:nvSpPr>
        <p:spPr>
          <a:xfrm>
            <a:off x="4738700" y="3341960"/>
            <a:ext cx="3585300" cy="700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b="1">
                <a:solidFill>
                  <a:schemeClr val="dk1"/>
                </a:solidFill>
                <a:highlight>
                  <a:schemeClr val="accent3"/>
                </a:highlight>
                <a:latin typeface="Capriola"/>
                <a:ea typeface="Capriola"/>
                <a:cs typeface="Capriola"/>
                <a:sym typeface="Capriola"/>
              </a:rPr>
              <a:t>CREDITS:</a:t>
            </a:r>
            <a:r>
              <a:rPr lang="en" sz="1100">
                <a:solidFill>
                  <a:schemeClr val="dk1"/>
                </a:solidFill>
                <a:latin typeface="Capriola"/>
                <a:ea typeface="Capriola"/>
                <a:cs typeface="Capriola"/>
                <a:sym typeface="Capriola"/>
              </a:rPr>
              <a:t> This presentation template was created by </a:t>
            </a:r>
            <a:r>
              <a:rPr lang="en" sz="1100" b="1">
                <a:solidFill>
                  <a:schemeClr val="dk1"/>
                </a:solidFill>
                <a:highlight>
                  <a:schemeClr val="accent3"/>
                </a:highlight>
                <a:uFill>
                  <a:noFill/>
                </a:uFill>
                <a:latin typeface="Capriola"/>
                <a:ea typeface="Capriola"/>
                <a:cs typeface="Capriola"/>
                <a:sym typeface="Capriola"/>
                <a:hlinkClick r:id="rId3">
                  <a:extLst>
                    <a:ext uri="{A12FA001-AC4F-418D-AE19-62706E023703}">
                      <ahyp:hlinkClr xmlns:ahyp="http://schemas.microsoft.com/office/drawing/2018/hyperlinkcolor" val="tx"/>
                    </a:ext>
                  </a:extLst>
                </a:hlinkClick>
              </a:rPr>
              <a:t>Slidesgo</a:t>
            </a:r>
            <a:r>
              <a:rPr lang="en" sz="1100" b="1">
                <a:solidFill>
                  <a:schemeClr val="dk1"/>
                </a:solidFill>
                <a:highlight>
                  <a:schemeClr val="accent3"/>
                </a:highlight>
                <a:latin typeface="Capriola"/>
                <a:ea typeface="Capriola"/>
                <a:cs typeface="Capriola"/>
                <a:sym typeface="Capriola"/>
              </a:rPr>
              <a:t>,</a:t>
            </a:r>
            <a:r>
              <a:rPr lang="en" sz="1100">
                <a:solidFill>
                  <a:schemeClr val="dk1"/>
                </a:solidFill>
                <a:latin typeface="Capriola"/>
                <a:ea typeface="Capriola"/>
                <a:cs typeface="Capriola"/>
                <a:sym typeface="Capriola"/>
              </a:rPr>
              <a:t> including icons by </a:t>
            </a:r>
            <a:r>
              <a:rPr lang="en" sz="1100" b="1">
                <a:solidFill>
                  <a:schemeClr val="dk1"/>
                </a:solidFill>
                <a:highlight>
                  <a:schemeClr val="accent3"/>
                </a:highlight>
                <a:uFill>
                  <a:noFill/>
                </a:uFill>
                <a:latin typeface="Capriola"/>
                <a:ea typeface="Capriola"/>
                <a:cs typeface="Capriola"/>
                <a:sym typeface="Capriola"/>
                <a:hlinkClick r:id="rId4">
                  <a:extLst>
                    <a:ext uri="{A12FA001-AC4F-418D-AE19-62706E023703}">
                      <ahyp:hlinkClr xmlns:ahyp="http://schemas.microsoft.com/office/drawing/2018/hyperlinkcolor" val="tx"/>
                    </a:ext>
                  </a:extLst>
                </a:hlinkClick>
              </a:rPr>
              <a:t>Flaticon</a:t>
            </a:r>
            <a:r>
              <a:rPr lang="en" sz="1100" b="1">
                <a:solidFill>
                  <a:schemeClr val="dk1"/>
                </a:solidFill>
                <a:highlight>
                  <a:schemeClr val="accent3"/>
                </a:highlight>
                <a:latin typeface="Capriola"/>
                <a:ea typeface="Capriola"/>
                <a:cs typeface="Capriola"/>
                <a:sym typeface="Capriola"/>
              </a:rPr>
              <a:t>,</a:t>
            </a:r>
            <a:r>
              <a:rPr lang="en" sz="1100">
                <a:solidFill>
                  <a:schemeClr val="dk1"/>
                </a:solidFill>
                <a:highlight>
                  <a:schemeClr val="accent3"/>
                </a:highlight>
                <a:latin typeface="Capriola"/>
                <a:ea typeface="Capriola"/>
                <a:cs typeface="Capriola"/>
                <a:sym typeface="Capriola"/>
              </a:rPr>
              <a:t> </a:t>
            </a:r>
            <a:r>
              <a:rPr lang="en" sz="1100">
                <a:solidFill>
                  <a:schemeClr val="dk1"/>
                </a:solidFill>
                <a:latin typeface="Capriola"/>
                <a:ea typeface="Capriola"/>
                <a:cs typeface="Capriola"/>
                <a:sym typeface="Capriola"/>
              </a:rPr>
              <a:t>and infographics &amp; images by </a:t>
            </a:r>
            <a:r>
              <a:rPr lang="en" sz="1100" b="1">
                <a:solidFill>
                  <a:schemeClr val="dk1"/>
                </a:solidFill>
                <a:highlight>
                  <a:schemeClr val="accent3"/>
                </a:highlight>
                <a:uFill>
                  <a:noFill/>
                </a:uFill>
                <a:latin typeface="Capriola"/>
                <a:ea typeface="Capriola"/>
                <a:cs typeface="Capriola"/>
                <a:sym typeface="Capriola"/>
                <a:hlinkClick r:id="rId5">
                  <a:extLst>
                    <a:ext uri="{A12FA001-AC4F-418D-AE19-62706E023703}">
                      <ahyp:hlinkClr xmlns:ahyp="http://schemas.microsoft.com/office/drawing/2018/hyperlinkcolor" val="tx"/>
                    </a:ext>
                  </a:extLst>
                </a:hlinkClick>
              </a:rPr>
              <a:t>Freepik</a:t>
            </a:r>
            <a:endParaRPr sz="1100" b="1">
              <a:solidFill>
                <a:schemeClr val="dk1"/>
              </a:solidFill>
              <a:highlight>
                <a:schemeClr val="accent3"/>
              </a:highlight>
              <a:latin typeface="Capriola"/>
              <a:ea typeface="Capriola"/>
              <a:cs typeface="Capriola"/>
              <a:sym typeface="Capriola"/>
            </a:endParaRPr>
          </a:p>
        </p:txBody>
      </p:sp>
      <p:sp>
        <p:nvSpPr>
          <p:cNvPr id="124" name="Google Shape;124;p20"/>
          <p:cNvSpPr txBox="1">
            <a:spLocks noGrp="1"/>
          </p:cNvSpPr>
          <p:nvPr>
            <p:ph type="ctrTitle"/>
          </p:nvPr>
        </p:nvSpPr>
        <p:spPr>
          <a:xfrm>
            <a:off x="4805444" y="793901"/>
            <a:ext cx="3451800" cy="11265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5200"/>
              <a:buNone/>
              <a:defRPr sz="6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5" name="Google Shape;125;p20"/>
          <p:cNvSpPr txBox="1">
            <a:spLocks noGrp="1"/>
          </p:cNvSpPr>
          <p:nvPr>
            <p:ph type="subTitle" idx="1"/>
          </p:nvPr>
        </p:nvSpPr>
        <p:spPr>
          <a:xfrm>
            <a:off x="4638600" y="2133870"/>
            <a:ext cx="3785400" cy="122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
        <p:nvSpPr>
          <p:cNvPr id="126" name="Google Shape;126;p20"/>
          <p:cNvSpPr txBox="1">
            <a:spLocks noGrp="1"/>
          </p:cNvSpPr>
          <p:nvPr>
            <p:ph type="subTitle" idx="2"/>
          </p:nvPr>
        </p:nvSpPr>
        <p:spPr>
          <a:xfrm rot="-962">
            <a:off x="4923020" y="4215555"/>
            <a:ext cx="3216600" cy="37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100"/>
              <a:buNone/>
              <a:defRPr sz="1100"/>
            </a:lvl1pPr>
            <a:lvl2pPr lvl="1" algn="ctr" rtl="0">
              <a:lnSpc>
                <a:spcPct val="100000"/>
              </a:lnSpc>
              <a:spcBef>
                <a:spcPts val="0"/>
              </a:spcBef>
              <a:spcAft>
                <a:spcPts val="0"/>
              </a:spcAft>
              <a:buClr>
                <a:schemeClr val="dk1"/>
              </a:buClr>
              <a:buSzPts val="1100"/>
              <a:buNone/>
              <a:defRPr sz="1100">
                <a:solidFill>
                  <a:schemeClr val="dk1"/>
                </a:solidFill>
              </a:defRPr>
            </a:lvl2pPr>
            <a:lvl3pPr lvl="2" algn="ctr" rtl="0">
              <a:lnSpc>
                <a:spcPct val="100000"/>
              </a:lnSpc>
              <a:spcBef>
                <a:spcPts val="0"/>
              </a:spcBef>
              <a:spcAft>
                <a:spcPts val="0"/>
              </a:spcAft>
              <a:buClr>
                <a:schemeClr val="dk1"/>
              </a:buClr>
              <a:buSzPts val="1100"/>
              <a:buNone/>
              <a:defRPr sz="1100">
                <a:solidFill>
                  <a:schemeClr val="dk1"/>
                </a:solidFill>
              </a:defRPr>
            </a:lvl3pPr>
            <a:lvl4pPr lvl="3" algn="ctr" rtl="0">
              <a:lnSpc>
                <a:spcPct val="100000"/>
              </a:lnSpc>
              <a:spcBef>
                <a:spcPts val="0"/>
              </a:spcBef>
              <a:spcAft>
                <a:spcPts val="0"/>
              </a:spcAft>
              <a:buClr>
                <a:schemeClr val="dk1"/>
              </a:buClr>
              <a:buSzPts val="1100"/>
              <a:buNone/>
              <a:defRPr sz="1100">
                <a:solidFill>
                  <a:schemeClr val="dk1"/>
                </a:solidFill>
              </a:defRPr>
            </a:lvl4pPr>
            <a:lvl5pPr lvl="4" algn="ctr" rtl="0">
              <a:lnSpc>
                <a:spcPct val="100000"/>
              </a:lnSpc>
              <a:spcBef>
                <a:spcPts val="0"/>
              </a:spcBef>
              <a:spcAft>
                <a:spcPts val="0"/>
              </a:spcAft>
              <a:buClr>
                <a:schemeClr val="dk1"/>
              </a:buClr>
              <a:buSzPts val="1100"/>
              <a:buNone/>
              <a:defRPr sz="1100">
                <a:solidFill>
                  <a:schemeClr val="dk1"/>
                </a:solidFill>
              </a:defRPr>
            </a:lvl5pPr>
            <a:lvl6pPr lvl="5" algn="ctr" rtl="0">
              <a:lnSpc>
                <a:spcPct val="100000"/>
              </a:lnSpc>
              <a:spcBef>
                <a:spcPts val="0"/>
              </a:spcBef>
              <a:spcAft>
                <a:spcPts val="0"/>
              </a:spcAft>
              <a:buClr>
                <a:schemeClr val="dk1"/>
              </a:buClr>
              <a:buSzPts val="1100"/>
              <a:buNone/>
              <a:defRPr sz="1100">
                <a:solidFill>
                  <a:schemeClr val="dk1"/>
                </a:solidFill>
              </a:defRPr>
            </a:lvl6pPr>
            <a:lvl7pPr lvl="6" algn="ctr" rtl="0">
              <a:lnSpc>
                <a:spcPct val="100000"/>
              </a:lnSpc>
              <a:spcBef>
                <a:spcPts val="0"/>
              </a:spcBef>
              <a:spcAft>
                <a:spcPts val="0"/>
              </a:spcAft>
              <a:buClr>
                <a:schemeClr val="dk1"/>
              </a:buClr>
              <a:buSzPts val="1100"/>
              <a:buNone/>
              <a:defRPr sz="1100">
                <a:solidFill>
                  <a:schemeClr val="dk1"/>
                </a:solidFill>
              </a:defRPr>
            </a:lvl7pPr>
            <a:lvl8pPr lvl="7" algn="ctr" rtl="0">
              <a:lnSpc>
                <a:spcPct val="100000"/>
              </a:lnSpc>
              <a:spcBef>
                <a:spcPts val="0"/>
              </a:spcBef>
              <a:spcAft>
                <a:spcPts val="0"/>
              </a:spcAft>
              <a:buClr>
                <a:schemeClr val="dk1"/>
              </a:buClr>
              <a:buSzPts val="1100"/>
              <a:buNone/>
              <a:defRPr sz="1100">
                <a:solidFill>
                  <a:schemeClr val="dk1"/>
                </a:solidFill>
              </a:defRPr>
            </a:lvl8pPr>
            <a:lvl9pPr lvl="8" algn="ctr" rtl="0">
              <a:lnSpc>
                <a:spcPct val="100000"/>
              </a:lnSpc>
              <a:spcBef>
                <a:spcPts val="0"/>
              </a:spcBef>
              <a:spcAft>
                <a:spcPts val="0"/>
              </a:spcAft>
              <a:buClr>
                <a:schemeClr val="dk1"/>
              </a:buClr>
              <a:buSzPts val="1100"/>
              <a:buNone/>
              <a:defRPr sz="1100">
                <a:solidFill>
                  <a:schemeClr val="dk1"/>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pic>
        <p:nvPicPr>
          <p:cNvPr id="13" name="Google Shape;13;p3"/>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4" name="Google Shape;14;p3"/>
          <p:cNvSpPr txBox="1">
            <a:spLocks noGrp="1"/>
          </p:cNvSpPr>
          <p:nvPr>
            <p:ph type="title"/>
          </p:nvPr>
        </p:nvSpPr>
        <p:spPr>
          <a:xfrm>
            <a:off x="2229700" y="3244414"/>
            <a:ext cx="46848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3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3668675" y="1201789"/>
            <a:ext cx="1820700" cy="16944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6000"/>
              <a:buNone/>
              <a:defRPr sz="96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 name="Google Shape;16;p3"/>
          <p:cNvSpPr txBox="1">
            <a:spLocks noGrp="1"/>
          </p:cNvSpPr>
          <p:nvPr>
            <p:ph type="subTitle" idx="1"/>
          </p:nvPr>
        </p:nvSpPr>
        <p:spPr>
          <a:xfrm rot="408">
            <a:off x="3309250" y="4063764"/>
            <a:ext cx="2525700" cy="630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27"/>
        <p:cNvGrpSpPr/>
        <p:nvPr/>
      </p:nvGrpSpPr>
      <p:grpSpPr>
        <a:xfrm>
          <a:off x="0" y="0"/>
          <a:ext cx="0" cy="0"/>
          <a:chOff x="0" y="0"/>
          <a:chExt cx="0" cy="0"/>
        </a:xfrm>
      </p:grpSpPr>
      <p:pic>
        <p:nvPicPr>
          <p:cNvPr id="128" name="Google Shape;128;p21"/>
          <p:cNvPicPr preferRelativeResize="0"/>
          <p:nvPr/>
        </p:nvPicPr>
        <p:blipFill>
          <a:blip r:embed="rId2">
            <a:alphaModFix amt="60000"/>
          </a:blip>
          <a:stretch>
            <a:fillRect/>
          </a:stretch>
        </p:blipFill>
        <p:spPr>
          <a:xfrm>
            <a:off x="0" y="0"/>
            <a:ext cx="9144000" cy="5143500"/>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29"/>
        <p:cNvGrpSpPr/>
        <p:nvPr/>
      </p:nvGrpSpPr>
      <p:grpSpPr>
        <a:xfrm>
          <a:off x="0" y="0"/>
          <a:ext cx="0" cy="0"/>
          <a:chOff x="0" y="0"/>
          <a:chExt cx="0" cy="0"/>
        </a:xfrm>
      </p:grpSpPr>
      <p:pic>
        <p:nvPicPr>
          <p:cNvPr id="130" name="Google Shape;130;p22"/>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31" name="Google Shape;131;p22"/>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132;p22"/>
          <p:cNvGrpSpPr/>
          <p:nvPr/>
        </p:nvGrpSpPr>
        <p:grpSpPr>
          <a:xfrm>
            <a:off x="5929180" y="203519"/>
            <a:ext cx="3996082" cy="5775665"/>
            <a:chOff x="3773900" y="2531675"/>
            <a:chExt cx="1321150" cy="1909500"/>
          </a:xfrm>
        </p:grpSpPr>
        <p:sp>
          <p:nvSpPr>
            <p:cNvPr id="133" name="Google Shape;133;p22"/>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2"/>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2"/>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2"/>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2"/>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2"/>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2"/>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2"/>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2"/>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2"/>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2"/>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2"/>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2"/>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2"/>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2"/>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2"/>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2"/>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 name="Google Shape;156;p22"/>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2"/>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22"/>
          <p:cNvGrpSpPr/>
          <p:nvPr/>
        </p:nvGrpSpPr>
        <p:grpSpPr>
          <a:xfrm>
            <a:off x="7818090" y="4649050"/>
            <a:ext cx="1370117" cy="494450"/>
            <a:chOff x="1893500" y="4742700"/>
            <a:chExt cx="338000" cy="121975"/>
          </a:xfrm>
        </p:grpSpPr>
        <p:sp>
          <p:nvSpPr>
            <p:cNvPr id="159" name="Google Shape;159;p22"/>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2"/>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2"/>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2"/>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 name="Google Shape;163;p22"/>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2"/>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2"/>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2"/>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2"/>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 name="Google Shape;168;p22"/>
          <p:cNvGrpSpPr/>
          <p:nvPr/>
        </p:nvGrpSpPr>
        <p:grpSpPr>
          <a:xfrm>
            <a:off x="6006410" y="4026291"/>
            <a:ext cx="1229959" cy="1117211"/>
            <a:chOff x="1899025" y="1705925"/>
            <a:chExt cx="493900" cy="448625"/>
          </a:xfrm>
        </p:grpSpPr>
        <p:sp>
          <p:nvSpPr>
            <p:cNvPr id="169" name="Google Shape;169;p22"/>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2"/>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2"/>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2"/>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2"/>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2"/>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2"/>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2"/>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2"/>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2"/>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2"/>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2"/>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2">
  <p:cSld name="BLANK_1_1_1_1_1_1_1_1_1">
    <p:spTree>
      <p:nvGrpSpPr>
        <p:cNvPr id="1" name="Shape 181"/>
        <p:cNvGrpSpPr/>
        <p:nvPr/>
      </p:nvGrpSpPr>
      <p:grpSpPr>
        <a:xfrm>
          <a:off x="0" y="0"/>
          <a:ext cx="0" cy="0"/>
          <a:chOff x="0" y="0"/>
          <a:chExt cx="0" cy="0"/>
        </a:xfrm>
      </p:grpSpPr>
      <p:pic>
        <p:nvPicPr>
          <p:cNvPr id="182" name="Google Shape;182;p23"/>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83" name="Google Shape;183;p23"/>
          <p:cNvSpPr/>
          <p:nvPr/>
        </p:nvSpPr>
        <p:spPr>
          <a:xfrm>
            <a:off x="989975" y="859150"/>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3"/>
          <p:cNvSpPr/>
          <p:nvPr/>
        </p:nvSpPr>
        <p:spPr>
          <a:xfrm>
            <a:off x="6914509" y="1387425"/>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3"/>
          <p:cNvSpPr/>
          <p:nvPr/>
        </p:nvSpPr>
        <p:spPr>
          <a:xfrm>
            <a:off x="2063119" y="176866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3"/>
          <p:cNvSpPr/>
          <p:nvPr/>
        </p:nvSpPr>
        <p:spPr>
          <a:xfrm>
            <a:off x="7419605" y="10072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3"/>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3"/>
          <p:cNvSpPr/>
          <p:nvPr/>
        </p:nvSpPr>
        <p:spPr>
          <a:xfrm>
            <a:off x="8243719" y="6115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3">
  <p:cSld name="BLANK_1_1_1_1_1_1_1_1_1_1">
    <p:spTree>
      <p:nvGrpSpPr>
        <p:cNvPr id="1" name="Shape 189"/>
        <p:cNvGrpSpPr/>
        <p:nvPr/>
      </p:nvGrpSpPr>
      <p:grpSpPr>
        <a:xfrm>
          <a:off x="0" y="0"/>
          <a:ext cx="0" cy="0"/>
          <a:chOff x="0" y="0"/>
          <a:chExt cx="0" cy="0"/>
        </a:xfrm>
      </p:grpSpPr>
      <p:pic>
        <p:nvPicPr>
          <p:cNvPr id="190" name="Google Shape;190;p2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1" name="Google Shape;191;p24"/>
          <p:cNvSpPr/>
          <p:nvPr/>
        </p:nvSpPr>
        <p:spPr>
          <a:xfrm>
            <a:off x="4956925" y="1881900"/>
            <a:ext cx="2686643" cy="1379712"/>
          </a:xfrm>
          <a:custGeom>
            <a:avLst/>
            <a:gdLst/>
            <a:ahLst/>
            <a:cxnLst/>
            <a:rect l="l" t="t" r="r" b="b"/>
            <a:pathLst>
              <a:path w="57364" h="29459" extrusionOk="0">
                <a:moveTo>
                  <a:pt x="29243" y="1"/>
                </a:moveTo>
                <a:cubicBezTo>
                  <a:pt x="22661" y="1"/>
                  <a:pt x="17088" y="4319"/>
                  <a:pt x="15201" y="10276"/>
                </a:cubicBezTo>
                <a:cubicBezTo>
                  <a:pt x="14975" y="10260"/>
                  <a:pt x="14745" y="10249"/>
                  <a:pt x="14516" y="10249"/>
                </a:cubicBezTo>
                <a:cubicBezTo>
                  <a:pt x="10474" y="10249"/>
                  <a:pt x="7046" y="12864"/>
                  <a:pt x="5826" y="16493"/>
                </a:cubicBezTo>
                <a:cubicBezTo>
                  <a:pt x="5304" y="16252"/>
                  <a:pt x="4721" y="16117"/>
                  <a:pt x="4110" y="16117"/>
                </a:cubicBezTo>
                <a:cubicBezTo>
                  <a:pt x="1841" y="16117"/>
                  <a:pt x="1" y="17957"/>
                  <a:pt x="1" y="20226"/>
                </a:cubicBezTo>
                <a:cubicBezTo>
                  <a:pt x="1" y="22494"/>
                  <a:pt x="1841" y="24335"/>
                  <a:pt x="4110" y="24335"/>
                </a:cubicBezTo>
                <a:cubicBezTo>
                  <a:pt x="4951" y="24335"/>
                  <a:pt x="5731" y="24082"/>
                  <a:pt x="6383" y="23648"/>
                </a:cubicBezTo>
                <a:cubicBezTo>
                  <a:pt x="7911" y="26584"/>
                  <a:pt x="10979" y="28588"/>
                  <a:pt x="14517" y="28588"/>
                </a:cubicBezTo>
                <a:cubicBezTo>
                  <a:pt x="16739" y="28588"/>
                  <a:pt x="18778" y="27797"/>
                  <a:pt x="20365" y="26481"/>
                </a:cubicBezTo>
                <a:cubicBezTo>
                  <a:pt x="22834" y="28350"/>
                  <a:pt x="25909" y="29459"/>
                  <a:pt x="29245" y="29459"/>
                </a:cubicBezTo>
                <a:cubicBezTo>
                  <a:pt x="32615" y="29459"/>
                  <a:pt x="35721" y="28326"/>
                  <a:pt x="38202" y="26421"/>
                </a:cubicBezTo>
                <a:cubicBezTo>
                  <a:pt x="38358" y="26429"/>
                  <a:pt x="38513" y="26434"/>
                  <a:pt x="38669" y="26434"/>
                </a:cubicBezTo>
                <a:cubicBezTo>
                  <a:pt x="41329" y="26434"/>
                  <a:pt x="43760" y="25453"/>
                  <a:pt x="45623" y="23836"/>
                </a:cubicBezTo>
                <a:cubicBezTo>
                  <a:pt x="46393" y="24297"/>
                  <a:pt x="47293" y="24561"/>
                  <a:pt x="48255" y="24561"/>
                </a:cubicBezTo>
                <a:cubicBezTo>
                  <a:pt x="50259" y="24561"/>
                  <a:pt x="51993" y="23415"/>
                  <a:pt x="52842" y="21743"/>
                </a:cubicBezTo>
                <a:cubicBezTo>
                  <a:pt x="53302" y="22350"/>
                  <a:pt x="54028" y="22745"/>
                  <a:pt x="54847" y="22745"/>
                </a:cubicBezTo>
                <a:cubicBezTo>
                  <a:pt x="56238" y="22745"/>
                  <a:pt x="57363" y="21618"/>
                  <a:pt x="57363" y="20229"/>
                </a:cubicBezTo>
                <a:cubicBezTo>
                  <a:pt x="57362" y="18836"/>
                  <a:pt x="56236" y="17708"/>
                  <a:pt x="54846" y="17708"/>
                </a:cubicBezTo>
                <a:cubicBezTo>
                  <a:pt x="54248" y="17708"/>
                  <a:pt x="53697" y="17919"/>
                  <a:pt x="53266" y="18268"/>
                </a:cubicBezTo>
                <a:cubicBezTo>
                  <a:pt x="52812" y="16281"/>
                  <a:pt x="51206" y="14731"/>
                  <a:pt x="49186" y="14361"/>
                </a:cubicBezTo>
                <a:cubicBezTo>
                  <a:pt x="48566" y="9828"/>
                  <a:pt x="45085" y="6206"/>
                  <a:pt x="40621" y="5377"/>
                </a:cubicBezTo>
                <a:cubicBezTo>
                  <a:pt x="37920" y="2095"/>
                  <a:pt x="33827" y="1"/>
                  <a:pt x="29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192;p24"/>
          <p:cNvGrpSpPr/>
          <p:nvPr/>
        </p:nvGrpSpPr>
        <p:grpSpPr>
          <a:xfrm>
            <a:off x="6202630" y="584241"/>
            <a:ext cx="1899385" cy="4559212"/>
            <a:chOff x="2212525" y="397425"/>
            <a:chExt cx="732025" cy="1757125"/>
          </a:xfrm>
        </p:grpSpPr>
        <p:sp>
          <p:nvSpPr>
            <p:cNvPr id="193" name="Google Shape;193;p24"/>
            <p:cNvSpPr/>
            <p:nvPr/>
          </p:nvSpPr>
          <p:spPr>
            <a:xfrm>
              <a:off x="2215200" y="397425"/>
              <a:ext cx="715125" cy="1408775"/>
            </a:xfrm>
            <a:custGeom>
              <a:avLst/>
              <a:gdLst/>
              <a:ahLst/>
              <a:cxnLst/>
              <a:rect l="l" t="t" r="r" b="b"/>
              <a:pathLst>
                <a:path w="28605" h="56351" extrusionOk="0">
                  <a:moveTo>
                    <a:pt x="13319" y="1"/>
                  </a:moveTo>
                  <a:cubicBezTo>
                    <a:pt x="10561" y="1"/>
                    <a:pt x="7823" y="841"/>
                    <a:pt x="5572" y="2721"/>
                  </a:cubicBezTo>
                  <a:cubicBezTo>
                    <a:pt x="0" y="7370"/>
                    <a:pt x="4084" y="31509"/>
                    <a:pt x="3589" y="37012"/>
                  </a:cubicBezTo>
                  <a:cubicBezTo>
                    <a:pt x="3132" y="42084"/>
                    <a:pt x="3677" y="56351"/>
                    <a:pt x="14388" y="56351"/>
                  </a:cubicBezTo>
                  <a:cubicBezTo>
                    <a:pt x="15301" y="56351"/>
                    <a:pt x="16288" y="56247"/>
                    <a:pt x="17354" y="56025"/>
                  </a:cubicBezTo>
                  <a:cubicBezTo>
                    <a:pt x="20637" y="55342"/>
                    <a:pt x="25757" y="54121"/>
                    <a:pt x="26094" y="46209"/>
                  </a:cubicBezTo>
                  <a:cubicBezTo>
                    <a:pt x="26431" y="38298"/>
                    <a:pt x="28604" y="9900"/>
                    <a:pt x="24144" y="4839"/>
                  </a:cubicBezTo>
                  <a:cubicBezTo>
                    <a:pt x="21488" y="1825"/>
                    <a:pt x="17382" y="1"/>
                    <a:pt x="133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4"/>
            <p:cNvSpPr/>
            <p:nvPr/>
          </p:nvSpPr>
          <p:spPr>
            <a:xfrm>
              <a:off x="2552325" y="1249225"/>
              <a:ext cx="383075" cy="406575"/>
            </a:xfrm>
            <a:custGeom>
              <a:avLst/>
              <a:gdLst/>
              <a:ahLst/>
              <a:cxnLst/>
              <a:rect l="l" t="t" r="r" b="b"/>
              <a:pathLst>
                <a:path w="15323" h="16263" extrusionOk="0">
                  <a:moveTo>
                    <a:pt x="8128" y="0"/>
                  </a:moveTo>
                  <a:cubicBezTo>
                    <a:pt x="5158" y="0"/>
                    <a:pt x="2247" y="1758"/>
                    <a:pt x="1506" y="3842"/>
                  </a:cubicBezTo>
                  <a:cubicBezTo>
                    <a:pt x="493" y="6689"/>
                    <a:pt x="1" y="16262"/>
                    <a:pt x="6869" y="16262"/>
                  </a:cubicBezTo>
                  <a:cubicBezTo>
                    <a:pt x="7031" y="16262"/>
                    <a:pt x="7198" y="16257"/>
                    <a:pt x="7369" y="16246"/>
                  </a:cubicBezTo>
                  <a:cubicBezTo>
                    <a:pt x="10300" y="16057"/>
                    <a:pt x="12799" y="15206"/>
                    <a:pt x="13883" y="12120"/>
                  </a:cubicBezTo>
                  <a:cubicBezTo>
                    <a:pt x="14968" y="9034"/>
                    <a:pt x="15322" y="3205"/>
                    <a:pt x="11572" y="928"/>
                  </a:cubicBezTo>
                  <a:cubicBezTo>
                    <a:pt x="10504" y="280"/>
                    <a:pt x="9311" y="0"/>
                    <a:pt x="8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4"/>
            <p:cNvSpPr/>
            <p:nvPr/>
          </p:nvSpPr>
          <p:spPr>
            <a:xfrm>
              <a:off x="2541025" y="876750"/>
              <a:ext cx="105850" cy="1277800"/>
            </a:xfrm>
            <a:custGeom>
              <a:avLst/>
              <a:gdLst/>
              <a:ahLst/>
              <a:cxnLst/>
              <a:rect l="l" t="t" r="r" b="b"/>
              <a:pathLst>
                <a:path w="4234" h="51112" extrusionOk="0">
                  <a:moveTo>
                    <a:pt x="1457" y="0"/>
                  </a:moveTo>
                  <a:lnTo>
                    <a:pt x="1" y="51112"/>
                  </a:lnTo>
                  <a:lnTo>
                    <a:pt x="4233" y="51112"/>
                  </a:lnTo>
                  <a:lnTo>
                    <a:pt x="2779"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4"/>
            <p:cNvSpPr/>
            <p:nvPr/>
          </p:nvSpPr>
          <p:spPr>
            <a:xfrm>
              <a:off x="2378200" y="799575"/>
              <a:ext cx="215025" cy="203175"/>
            </a:xfrm>
            <a:custGeom>
              <a:avLst/>
              <a:gdLst/>
              <a:ahLst/>
              <a:cxnLst/>
              <a:rect l="l" t="t" r="r" b="b"/>
              <a:pathLst>
                <a:path w="8601" h="8127" extrusionOk="0">
                  <a:moveTo>
                    <a:pt x="2439" y="1"/>
                  </a:moveTo>
                  <a:lnTo>
                    <a:pt x="660" y="569"/>
                  </a:lnTo>
                  <a:cubicBezTo>
                    <a:pt x="660" y="569"/>
                    <a:pt x="0" y="6783"/>
                    <a:pt x="8525" y="8126"/>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4"/>
            <p:cNvSpPr/>
            <p:nvPr/>
          </p:nvSpPr>
          <p:spPr>
            <a:xfrm>
              <a:off x="2378200" y="1305450"/>
              <a:ext cx="215025" cy="203200"/>
            </a:xfrm>
            <a:custGeom>
              <a:avLst/>
              <a:gdLst/>
              <a:ahLst/>
              <a:cxnLst/>
              <a:rect l="l" t="t" r="r" b="b"/>
              <a:pathLst>
                <a:path w="8601" h="8128" extrusionOk="0">
                  <a:moveTo>
                    <a:pt x="2439" y="1"/>
                  </a:moveTo>
                  <a:lnTo>
                    <a:pt x="660" y="569"/>
                  </a:lnTo>
                  <a:cubicBezTo>
                    <a:pt x="660" y="569"/>
                    <a:pt x="0" y="6783"/>
                    <a:pt x="8525" y="8127"/>
                  </a:cubicBezTo>
                  <a:lnTo>
                    <a:pt x="8601" y="6586"/>
                  </a:lnTo>
                  <a:lnTo>
                    <a:pt x="8601" y="6586"/>
                  </a:lnTo>
                  <a:cubicBezTo>
                    <a:pt x="8601" y="6586"/>
                    <a:pt x="8556" y="6588"/>
                    <a:pt x="8475" y="6588"/>
                  </a:cubicBezTo>
                  <a:cubicBezTo>
                    <a:pt x="7527" y="6588"/>
                    <a:pt x="1556" y="6338"/>
                    <a:pt x="243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4"/>
            <p:cNvSpPr/>
            <p:nvPr/>
          </p:nvSpPr>
          <p:spPr>
            <a:xfrm>
              <a:off x="2591175" y="994675"/>
              <a:ext cx="222025" cy="178950"/>
            </a:xfrm>
            <a:custGeom>
              <a:avLst/>
              <a:gdLst/>
              <a:ahLst/>
              <a:cxnLst/>
              <a:rect l="l" t="t" r="r" b="b"/>
              <a:pathLst>
                <a:path w="8881" h="7158" extrusionOk="0">
                  <a:moveTo>
                    <a:pt x="7204" y="0"/>
                  </a:moveTo>
                  <a:cubicBezTo>
                    <a:pt x="7167" y="5028"/>
                    <a:pt x="3490" y="5722"/>
                    <a:pt x="1461" y="5722"/>
                  </a:cubicBezTo>
                  <a:cubicBezTo>
                    <a:pt x="686" y="5722"/>
                    <a:pt x="151" y="5621"/>
                    <a:pt x="151" y="5621"/>
                  </a:cubicBezTo>
                  <a:lnTo>
                    <a:pt x="1" y="7157"/>
                  </a:lnTo>
                  <a:cubicBezTo>
                    <a:pt x="8631" y="7067"/>
                    <a:pt x="8880" y="821"/>
                    <a:pt x="8880" y="821"/>
                  </a:cubicBezTo>
                  <a:lnTo>
                    <a:pt x="720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4"/>
            <p:cNvSpPr/>
            <p:nvPr/>
          </p:nvSpPr>
          <p:spPr>
            <a:xfrm>
              <a:off x="2602900" y="1124375"/>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4"/>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4"/>
            <p:cNvSpPr/>
            <p:nvPr/>
          </p:nvSpPr>
          <p:spPr>
            <a:xfrm>
              <a:off x="2602900" y="1377450"/>
              <a:ext cx="148250" cy="205900"/>
            </a:xfrm>
            <a:custGeom>
              <a:avLst/>
              <a:gdLst/>
              <a:ahLst/>
              <a:cxnLst/>
              <a:rect l="l" t="t" r="r" b="b"/>
              <a:pathLst>
                <a:path w="5930" h="8236" extrusionOk="0">
                  <a:moveTo>
                    <a:pt x="5568" y="0"/>
                  </a:moveTo>
                  <a:lnTo>
                    <a:pt x="4350" y="22"/>
                  </a:lnTo>
                  <a:cubicBezTo>
                    <a:pt x="4878" y="6529"/>
                    <a:pt x="491" y="6697"/>
                    <a:pt x="38" y="6697"/>
                  </a:cubicBezTo>
                  <a:cubicBezTo>
                    <a:pt x="13" y="6697"/>
                    <a:pt x="0" y="6696"/>
                    <a:pt x="0" y="6696"/>
                  </a:cubicBezTo>
                  <a:lnTo>
                    <a:pt x="0" y="6696"/>
                  </a:lnTo>
                  <a:lnTo>
                    <a:pt x="30" y="8235"/>
                  </a:lnTo>
                  <a:cubicBezTo>
                    <a:pt x="5930" y="6763"/>
                    <a:pt x="5568" y="0"/>
                    <a:pt x="5568"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4"/>
            <p:cNvSpPr/>
            <p:nvPr/>
          </p:nvSpPr>
          <p:spPr>
            <a:xfrm>
              <a:off x="2212525" y="440650"/>
              <a:ext cx="383075" cy="462300"/>
            </a:xfrm>
            <a:custGeom>
              <a:avLst/>
              <a:gdLst/>
              <a:ahLst/>
              <a:cxnLst/>
              <a:rect l="l" t="t" r="r" b="b"/>
              <a:pathLst>
                <a:path w="15323" h="18492" extrusionOk="0">
                  <a:moveTo>
                    <a:pt x="8128" y="1"/>
                  </a:moveTo>
                  <a:cubicBezTo>
                    <a:pt x="5159" y="1"/>
                    <a:pt x="2247" y="2000"/>
                    <a:pt x="1506" y="4369"/>
                  </a:cubicBezTo>
                  <a:cubicBezTo>
                    <a:pt x="493" y="7606"/>
                    <a:pt x="1" y="18492"/>
                    <a:pt x="6868" y="18492"/>
                  </a:cubicBezTo>
                  <a:cubicBezTo>
                    <a:pt x="7031" y="18492"/>
                    <a:pt x="7198" y="18485"/>
                    <a:pt x="7369" y="18473"/>
                  </a:cubicBezTo>
                  <a:cubicBezTo>
                    <a:pt x="10299" y="18259"/>
                    <a:pt x="12799" y="17291"/>
                    <a:pt x="13883" y="13782"/>
                  </a:cubicBezTo>
                  <a:cubicBezTo>
                    <a:pt x="14968" y="10273"/>
                    <a:pt x="15322" y="3645"/>
                    <a:pt x="11572" y="1056"/>
                  </a:cubicBezTo>
                  <a:cubicBezTo>
                    <a:pt x="10504" y="318"/>
                    <a:pt x="9312" y="1"/>
                    <a:pt x="8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4"/>
            <p:cNvSpPr/>
            <p:nvPr/>
          </p:nvSpPr>
          <p:spPr>
            <a:xfrm>
              <a:off x="2678050" y="709000"/>
              <a:ext cx="266500" cy="321725"/>
            </a:xfrm>
            <a:custGeom>
              <a:avLst/>
              <a:gdLst/>
              <a:ahLst/>
              <a:cxnLst/>
              <a:rect l="l" t="t" r="r" b="b"/>
              <a:pathLst>
                <a:path w="10660" h="12869" extrusionOk="0">
                  <a:moveTo>
                    <a:pt x="5655" y="1"/>
                  </a:moveTo>
                  <a:cubicBezTo>
                    <a:pt x="3588" y="1"/>
                    <a:pt x="1562" y="1391"/>
                    <a:pt x="1046" y="3040"/>
                  </a:cubicBezTo>
                  <a:cubicBezTo>
                    <a:pt x="343" y="5294"/>
                    <a:pt x="0" y="12869"/>
                    <a:pt x="4779" y="12869"/>
                  </a:cubicBezTo>
                  <a:cubicBezTo>
                    <a:pt x="4892" y="12869"/>
                    <a:pt x="5008" y="12864"/>
                    <a:pt x="5127" y="12856"/>
                  </a:cubicBezTo>
                  <a:cubicBezTo>
                    <a:pt x="7167" y="12706"/>
                    <a:pt x="8906" y="12032"/>
                    <a:pt x="9660" y="9590"/>
                  </a:cubicBezTo>
                  <a:cubicBezTo>
                    <a:pt x="10414" y="7147"/>
                    <a:pt x="10660" y="2536"/>
                    <a:pt x="8052" y="735"/>
                  </a:cubicBezTo>
                  <a:cubicBezTo>
                    <a:pt x="7308" y="221"/>
                    <a:pt x="6478" y="1"/>
                    <a:pt x="5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4"/>
            <p:cNvSpPr/>
            <p:nvPr/>
          </p:nvSpPr>
          <p:spPr>
            <a:xfrm>
              <a:off x="2237300" y="1033175"/>
              <a:ext cx="266525" cy="321700"/>
            </a:xfrm>
            <a:custGeom>
              <a:avLst/>
              <a:gdLst/>
              <a:ahLst/>
              <a:cxnLst/>
              <a:rect l="l" t="t" r="r" b="b"/>
              <a:pathLst>
                <a:path w="10661" h="12868" extrusionOk="0">
                  <a:moveTo>
                    <a:pt x="5655" y="0"/>
                  </a:moveTo>
                  <a:cubicBezTo>
                    <a:pt x="3589" y="0"/>
                    <a:pt x="1563" y="1391"/>
                    <a:pt x="1047" y="3040"/>
                  </a:cubicBezTo>
                  <a:cubicBezTo>
                    <a:pt x="344" y="5292"/>
                    <a:pt x="1" y="12867"/>
                    <a:pt x="4779" y="12867"/>
                  </a:cubicBezTo>
                  <a:cubicBezTo>
                    <a:pt x="4893" y="12867"/>
                    <a:pt x="5009" y="12863"/>
                    <a:pt x="5128" y="12854"/>
                  </a:cubicBezTo>
                  <a:cubicBezTo>
                    <a:pt x="7168" y="12705"/>
                    <a:pt x="8906" y="12033"/>
                    <a:pt x="9660" y="9590"/>
                  </a:cubicBezTo>
                  <a:cubicBezTo>
                    <a:pt x="10415" y="7148"/>
                    <a:pt x="10660" y="2534"/>
                    <a:pt x="8052" y="734"/>
                  </a:cubicBezTo>
                  <a:cubicBezTo>
                    <a:pt x="7309" y="221"/>
                    <a:pt x="6479" y="0"/>
                    <a:pt x="5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24"/>
          <p:cNvGrpSpPr/>
          <p:nvPr/>
        </p:nvGrpSpPr>
        <p:grpSpPr>
          <a:xfrm>
            <a:off x="6252328" y="4806898"/>
            <a:ext cx="933064" cy="336609"/>
            <a:chOff x="2842350" y="1975750"/>
            <a:chExt cx="495625" cy="178800"/>
          </a:xfrm>
        </p:grpSpPr>
        <p:sp>
          <p:nvSpPr>
            <p:cNvPr id="205" name="Google Shape;205;p24"/>
            <p:cNvSpPr/>
            <p:nvPr/>
          </p:nvSpPr>
          <p:spPr>
            <a:xfrm>
              <a:off x="2921200" y="1975750"/>
              <a:ext cx="357550" cy="178800"/>
            </a:xfrm>
            <a:custGeom>
              <a:avLst/>
              <a:gdLst/>
              <a:ahLst/>
              <a:cxnLst/>
              <a:rect l="l" t="t" r="r" b="b"/>
              <a:pathLst>
                <a:path w="14302" h="7152" extrusionOk="0">
                  <a:moveTo>
                    <a:pt x="7151" y="1"/>
                  </a:moveTo>
                  <a:cubicBezTo>
                    <a:pt x="3203" y="1"/>
                    <a:pt x="1" y="3201"/>
                    <a:pt x="1" y="7152"/>
                  </a:cubicBezTo>
                  <a:lnTo>
                    <a:pt x="14300" y="7152"/>
                  </a:lnTo>
                  <a:cubicBezTo>
                    <a:pt x="14301" y="3204"/>
                    <a:pt x="11101" y="1"/>
                    <a:pt x="7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4"/>
            <p:cNvSpPr/>
            <p:nvPr/>
          </p:nvSpPr>
          <p:spPr>
            <a:xfrm>
              <a:off x="2842350" y="2046775"/>
              <a:ext cx="215525" cy="107775"/>
            </a:xfrm>
            <a:custGeom>
              <a:avLst/>
              <a:gdLst/>
              <a:ahLst/>
              <a:cxnLst/>
              <a:rect l="l" t="t" r="r" b="b"/>
              <a:pathLst>
                <a:path w="8621" h="4311" extrusionOk="0">
                  <a:moveTo>
                    <a:pt x="4311" y="0"/>
                  </a:moveTo>
                  <a:cubicBezTo>
                    <a:pt x="1929" y="0"/>
                    <a:pt x="1" y="1929"/>
                    <a:pt x="1" y="4311"/>
                  </a:cubicBezTo>
                  <a:lnTo>
                    <a:pt x="8620" y="4311"/>
                  </a:lnTo>
                  <a:cubicBezTo>
                    <a:pt x="8620" y="1929"/>
                    <a:pt x="6690" y="0"/>
                    <a:pt x="4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4"/>
            <p:cNvSpPr/>
            <p:nvPr/>
          </p:nvSpPr>
          <p:spPr>
            <a:xfrm>
              <a:off x="2978225" y="2078525"/>
              <a:ext cx="152025" cy="76025"/>
            </a:xfrm>
            <a:custGeom>
              <a:avLst/>
              <a:gdLst/>
              <a:ahLst/>
              <a:cxnLst/>
              <a:rect l="l" t="t" r="r" b="b"/>
              <a:pathLst>
                <a:path w="6081" h="3041" extrusionOk="0">
                  <a:moveTo>
                    <a:pt x="3041" y="0"/>
                  </a:moveTo>
                  <a:cubicBezTo>
                    <a:pt x="1362" y="0"/>
                    <a:pt x="0" y="1361"/>
                    <a:pt x="0" y="3041"/>
                  </a:cubicBezTo>
                  <a:lnTo>
                    <a:pt x="6080" y="3041"/>
                  </a:lnTo>
                  <a:cubicBezTo>
                    <a:pt x="6080" y="1361"/>
                    <a:pt x="4720" y="0"/>
                    <a:pt x="30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4"/>
            <p:cNvSpPr/>
            <p:nvPr/>
          </p:nvSpPr>
          <p:spPr>
            <a:xfrm>
              <a:off x="3196625" y="2083875"/>
              <a:ext cx="141350" cy="70675"/>
            </a:xfrm>
            <a:custGeom>
              <a:avLst/>
              <a:gdLst/>
              <a:ahLst/>
              <a:cxnLst/>
              <a:rect l="l" t="t" r="r" b="b"/>
              <a:pathLst>
                <a:path w="5654" h="2827" extrusionOk="0">
                  <a:moveTo>
                    <a:pt x="2825" y="1"/>
                  </a:moveTo>
                  <a:cubicBezTo>
                    <a:pt x="1265" y="1"/>
                    <a:pt x="1" y="1265"/>
                    <a:pt x="1" y="2827"/>
                  </a:cubicBezTo>
                  <a:lnTo>
                    <a:pt x="5653" y="2827"/>
                  </a:lnTo>
                  <a:cubicBezTo>
                    <a:pt x="5651" y="1265"/>
                    <a:pt x="4387" y="1"/>
                    <a:pt x="28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209;p24"/>
          <p:cNvGrpSpPr/>
          <p:nvPr/>
        </p:nvGrpSpPr>
        <p:grpSpPr>
          <a:xfrm>
            <a:off x="7386227" y="4455711"/>
            <a:ext cx="1346792" cy="687687"/>
            <a:chOff x="4613725" y="1883775"/>
            <a:chExt cx="530275" cy="270775"/>
          </a:xfrm>
        </p:grpSpPr>
        <p:sp>
          <p:nvSpPr>
            <p:cNvPr id="210" name="Google Shape;210;p24"/>
            <p:cNvSpPr/>
            <p:nvPr/>
          </p:nvSpPr>
          <p:spPr>
            <a:xfrm>
              <a:off x="4613725" y="2041825"/>
              <a:ext cx="127325" cy="112725"/>
            </a:xfrm>
            <a:custGeom>
              <a:avLst/>
              <a:gdLst/>
              <a:ahLst/>
              <a:cxnLst/>
              <a:rect l="l" t="t" r="r" b="b"/>
              <a:pathLst>
                <a:path w="5093" h="4509" extrusionOk="0">
                  <a:moveTo>
                    <a:pt x="4136" y="0"/>
                  </a:moveTo>
                  <a:cubicBezTo>
                    <a:pt x="2207" y="0"/>
                    <a:pt x="571" y="1890"/>
                    <a:pt x="0" y="4509"/>
                  </a:cubicBezTo>
                  <a:lnTo>
                    <a:pt x="2449" y="4509"/>
                  </a:lnTo>
                  <a:cubicBezTo>
                    <a:pt x="3133" y="2905"/>
                    <a:pt x="4037" y="1534"/>
                    <a:pt x="5093" y="490"/>
                  </a:cubicBezTo>
                  <a:cubicBezTo>
                    <a:pt x="5054" y="373"/>
                    <a:pt x="5019" y="251"/>
                    <a:pt x="4986" y="126"/>
                  </a:cubicBezTo>
                  <a:cubicBezTo>
                    <a:pt x="4712" y="45"/>
                    <a:pt x="4427" y="0"/>
                    <a:pt x="41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4"/>
            <p:cNvSpPr/>
            <p:nvPr/>
          </p:nvSpPr>
          <p:spPr>
            <a:xfrm>
              <a:off x="4731900" y="1883775"/>
              <a:ext cx="219500" cy="238925"/>
            </a:xfrm>
            <a:custGeom>
              <a:avLst/>
              <a:gdLst/>
              <a:ahLst/>
              <a:cxnLst/>
              <a:rect l="l" t="t" r="r" b="b"/>
              <a:pathLst>
                <a:path w="8780" h="9557" extrusionOk="0">
                  <a:moveTo>
                    <a:pt x="4671" y="0"/>
                  </a:moveTo>
                  <a:cubicBezTo>
                    <a:pt x="2091" y="0"/>
                    <a:pt x="0" y="3148"/>
                    <a:pt x="0" y="7032"/>
                  </a:cubicBezTo>
                  <a:cubicBezTo>
                    <a:pt x="0" y="7843"/>
                    <a:pt x="92" y="8562"/>
                    <a:pt x="260" y="9193"/>
                  </a:cubicBezTo>
                  <a:cubicBezTo>
                    <a:pt x="294" y="9317"/>
                    <a:pt x="328" y="9439"/>
                    <a:pt x="368" y="9557"/>
                  </a:cubicBezTo>
                  <a:cubicBezTo>
                    <a:pt x="1648" y="8293"/>
                    <a:pt x="3158" y="7506"/>
                    <a:pt x="4784" y="7370"/>
                  </a:cubicBezTo>
                  <a:cubicBezTo>
                    <a:pt x="5749" y="5479"/>
                    <a:pt x="7160" y="4133"/>
                    <a:pt x="8780" y="3687"/>
                  </a:cubicBezTo>
                  <a:cubicBezTo>
                    <a:pt x="7988" y="1492"/>
                    <a:pt x="6445"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4"/>
            <p:cNvSpPr/>
            <p:nvPr/>
          </p:nvSpPr>
          <p:spPr>
            <a:xfrm>
              <a:off x="4851500" y="1903225"/>
              <a:ext cx="292500" cy="251325"/>
            </a:xfrm>
            <a:custGeom>
              <a:avLst/>
              <a:gdLst/>
              <a:ahLst/>
              <a:cxnLst/>
              <a:rect l="l" t="t" r="r" b="b"/>
              <a:pathLst>
                <a:path w="11700" h="10053" extrusionOk="0">
                  <a:moveTo>
                    <a:pt x="5176" y="0"/>
                  </a:moveTo>
                  <a:cubicBezTo>
                    <a:pt x="4773" y="0"/>
                    <a:pt x="4378" y="58"/>
                    <a:pt x="3995" y="163"/>
                  </a:cubicBezTo>
                  <a:cubicBezTo>
                    <a:pt x="2375" y="610"/>
                    <a:pt x="963" y="1956"/>
                    <a:pt x="0" y="3847"/>
                  </a:cubicBezTo>
                  <a:cubicBezTo>
                    <a:pt x="166" y="3834"/>
                    <a:pt x="333" y="3825"/>
                    <a:pt x="502" y="3825"/>
                  </a:cubicBezTo>
                  <a:cubicBezTo>
                    <a:pt x="3677" y="3825"/>
                    <a:pt x="6466" y="6308"/>
                    <a:pt x="8062" y="10053"/>
                  </a:cubicBezTo>
                  <a:lnTo>
                    <a:pt x="11695" y="10053"/>
                  </a:lnTo>
                  <a:cubicBezTo>
                    <a:pt x="11697" y="9976"/>
                    <a:pt x="11699" y="9900"/>
                    <a:pt x="11699" y="9822"/>
                  </a:cubicBezTo>
                  <a:cubicBezTo>
                    <a:pt x="11699" y="4397"/>
                    <a:pt x="8779" y="0"/>
                    <a:pt x="5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4"/>
            <p:cNvSpPr/>
            <p:nvPr/>
          </p:nvSpPr>
          <p:spPr>
            <a:xfrm>
              <a:off x="4674975" y="1998850"/>
              <a:ext cx="378075" cy="155700"/>
            </a:xfrm>
            <a:custGeom>
              <a:avLst/>
              <a:gdLst/>
              <a:ahLst/>
              <a:cxnLst/>
              <a:rect l="l" t="t" r="r" b="b"/>
              <a:pathLst>
                <a:path w="15123" h="6228" extrusionOk="0">
                  <a:moveTo>
                    <a:pt x="7563" y="0"/>
                  </a:moveTo>
                  <a:cubicBezTo>
                    <a:pt x="7394" y="0"/>
                    <a:pt x="7227" y="8"/>
                    <a:pt x="7061" y="22"/>
                  </a:cubicBezTo>
                  <a:cubicBezTo>
                    <a:pt x="5436" y="156"/>
                    <a:pt x="3926" y="943"/>
                    <a:pt x="2645" y="2209"/>
                  </a:cubicBezTo>
                  <a:cubicBezTo>
                    <a:pt x="1587" y="3253"/>
                    <a:pt x="684" y="4624"/>
                    <a:pt x="0" y="6228"/>
                  </a:cubicBezTo>
                  <a:lnTo>
                    <a:pt x="15123" y="6228"/>
                  </a:lnTo>
                  <a:cubicBezTo>
                    <a:pt x="13525" y="2483"/>
                    <a:pt x="10737" y="0"/>
                    <a:pt x="7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4"/>
          <p:cNvSpPr/>
          <p:nvPr/>
        </p:nvSpPr>
        <p:spPr>
          <a:xfrm>
            <a:off x="4702919" y="37244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4"/>
          <p:cNvSpPr/>
          <p:nvPr/>
        </p:nvSpPr>
        <p:spPr>
          <a:xfrm>
            <a:off x="3663430" y="63927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4"/>
          <p:cNvSpPr/>
          <p:nvPr/>
        </p:nvSpPr>
        <p:spPr>
          <a:xfrm rot="5176962">
            <a:off x="8463080" y="2566275"/>
            <a:ext cx="271161" cy="156904"/>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4"/>
          <p:cNvSpPr/>
          <p:nvPr/>
        </p:nvSpPr>
        <p:spPr>
          <a:xfrm rot="-3556209">
            <a:off x="5458370" y="1442391"/>
            <a:ext cx="180273" cy="28402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 name="Google Shape;218;p24"/>
          <p:cNvGrpSpPr/>
          <p:nvPr/>
        </p:nvGrpSpPr>
        <p:grpSpPr>
          <a:xfrm>
            <a:off x="5510500" y="3871444"/>
            <a:ext cx="414106" cy="1272051"/>
            <a:chOff x="3188000" y="4225325"/>
            <a:chExt cx="208125" cy="639350"/>
          </a:xfrm>
        </p:grpSpPr>
        <p:sp>
          <p:nvSpPr>
            <p:cNvPr id="219" name="Google Shape;219;p24"/>
            <p:cNvSpPr/>
            <p:nvPr/>
          </p:nvSpPr>
          <p:spPr>
            <a:xfrm>
              <a:off x="3273600" y="4232125"/>
              <a:ext cx="42000" cy="632550"/>
            </a:xfrm>
            <a:custGeom>
              <a:avLst/>
              <a:gdLst/>
              <a:ahLst/>
              <a:cxnLst/>
              <a:rect l="l" t="t" r="r" b="b"/>
              <a:pathLst>
                <a:path w="1680" h="25302" extrusionOk="0">
                  <a:moveTo>
                    <a:pt x="576" y="1"/>
                  </a:moveTo>
                  <a:lnTo>
                    <a:pt x="0" y="25301"/>
                  </a:lnTo>
                  <a:lnTo>
                    <a:pt x="1679" y="25301"/>
                  </a:lnTo>
                  <a:lnTo>
                    <a:pt x="110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4"/>
            <p:cNvSpPr/>
            <p:nvPr/>
          </p:nvSpPr>
          <p:spPr>
            <a:xfrm>
              <a:off x="3188000" y="4551950"/>
              <a:ext cx="208125" cy="178350"/>
            </a:xfrm>
            <a:custGeom>
              <a:avLst/>
              <a:gdLst/>
              <a:ahLst/>
              <a:cxnLst/>
              <a:rect l="l" t="t" r="r" b="b"/>
              <a:pathLst>
                <a:path w="8325" h="7134" extrusionOk="0">
                  <a:moveTo>
                    <a:pt x="4148" y="0"/>
                  </a:moveTo>
                  <a:cubicBezTo>
                    <a:pt x="3724" y="0"/>
                    <a:pt x="3299" y="213"/>
                    <a:pt x="3062" y="638"/>
                  </a:cubicBezTo>
                  <a:lnTo>
                    <a:pt x="463" y="5282"/>
                  </a:lnTo>
                  <a:cubicBezTo>
                    <a:pt x="0" y="6111"/>
                    <a:pt x="599" y="7134"/>
                    <a:pt x="1550" y="7134"/>
                  </a:cubicBezTo>
                  <a:lnTo>
                    <a:pt x="6773" y="7134"/>
                  </a:lnTo>
                  <a:cubicBezTo>
                    <a:pt x="7726" y="7134"/>
                    <a:pt x="8325" y="6106"/>
                    <a:pt x="7856" y="5276"/>
                  </a:cubicBezTo>
                  <a:lnTo>
                    <a:pt x="5230" y="632"/>
                  </a:lnTo>
                  <a:cubicBezTo>
                    <a:pt x="4992" y="211"/>
                    <a:pt x="4570" y="0"/>
                    <a:pt x="4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4"/>
            <p:cNvSpPr/>
            <p:nvPr/>
          </p:nvSpPr>
          <p:spPr>
            <a:xfrm>
              <a:off x="3199500" y="4426250"/>
              <a:ext cx="184175" cy="149000"/>
            </a:xfrm>
            <a:custGeom>
              <a:avLst/>
              <a:gdLst/>
              <a:ahLst/>
              <a:cxnLst/>
              <a:rect l="l" t="t" r="r" b="b"/>
              <a:pathLst>
                <a:path w="7367" h="5960" extrusionOk="0">
                  <a:moveTo>
                    <a:pt x="3671" y="0"/>
                  </a:moveTo>
                  <a:cubicBezTo>
                    <a:pt x="3260" y="0"/>
                    <a:pt x="2850" y="200"/>
                    <a:pt x="2607" y="598"/>
                  </a:cubicBezTo>
                  <a:lnTo>
                    <a:pt x="503" y="4070"/>
                  </a:lnTo>
                  <a:cubicBezTo>
                    <a:pt x="0" y="4898"/>
                    <a:pt x="597" y="5959"/>
                    <a:pt x="1567" y="5959"/>
                  </a:cubicBezTo>
                  <a:lnTo>
                    <a:pt x="5798" y="5959"/>
                  </a:lnTo>
                  <a:cubicBezTo>
                    <a:pt x="6771" y="5959"/>
                    <a:pt x="7367" y="4894"/>
                    <a:pt x="6859" y="4065"/>
                  </a:cubicBezTo>
                  <a:lnTo>
                    <a:pt x="4733" y="595"/>
                  </a:lnTo>
                  <a:cubicBezTo>
                    <a:pt x="4489" y="199"/>
                    <a:pt x="4080" y="0"/>
                    <a:pt x="3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4"/>
            <p:cNvSpPr/>
            <p:nvPr/>
          </p:nvSpPr>
          <p:spPr>
            <a:xfrm>
              <a:off x="3209550" y="4318575"/>
              <a:ext cx="163275" cy="126275"/>
            </a:xfrm>
            <a:custGeom>
              <a:avLst/>
              <a:gdLst/>
              <a:ahLst/>
              <a:cxnLst/>
              <a:rect l="l" t="t" r="r" b="b"/>
              <a:pathLst>
                <a:path w="6531" h="5051" extrusionOk="0">
                  <a:moveTo>
                    <a:pt x="3255" y="1"/>
                  </a:moveTo>
                  <a:cubicBezTo>
                    <a:pt x="2857" y="1"/>
                    <a:pt x="2459" y="189"/>
                    <a:pt x="2215" y="565"/>
                  </a:cubicBezTo>
                  <a:lnTo>
                    <a:pt x="542" y="3126"/>
                  </a:lnTo>
                  <a:cubicBezTo>
                    <a:pt x="0" y="3955"/>
                    <a:pt x="595" y="5051"/>
                    <a:pt x="1584" y="5051"/>
                  </a:cubicBezTo>
                  <a:lnTo>
                    <a:pt x="4946" y="5051"/>
                  </a:lnTo>
                  <a:cubicBezTo>
                    <a:pt x="5937" y="5051"/>
                    <a:pt x="6530" y="3949"/>
                    <a:pt x="5985" y="3121"/>
                  </a:cubicBezTo>
                  <a:lnTo>
                    <a:pt x="4295" y="559"/>
                  </a:lnTo>
                  <a:cubicBezTo>
                    <a:pt x="4049" y="187"/>
                    <a:pt x="3652" y="1"/>
                    <a:pt x="3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4"/>
            <p:cNvSpPr/>
            <p:nvPr/>
          </p:nvSpPr>
          <p:spPr>
            <a:xfrm>
              <a:off x="3218450" y="4225325"/>
              <a:ext cx="144775" cy="108375"/>
            </a:xfrm>
            <a:custGeom>
              <a:avLst/>
              <a:gdLst/>
              <a:ahLst/>
              <a:cxnLst/>
              <a:rect l="l" t="t" r="r" b="b"/>
              <a:pathLst>
                <a:path w="5791" h="4335" extrusionOk="0">
                  <a:moveTo>
                    <a:pt x="2888" y="1"/>
                  </a:moveTo>
                  <a:cubicBezTo>
                    <a:pt x="2502" y="1"/>
                    <a:pt x="2116" y="178"/>
                    <a:pt x="1869" y="532"/>
                  </a:cubicBezTo>
                  <a:lnTo>
                    <a:pt x="577" y="2376"/>
                  </a:lnTo>
                  <a:cubicBezTo>
                    <a:pt x="0" y="3202"/>
                    <a:pt x="591" y="4335"/>
                    <a:pt x="1597" y="4335"/>
                  </a:cubicBezTo>
                  <a:lnTo>
                    <a:pt x="4192" y="4335"/>
                  </a:lnTo>
                  <a:cubicBezTo>
                    <a:pt x="5201" y="4335"/>
                    <a:pt x="5791" y="3197"/>
                    <a:pt x="5208" y="2373"/>
                  </a:cubicBezTo>
                  <a:lnTo>
                    <a:pt x="3904" y="528"/>
                  </a:lnTo>
                  <a:cubicBezTo>
                    <a:pt x="3656" y="176"/>
                    <a:pt x="3272" y="1"/>
                    <a:pt x="2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4">
  <p:cSld name="BLANK_1_1_1_1_1_1_1_1_1_1_1">
    <p:spTree>
      <p:nvGrpSpPr>
        <p:cNvPr id="1" name="Shape 224"/>
        <p:cNvGrpSpPr/>
        <p:nvPr/>
      </p:nvGrpSpPr>
      <p:grpSpPr>
        <a:xfrm>
          <a:off x="0" y="0"/>
          <a:ext cx="0" cy="0"/>
          <a:chOff x="0" y="0"/>
          <a:chExt cx="0" cy="0"/>
        </a:xfrm>
      </p:grpSpPr>
      <p:pic>
        <p:nvPicPr>
          <p:cNvPr id="225" name="Google Shape;225;p25"/>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226" name="Google Shape;226;p25"/>
          <p:cNvSpPr/>
          <p:nvPr/>
        </p:nvSpPr>
        <p:spPr>
          <a:xfrm>
            <a:off x="5870350" y="1598313"/>
            <a:ext cx="2447836" cy="91270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5"/>
          <p:cNvSpPr/>
          <p:nvPr/>
        </p:nvSpPr>
        <p:spPr>
          <a:xfrm>
            <a:off x="2942694" y="9262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5"/>
          <p:cNvSpPr/>
          <p:nvPr/>
        </p:nvSpPr>
        <p:spPr>
          <a:xfrm>
            <a:off x="1662580" y="164327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5"/>
          <p:cNvSpPr/>
          <p:nvPr/>
        </p:nvSpPr>
        <p:spPr>
          <a:xfrm>
            <a:off x="8203080" y="33478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5"/>
          <p:cNvSpPr/>
          <p:nvPr/>
        </p:nvSpPr>
        <p:spPr>
          <a:xfrm>
            <a:off x="677869" y="325456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5"/>
          <p:cNvSpPr/>
          <p:nvPr/>
        </p:nvSpPr>
        <p:spPr>
          <a:xfrm>
            <a:off x="-190050" y="370638"/>
            <a:ext cx="2447836" cy="91270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KW"/>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KW"/>
          </a:p>
        </p:txBody>
      </p:sp>
      <p:sp>
        <p:nvSpPr>
          <p:cNvPr id="4" name="Date Placeholder 3"/>
          <p:cNvSpPr>
            <a:spLocks noGrp="1"/>
          </p:cNvSpPr>
          <p:nvPr>
            <p:ph type="dt" sz="half" idx="10"/>
          </p:nvPr>
        </p:nvSpPr>
        <p:spPr/>
        <p:txBody>
          <a:bodyPr/>
          <a:lstStyle/>
          <a:p>
            <a:fld id="{DF2294CF-9B03-4EC1-8DDD-F546D19C98DA}" type="datetimeFigureOut">
              <a:rPr lang="ar-KW" smtClean="0"/>
              <a:pPr/>
              <a:t>04/03/1445</a:t>
            </a:fld>
            <a:endParaRPr lang="ar-KW"/>
          </a:p>
        </p:txBody>
      </p:sp>
      <p:sp>
        <p:nvSpPr>
          <p:cNvPr id="5" name="Footer Placeholder 4"/>
          <p:cNvSpPr>
            <a:spLocks noGrp="1"/>
          </p:cNvSpPr>
          <p:nvPr>
            <p:ph type="ftr" sz="quarter" idx="11"/>
          </p:nvPr>
        </p:nvSpPr>
        <p:spPr/>
        <p:txBody>
          <a:bodyPr/>
          <a:lstStyle/>
          <a:p>
            <a:endParaRPr lang="ar-KW"/>
          </a:p>
        </p:txBody>
      </p:sp>
      <p:sp>
        <p:nvSpPr>
          <p:cNvPr id="6" name="Slide Number Placeholder 5"/>
          <p:cNvSpPr>
            <a:spLocks noGrp="1"/>
          </p:cNvSpPr>
          <p:nvPr>
            <p:ph type="sldNum" sz="quarter" idx="12"/>
          </p:nvPr>
        </p:nvSpPr>
        <p:spPr/>
        <p:txBody>
          <a:bodyPr/>
          <a:lstStyle/>
          <a:p>
            <a:fld id="{7904F627-2F79-45D0-9B44-FA96A5766B9F}" type="slidenum">
              <a:rPr lang="ar-KW" smtClean="0"/>
              <a:pPr/>
              <a:t>‹#›</a:t>
            </a:fld>
            <a:endParaRPr lang="ar-KW"/>
          </a:p>
        </p:txBody>
      </p:sp>
    </p:spTree>
    <p:extLst>
      <p:ext uri="{BB962C8B-B14F-4D97-AF65-F5344CB8AC3E}">
        <p14:creationId xmlns:p14="http://schemas.microsoft.com/office/powerpoint/2010/main" val="6441580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3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7"/>
        <p:cNvGrpSpPr/>
        <p:nvPr/>
      </p:nvGrpSpPr>
      <p:grpSpPr>
        <a:xfrm>
          <a:off x="0" y="0"/>
          <a:ext cx="0" cy="0"/>
          <a:chOff x="0" y="0"/>
          <a:chExt cx="0" cy="0"/>
        </a:xfrm>
      </p:grpSpPr>
      <p:pic>
        <p:nvPicPr>
          <p:cNvPr id="18" name="Google Shape;18;p4"/>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19" name="Google Shape;19;p4"/>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21" name="Google Shape;21;p4"/>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2"/>
              </a:buClr>
              <a:buSzPts val="1400"/>
              <a:buChar char="●"/>
              <a:defRPr sz="105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
        <p:cNvGrpSpPr/>
        <p:nvPr/>
      </p:nvGrpSpPr>
      <p:grpSpPr>
        <a:xfrm>
          <a:off x="0" y="0"/>
          <a:ext cx="0" cy="0"/>
          <a:chOff x="0" y="0"/>
          <a:chExt cx="0" cy="0"/>
        </a:xfrm>
      </p:grpSpPr>
      <p:pic>
        <p:nvPicPr>
          <p:cNvPr id="23" name="Google Shape;23;p5"/>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24" name="Google Shape;24;p5"/>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5"/>
          <p:cNvSpPr txBox="1">
            <a:spLocks noGrp="1"/>
          </p:cNvSpPr>
          <p:nvPr>
            <p:ph type="subTitle" idx="1"/>
          </p:nvPr>
        </p:nvSpPr>
        <p:spPr>
          <a:xfrm>
            <a:off x="1297925" y="3452101"/>
            <a:ext cx="2907600" cy="4881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6" name="Google Shape;26;p5"/>
          <p:cNvSpPr txBox="1">
            <a:spLocks noGrp="1"/>
          </p:cNvSpPr>
          <p:nvPr>
            <p:ph type="subTitle" idx="2"/>
          </p:nvPr>
        </p:nvSpPr>
        <p:spPr>
          <a:xfrm>
            <a:off x="4952800" y="3452101"/>
            <a:ext cx="2907600" cy="488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Kirang Haerang"/>
              <a:buNone/>
              <a:defRPr sz="1900" b="1">
                <a:latin typeface="Fredoka One"/>
                <a:ea typeface="Fredoka One"/>
                <a:cs typeface="Fredoka One"/>
                <a:sym typeface="Fredoka One"/>
              </a:defRPr>
            </a:lvl1pPr>
            <a:lvl2pPr lvl="1"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2pPr>
            <a:lvl3pPr lvl="2"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3pPr>
            <a:lvl4pPr lvl="3"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4pPr>
            <a:lvl5pPr lvl="4"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5pPr>
            <a:lvl6pPr lvl="5"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6pPr>
            <a:lvl7pPr lvl="6"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7pPr>
            <a:lvl8pPr lvl="7" algn="ctr" rtl="0">
              <a:lnSpc>
                <a:spcPct val="100000"/>
              </a:lnSpc>
              <a:spcBef>
                <a:spcPts val="1600"/>
              </a:spcBef>
              <a:spcAft>
                <a:spcPts val="0"/>
              </a:spcAft>
              <a:buSzPts val="2000"/>
              <a:buFont typeface="Kirang Haerang"/>
              <a:buNone/>
              <a:defRPr sz="2000" b="1">
                <a:latin typeface="Kirang Haerang"/>
                <a:ea typeface="Kirang Haerang"/>
                <a:cs typeface="Kirang Haerang"/>
                <a:sym typeface="Kirang Haerang"/>
              </a:defRPr>
            </a:lvl8pPr>
            <a:lvl9pPr lvl="8" algn="ctr" rtl="0">
              <a:lnSpc>
                <a:spcPct val="100000"/>
              </a:lnSpc>
              <a:spcBef>
                <a:spcPts val="1600"/>
              </a:spcBef>
              <a:spcAft>
                <a:spcPts val="1600"/>
              </a:spcAft>
              <a:buSzPts val="2000"/>
              <a:buFont typeface="Kirang Haerang"/>
              <a:buNone/>
              <a:defRPr sz="2000" b="1">
                <a:latin typeface="Kirang Haerang"/>
                <a:ea typeface="Kirang Haerang"/>
                <a:cs typeface="Kirang Haerang"/>
                <a:sym typeface="Kirang Haerang"/>
              </a:defRPr>
            </a:lvl9pPr>
          </a:lstStyle>
          <a:p>
            <a:endParaRPr/>
          </a:p>
        </p:txBody>
      </p:sp>
      <p:sp>
        <p:nvSpPr>
          <p:cNvPr id="27" name="Google Shape;27;p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 name="Google Shape;28;p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9" name="Google Shape;29;p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
        <p:cNvGrpSpPr/>
        <p:nvPr/>
      </p:nvGrpSpPr>
      <p:grpSpPr>
        <a:xfrm>
          <a:off x="0" y="0"/>
          <a:ext cx="0" cy="0"/>
          <a:chOff x="0" y="0"/>
          <a:chExt cx="0" cy="0"/>
        </a:xfrm>
      </p:grpSpPr>
      <p:pic>
        <p:nvPicPr>
          <p:cNvPr id="31" name="Google Shape;31;p6"/>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32" name="Google Shape;32;p6"/>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4"/>
        <p:cNvGrpSpPr/>
        <p:nvPr/>
      </p:nvGrpSpPr>
      <p:grpSpPr>
        <a:xfrm>
          <a:off x="0" y="0"/>
          <a:ext cx="0" cy="0"/>
          <a:chOff x="0" y="0"/>
          <a:chExt cx="0" cy="0"/>
        </a:xfrm>
      </p:grpSpPr>
      <p:pic>
        <p:nvPicPr>
          <p:cNvPr id="35" name="Google Shape;35;p7"/>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36" name="Google Shape;36;p7"/>
          <p:cNvSpPr txBox="1">
            <a:spLocks noGrp="1"/>
          </p:cNvSpPr>
          <p:nvPr>
            <p:ph type="subTitle" idx="1"/>
          </p:nvPr>
        </p:nvSpPr>
        <p:spPr>
          <a:xfrm rot="-331">
            <a:off x="4057475" y="2663140"/>
            <a:ext cx="3115500" cy="1070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7" name="Google Shape;37;p7"/>
          <p:cNvSpPr/>
          <p:nvPr/>
        </p:nvSpPr>
        <p:spPr>
          <a:xfrm>
            <a:off x="720000" y="540000"/>
            <a:ext cx="7704000" cy="564300"/>
          </a:xfrm>
          <a:prstGeom prst="roundRect">
            <a:avLst>
              <a:gd name="adj" fmla="val 1799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3100"/>
              <a:buNone/>
              <a:defRPr>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pic>
        <p:nvPicPr>
          <p:cNvPr id="40" name="Google Shape;40;p8"/>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1" name="Google Shape;41;p8"/>
          <p:cNvSpPr txBox="1">
            <a:spLocks noGrp="1"/>
          </p:cNvSpPr>
          <p:nvPr>
            <p:ph type="title"/>
          </p:nvPr>
        </p:nvSpPr>
        <p:spPr>
          <a:xfrm>
            <a:off x="2257775" y="2361775"/>
            <a:ext cx="4628400" cy="17742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6900">
                <a:solidFill>
                  <a:schemeClr val="lt1"/>
                </a:solidFill>
              </a:defRPr>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2"/>
        <p:cNvGrpSpPr/>
        <p:nvPr/>
      </p:nvGrpSpPr>
      <p:grpSpPr>
        <a:xfrm>
          <a:off x="0" y="0"/>
          <a:ext cx="0" cy="0"/>
          <a:chOff x="0" y="0"/>
          <a:chExt cx="0" cy="0"/>
        </a:xfrm>
      </p:grpSpPr>
      <p:pic>
        <p:nvPicPr>
          <p:cNvPr id="43" name="Google Shape;43;p9"/>
          <p:cNvPicPr preferRelativeResize="0"/>
          <p:nvPr/>
        </p:nvPicPr>
        <p:blipFill>
          <a:blip r:embed="rId2">
            <a:alphaModFix amt="60000"/>
          </a:blip>
          <a:stretch>
            <a:fillRect/>
          </a:stretch>
        </p:blipFill>
        <p:spPr>
          <a:xfrm>
            <a:off x="0" y="0"/>
            <a:ext cx="9144000" cy="5143500"/>
          </a:xfrm>
          <a:prstGeom prst="rect">
            <a:avLst/>
          </a:prstGeom>
          <a:noFill/>
          <a:ln>
            <a:noFill/>
          </a:ln>
        </p:spPr>
      </p:pic>
      <p:sp>
        <p:nvSpPr>
          <p:cNvPr id="44" name="Google Shape;44;p9"/>
          <p:cNvSpPr/>
          <p:nvPr/>
        </p:nvSpPr>
        <p:spPr>
          <a:xfrm>
            <a:off x="720000" y="1316560"/>
            <a:ext cx="4162800" cy="1869900"/>
          </a:xfrm>
          <a:prstGeom prst="roundRect">
            <a:avLst>
              <a:gd name="adj" fmla="val 696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9"/>
          <p:cNvSpPr txBox="1">
            <a:spLocks noGrp="1"/>
          </p:cNvSpPr>
          <p:nvPr>
            <p:ph type="title"/>
          </p:nvPr>
        </p:nvSpPr>
        <p:spPr>
          <a:xfrm>
            <a:off x="720100" y="1395138"/>
            <a:ext cx="4162800" cy="1783200"/>
          </a:xfrm>
          <a:prstGeom prst="rect">
            <a:avLst/>
          </a:prstGeom>
          <a:noFill/>
          <a:ln>
            <a:noFill/>
          </a:ln>
        </p:spPr>
        <p:txBody>
          <a:bodyPr spcFirstLastPara="1" wrap="square" lIns="91425" tIns="91425" rIns="91425" bIns="91425" anchor="ctr" anchorCtr="0">
            <a:noAutofit/>
          </a:bodyPr>
          <a:lstStyle>
            <a:lvl1pPr lvl="0" algn="ctr" rtl="0">
              <a:lnSpc>
                <a:spcPct val="80000"/>
              </a:lnSpc>
              <a:spcBef>
                <a:spcPts val="0"/>
              </a:spcBef>
              <a:spcAft>
                <a:spcPts val="0"/>
              </a:spcAft>
              <a:buSzPts val="3600"/>
              <a:buNone/>
              <a:defRPr sz="60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 name="Google Shape;46;p9"/>
          <p:cNvSpPr txBox="1">
            <a:spLocks noGrp="1"/>
          </p:cNvSpPr>
          <p:nvPr>
            <p:ph type="subTitle" idx="1"/>
          </p:nvPr>
        </p:nvSpPr>
        <p:spPr>
          <a:xfrm>
            <a:off x="1118100" y="3344688"/>
            <a:ext cx="3366600" cy="125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47"/>
        <p:cNvGrpSpPr/>
        <p:nvPr/>
      </p:nvGrpSpPr>
      <p:grpSpPr>
        <a:xfrm>
          <a:off x="0" y="0"/>
          <a:ext cx="0" cy="0"/>
          <a:chOff x="0" y="0"/>
          <a:chExt cx="0" cy="0"/>
        </a:xfrm>
      </p:grpSpPr>
      <p:pic>
        <p:nvPicPr>
          <p:cNvPr id="48" name="Google Shape;48;p10"/>
          <p:cNvPicPr preferRelativeResize="0"/>
          <p:nvPr/>
        </p:nvPicPr>
        <p:blipFill>
          <a:blip r:embed="rId2">
            <a:alphaModFix amt="20000"/>
          </a:blip>
          <a:stretch>
            <a:fillRect/>
          </a:stretch>
        </p:blipFill>
        <p:spPr>
          <a:xfrm>
            <a:off x="0" y="0"/>
            <a:ext cx="9144000" cy="5143500"/>
          </a:xfrm>
          <a:prstGeom prst="rect">
            <a:avLst/>
          </a:prstGeom>
          <a:noFill/>
          <a:ln>
            <a:noFill/>
          </a:ln>
        </p:spPr>
      </p:pic>
      <p:sp>
        <p:nvSpPr>
          <p:cNvPr id="49" name="Google Shape;49;p10"/>
          <p:cNvSpPr txBox="1">
            <a:spLocks noGrp="1"/>
          </p:cNvSpPr>
          <p:nvPr>
            <p:ph type="title"/>
          </p:nvPr>
        </p:nvSpPr>
        <p:spPr>
          <a:xfrm>
            <a:off x="2900350" y="3138000"/>
            <a:ext cx="3343200" cy="14676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3100"/>
              <a:buNone/>
              <a:defRPr sz="3700">
                <a:solidFill>
                  <a:schemeClr val="lt1"/>
                </a:solidFill>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1pPr>
            <a:lvl2pPr lvl="1"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100"/>
              <a:buFont typeface="Fredoka One"/>
              <a:buNone/>
              <a:defRPr sz="3100" b="1">
                <a:solidFill>
                  <a:schemeClr val="dk1"/>
                </a:solidFill>
                <a:latin typeface="Fredoka One"/>
                <a:ea typeface="Fredoka One"/>
                <a:cs typeface="Fredoka One"/>
                <a:sym typeface="Fredoka One"/>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Capriola"/>
              <a:buChar char="●"/>
              <a:defRPr>
                <a:solidFill>
                  <a:schemeClr val="dk1"/>
                </a:solidFill>
                <a:latin typeface="Capriola"/>
                <a:ea typeface="Capriola"/>
                <a:cs typeface="Capriola"/>
                <a:sym typeface="Capriola"/>
              </a:defRPr>
            </a:lvl1pPr>
            <a:lvl2pPr marL="914400" lvl="1"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2pPr>
            <a:lvl3pPr marL="1371600" lvl="2"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3pPr>
            <a:lvl4pPr marL="1828800" lvl="3"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4pPr>
            <a:lvl5pPr marL="2286000" lvl="4"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5pPr>
            <a:lvl6pPr marL="2743200" lvl="5"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6pPr>
            <a:lvl7pPr marL="3200400" lvl="6"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7pPr>
            <a:lvl8pPr marL="3657600" lvl="7" indent="-317500">
              <a:lnSpc>
                <a:spcPct val="100000"/>
              </a:lnSpc>
              <a:spcBef>
                <a:spcPts val="1600"/>
              </a:spcBef>
              <a:spcAft>
                <a:spcPts val="0"/>
              </a:spcAft>
              <a:buClr>
                <a:schemeClr val="dk1"/>
              </a:buClr>
              <a:buSzPts val="1400"/>
              <a:buFont typeface="Capriola"/>
              <a:buChar char="○"/>
              <a:defRPr>
                <a:solidFill>
                  <a:schemeClr val="dk1"/>
                </a:solidFill>
                <a:latin typeface="Capriola"/>
                <a:ea typeface="Capriola"/>
                <a:cs typeface="Capriola"/>
                <a:sym typeface="Capriola"/>
              </a:defRPr>
            </a:lvl8pPr>
            <a:lvl9pPr marL="4114800" lvl="8" indent="-317500">
              <a:lnSpc>
                <a:spcPct val="100000"/>
              </a:lnSpc>
              <a:spcBef>
                <a:spcPts val="1600"/>
              </a:spcBef>
              <a:spcAft>
                <a:spcPts val="1600"/>
              </a:spcAft>
              <a:buClr>
                <a:schemeClr val="dk1"/>
              </a:buClr>
              <a:buSzPts val="1400"/>
              <a:buFont typeface="Capriola"/>
              <a:buChar char="■"/>
              <a:defRPr>
                <a:solidFill>
                  <a:schemeClr val="dk1"/>
                </a:solidFill>
                <a:latin typeface="Capriola"/>
                <a:ea typeface="Capriola"/>
                <a:cs typeface="Capriola"/>
                <a:sym typeface="Caprio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5"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32"/>
        <p:cNvGrpSpPr/>
        <p:nvPr/>
      </p:nvGrpSpPr>
      <p:grpSpPr>
        <a:xfrm>
          <a:off x="0" y="0"/>
          <a:ext cx="0" cy="0"/>
          <a:chOff x="0" y="0"/>
          <a:chExt cx="0" cy="0"/>
        </a:xfrm>
      </p:grpSpPr>
      <p:sp>
        <p:nvSpPr>
          <p:cNvPr id="233" name="Google Shape;233;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34" name="Google Shape;234;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notesSlide" Target="../notesSlides/notesSlide11.xml"/></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jpeg"/><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4.png"/><Relationship Id="rId5" Type="http://schemas.openxmlformats.org/officeDocument/2006/relationships/image" Target="../media/image10.png"/><Relationship Id="rId4" Type="http://schemas.openxmlformats.org/officeDocument/2006/relationships/notesSlide" Target="../notesSlides/notesSlide12.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5.jpeg"/><Relationship Id="rId4" Type="http://schemas.openxmlformats.org/officeDocument/2006/relationships/image" Target="../media/image10.png"/></Relationships>
</file>

<file path=ppt/slides/_rels/slide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audio" Target="../media/media4.mp3"/><Relationship Id="rId1" Type="http://schemas.microsoft.com/office/2007/relationships/media" Target="../media/media4.mp3"/><Relationship Id="rId5" Type="http://schemas.openxmlformats.org/officeDocument/2006/relationships/image" Target="../media/image17.png"/><Relationship Id="rId4" Type="http://schemas.openxmlformats.org/officeDocument/2006/relationships/image" Target="../media/image10.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8.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18.png"/><Relationship Id="rId5" Type="http://schemas.openxmlformats.org/officeDocument/2006/relationships/image" Target="../media/image10.png"/><Relationship Id="rId4" Type="http://schemas.openxmlformats.org/officeDocument/2006/relationships/notesSlide" Target="../notesSlides/notesSlide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6.xml"/><Relationship Id="rId1" Type="http://schemas.openxmlformats.org/officeDocument/2006/relationships/slideLayout" Target="../slideLayouts/slideLayout16.xml"/><Relationship Id="rId6" Type="http://schemas.openxmlformats.org/officeDocument/2006/relationships/image" Target="../media/image22.jpeg"/><Relationship Id="rId5" Type="http://schemas.openxmlformats.org/officeDocument/2006/relationships/image" Target="../media/image21.png"/><Relationship Id="rId4" Type="http://schemas.openxmlformats.org/officeDocument/2006/relationships/image" Target="../media/image20.png"/></Relationships>
</file>

<file path=ppt/slides/_rels/slide23.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3" Type="http://schemas.openxmlformats.org/officeDocument/2006/relationships/image" Target="../media/image25.png"/><Relationship Id="rId7" Type="http://schemas.microsoft.com/office/2007/relationships/hdphoto" Target="../media/hdphoto2.wdp"/><Relationship Id="rId2" Type="http://schemas.openxmlformats.org/officeDocument/2006/relationships/notesSlide" Target="../notesSlides/notesSlide17.xml"/><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2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8.xml"/><Relationship Id="rId1" Type="http://schemas.openxmlformats.org/officeDocument/2006/relationships/slideLayout" Target="../slideLayouts/slideLayout9.xml"/><Relationship Id="rId5" Type="http://schemas.openxmlformats.org/officeDocument/2006/relationships/image" Target="../media/image31.jpg"/><Relationship Id="rId4" Type="http://schemas.openxmlformats.org/officeDocument/2006/relationships/image" Target="../media/image30.jpg"/></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0.jpg"/><Relationship Id="rId1" Type="http://schemas.openxmlformats.org/officeDocument/2006/relationships/slideLayout" Target="../slideLayouts/slideLayout11.xml"/></Relationships>
</file>

<file path=ppt/slides/_rels/slide29.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audio" Target="../media/media5.m4a"/><Relationship Id="rId7" Type="http://schemas.openxmlformats.org/officeDocument/2006/relationships/image" Target="../media/image30.jpg"/><Relationship Id="rId2" Type="http://schemas.microsoft.com/office/2007/relationships/media" Target="../media/media5.m4a"/><Relationship Id="rId1" Type="http://schemas.openxmlformats.org/officeDocument/2006/relationships/tags" Target="../tags/tag1.xml"/><Relationship Id="rId6" Type="http://schemas.openxmlformats.org/officeDocument/2006/relationships/image" Target="../media/image35.jpg"/><Relationship Id="rId5" Type="http://schemas.openxmlformats.org/officeDocument/2006/relationships/image" Target="../media/image34.png"/><Relationship Id="rId4"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png"/><Relationship Id="rId18" Type="http://schemas.openxmlformats.org/officeDocument/2006/relationships/image" Target="../media/image10.png"/><Relationship Id="rId3" Type="http://schemas.openxmlformats.org/officeDocument/2006/relationships/audio" Target="../media/media6.m4a"/><Relationship Id="rId7" Type="http://schemas.openxmlformats.org/officeDocument/2006/relationships/image" Target="../media/image38.png"/><Relationship Id="rId12" Type="http://schemas.openxmlformats.org/officeDocument/2006/relationships/image" Target="../media/image43.png"/><Relationship Id="rId17" Type="http://schemas.openxmlformats.org/officeDocument/2006/relationships/image" Target="../media/image48.png"/><Relationship Id="rId2" Type="http://schemas.microsoft.com/office/2007/relationships/media" Target="../media/media6.m4a"/><Relationship Id="rId16" Type="http://schemas.openxmlformats.org/officeDocument/2006/relationships/image" Target="../media/image47.png"/><Relationship Id="rId1" Type="http://schemas.openxmlformats.org/officeDocument/2006/relationships/tags" Target="../tags/tag2.xml"/><Relationship Id="rId6" Type="http://schemas.openxmlformats.org/officeDocument/2006/relationships/image" Target="../media/image37.png"/><Relationship Id="rId11" Type="http://schemas.openxmlformats.org/officeDocument/2006/relationships/image" Target="../media/image42.png"/><Relationship Id="rId5" Type="http://schemas.openxmlformats.org/officeDocument/2006/relationships/image" Target="../media/image36.png"/><Relationship Id="rId15" Type="http://schemas.openxmlformats.org/officeDocument/2006/relationships/image" Target="../media/image46.png"/><Relationship Id="rId10" Type="http://schemas.openxmlformats.org/officeDocument/2006/relationships/image" Target="../media/image41.png"/><Relationship Id="rId4" Type="http://schemas.openxmlformats.org/officeDocument/2006/relationships/slideLayout" Target="../slideLayouts/slideLayout11.xml"/><Relationship Id="rId9" Type="http://schemas.openxmlformats.org/officeDocument/2006/relationships/image" Target="../media/image40.png"/><Relationship Id="rId14" Type="http://schemas.openxmlformats.org/officeDocument/2006/relationships/image" Target="../media/image45.png"/></Relationships>
</file>

<file path=ppt/slides/_rels/slide32.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image" Target="../media/image49.jpg"/><Relationship Id="rId1" Type="http://schemas.openxmlformats.org/officeDocument/2006/relationships/slideLayout" Target="../slideLayouts/slideLayout11.xml"/><Relationship Id="rId4" Type="http://schemas.openxmlformats.org/officeDocument/2006/relationships/image" Target="../media/image51.jpe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8" Type="http://schemas.openxmlformats.org/officeDocument/2006/relationships/hyperlink" Target="https://www.freepik.com/free-vector/trees-collection-hand-drawn-style_1846678.htm/?utm_source=slidesgo_template&amp;utm_medium=referral-link&amp;utm_campaign=sg_resources&amp;utm_content=freepik" TargetMode="External"/><Relationship Id="rId3" Type="http://schemas.openxmlformats.org/officeDocument/2006/relationships/hyperlink" Target="https://www.freepik.com/free-photo/happy-family-with-dog-outdoors_15266310.htm/?utm_source=slidesgo_template&amp;utm_medium=referral-link&amp;utm_campaign=sg_resources&amp;utm_content=freepik" TargetMode="External"/><Relationship Id="rId7" Type="http://schemas.openxmlformats.org/officeDocument/2006/relationships/hyperlink" Target="https://www.freepik.com/free-vector/hand-drawn-trees_742887.htm/?utm_source=slidesgo_template&amp;utm_medium=referral-link&amp;utm_campaign=sg_resources&amp;utm_content=freepik" TargetMode="External"/><Relationship Id="rId2" Type="http://schemas.openxmlformats.org/officeDocument/2006/relationships/notesSlide" Target="../notesSlides/notesSlide30.xml"/><Relationship Id="rId1" Type="http://schemas.openxmlformats.org/officeDocument/2006/relationships/slideLayout" Target="../slideLayouts/slideLayout3.xml"/><Relationship Id="rId6" Type="http://schemas.openxmlformats.org/officeDocument/2006/relationships/hyperlink" Target="https://www.freepik.com/free-vector/flat-family-tree-with-cheerful-characters_1062353.htm/?utm_source=slidesgo_template&amp;utm_medium=referral-link&amp;utm_campaign=sg_resources&amp;utm_content=freepik" TargetMode="External"/><Relationship Id="rId5" Type="http://schemas.openxmlformats.org/officeDocument/2006/relationships/hyperlink" Target="https://www.freepik.com/free-vector/my-family-tree_824079.htm/?utm_source=slidesgo_template&amp;utm_medium=referral-link&amp;utm_campaign=sg_resources&amp;utm_content=freepik" TargetMode="External"/><Relationship Id="rId10" Type="http://schemas.openxmlformats.org/officeDocument/2006/relationships/hyperlink" Target="https://www.flaticon.com/packs/family-life-11?word=family/?utm_source=slidesgo_template&amp;utm_medium=referral-link&amp;utm_campaign=sg_resources&amp;utm_content=flaticon" TargetMode="External"/><Relationship Id="rId4" Type="http://schemas.openxmlformats.org/officeDocument/2006/relationships/hyperlink" Target="https://www.freepik.com/free-photo/lgbt-mothers-outdoors-park-with-their-children_13843713.htm/?utm_source=slidesgo_template&amp;utm_medium=referral-link&amp;utm_campaign=sg_resources&amp;utm_content=freepik" TargetMode="External"/><Relationship Id="rId9" Type="http://schemas.openxmlformats.org/officeDocument/2006/relationships/hyperlink" Target="https://www.freepik.com/free-vector/flat-design-people-avatars-pack_6969068.htm/?utm_source=slidesgo_template&amp;utm_medium=referral-link&amp;utm_campaign=sg_resources&amp;utm_content=freepik"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www.freepik.com/free-vector/tree-collection-six_1815557.htm/?utm_source=slidesgo_template&amp;utm_medium=referral-link&amp;utm_campaign=sg_resources&amp;utm_content=freepik" TargetMode="External"/><Relationship Id="rId3" Type="http://schemas.openxmlformats.org/officeDocument/2006/relationships/hyperlink" Target="https://www.freepik.com/free-photo/medium-shot-happy-family-nature_15266323.htm/?utm_source=slidesgo_template&amp;utm_medium=referral-link&amp;utm_campaign=sg_resources&amp;utm_content=freepik" TargetMode="External"/><Relationship Id="rId7" Type="http://schemas.openxmlformats.org/officeDocument/2006/relationships/hyperlink" Target="https://www.freepik.com/free-vector/set-trees-different-kind-flat-design_912917.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3.xml"/><Relationship Id="rId6" Type="http://schemas.openxmlformats.org/officeDocument/2006/relationships/hyperlink" Target="https://www.freepik.com/free-vector/different-people-avatars_7085156.htm/?utm_source=slidesgo_template&amp;utm_medium=referral-link&amp;utm_campaign=sg_resources&amp;utm_content=freepik" TargetMode="External"/><Relationship Id="rId5" Type="http://schemas.openxmlformats.org/officeDocument/2006/relationships/hyperlink" Target="https://www.freepik.com/free-vector/hand-drawn-farm-animal-collection_4595247.htm/?utm_source=slidesgo_template&amp;utm_medium=referral-link&amp;utm_campaign=sg_resources&amp;utm_content=freepik" TargetMode="External"/><Relationship Id="rId10" Type="http://schemas.openxmlformats.org/officeDocument/2006/relationships/hyperlink" Target="https://www.flaticon.com/packs/kawaii-avatars-2?word=people%20kawaii/?utm_source=slidesgo_template&amp;utm_medium=referral-link&amp;utm_campaign=sg_resources&amp;utm_content=flaticon" TargetMode="External"/><Relationship Id="rId4" Type="http://schemas.openxmlformats.org/officeDocument/2006/relationships/hyperlink" Target="https://www.freepik.com/free-photo/lgbt-mothers-home-sofa-with-children_13843732.htm/?utm_source=slidesgo_template&amp;utm_medium=referral-link&amp;utm_campaign=sg_resources&amp;utm_content=freepik" TargetMode="External"/><Relationship Id="rId9" Type="http://schemas.openxmlformats.org/officeDocument/2006/relationships/hyperlink" Target="https://www.freepik.com/free-vector/collection-illustrated-people-avatars_7739456.htm/?utm_source=slidesgo_template&amp;utm_medium=referral-link&amp;utm_campaign=sg_resources&amp;utm_content=freepik"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3.xml"/></Relationships>
</file>

<file path=ppt/slides/_rels/slide4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2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8.xml.rels><?xml version="1.0" encoding="UTF-8" standalone="yes"?>
<Relationships xmlns="http://schemas.openxmlformats.org/package/2006/relationships"><Relationship Id="rId3" Type="http://schemas.openxmlformats.org/officeDocument/2006/relationships/hyperlink" Target="https://fonts.google.com/specimen/Fredoka+One" TargetMode="External"/><Relationship Id="rId2" Type="http://schemas.openxmlformats.org/officeDocument/2006/relationships/notesSlide" Target="../notesSlides/notesSlide34.xml"/><Relationship Id="rId1" Type="http://schemas.openxmlformats.org/officeDocument/2006/relationships/slideLayout" Target="../slideLayouts/slideLayout26.xml"/><Relationship Id="rId4" Type="http://schemas.openxmlformats.org/officeDocument/2006/relationships/hyperlink" Target="https://fonts.google.com/specimen/Capriola?query=capriola" TargetMode="External"/></Relationships>
</file>

<file path=ppt/slides/_rels/slide4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57.gif"/><Relationship Id="rId2" Type="http://schemas.openxmlformats.org/officeDocument/2006/relationships/notesSlide" Target="../notesSlides/notesSlide35.xml"/><Relationship Id="rId1" Type="http://schemas.openxmlformats.org/officeDocument/2006/relationships/slideLayout" Target="../slideLayouts/slideLayout2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56.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55.gif"/><Relationship Id="rId4" Type="http://schemas.openxmlformats.org/officeDocument/2006/relationships/image" Target="../media/image53.gif"/><Relationship Id="rId9" Type="http://schemas.openxmlformats.org/officeDocument/2006/relationships/image" Target="../media/image54.gif"/></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5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6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9.xml"/><Relationship Id="rId1" Type="http://schemas.openxmlformats.org/officeDocument/2006/relationships/slideLayout" Target="../slideLayouts/slideLayout26.xml"/><Relationship Id="rId4" Type="http://schemas.openxmlformats.org/officeDocument/2006/relationships/image" Target="../media/image58.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39"/>
        <p:cNvGrpSpPr/>
        <p:nvPr/>
      </p:nvGrpSpPr>
      <p:grpSpPr>
        <a:xfrm>
          <a:off x="0" y="0"/>
          <a:ext cx="0" cy="0"/>
          <a:chOff x="0" y="0"/>
          <a:chExt cx="0" cy="0"/>
        </a:xfrm>
      </p:grpSpPr>
      <p:sp>
        <p:nvSpPr>
          <p:cNvPr id="240" name="Google Shape;240;p28"/>
          <p:cNvSpPr/>
          <p:nvPr/>
        </p:nvSpPr>
        <p:spPr>
          <a:xfrm>
            <a:off x="4440675" y="292900"/>
            <a:ext cx="3055554" cy="1404864"/>
          </a:xfrm>
          <a:custGeom>
            <a:avLst/>
            <a:gdLst/>
            <a:ahLst/>
            <a:cxnLst/>
            <a:rect l="l" t="t" r="r" b="b"/>
            <a:pathLst>
              <a:path w="70837" h="32569" extrusionOk="0">
                <a:moveTo>
                  <a:pt x="44028" y="1"/>
                </a:moveTo>
                <a:cubicBezTo>
                  <a:pt x="38418" y="1"/>
                  <a:pt x="33725" y="3926"/>
                  <a:pt x="32543" y="9179"/>
                </a:cubicBezTo>
                <a:cubicBezTo>
                  <a:pt x="31291" y="8738"/>
                  <a:pt x="29946" y="8497"/>
                  <a:pt x="28542" y="8497"/>
                </a:cubicBezTo>
                <a:cubicBezTo>
                  <a:pt x="23176" y="8497"/>
                  <a:pt x="18630" y="12011"/>
                  <a:pt x="17078" y="16864"/>
                </a:cubicBezTo>
                <a:cubicBezTo>
                  <a:pt x="16049" y="14983"/>
                  <a:pt x="14050" y="13708"/>
                  <a:pt x="11755" y="13708"/>
                </a:cubicBezTo>
                <a:cubicBezTo>
                  <a:pt x="8896" y="13708"/>
                  <a:pt x="6501" y="15687"/>
                  <a:pt x="5859" y="18349"/>
                </a:cubicBezTo>
                <a:cubicBezTo>
                  <a:pt x="5248" y="17643"/>
                  <a:pt x="4344" y="17197"/>
                  <a:pt x="3337" y="17197"/>
                </a:cubicBezTo>
                <a:cubicBezTo>
                  <a:pt x="1495" y="17197"/>
                  <a:pt x="1" y="18691"/>
                  <a:pt x="1" y="20534"/>
                </a:cubicBezTo>
                <a:cubicBezTo>
                  <a:pt x="1" y="22378"/>
                  <a:pt x="1495" y="23871"/>
                  <a:pt x="3337" y="23871"/>
                </a:cubicBezTo>
                <a:cubicBezTo>
                  <a:pt x="4559" y="23871"/>
                  <a:pt x="5628" y="23213"/>
                  <a:pt x="6210" y="22231"/>
                </a:cubicBezTo>
                <a:cubicBezTo>
                  <a:pt x="7152" y="24357"/>
                  <a:pt x="9280" y="25840"/>
                  <a:pt x="11755" y="25840"/>
                </a:cubicBezTo>
                <a:cubicBezTo>
                  <a:pt x="13856" y="25840"/>
                  <a:pt x="15705" y="24773"/>
                  <a:pt x="16794" y="23151"/>
                </a:cubicBezTo>
                <a:cubicBezTo>
                  <a:pt x="17989" y="28540"/>
                  <a:pt x="22795" y="32569"/>
                  <a:pt x="28542" y="32569"/>
                </a:cubicBezTo>
                <a:cubicBezTo>
                  <a:pt x="34359" y="32569"/>
                  <a:pt x="39212" y="28442"/>
                  <a:pt x="40333" y="22957"/>
                </a:cubicBezTo>
                <a:cubicBezTo>
                  <a:pt x="41495" y="23340"/>
                  <a:pt x="42737" y="23549"/>
                  <a:pt x="44027" y="23549"/>
                </a:cubicBezTo>
                <a:cubicBezTo>
                  <a:pt x="47136" y="23549"/>
                  <a:pt x="49966" y="22342"/>
                  <a:pt x="52071" y="20372"/>
                </a:cubicBezTo>
                <a:cubicBezTo>
                  <a:pt x="53398" y="21818"/>
                  <a:pt x="55305" y="22726"/>
                  <a:pt x="57424" y="22726"/>
                </a:cubicBezTo>
                <a:cubicBezTo>
                  <a:pt x="59540" y="22726"/>
                  <a:pt x="61442" y="21823"/>
                  <a:pt x="62770" y="20380"/>
                </a:cubicBezTo>
                <a:cubicBezTo>
                  <a:pt x="63462" y="21787"/>
                  <a:pt x="64911" y="22757"/>
                  <a:pt x="66585" y="22757"/>
                </a:cubicBezTo>
                <a:cubicBezTo>
                  <a:pt x="68933" y="22757"/>
                  <a:pt x="70836" y="20854"/>
                  <a:pt x="70836" y="18504"/>
                </a:cubicBezTo>
                <a:cubicBezTo>
                  <a:pt x="70836" y="16154"/>
                  <a:pt x="68933" y="14251"/>
                  <a:pt x="66585" y="14251"/>
                </a:cubicBezTo>
                <a:cubicBezTo>
                  <a:pt x="65889" y="14251"/>
                  <a:pt x="65232" y="14419"/>
                  <a:pt x="64652" y="14716"/>
                </a:cubicBezTo>
                <a:cubicBezTo>
                  <a:pt x="64280" y="11052"/>
                  <a:pt x="61185" y="8192"/>
                  <a:pt x="57424" y="8192"/>
                </a:cubicBezTo>
                <a:cubicBezTo>
                  <a:pt x="56699" y="8192"/>
                  <a:pt x="55999" y="8300"/>
                  <a:pt x="55339" y="8497"/>
                </a:cubicBezTo>
                <a:cubicBezTo>
                  <a:pt x="53920" y="3590"/>
                  <a:pt x="49393"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 name="Google Shape;241;p28"/>
          <p:cNvGrpSpPr/>
          <p:nvPr/>
        </p:nvGrpSpPr>
        <p:grpSpPr>
          <a:xfrm>
            <a:off x="5929180" y="203519"/>
            <a:ext cx="3996082" cy="5775665"/>
            <a:chOff x="3773900" y="2531675"/>
            <a:chExt cx="1321150" cy="1909500"/>
          </a:xfrm>
        </p:grpSpPr>
        <p:sp>
          <p:nvSpPr>
            <p:cNvPr id="242" name="Google Shape;242;p28"/>
            <p:cNvSpPr/>
            <p:nvPr/>
          </p:nvSpPr>
          <p:spPr>
            <a:xfrm>
              <a:off x="4438575" y="3298925"/>
              <a:ext cx="656475" cy="482400"/>
            </a:xfrm>
            <a:custGeom>
              <a:avLst/>
              <a:gdLst/>
              <a:ahLst/>
              <a:cxnLst/>
              <a:rect l="l" t="t" r="r" b="b"/>
              <a:pathLst>
                <a:path w="26259" h="19296" extrusionOk="0">
                  <a:moveTo>
                    <a:pt x="14964" y="0"/>
                  </a:moveTo>
                  <a:cubicBezTo>
                    <a:pt x="13127" y="0"/>
                    <a:pt x="11521" y="973"/>
                    <a:pt x="10620" y="2428"/>
                  </a:cubicBezTo>
                  <a:cubicBezTo>
                    <a:pt x="9913" y="2104"/>
                    <a:pt x="9129" y="1918"/>
                    <a:pt x="8299" y="1918"/>
                  </a:cubicBezTo>
                  <a:cubicBezTo>
                    <a:pt x="5215" y="1918"/>
                    <a:pt x="2716" y="4417"/>
                    <a:pt x="2716" y="7501"/>
                  </a:cubicBezTo>
                  <a:cubicBezTo>
                    <a:pt x="2716" y="7538"/>
                    <a:pt x="2721" y="7574"/>
                    <a:pt x="2721" y="7612"/>
                  </a:cubicBezTo>
                  <a:cubicBezTo>
                    <a:pt x="1159" y="8002"/>
                    <a:pt x="1" y="9410"/>
                    <a:pt x="1" y="11093"/>
                  </a:cubicBezTo>
                  <a:cubicBezTo>
                    <a:pt x="1" y="13077"/>
                    <a:pt x="1609" y="14686"/>
                    <a:pt x="3594" y="14686"/>
                  </a:cubicBezTo>
                  <a:cubicBezTo>
                    <a:pt x="3856" y="14686"/>
                    <a:pt x="4112" y="14656"/>
                    <a:pt x="4358" y="14603"/>
                  </a:cubicBezTo>
                  <a:cubicBezTo>
                    <a:pt x="5338" y="16211"/>
                    <a:pt x="7104" y="17290"/>
                    <a:pt x="9125" y="17290"/>
                  </a:cubicBezTo>
                  <a:cubicBezTo>
                    <a:pt x="9278" y="17290"/>
                    <a:pt x="9428" y="17279"/>
                    <a:pt x="9580" y="17268"/>
                  </a:cubicBezTo>
                  <a:cubicBezTo>
                    <a:pt x="10603" y="18505"/>
                    <a:pt x="12152" y="19295"/>
                    <a:pt x="13884" y="19295"/>
                  </a:cubicBezTo>
                  <a:cubicBezTo>
                    <a:pt x="15664" y="19295"/>
                    <a:pt x="17245" y="18460"/>
                    <a:pt x="18268" y="17162"/>
                  </a:cubicBezTo>
                  <a:cubicBezTo>
                    <a:pt x="19088" y="17724"/>
                    <a:pt x="20082" y="18055"/>
                    <a:pt x="21151" y="18055"/>
                  </a:cubicBezTo>
                  <a:cubicBezTo>
                    <a:pt x="23973" y="18055"/>
                    <a:pt x="26259" y="15767"/>
                    <a:pt x="26259" y="12946"/>
                  </a:cubicBezTo>
                  <a:cubicBezTo>
                    <a:pt x="26259" y="10998"/>
                    <a:pt x="25173" y="9309"/>
                    <a:pt x="23573" y="8446"/>
                  </a:cubicBezTo>
                  <a:cubicBezTo>
                    <a:pt x="23671" y="8149"/>
                    <a:pt x="23728" y="7831"/>
                    <a:pt x="23728" y="7501"/>
                  </a:cubicBezTo>
                  <a:cubicBezTo>
                    <a:pt x="23728" y="5855"/>
                    <a:pt x="22393" y="4521"/>
                    <a:pt x="20749" y="4521"/>
                  </a:cubicBezTo>
                  <a:cubicBezTo>
                    <a:pt x="20506" y="4521"/>
                    <a:pt x="20273" y="4553"/>
                    <a:pt x="20046" y="4608"/>
                  </a:cubicBezTo>
                  <a:cubicBezTo>
                    <a:pt x="19795" y="2021"/>
                    <a:pt x="17616" y="0"/>
                    <a:pt x="149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4502075" y="3003450"/>
              <a:ext cx="430050" cy="320475"/>
            </a:xfrm>
            <a:custGeom>
              <a:avLst/>
              <a:gdLst/>
              <a:ahLst/>
              <a:cxnLst/>
              <a:rect l="l" t="t" r="r" b="b"/>
              <a:pathLst>
                <a:path w="17202" h="12819" extrusionOk="0">
                  <a:moveTo>
                    <a:pt x="9502" y="0"/>
                  </a:moveTo>
                  <a:cubicBezTo>
                    <a:pt x="7475" y="0"/>
                    <a:pt x="5818" y="1568"/>
                    <a:pt x="5668" y="3557"/>
                  </a:cubicBezTo>
                  <a:cubicBezTo>
                    <a:pt x="5094" y="2789"/>
                    <a:pt x="4180" y="2291"/>
                    <a:pt x="3149" y="2291"/>
                  </a:cubicBezTo>
                  <a:cubicBezTo>
                    <a:pt x="1409" y="2291"/>
                    <a:pt x="0" y="3701"/>
                    <a:pt x="0" y="5439"/>
                  </a:cubicBezTo>
                  <a:cubicBezTo>
                    <a:pt x="0" y="7177"/>
                    <a:pt x="1411" y="8587"/>
                    <a:pt x="3149" y="8587"/>
                  </a:cubicBezTo>
                  <a:cubicBezTo>
                    <a:pt x="3270" y="8587"/>
                    <a:pt x="3389" y="8578"/>
                    <a:pt x="3507" y="8565"/>
                  </a:cubicBezTo>
                  <a:lnTo>
                    <a:pt x="3507" y="8565"/>
                  </a:lnTo>
                  <a:cubicBezTo>
                    <a:pt x="3507" y="8581"/>
                    <a:pt x="3504" y="8596"/>
                    <a:pt x="3504" y="8614"/>
                  </a:cubicBezTo>
                  <a:cubicBezTo>
                    <a:pt x="3504" y="10935"/>
                    <a:pt x="5386" y="12818"/>
                    <a:pt x="7709" y="12818"/>
                  </a:cubicBezTo>
                  <a:cubicBezTo>
                    <a:pt x="9184" y="12818"/>
                    <a:pt x="10479" y="12058"/>
                    <a:pt x="11228" y="10909"/>
                  </a:cubicBezTo>
                  <a:cubicBezTo>
                    <a:pt x="11837" y="11314"/>
                    <a:pt x="12566" y="11549"/>
                    <a:pt x="13351" y="11549"/>
                  </a:cubicBezTo>
                  <a:cubicBezTo>
                    <a:pt x="15478" y="11549"/>
                    <a:pt x="17200" y="9825"/>
                    <a:pt x="17200" y="7699"/>
                  </a:cubicBezTo>
                  <a:cubicBezTo>
                    <a:pt x="17202" y="5572"/>
                    <a:pt x="15479" y="3850"/>
                    <a:pt x="13352" y="3850"/>
                  </a:cubicBezTo>
                  <a:cubicBezTo>
                    <a:pt x="13352" y="1723"/>
                    <a:pt x="11629" y="0"/>
                    <a:pt x="9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116550" y="2531675"/>
              <a:ext cx="742825" cy="552675"/>
            </a:xfrm>
            <a:custGeom>
              <a:avLst/>
              <a:gdLst/>
              <a:ahLst/>
              <a:cxnLst/>
              <a:rect l="l" t="t" r="r" b="b"/>
              <a:pathLst>
                <a:path w="29713" h="22107" extrusionOk="0">
                  <a:moveTo>
                    <a:pt x="16286" y="1"/>
                  </a:moveTo>
                  <a:cubicBezTo>
                    <a:pt x="13244" y="1"/>
                    <a:pt x="10704" y="2112"/>
                    <a:pt x="10030" y="4945"/>
                  </a:cubicBezTo>
                  <a:cubicBezTo>
                    <a:pt x="9472" y="4603"/>
                    <a:pt x="8818" y="4402"/>
                    <a:pt x="8117" y="4402"/>
                  </a:cubicBezTo>
                  <a:cubicBezTo>
                    <a:pt x="6092" y="4402"/>
                    <a:pt x="4449" y="6044"/>
                    <a:pt x="4449" y="8070"/>
                  </a:cubicBezTo>
                  <a:cubicBezTo>
                    <a:pt x="4449" y="8176"/>
                    <a:pt x="4456" y="8278"/>
                    <a:pt x="4465" y="8382"/>
                  </a:cubicBezTo>
                  <a:cubicBezTo>
                    <a:pt x="1876" y="9214"/>
                    <a:pt x="1" y="11640"/>
                    <a:pt x="1" y="14507"/>
                  </a:cubicBezTo>
                  <a:cubicBezTo>
                    <a:pt x="1" y="18062"/>
                    <a:pt x="2883" y="20944"/>
                    <a:pt x="6437" y="20944"/>
                  </a:cubicBezTo>
                  <a:cubicBezTo>
                    <a:pt x="8161" y="20944"/>
                    <a:pt x="9723" y="20262"/>
                    <a:pt x="10880" y="19157"/>
                  </a:cubicBezTo>
                  <a:cubicBezTo>
                    <a:pt x="12026" y="20931"/>
                    <a:pt x="14016" y="22107"/>
                    <a:pt x="16286" y="22107"/>
                  </a:cubicBezTo>
                  <a:cubicBezTo>
                    <a:pt x="18986" y="22107"/>
                    <a:pt x="21293" y="20442"/>
                    <a:pt x="22249" y="18084"/>
                  </a:cubicBezTo>
                  <a:cubicBezTo>
                    <a:pt x="22585" y="18138"/>
                    <a:pt x="22927" y="18174"/>
                    <a:pt x="23277" y="18174"/>
                  </a:cubicBezTo>
                  <a:cubicBezTo>
                    <a:pt x="26831" y="18174"/>
                    <a:pt x="29713" y="15292"/>
                    <a:pt x="29713" y="11738"/>
                  </a:cubicBezTo>
                  <a:cubicBezTo>
                    <a:pt x="29713" y="8183"/>
                    <a:pt x="26831" y="5302"/>
                    <a:pt x="23277" y="5302"/>
                  </a:cubicBezTo>
                  <a:cubicBezTo>
                    <a:pt x="23055" y="5302"/>
                    <a:pt x="22836" y="5311"/>
                    <a:pt x="22619" y="5335"/>
                  </a:cubicBezTo>
                  <a:cubicBezTo>
                    <a:pt x="22095" y="2307"/>
                    <a:pt x="19462" y="1"/>
                    <a:pt x="16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4497225" y="3540050"/>
              <a:ext cx="269625" cy="357150"/>
            </a:xfrm>
            <a:custGeom>
              <a:avLst/>
              <a:gdLst/>
              <a:ahLst/>
              <a:cxnLst/>
              <a:rect l="l" t="t" r="r" b="b"/>
              <a:pathLst>
                <a:path w="10785" h="14286" extrusionOk="0">
                  <a:moveTo>
                    <a:pt x="10070" y="1"/>
                  </a:moveTo>
                  <a:lnTo>
                    <a:pt x="1" y="13409"/>
                  </a:lnTo>
                  <a:lnTo>
                    <a:pt x="1214" y="14286"/>
                  </a:lnTo>
                  <a:lnTo>
                    <a:pt x="10785" y="518"/>
                  </a:lnTo>
                  <a:lnTo>
                    <a:pt x="1007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497225" y="3086075"/>
              <a:ext cx="230350" cy="305075"/>
            </a:xfrm>
            <a:custGeom>
              <a:avLst/>
              <a:gdLst/>
              <a:ahLst/>
              <a:cxnLst/>
              <a:rect l="l" t="t" r="r" b="b"/>
              <a:pathLst>
                <a:path w="9214" h="12203" extrusionOk="0">
                  <a:moveTo>
                    <a:pt x="8603" y="0"/>
                  </a:moveTo>
                  <a:lnTo>
                    <a:pt x="1" y="11454"/>
                  </a:lnTo>
                  <a:lnTo>
                    <a:pt x="1037" y="12202"/>
                  </a:lnTo>
                  <a:lnTo>
                    <a:pt x="9213" y="441"/>
                  </a:lnTo>
                  <a:lnTo>
                    <a:pt x="8603"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353075" y="2855950"/>
              <a:ext cx="170625" cy="225975"/>
            </a:xfrm>
            <a:custGeom>
              <a:avLst/>
              <a:gdLst/>
              <a:ahLst/>
              <a:cxnLst/>
              <a:rect l="l" t="t" r="r" b="b"/>
              <a:pathLst>
                <a:path w="6825" h="9039" extrusionOk="0">
                  <a:moveTo>
                    <a:pt x="454" y="1"/>
                  </a:moveTo>
                  <a:lnTo>
                    <a:pt x="0" y="327"/>
                  </a:lnTo>
                  <a:lnTo>
                    <a:pt x="6057" y="9039"/>
                  </a:lnTo>
                  <a:lnTo>
                    <a:pt x="6825" y="8484"/>
                  </a:lnTo>
                  <a:lnTo>
                    <a:pt x="45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4463675" y="2762500"/>
              <a:ext cx="95200" cy="1678675"/>
            </a:xfrm>
            <a:custGeom>
              <a:avLst/>
              <a:gdLst/>
              <a:ahLst/>
              <a:cxnLst/>
              <a:rect l="l" t="t" r="r" b="b"/>
              <a:pathLst>
                <a:path w="3808" h="67147" extrusionOk="0">
                  <a:moveTo>
                    <a:pt x="1522" y="0"/>
                  </a:moveTo>
                  <a:lnTo>
                    <a:pt x="1" y="67146"/>
                  </a:lnTo>
                  <a:lnTo>
                    <a:pt x="3808" y="67146"/>
                  </a:lnTo>
                  <a:lnTo>
                    <a:pt x="2286"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773900" y="3062131"/>
              <a:ext cx="808425" cy="596600"/>
            </a:xfrm>
            <a:custGeom>
              <a:avLst/>
              <a:gdLst/>
              <a:ahLst/>
              <a:cxnLst/>
              <a:rect l="l" t="t" r="r" b="b"/>
              <a:pathLst>
                <a:path w="32337" h="23864" extrusionOk="0">
                  <a:moveTo>
                    <a:pt x="12384" y="1"/>
                  </a:moveTo>
                  <a:cubicBezTo>
                    <a:pt x="9229" y="1"/>
                    <a:pt x="6608" y="2275"/>
                    <a:pt x="6058" y="5273"/>
                  </a:cubicBezTo>
                  <a:cubicBezTo>
                    <a:pt x="4024" y="5408"/>
                    <a:pt x="2417" y="7095"/>
                    <a:pt x="2417" y="9163"/>
                  </a:cubicBezTo>
                  <a:cubicBezTo>
                    <a:pt x="2417" y="9885"/>
                    <a:pt x="2616" y="10558"/>
                    <a:pt x="2957" y="11137"/>
                  </a:cubicBezTo>
                  <a:cubicBezTo>
                    <a:pt x="531" y="12964"/>
                    <a:pt x="1" y="16403"/>
                    <a:pt x="1790" y="18876"/>
                  </a:cubicBezTo>
                  <a:cubicBezTo>
                    <a:pt x="2883" y="20388"/>
                    <a:pt x="4591" y="21191"/>
                    <a:pt x="6324" y="21191"/>
                  </a:cubicBezTo>
                  <a:cubicBezTo>
                    <a:pt x="7460" y="21191"/>
                    <a:pt x="8607" y="20845"/>
                    <a:pt x="9598" y="20129"/>
                  </a:cubicBezTo>
                  <a:cubicBezTo>
                    <a:pt x="9620" y="20113"/>
                    <a:pt x="9640" y="20092"/>
                    <a:pt x="9663" y="20076"/>
                  </a:cubicBezTo>
                  <a:cubicBezTo>
                    <a:pt x="10855" y="22327"/>
                    <a:pt x="13218" y="23864"/>
                    <a:pt x="15944" y="23864"/>
                  </a:cubicBezTo>
                  <a:cubicBezTo>
                    <a:pt x="18364" y="23864"/>
                    <a:pt x="20500" y="22650"/>
                    <a:pt x="21784" y="20801"/>
                  </a:cubicBezTo>
                  <a:cubicBezTo>
                    <a:pt x="22403" y="21117"/>
                    <a:pt x="23100" y="21298"/>
                    <a:pt x="23842" y="21298"/>
                  </a:cubicBezTo>
                  <a:cubicBezTo>
                    <a:pt x="25772" y="21298"/>
                    <a:pt x="27418" y="20091"/>
                    <a:pt x="28073" y="18392"/>
                  </a:cubicBezTo>
                  <a:cubicBezTo>
                    <a:pt x="30534" y="17691"/>
                    <a:pt x="32337" y="15432"/>
                    <a:pt x="32337" y="12748"/>
                  </a:cubicBezTo>
                  <a:cubicBezTo>
                    <a:pt x="32337" y="9505"/>
                    <a:pt x="29708" y="6877"/>
                    <a:pt x="26466" y="6877"/>
                  </a:cubicBezTo>
                  <a:cubicBezTo>
                    <a:pt x="26145" y="6877"/>
                    <a:pt x="25831" y="6911"/>
                    <a:pt x="25524" y="6960"/>
                  </a:cubicBezTo>
                  <a:cubicBezTo>
                    <a:pt x="25558" y="6725"/>
                    <a:pt x="25583" y="6485"/>
                    <a:pt x="25583" y="6241"/>
                  </a:cubicBezTo>
                  <a:cubicBezTo>
                    <a:pt x="25583" y="3580"/>
                    <a:pt x="23425" y="1421"/>
                    <a:pt x="20762" y="1421"/>
                  </a:cubicBezTo>
                  <a:cubicBezTo>
                    <a:pt x="19537" y="1421"/>
                    <a:pt x="18421" y="1882"/>
                    <a:pt x="17571" y="2638"/>
                  </a:cubicBezTo>
                  <a:cubicBezTo>
                    <a:pt x="16400" y="1041"/>
                    <a:pt x="14514" y="1"/>
                    <a:pt x="123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274075" y="3353775"/>
              <a:ext cx="238600" cy="316000"/>
            </a:xfrm>
            <a:custGeom>
              <a:avLst/>
              <a:gdLst/>
              <a:ahLst/>
              <a:cxnLst/>
              <a:rect l="l" t="t" r="r" b="b"/>
              <a:pathLst>
                <a:path w="9544" h="12640" extrusionOk="0">
                  <a:moveTo>
                    <a:pt x="634" y="1"/>
                  </a:moveTo>
                  <a:lnTo>
                    <a:pt x="0" y="457"/>
                  </a:lnTo>
                  <a:lnTo>
                    <a:pt x="8471" y="12640"/>
                  </a:lnTo>
                  <a:lnTo>
                    <a:pt x="9544" y="11865"/>
                  </a:lnTo>
                  <a:lnTo>
                    <a:pt x="63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4722300" y="2633100"/>
              <a:ext cx="60350" cy="93425"/>
            </a:xfrm>
            <a:custGeom>
              <a:avLst/>
              <a:gdLst/>
              <a:ahLst/>
              <a:cxnLst/>
              <a:rect l="l" t="t" r="r" b="b"/>
              <a:pathLst>
                <a:path w="2414" h="3737" extrusionOk="0">
                  <a:moveTo>
                    <a:pt x="1702" y="1"/>
                  </a:moveTo>
                  <a:cubicBezTo>
                    <a:pt x="1702" y="1"/>
                    <a:pt x="547" y="589"/>
                    <a:pt x="273" y="1621"/>
                  </a:cubicBezTo>
                  <a:cubicBezTo>
                    <a:pt x="1" y="2653"/>
                    <a:pt x="712" y="3736"/>
                    <a:pt x="712" y="3736"/>
                  </a:cubicBezTo>
                  <a:cubicBezTo>
                    <a:pt x="712" y="3736"/>
                    <a:pt x="1866" y="3148"/>
                    <a:pt x="2140" y="2116"/>
                  </a:cubicBezTo>
                  <a:cubicBezTo>
                    <a:pt x="2414" y="1085"/>
                    <a:pt x="1702" y="1"/>
                    <a:pt x="17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4186500" y="2824550"/>
              <a:ext cx="70750" cy="77000"/>
            </a:xfrm>
            <a:custGeom>
              <a:avLst/>
              <a:gdLst/>
              <a:ahLst/>
              <a:cxnLst/>
              <a:rect l="l" t="t" r="r" b="b"/>
              <a:pathLst>
                <a:path w="2830" h="3080" extrusionOk="0">
                  <a:moveTo>
                    <a:pt x="2583" y="0"/>
                  </a:moveTo>
                  <a:cubicBezTo>
                    <a:pt x="2582" y="0"/>
                    <a:pt x="1290" y="106"/>
                    <a:pt x="646" y="956"/>
                  </a:cubicBezTo>
                  <a:cubicBezTo>
                    <a:pt x="0" y="1806"/>
                    <a:pt x="247" y="3080"/>
                    <a:pt x="247" y="3080"/>
                  </a:cubicBezTo>
                  <a:cubicBezTo>
                    <a:pt x="247" y="3080"/>
                    <a:pt x="1540" y="2974"/>
                    <a:pt x="2185" y="2124"/>
                  </a:cubicBezTo>
                  <a:cubicBezTo>
                    <a:pt x="2830" y="1273"/>
                    <a:pt x="2583" y="0"/>
                    <a:pt x="2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4743175" y="3146150"/>
              <a:ext cx="70725" cy="76975"/>
            </a:xfrm>
            <a:custGeom>
              <a:avLst/>
              <a:gdLst/>
              <a:ahLst/>
              <a:cxnLst/>
              <a:rect l="l" t="t" r="r" b="b"/>
              <a:pathLst>
                <a:path w="2829" h="3079" extrusionOk="0">
                  <a:moveTo>
                    <a:pt x="2582" y="0"/>
                  </a:moveTo>
                  <a:lnTo>
                    <a:pt x="2582" y="0"/>
                  </a:lnTo>
                  <a:cubicBezTo>
                    <a:pt x="2582" y="0"/>
                    <a:pt x="1289" y="106"/>
                    <a:pt x="644" y="956"/>
                  </a:cubicBezTo>
                  <a:cubicBezTo>
                    <a:pt x="1" y="1806"/>
                    <a:pt x="247" y="3079"/>
                    <a:pt x="247" y="3079"/>
                  </a:cubicBezTo>
                  <a:cubicBezTo>
                    <a:pt x="247" y="3079"/>
                    <a:pt x="1539" y="2973"/>
                    <a:pt x="2183" y="2123"/>
                  </a:cubicBezTo>
                  <a:cubicBezTo>
                    <a:pt x="2829" y="1273"/>
                    <a:pt x="2582" y="0"/>
                    <a:pt x="2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4524725" y="2639775"/>
              <a:ext cx="68250" cy="84325"/>
            </a:xfrm>
            <a:custGeom>
              <a:avLst/>
              <a:gdLst/>
              <a:ahLst/>
              <a:cxnLst/>
              <a:rect l="l" t="t" r="r" b="b"/>
              <a:pathLst>
                <a:path w="2730" h="3373" extrusionOk="0">
                  <a:moveTo>
                    <a:pt x="423" y="0"/>
                  </a:moveTo>
                  <a:cubicBezTo>
                    <a:pt x="423" y="0"/>
                    <a:pt x="0" y="1226"/>
                    <a:pt x="522" y="2157"/>
                  </a:cubicBezTo>
                  <a:cubicBezTo>
                    <a:pt x="1042" y="3089"/>
                    <a:pt x="2308" y="3373"/>
                    <a:pt x="2308" y="3373"/>
                  </a:cubicBezTo>
                  <a:cubicBezTo>
                    <a:pt x="2308" y="3373"/>
                    <a:pt x="2729" y="2146"/>
                    <a:pt x="2209" y="1215"/>
                  </a:cubicBezTo>
                  <a:cubicBezTo>
                    <a:pt x="1689" y="284"/>
                    <a:pt x="423" y="0"/>
                    <a:pt x="4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4625900" y="3391153"/>
              <a:ext cx="84350" cy="55150"/>
            </a:xfrm>
            <a:custGeom>
              <a:avLst/>
              <a:gdLst/>
              <a:ahLst/>
              <a:cxnLst/>
              <a:rect l="l" t="t" r="r" b="b"/>
              <a:pathLst>
                <a:path w="3374" h="2206" extrusionOk="0">
                  <a:moveTo>
                    <a:pt x="1049" y="0"/>
                  </a:moveTo>
                  <a:cubicBezTo>
                    <a:pt x="470" y="0"/>
                    <a:pt x="1" y="162"/>
                    <a:pt x="1" y="162"/>
                  </a:cubicBezTo>
                  <a:cubicBezTo>
                    <a:pt x="1" y="162"/>
                    <a:pt x="285" y="1426"/>
                    <a:pt x="1216" y="1946"/>
                  </a:cubicBezTo>
                  <a:cubicBezTo>
                    <a:pt x="1572" y="2144"/>
                    <a:pt x="1970" y="2206"/>
                    <a:pt x="2326" y="2206"/>
                  </a:cubicBezTo>
                  <a:cubicBezTo>
                    <a:pt x="2904" y="2206"/>
                    <a:pt x="3373" y="2044"/>
                    <a:pt x="3373" y="2044"/>
                  </a:cubicBezTo>
                  <a:cubicBezTo>
                    <a:pt x="3373" y="2044"/>
                    <a:pt x="3089" y="779"/>
                    <a:pt x="2157" y="259"/>
                  </a:cubicBezTo>
                  <a:cubicBezTo>
                    <a:pt x="1803"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4612425" y="2780450"/>
              <a:ext cx="84375" cy="55175"/>
            </a:xfrm>
            <a:custGeom>
              <a:avLst/>
              <a:gdLst/>
              <a:ahLst/>
              <a:cxnLst/>
              <a:rect l="l" t="t" r="r" b="b"/>
              <a:pathLst>
                <a:path w="3375" h="2207" extrusionOk="0">
                  <a:moveTo>
                    <a:pt x="1049" y="0"/>
                  </a:moveTo>
                  <a:cubicBezTo>
                    <a:pt x="470" y="0"/>
                    <a:pt x="1" y="162"/>
                    <a:pt x="1" y="162"/>
                  </a:cubicBezTo>
                  <a:cubicBezTo>
                    <a:pt x="1" y="162"/>
                    <a:pt x="285" y="1426"/>
                    <a:pt x="1216" y="1946"/>
                  </a:cubicBezTo>
                  <a:cubicBezTo>
                    <a:pt x="1572" y="2145"/>
                    <a:pt x="1970" y="2206"/>
                    <a:pt x="2326" y="2206"/>
                  </a:cubicBezTo>
                  <a:cubicBezTo>
                    <a:pt x="2905" y="2206"/>
                    <a:pt x="3374" y="2044"/>
                    <a:pt x="3374" y="2044"/>
                  </a:cubicBezTo>
                  <a:cubicBezTo>
                    <a:pt x="3374" y="2044"/>
                    <a:pt x="3089" y="779"/>
                    <a:pt x="2157" y="260"/>
                  </a:cubicBezTo>
                  <a:cubicBezTo>
                    <a:pt x="1802" y="61"/>
                    <a:pt x="1405" y="0"/>
                    <a:pt x="1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4588047" y="3525202"/>
              <a:ext cx="87975" cy="52875"/>
            </a:xfrm>
            <a:custGeom>
              <a:avLst/>
              <a:gdLst/>
              <a:ahLst/>
              <a:cxnLst/>
              <a:rect l="l" t="t" r="r" b="b"/>
              <a:pathLst>
                <a:path w="3519" h="2115" extrusionOk="0">
                  <a:moveTo>
                    <a:pt x="2247" y="1"/>
                  </a:moveTo>
                  <a:cubicBezTo>
                    <a:pt x="1957" y="1"/>
                    <a:pt x="1649" y="47"/>
                    <a:pt x="1360" y="178"/>
                  </a:cubicBezTo>
                  <a:cubicBezTo>
                    <a:pt x="389" y="620"/>
                    <a:pt x="1" y="1857"/>
                    <a:pt x="1" y="1857"/>
                  </a:cubicBezTo>
                  <a:cubicBezTo>
                    <a:pt x="1" y="1857"/>
                    <a:pt x="587" y="2114"/>
                    <a:pt x="1273" y="2114"/>
                  </a:cubicBezTo>
                  <a:cubicBezTo>
                    <a:pt x="1563" y="2114"/>
                    <a:pt x="1871" y="2068"/>
                    <a:pt x="2160" y="1937"/>
                  </a:cubicBezTo>
                  <a:cubicBezTo>
                    <a:pt x="3132" y="1496"/>
                    <a:pt x="3519" y="258"/>
                    <a:pt x="3519" y="258"/>
                  </a:cubicBezTo>
                  <a:cubicBezTo>
                    <a:pt x="3519" y="258"/>
                    <a:pt x="2933" y="1"/>
                    <a:pt x="2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3992500" y="3308531"/>
              <a:ext cx="89650" cy="51875"/>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4723728" y="3750705"/>
              <a:ext cx="86175" cy="53975"/>
            </a:xfrm>
            <a:custGeom>
              <a:avLst/>
              <a:gdLst/>
              <a:ahLst/>
              <a:cxnLst/>
              <a:rect l="l" t="t" r="r" b="b"/>
              <a:pathLst>
                <a:path w="3447" h="2159" extrusionOk="0">
                  <a:moveTo>
                    <a:pt x="1163" y="0"/>
                  </a:moveTo>
                  <a:cubicBezTo>
                    <a:pt x="529" y="0"/>
                    <a:pt x="0" y="207"/>
                    <a:pt x="0" y="207"/>
                  </a:cubicBezTo>
                  <a:cubicBezTo>
                    <a:pt x="0" y="207"/>
                    <a:pt x="335" y="1460"/>
                    <a:pt x="1287" y="1941"/>
                  </a:cubicBezTo>
                  <a:cubicBezTo>
                    <a:pt x="1609" y="2104"/>
                    <a:pt x="1960" y="2158"/>
                    <a:pt x="2284" y="2158"/>
                  </a:cubicBezTo>
                  <a:cubicBezTo>
                    <a:pt x="2918" y="2158"/>
                    <a:pt x="3447" y="1952"/>
                    <a:pt x="3447" y="1952"/>
                  </a:cubicBezTo>
                  <a:cubicBezTo>
                    <a:pt x="3447" y="1952"/>
                    <a:pt x="3112" y="699"/>
                    <a:pt x="2160" y="218"/>
                  </a:cubicBezTo>
                  <a:cubicBezTo>
                    <a:pt x="1838" y="54"/>
                    <a:pt x="1487" y="0"/>
                    <a:pt x="1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4743893" y="3624907"/>
              <a:ext cx="69950" cy="80075"/>
            </a:xfrm>
            <a:custGeom>
              <a:avLst/>
              <a:gdLst/>
              <a:ahLst/>
              <a:cxnLst/>
              <a:rect l="l" t="t" r="r" b="b"/>
              <a:pathLst>
                <a:path w="2798" h="3203" extrusionOk="0">
                  <a:moveTo>
                    <a:pt x="2480" y="0"/>
                  </a:moveTo>
                  <a:cubicBezTo>
                    <a:pt x="2479" y="0"/>
                    <a:pt x="1194" y="177"/>
                    <a:pt x="598" y="1062"/>
                  </a:cubicBezTo>
                  <a:cubicBezTo>
                    <a:pt x="1" y="1945"/>
                    <a:pt x="317" y="3203"/>
                    <a:pt x="317" y="3203"/>
                  </a:cubicBezTo>
                  <a:cubicBezTo>
                    <a:pt x="317" y="3203"/>
                    <a:pt x="1602" y="3026"/>
                    <a:pt x="2199" y="2142"/>
                  </a:cubicBezTo>
                  <a:cubicBezTo>
                    <a:pt x="2797" y="1258"/>
                    <a:pt x="2480" y="0"/>
                    <a:pt x="2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3806425" y="3206031"/>
              <a:ext cx="70050" cy="79675"/>
            </a:xfrm>
            <a:custGeom>
              <a:avLst/>
              <a:gdLst/>
              <a:ahLst/>
              <a:cxnLst/>
              <a:rect l="l" t="t" r="r" b="b"/>
              <a:pathLst>
                <a:path w="2802" h="3187" extrusionOk="0">
                  <a:moveTo>
                    <a:pt x="308" y="1"/>
                  </a:moveTo>
                  <a:cubicBezTo>
                    <a:pt x="308" y="1"/>
                    <a:pt x="1" y="1262"/>
                    <a:pt x="605" y="2141"/>
                  </a:cubicBezTo>
                  <a:cubicBezTo>
                    <a:pt x="1209" y="3021"/>
                    <a:pt x="2496" y="3186"/>
                    <a:pt x="2496" y="3186"/>
                  </a:cubicBezTo>
                  <a:cubicBezTo>
                    <a:pt x="2496" y="3186"/>
                    <a:pt x="2801" y="1926"/>
                    <a:pt x="2197" y="1047"/>
                  </a:cubicBezTo>
                  <a:cubicBezTo>
                    <a:pt x="1593" y="167"/>
                    <a:pt x="308" y="1"/>
                    <a:pt x="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3972550" y="3546081"/>
              <a:ext cx="70300" cy="78825"/>
            </a:xfrm>
            <a:custGeom>
              <a:avLst/>
              <a:gdLst/>
              <a:ahLst/>
              <a:cxnLst/>
              <a:rect l="l" t="t" r="r" b="b"/>
              <a:pathLst>
                <a:path w="2812" h="3153" extrusionOk="0">
                  <a:moveTo>
                    <a:pt x="2524" y="1"/>
                  </a:moveTo>
                  <a:lnTo>
                    <a:pt x="2524" y="1"/>
                  </a:lnTo>
                  <a:cubicBezTo>
                    <a:pt x="2524" y="1"/>
                    <a:pt x="1236" y="148"/>
                    <a:pt x="618" y="1018"/>
                  </a:cubicBezTo>
                  <a:cubicBezTo>
                    <a:pt x="1" y="1888"/>
                    <a:pt x="288" y="3153"/>
                    <a:pt x="288" y="3153"/>
                  </a:cubicBezTo>
                  <a:cubicBezTo>
                    <a:pt x="288" y="3153"/>
                    <a:pt x="1577" y="3005"/>
                    <a:pt x="2194" y="2135"/>
                  </a:cubicBezTo>
                  <a:cubicBezTo>
                    <a:pt x="2812" y="1266"/>
                    <a:pt x="2524" y="1"/>
                    <a:pt x="25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4205275" y="3473606"/>
              <a:ext cx="70875" cy="76350"/>
            </a:xfrm>
            <a:custGeom>
              <a:avLst/>
              <a:gdLst/>
              <a:ahLst/>
              <a:cxnLst/>
              <a:rect l="l" t="t" r="r" b="b"/>
              <a:pathLst>
                <a:path w="2835" h="3054" extrusionOk="0">
                  <a:moveTo>
                    <a:pt x="2601" y="1"/>
                  </a:moveTo>
                  <a:cubicBezTo>
                    <a:pt x="2601" y="1"/>
                    <a:pt x="1307" y="92"/>
                    <a:pt x="654" y="936"/>
                  </a:cubicBezTo>
                  <a:cubicBezTo>
                    <a:pt x="1" y="1779"/>
                    <a:pt x="233" y="3054"/>
                    <a:pt x="233" y="3054"/>
                  </a:cubicBezTo>
                  <a:cubicBezTo>
                    <a:pt x="233" y="3054"/>
                    <a:pt x="1527" y="2963"/>
                    <a:pt x="2180" y="2119"/>
                  </a:cubicBezTo>
                  <a:cubicBezTo>
                    <a:pt x="2834" y="1277"/>
                    <a:pt x="2601" y="1"/>
                    <a:pt x="2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4077100" y="3238731"/>
              <a:ext cx="59600" cy="93900"/>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28"/>
          <p:cNvSpPr/>
          <p:nvPr/>
        </p:nvSpPr>
        <p:spPr>
          <a:xfrm>
            <a:off x="720001" y="3752421"/>
            <a:ext cx="2130652" cy="1195589"/>
          </a:xfrm>
          <a:prstGeom prst="roundRect">
            <a:avLst>
              <a:gd name="adj" fmla="val 17991"/>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txBox="1">
            <a:spLocks noGrp="1"/>
          </p:cNvSpPr>
          <p:nvPr>
            <p:ph type="subTitle" idx="1"/>
          </p:nvPr>
        </p:nvSpPr>
        <p:spPr>
          <a:xfrm rot="-546">
            <a:off x="908156" y="3779009"/>
            <a:ext cx="1875146" cy="1036992"/>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b="1" dirty="0"/>
              <a:t>Unit : 1</a:t>
            </a:r>
          </a:p>
          <a:p>
            <a:pPr marL="0" lvl="0" indent="0" algn="l" rtl="0">
              <a:spcBef>
                <a:spcPts val="0"/>
              </a:spcBef>
              <a:spcAft>
                <a:spcPts val="0"/>
              </a:spcAft>
              <a:buNone/>
            </a:pPr>
            <a:r>
              <a:rPr lang="en" sz="3200" b="1" dirty="0"/>
              <a:t>Lesson : 1</a:t>
            </a:r>
            <a:endParaRPr sz="2800" b="1" dirty="0"/>
          </a:p>
        </p:txBody>
      </p:sp>
      <p:sp>
        <p:nvSpPr>
          <p:cNvPr id="268" name="Google Shape;268;p28"/>
          <p:cNvSpPr/>
          <p:nvPr/>
        </p:nvSpPr>
        <p:spPr>
          <a:xfrm>
            <a:off x="453750" y="1207225"/>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1885734" y="364350"/>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28"/>
          <p:cNvGrpSpPr/>
          <p:nvPr/>
        </p:nvGrpSpPr>
        <p:grpSpPr>
          <a:xfrm>
            <a:off x="7818090" y="4649050"/>
            <a:ext cx="1370117" cy="494450"/>
            <a:chOff x="1893500" y="4742700"/>
            <a:chExt cx="338000" cy="121975"/>
          </a:xfrm>
        </p:grpSpPr>
        <p:sp>
          <p:nvSpPr>
            <p:cNvPr id="271" name="Google Shape;271;p28"/>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28"/>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rot="2153044">
            <a:off x="4981922" y="64377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3112319" y="15429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1845730" y="10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0" name="Google Shape;280;p28"/>
          <p:cNvCxnSpPr>
            <a:stCxn id="281" idx="3"/>
            <a:endCxn id="282" idx="1"/>
          </p:cNvCxnSpPr>
          <p:nvPr/>
        </p:nvCxnSpPr>
        <p:spPr>
          <a:xfrm>
            <a:off x="7301078" y="1531450"/>
            <a:ext cx="294300" cy="0"/>
          </a:xfrm>
          <a:prstGeom prst="straightConnector1">
            <a:avLst/>
          </a:prstGeom>
          <a:noFill/>
          <a:ln w="28575" cap="rnd" cmpd="sng">
            <a:solidFill>
              <a:schemeClr val="dk2"/>
            </a:solidFill>
            <a:prstDash val="dot"/>
            <a:round/>
            <a:headEnd type="none" w="med" len="med"/>
            <a:tailEnd type="none" w="med" len="med"/>
          </a:ln>
        </p:spPr>
      </p:cxnSp>
      <p:cxnSp>
        <p:nvCxnSpPr>
          <p:cNvPr id="283" name="Google Shape;283;p28"/>
          <p:cNvCxnSpPr>
            <a:stCxn id="284" idx="0"/>
          </p:cNvCxnSpPr>
          <p:nvPr/>
        </p:nvCxnSpPr>
        <p:spPr>
          <a:xfrm rot="10800000">
            <a:off x="7448215" y="1528775"/>
            <a:ext cx="0" cy="778200"/>
          </a:xfrm>
          <a:prstGeom prst="straightConnector1">
            <a:avLst/>
          </a:prstGeom>
          <a:noFill/>
          <a:ln w="28575" cap="rnd" cmpd="sng">
            <a:solidFill>
              <a:schemeClr val="dk2"/>
            </a:solidFill>
            <a:prstDash val="dot"/>
            <a:round/>
            <a:headEnd type="none" w="med" len="med"/>
            <a:tailEnd type="none" w="med" len="med"/>
          </a:ln>
        </p:spPr>
      </p:cxnSp>
      <p:sp>
        <p:nvSpPr>
          <p:cNvPr id="281" name="Google Shape;281;p28"/>
          <p:cNvSpPr/>
          <p:nvPr/>
        </p:nvSpPr>
        <p:spPr>
          <a:xfrm>
            <a:off x="6266078" y="1013950"/>
            <a:ext cx="1035000" cy="1035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7595515" y="1013950"/>
            <a:ext cx="1035000" cy="1035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6930715" y="2306975"/>
            <a:ext cx="1035000" cy="1035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 name="Google Shape;285;p28"/>
          <p:cNvGrpSpPr/>
          <p:nvPr/>
        </p:nvGrpSpPr>
        <p:grpSpPr>
          <a:xfrm>
            <a:off x="7716287" y="1117118"/>
            <a:ext cx="793471" cy="828894"/>
            <a:chOff x="403400" y="933975"/>
            <a:chExt cx="1572475" cy="1642675"/>
          </a:xfrm>
        </p:grpSpPr>
        <p:sp>
          <p:nvSpPr>
            <p:cNvPr id="286" name="Google Shape;286;p28"/>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8"/>
          <p:cNvGrpSpPr/>
          <p:nvPr/>
        </p:nvGrpSpPr>
        <p:grpSpPr>
          <a:xfrm>
            <a:off x="6393492" y="1107717"/>
            <a:ext cx="786671" cy="847678"/>
            <a:chOff x="3907450" y="896800"/>
            <a:chExt cx="1559000" cy="1679900"/>
          </a:xfrm>
        </p:grpSpPr>
        <p:sp>
          <p:nvSpPr>
            <p:cNvPr id="306" name="Google Shape;306;p28"/>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8"/>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8"/>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8"/>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8"/>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8"/>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8"/>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8"/>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8"/>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8"/>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8"/>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8"/>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8"/>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8"/>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8"/>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8"/>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8"/>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8"/>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8"/>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8"/>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28"/>
          <p:cNvGrpSpPr/>
          <p:nvPr/>
        </p:nvGrpSpPr>
        <p:grpSpPr>
          <a:xfrm>
            <a:off x="7154799" y="2417264"/>
            <a:ext cx="586845" cy="814412"/>
            <a:chOff x="1977625" y="1046725"/>
            <a:chExt cx="1141500" cy="1584150"/>
          </a:xfrm>
        </p:grpSpPr>
        <p:sp>
          <p:nvSpPr>
            <p:cNvPr id="333" name="Google Shape;333;p28"/>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8"/>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8"/>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8"/>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8"/>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8"/>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8"/>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8"/>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8"/>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8"/>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8"/>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8"/>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8"/>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8"/>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8"/>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8"/>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8"/>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8"/>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8"/>
          <p:cNvGrpSpPr/>
          <p:nvPr/>
        </p:nvGrpSpPr>
        <p:grpSpPr>
          <a:xfrm>
            <a:off x="6006410" y="4026291"/>
            <a:ext cx="1229959" cy="1117211"/>
            <a:chOff x="1899025" y="1705925"/>
            <a:chExt cx="493900" cy="448625"/>
          </a:xfrm>
        </p:grpSpPr>
        <p:sp>
          <p:nvSpPr>
            <p:cNvPr id="352" name="Google Shape;352;p28"/>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8"/>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8"/>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8"/>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8"/>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8"/>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8"/>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8"/>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8"/>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 name="Google Shape;267;p28"/>
          <p:cNvSpPr txBox="1">
            <a:spLocks noGrp="1"/>
          </p:cNvSpPr>
          <p:nvPr>
            <p:ph type="ctrTitle"/>
          </p:nvPr>
        </p:nvSpPr>
        <p:spPr>
          <a:xfrm>
            <a:off x="488258" y="1658452"/>
            <a:ext cx="5661000" cy="2053200"/>
          </a:xfrm>
          <a:prstGeom prst="rect">
            <a:avLst/>
          </a:prstGeom>
        </p:spPr>
        <p:txBody>
          <a:bodyPr spcFirstLastPara="1" wrap="square" lIns="91425" tIns="91425" rIns="91425" bIns="91425" anchor="ctr" anchorCtr="0">
            <a:noAutofit/>
          </a:bodyPr>
          <a:lstStyle/>
          <a:p>
            <a:pPr lvl="0">
              <a:buClr>
                <a:schemeClr val="dk1"/>
              </a:buClr>
              <a:buSzPts val="1100"/>
            </a:pPr>
            <a:r>
              <a:rPr lang="en" sz="8000" dirty="0"/>
              <a:t>Family and </a:t>
            </a:r>
            <a:r>
              <a:rPr lang="en" sz="8000" dirty="0">
                <a:solidFill>
                  <a:schemeClr val="accent4"/>
                </a:solidFill>
              </a:rPr>
              <a:t>Friends</a:t>
            </a:r>
            <a:endParaRPr sz="8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0"/>
                                        </p:tgtEl>
                                        <p:attrNameLst>
                                          <p:attrName>style.visibility</p:attrName>
                                        </p:attrNameLst>
                                      </p:cBhvr>
                                      <p:to>
                                        <p:strVal val="visible"/>
                                      </p:to>
                                    </p:set>
                                    <p:animEffect transition="in" filter="fade">
                                      <p:cBhvr>
                                        <p:cTn id="7" dur="1000"/>
                                        <p:tgtEl>
                                          <p:spTgt spid="240"/>
                                        </p:tgtEl>
                                      </p:cBhvr>
                                    </p:animEffect>
                                  </p:childTnLst>
                                </p:cTn>
                              </p:par>
                              <p:par>
                                <p:cTn id="8" presetID="10" presetClass="entr" presetSubtype="0" fill="hold" nodeType="withEffect">
                                  <p:stCondLst>
                                    <p:cond delay="0"/>
                                  </p:stCondLst>
                                  <p:childTnLst>
                                    <p:set>
                                      <p:cBhvr>
                                        <p:cTn id="9" dur="1" fill="hold">
                                          <p:stCondLst>
                                            <p:cond delay="0"/>
                                          </p:stCondLst>
                                        </p:cTn>
                                        <p:tgtEl>
                                          <p:spTgt spid="241"/>
                                        </p:tgtEl>
                                        <p:attrNameLst>
                                          <p:attrName>style.visibility</p:attrName>
                                        </p:attrNameLst>
                                      </p:cBhvr>
                                      <p:to>
                                        <p:strVal val="visible"/>
                                      </p:to>
                                    </p:set>
                                    <p:animEffect transition="in" filter="fade">
                                      <p:cBhvr>
                                        <p:cTn id="10" dur="1000"/>
                                        <p:tgtEl>
                                          <p:spTgt spid="241"/>
                                        </p:tgtEl>
                                      </p:cBhvr>
                                    </p:animEffect>
                                  </p:childTnLst>
                                </p:cTn>
                              </p:par>
                              <p:par>
                                <p:cTn id="11" presetID="10" presetClass="entr" presetSubtype="0" fill="hold" nodeType="withEffect">
                                  <p:stCondLst>
                                    <p:cond delay="0"/>
                                  </p:stCondLst>
                                  <p:childTnLst>
                                    <p:set>
                                      <p:cBhvr>
                                        <p:cTn id="12" dur="1" fill="hold">
                                          <p:stCondLst>
                                            <p:cond delay="0"/>
                                          </p:stCondLst>
                                        </p:cTn>
                                        <p:tgtEl>
                                          <p:spTgt spid="276"/>
                                        </p:tgtEl>
                                        <p:attrNameLst>
                                          <p:attrName>style.visibility</p:attrName>
                                        </p:attrNameLst>
                                      </p:cBhvr>
                                      <p:to>
                                        <p:strVal val="visible"/>
                                      </p:to>
                                    </p:set>
                                    <p:animEffect transition="in" filter="fade">
                                      <p:cBhvr>
                                        <p:cTn id="13" dur="1000"/>
                                        <p:tgtEl>
                                          <p:spTgt spid="276"/>
                                        </p:tgtEl>
                                      </p:cBhvr>
                                    </p:animEffect>
                                  </p:childTnLst>
                                </p:cTn>
                              </p:par>
                              <p:par>
                                <p:cTn id="14" presetID="10" presetClass="entr" presetSubtype="0" fill="hold" nodeType="withEffect">
                                  <p:stCondLst>
                                    <p:cond delay="0"/>
                                  </p:stCondLst>
                                  <p:childTnLst>
                                    <p:set>
                                      <p:cBhvr>
                                        <p:cTn id="15" dur="1" fill="hold">
                                          <p:stCondLst>
                                            <p:cond delay="0"/>
                                          </p:stCondLst>
                                        </p:cTn>
                                        <p:tgtEl>
                                          <p:spTgt spid="267"/>
                                        </p:tgtEl>
                                        <p:attrNameLst>
                                          <p:attrName>style.visibility</p:attrName>
                                        </p:attrNameLst>
                                      </p:cBhvr>
                                      <p:to>
                                        <p:strVal val="visible"/>
                                      </p:to>
                                    </p:set>
                                    <p:animEffect transition="in" filter="fade">
                                      <p:cBhvr>
                                        <p:cTn id="16" dur="1000"/>
                                        <p:tgtEl>
                                          <p:spTgt spid="26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280"/>
                                        </p:tgtEl>
                                        <p:attrNameLst>
                                          <p:attrName>style.visibility</p:attrName>
                                        </p:attrNameLst>
                                      </p:cBhvr>
                                      <p:to>
                                        <p:strVal val="visible"/>
                                      </p:to>
                                    </p:set>
                                    <p:animEffect transition="in" filter="fade">
                                      <p:cBhvr>
                                        <p:cTn id="21" dur="1000"/>
                                        <p:tgtEl>
                                          <p:spTgt spid="280"/>
                                        </p:tgtEl>
                                      </p:cBhvr>
                                    </p:animEffect>
                                  </p:childTnLst>
                                </p:cTn>
                              </p:par>
                              <p:par>
                                <p:cTn id="22" presetID="10" presetClass="entr" presetSubtype="0" fill="hold" nodeType="withEffect">
                                  <p:stCondLst>
                                    <p:cond delay="0"/>
                                  </p:stCondLst>
                                  <p:childTnLst>
                                    <p:set>
                                      <p:cBhvr>
                                        <p:cTn id="23" dur="1" fill="hold">
                                          <p:stCondLst>
                                            <p:cond delay="0"/>
                                          </p:stCondLst>
                                        </p:cTn>
                                        <p:tgtEl>
                                          <p:spTgt spid="283"/>
                                        </p:tgtEl>
                                        <p:attrNameLst>
                                          <p:attrName>style.visibility</p:attrName>
                                        </p:attrNameLst>
                                      </p:cBhvr>
                                      <p:to>
                                        <p:strVal val="visible"/>
                                      </p:to>
                                    </p:set>
                                    <p:animEffect transition="in" filter="fade">
                                      <p:cBhvr>
                                        <p:cTn id="24" dur="1000"/>
                                        <p:tgtEl>
                                          <p:spTgt spid="283"/>
                                        </p:tgtEl>
                                      </p:cBhvr>
                                    </p:animEffect>
                                  </p:childTnLst>
                                </p:cTn>
                              </p:par>
                              <p:par>
                                <p:cTn id="25" presetID="10" presetClass="entr" presetSubtype="0" fill="hold" nodeType="withEffect">
                                  <p:stCondLst>
                                    <p:cond delay="0"/>
                                  </p:stCondLst>
                                  <p:childTnLst>
                                    <p:set>
                                      <p:cBhvr>
                                        <p:cTn id="26" dur="1" fill="hold">
                                          <p:stCondLst>
                                            <p:cond delay="0"/>
                                          </p:stCondLst>
                                        </p:cTn>
                                        <p:tgtEl>
                                          <p:spTgt spid="282"/>
                                        </p:tgtEl>
                                        <p:attrNameLst>
                                          <p:attrName>style.visibility</p:attrName>
                                        </p:attrNameLst>
                                      </p:cBhvr>
                                      <p:to>
                                        <p:strVal val="visible"/>
                                      </p:to>
                                    </p:set>
                                    <p:animEffect transition="in" filter="fade">
                                      <p:cBhvr>
                                        <p:cTn id="27" dur="1000"/>
                                        <p:tgtEl>
                                          <p:spTgt spid="282"/>
                                        </p:tgtEl>
                                      </p:cBhvr>
                                    </p:animEffect>
                                  </p:childTnLst>
                                </p:cTn>
                              </p:par>
                              <p:par>
                                <p:cTn id="28" presetID="10" presetClass="entr" presetSubtype="0" fill="hold"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fade">
                                      <p:cBhvr>
                                        <p:cTn id="30" dur="1000"/>
                                        <p:tgtEl>
                                          <p:spTgt spid="285"/>
                                        </p:tgtEl>
                                      </p:cBhvr>
                                    </p:animEffect>
                                  </p:childTnLst>
                                </p:cTn>
                              </p:par>
                              <p:par>
                                <p:cTn id="31" presetID="10" presetClass="entr" presetSubtype="0" fill="hold" nodeType="withEffect">
                                  <p:stCondLst>
                                    <p:cond delay="0"/>
                                  </p:stCondLst>
                                  <p:childTnLst>
                                    <p:set>
                                      <p:cBhvr>
                                        <p:cTn id="32" dur="1" fill="hold">
                                          <p:stCondLst>
                                            <p:cond delay="0"/>
                                          </p:stCondLst>
                                        </p:cTn>
                                        <p:tgtEl>
                                          <p:spTgt spid="305"/>
                                        </p:tgtEl>
                                        <p:attrNameLst>
                                          <p:attrName>style.visibility</p:attrName>
                                        </p:attrNameLst>
                                      </p:cBhvr>
                                      <p:to>
                                        <p:strVal val="visible"/>
                                      </p:to>
                                    </p:set>
                                    <p:animEffect transition="in" filter="fade">
                                      <p:cBhvr>
                                        <p:cTn id="33" dur="1000"/>
                                        <p:tgtEl>
                                          <p:spTgt spid="305"/>
                                        </p:tgtEl>
                                      </p:cBhvr>
                                    </p:animEffect>
                                  </p:childTnLst>
                                </p:cTn>
                              </p:par>
                              <p:par>
                                <p:cTn id="34" presetID="10" presetClass="entr" presetSubtype="0" fill="hold" nodeType="withEffect">
                                  <p:stCondLst>
                                    <p:cond delay="0"/>
                                  </p:stCondLst>
                                  <p:childTnLst>
                                    <p:set>
                                      <p:cBhvr>
                                        <p:cTn id="35" dur="1" fill="hold">
                                          <p:stCondLst>
                                            <p:cond delay="0"/>
                                          </p:stCondLst>
                                        </p:cTn>
                                        <p:tgtEl>
                                          <p:spTgt spid="281"/>
                                        </p:tgtEl>
                                        <p:attrNameLst>
                                          <p:attrName>style.visibility</p:attrName>
                                        </p:attrNameLst>
                                      </p:cBhvr>
                                      <p:to>
                                        <p:strVal val="visible"/>
                                      </p:to>
                                    </p:set>
                                    <p:animEffect transition="in" filter="fade">
                                      <p:cBhvr>
                                        <p:cTn id="36" dur="1000"/>
                                        <p:tgtEl>
                                          <p:spTgt spid="281"/>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65"/>
                                        </p:tgtEl>
                                        <p:attrNameLst>
                                          <p:attrName>style.visibility</p:attrName>
                                        </p:attrNameLst>
                                      </p:cBhvr>
                                      <p:to>
                                        <p:strVal val="visible"/>
                                      </p:to>
                                    </p:set>
                                    <p:animEffect transition="in" filter="fade">
                                      <p:cBhvr>
                                        <p:cTn id="41" dur="1000"/>
                                        <p:tgtEl>
                                          <p:spTgt spid="265"/>
                                        </p:tgtEl>
                                      </p:cBhvr>
                                    </p:animEffect>
                                  </p:childTnLst>
                                </p:cTn>
                              </p:par>
                              <p:par>
                                <p:cTn id="42" presetID="10" presetClass="entr" presetSubtype="0" fill="hold" nodeType="withEffect">
                                  <p:stCondLst>
                                    <p:cond delay="0"/>
                                  </p:stCondLst>
                                  <p:childTnLst>
                                    <p:set>
                                      <p:cBhvr>
                                        <p:cTn id="43" dur="1" fill="hold">
                                          <p:stCondLst>
                                            <p:cond delay="0"/>
                                          </p:stCondLst>
                                        </p:cTn>
                                        <p:tgtEl>
                                          <p:spTgt spid="266"/>
                                        </p:tgtEl>
                                        <p:attrNameLst>
                                          <p:attrName>style.visibility</p:attrName>
                                        </p:attrNameLst>
                                      </p:cBhvr>
                                      <p:to>
                                        <p:strVal val="visible"/>
                                      </p:to>
                                    </p:set>
                                    <p:animEffect transition="in" filter="fade">
                                      <p:cBhvr>
                                        <p:cTn id="44" dur="1000"/>
                                        <p:tgtEl>
                                          <p:spTgt spid="266"/>
                                        </p:tgtEl>
                                      </p:cBhvr>
                                    </p:animEffect>
                                  </p:childTnLst>
                                </p:cTn>
                              </p:par>
                              <p:par>
                                <p:cTn id="45" presetID="10" presetClass="entr" presetSubtype="0" fill="hold" nodeType="withEffect">
                                  <p:stCondLst>
                                    <p:cond delay="0"/>
                                  </p:stCondLst>
                                  <p:childTnLst>
                                    <p:set>
                                      <p:cBhvr>
                                        <p:cTn id="46" dur="1" fill="hold">
                                          <p:stCondLst>
                                            <p:cond delay="0"/>
                                          </p:stCondLst>
                                        </p:cTn>
                                        <p:tgtEl>
                                          <p:spTgt spid="268"/>
                                        </p:tgtEl>
                                        <p:attrNameLst>
                                          <p:attrName>style.visibility</p:attrName>
                                        </p:attrNameLst>
                                      </p:cBhvr>
                                      <p:to>
                                        <p:strVal val="visible"/>
                                      </p:to>
                                    </p:set>
                                    <p:animEffect transition="in" filter="fade">
                                      <p:cBhvr>
                                        <p:cTn id="47" dur="1000"/>
                                        <p:tgtEl>
                                          <p:spTgt spid="268"/>
                                        </p:tgtEl>
                                      </p:cBhvr>
                                    </p:animEffect>
                                  </p:childTnLst>
                                </p:cTn>
                              </p:par>
                              <p:par>
                                <p:cTn id="48" presetID="10" presetClass="entr" presetSubtype="0" fill="hold" nodeType="withEffect">
                                  <p:stCondLst>
                                    <p:cond delay="0"/>
                                  </p:stCondLst>
                                  <p:childTnLst>
                                    <p:set>
                                      <p:cBhvr>
                                        <p:cTn id="49" dur="1" fill="hold">
                                          <p:stCondLst>
                                            <p:cond delay="0"/>
                                          </p:stCondLst>
                                        </p:cTn>
                                        <p:tgtEl>
                                          <p:spTgt spid="269"/>
                                        </p:tgtEl>
                                        <p:attrNameLst>
                                          <p:attrName>style.visibility</p:attrName>
                                        </p:attrNameLst>
                                      </p:cBhvr>
                                      <p:to>
                                        <p:strVal val="visible"/>
                                      </p:to>
                                    </p:set>
                                    <p:animEffect transition="in" filter="fade">
                                      <p:cBhvr>
                                        <p:cTn id="50" dur="1000"/>
                                        <p:tgtEl>
                                          <p:spTgt spid="269"/>
                                        </p:tgtEl>
                                      </p:cBhvr>
                                    </p:animEffect>
                                  </p:childTnLst>
                                </p:cTn>
                              </p:par>
                              <p:par>
                                <p:cTn id="51" presetID="10" presetClass="entr" presetSubtype="0" fill="hold" nodeType="withEffect">
                                  <p:stCondLst>
                                    <p:cond delay="0"/>
                                  </p:stCondLst>
                                  <p:childTnLst>
                                    <p:set>
                                      <p:cBhvr>
                                        <p:cTn id="52" dur="1" fill="hold">
                                          <p:stCondLst>
                                            <p:cond delay="0"/>
                                          </p:stCondLst>
                                        </p:cTn>
                                        <p:tgtEl>
                                          <p:spTgt spid="275"/>
                                        </p:tgtEl>
                                        <p:attrNameLst>
                                          <p:attrName>style.visibility</p:attrName>
                                        </p:attrNameLst>
                                      </p:cBhvr>
                                      <p:to>
                                        <p:strVal val="visible"/>
                                      </p:to>
                                    </p:set>
                                    <p:animEffect transition="in" filter="fade">
                                      <p:cBhvr>
                                        <p:cTn id="53" dur="1000"/>
                                        <p:tgtEl>
                                          <p:spTgt spid="275"/>
                                        </p:tgtEl>
                                      </p:cBhvr>
                                    </p:animEffect>
                                  </p:childTnLst>
                                </p:cTn>
                              </p:par>
                              <p:par>
                                <p:cTn id="54" presetID="10" presetClass="entr" presetSubtype="0" fill="hold"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fade">
                                      <p:cBhvr>
                                        <p:cTn id="56" dur="1000"/>
                                        <p:tgtEl>
                                          <p:spTgt spid="277"/>
                                        </p:tgtEl>
                                      </p:cBhvr>
                                    </p:animEffect>
                                  </p:childTnLst>
                                </p:cTn>
                              </p:par>
                              <p:par>
                                <p:cTn id="57" presetID="10" presetClass="entr" presetSubtype="0" fill="hold" nodeType="withEffect">
                                  <p:stCondLst>
                                    <p:cond delay="0"/>
                                  </p:stCondLst>
                                  <p:childTnLst>
                                    <p:set>
                                      <p:cBhvr>
                                        <p:cTn id="58" dur="1" fill="hold">
                                          <p:stCondLst>
                                            <p:cond delay="0"/>
                                          </p:stCondLst>
                                        </p:cTn>
                                        <p:tgtEl>
                                          <p:spTgt spid="278"/>
                                        </p:tgtEl>
                                        <p:attrNameLst>
                                          <p:attrName>style.visibility</p:attrName>
                                        </p:attrNameLst>
                                      </p:cBhvr>
                                      <p:to>
                                        <p:strVal val="visible"/>
                                      </p:to>
                                    </p:set>
                                    <p:animEffect transition="in" filter="fade">
                                      <p:cBhvr>
                                        <p:cTn id="59" dur="1000"/>
                                        <p:tgtEl>
                                          <p:spTgt spid="278"/>
                                        </p:tgtEl>
                                      </p:cBhvr>
                                    </p:animEffect>
                                  </p:childTnLst>
                                </p:cTn>
                              </p:par>
                              <p:par>
                                <p:cTn id="60" presetID="10" presetClass="entr" presetSubtype="0" fill="hold" nodeType="withEffect">
                                  <p:stCondLst>
                                    <p:cond delay="0"/>
                                  </p:stCondLst>
                                  <p:childTnLst>
                                    <p:set>
                                      <p:cBhvr>
                                        <p:cTn id="61" dur="1" fill="hold">
                                          <p:stCondLst>
                                            <p:cond delay="0"/>
                                          </p:stCondLst>
                                        </p:cTn>
                                        <p:tgtEl>
                                          <p:spTgt spid="279"/>
                                        </p:tgtEl>
                                        <p:attrNameLst>
                                          <p:attrName>style.visibility</p:attrName>
                                        </p:attrNameLst>
                                      </p:cBhvr>
                                      <p:to>
                                        <p:strVal val="visible"/>
                                      </p:to>
                                    </p:set>
                                    <p:animEffect transition="in" filter="fade">
                                      <p:cBhvr>
                                        <p:cTn id="62" dur="1000"/>
                                        <p:tgtEl>
                                          <p:spTgt spid="279"/>
                                        </p:tgtEl>
                                      </p:cBhvr>
                                    </p:animEffect>
                                  </p:childTnLst>
                                </p:cTn>
                              </p:par>
                              <p:par>
                                <p:cTn id="63" presetID="10" presetClass="entr" presetSubtype="0" fill="hold"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fade">
                                      <p:cBhvr>
                                        <p:cTn id="65" dur="1000"/>
                                        <p:tgtEl>
                                          <p:spTgt spid="284"/>
                                        </p:tgtEl>
                                      </p:cBhvr>
                                    </p:animEffect>
                                  </p:childTnLst>
                                </p:cTn>
                              </p:par>
                              <p:par>
                                <p:cTn id="66" presetID="10" presetClass="entr" presetSubtype="0" fill="hold" nodeType="withEffect">
                                  <p:stCondLst>
                                    <p:cond delay="0"/>
                                  </p:stCondLst>
                                  <p:childTnLst>
                                    <p:set>
                                      <p:cBhvr>
                                        <p:cTn id="67" dur="1" fill="hold">
                                          <p:stCondLst>
                                            <p:cond delay="0"/>
                                          </p:stCondLst>
                                        </p:cTn>
                                        <p:tgtEl>
                                          <p:spTgt spid="332"/>
                                        </p:tgtEl>
                                        <p:attrNameLst>
                                          <p:attrName>style.visibility</p:attrName>
                                        </p:attrNameLst>
                                      </p:cBhvr>
                                      <p:to>
                                        <p:strVal val="visible"/>
                                      </p:to>
                                    </p:set>
                                    <p:animEffect transition="in" filter="fade">
                                      <p:cBhvr>
                                        <p:cTn id="68" dur="1000"/>
                                        <p:tgtEl>
                                          <p:spTgt spid="332"/>
                                        </p:tgtEl>
                                      </p:cBhvr>
                                    </p:animEffect>
                                  </p:childTnLst>
                                </p:cTn>
                              </p:par>
                              <p:par>
                                <p:cTn id="69" presetID="10" presetClass="entr" presetSubtype="0" fill="hold" nodeType="withEffect">
                                  <p:stCondLst>
                                    <p:cond delay="0"/>
                                  </p:stCondLst>
                                  <p:childTnLst>
                                    <p:set>
                                      <p:cBhvr>
                                        <p:cTn id="70" dur="1" fill="hold">
                                          <p:stCondLst>
                                            <p:cond delay="0"/>
                                          </p:stCondLst>
                                        </p:cTn>
                                        <p:tgtEl>
                                          <p:spTgt spid="351"/>
                                        </p:tgtEl>
                                        <p:attrNameLst>
                                          <p:attrName>style.visibility</p:attrName>
                                        </p:attrNameLst>
                                      </p:cBhvr>
                                      <p:to>
                                        <p:strVal val="visible"/>
                                      </p:to>
                                    </p:set>
                                    <p:animEffect transition="in" filter="fade">
                                      <p:cBhvr>
                                        <p:cTn id="71" dur="1000"/>
                                        <p:tgtEl>
                                          <p:spTgt spid="351"/>
                                        </p:tgtEl>
                                      </p:cBhvr>
                                    </p:animEffect>
                                  </p:childTnLst>
                                </p:cTn>
                              </p:par>
                              <p:par>
                                <p:cTn id="72" presetID="10" presetClass="entr" presetSubtype="0" fill="hold" nodeType="withEffect">
                                  <p:stCondLst>
                                    <p:cond delay="0"/>
                                  </p:stCondLst>
                                  <p:childTnLst>
                                    <p:set>
                                      <p:cBhvr>
                                        <p:cTn id="73" dur="1" fill="hold">
                                          <p:stCondLst>
                                            <p:cond delay="0"/>
                                          </p:stCondLst>
                                        </p:cTn>
                                        <p:tgtEl>
                                          <p:spTgt spid="270"/>
                                        </p:tgtEl>
                                        <p:attrNameLst>
                                          <p:attrName>style.visibility</p:attrName>
                                        </p:attrNameLst>
                                      </p:cBhvr>
                                      <p:to>
                                        <p:strVal val="visible"/>
                                      </p:to>
                                    </p:set>
                                    <p:animEffect transition="in" filter="fade">
                                      <p:cBhvr>
                                        <p:cTn id="74" dur="1000"/>
                                        <p:tgtEl>
                                          <p:spTgt spid="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955192" y="1668433"/>
            <a:ext cx="5298740" cy="228491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795975" y="3915445"/>
            <a:ext cx="5672146"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2480944" y="4109288"/>
            <a:ext cx="4151837"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a:t>a</a:t>
            </a:r>
            <a:r>
              <a:rPr lang="en" sz="4800" dirty="0"/>
              <a:t>bility (n) </a:t>
            </a:r>
            <a:endParaRPr sz="4800" dirty="0"/>
          </a:p>
        </p:txBody>
      </p:sp>
      <p:pic>
        <p:nvPicPr>
          <p:cNvPr id="4" name="Picture 3">
            <a:extLst>
              <a:ext uri="{FF2B5EF4-FFF2-40B4-BE49-F238E27FC236}">
                <a16:creationId xmlns:a16="http://schemas.microsoft.com/office/drawing/2014/main" id="{D012EC10-AA3A-8C75-5612-4495873639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75290" y="1725438"/>
            <a:ext cx="5113517" cy="2222806"/>
          </a:xfrm>
          <a:prstGeom prst="rect">
            <a:avLst/>
          </a:prstGeom>
          <a:ln>
            <a:noFill/>
          </a:ln>
          <a:effectLst>
            <a:softEdge rad="112500"/>
          </a:effectLst>
        </p:spPr>
      </p:pic>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Rounded Corners 4">
            <a:extLst>
              <a:ext uri="{FF2B5EF4-FFF2-40B4-BE49-F238E27FC236}">
                <a16:creationId xmlns:a16="http://schemas.microsoft.com/office/drawing/2014/main" id="{AD7945F2-2B47-25D4-7312-47D8FA3B753C}"/>
              </a:ext>
            </a:extLst>
          </p:cNvPr>
          <p:cNvSpPr/>
          <p:nvPr/>
        </p:nvSpPr>
        <p:spPr>
          <a:xfrm>
            <a:off x="720000" y="1020497"/>
            <a:ext cx="7704000" cy="522701"/>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563740" y="637002"/>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t>D</a:t>
            </a:r>
            <a:r>
              <a:rPr lang="en" sz="3200" dirty="0"/>
              <a:t>o you have the </a:t>
            </a:r>
            <a:r>
              <a:rPr lang="en" sz="3200" dirty="0">
                <a:solidFill>
                  <a:schemeClr val="accent1"/>
                </a:solidFill>
              </a:rPr>
              <a:t>ability</a:t>
            </a:r>
            <a:r>
              <a:rPr lang="en" sz="3200" dirty="0"/>
              <a:t> </a:t>
            </a:r>
            <a:br>
              <a:rPr lang="en" sz="3200" dirty="0"/>
            </a:br>
            <a:r>
              <a:rPr lang="en" sz="3200" dirty="0"/>
              <a:t>to do your homework? </a:t>
            </a:r>
            <a:endParaRPr sz="3200" dirty="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par>
                                <p:cTn id="20" presetID="10" presetClass="entr" presetSubtype="0" fill="hold" nodeType="withEffect">
                                  <p:stCondLst>
                                    <p:cond delay="0"/>
                                  </p:stCondLst>
                                  <p:childTnLst>
                                    <p:set>
                                      <p:cBhvr>
                                        <p:cTn id="21" dur="1" fill="hold">
                                          <p:stCondLst>
                                            <p:cond delay="0"/>
                                          </p:stCondLst>
                                        </p:cTn>
                                        <p:tgtEl>
                                          <p:spTgt spid="1004"/>
                                        </p:tgtEl>
                                        <p:attrNameLst>
                                          <p:attrName>style.visibility</p:attrName>
                                        </p:attrNameLst>
                                      </p:cBhvr>
                                      <p:to>
                                        <p:strVal val="visible"/>
                                      </p:to>
                                    </p:set>
                                    <p:animEffect transition="in" filter="fade">
                                      <p:cBhvr>
                                        <p:cTn id="22" dur="1000"/>
                                        <p:tgtEl>
                                          <p:spTgt spid="1004"/>
                                        </p:tgtEl>
                                      </p:cBhvr>
                                    </p:animEffect>
                                  </p:childTnLst>
                                </p:cTn>
                              </p:par>
                              <p:par>
                                <p:cTn id="23" presetID="10" presetClass="entr" presetSubtype="0" fill="hold" nodeType="withEffect">
                                  <p:stCondLst>
                                    <p:cond delay="0"/>
                                  </p:stCondLst>
                                  <p:childTnLst>
                                    <p:set>
                                      <p:cBhvr>
                                        <p:cTn id="24" dur="1" fill="hold">
                                          <p:stCondLst>
                                            <p:cond delay="0"/>
                                          </p:stCondLst>
                                        </p:cTn>
                                        <p:tgtEl>
                                          <p:spTgt spid="1005"/>
                                        </p:tgtEl>
                                        <p:attrNameLst>
                                          <p:attrName>style.visibility</p:attrName>
                                        </p:attrNameLst>
                                      </p:cBhvr>
                                      <p:to>
                                        <p:strVal val="visible"/>
                                      </p:to>
                                    </p:set>
                                    <p:animEffect transition="in" filter="fade">
                                      <p:cBhvr>
                                        <p:cTn id="25" dur="1000"/>
                                        <p:tgtEl>
                                          <p:spTgt spid="100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997"/>
                                        </p:tgtEl>
                                        <p:attrNameLst>
                                          <p:attrName>style.visibility</p:attrName>
                                        </p:attrNameLst>
                                      </p:cBhvr>
                                      <p:to>
                                        <p:strVal val="visible"/>
                                      </p:to>
                                    </p:set>
                                    <p:animEffect transition="in" filter="fade">
                                      <p:cBhvr>
                                        <p:cTn id="30" dur="1000"/>
                                        <p:tgtEl>
                                          <p:spTgt spid="997"/>
                                        </p:tgtEl>
                                      </p:cBhvr>
                                    </p:animEffect>
                                  </p:childTnLst>
                                </p:cTn>
                              </p:par>
                              <p:par>
                                <p:cTn id="31" presetID="10" presetClass="entr" presetSubtype="0" fill="hold" nodeType="withEffect">
                                  <p:stCondLst>
                                    <p:cond delay="0"/>
                                  </p:stCondLst>
                                  <p:childTnLst>
                                    <p:set>
                                      <p:cBhvr>
                                        <p:cTn id="32" dur="1" fill="hold">
                                          <p:stCondLst>
                                            <p:cond delay="0"/>
                                          </p:stCondLst>
                                        </p:cTn>
                                        <p:tgtEl>
                                          <p:spTgt spid="1003"/>
                                        </p:tgtEl>
                                        <p:attrNameLst>
                                          <p:attrName>style.visibility</p:attrName>
                                        </p:attrNameLst>
                                      </p:cBhvr>
                                      <p:to>
                                        <p:strVal val="visible"/>
                                      </p:to>
                                    </p:set>
                                    <p:animEffect transition="in" filter="fade">
                                      <p:cBhvr>
                                        <p:cTn id="33" dur="1000"/>
                                        <p:tgtEl>
                                          <p:spTgt spid="1003"/>
                                        </p:tgtEl>
                                      </p:cBhvr>
                                    </p:animEffect>
                                  </p:childTnLst>
                                </p:cTn>
                              </p:par>
                              <p:par>
                                <p:cTn id="34" presetID="10" presetClass="entr" presetSubtype="0" fill="hold" nodeType="withEffect">
                                  <p:stCondLst>
                                    <p:cond delay="0"/>
                                  </p:stCondLst>
                                  <p:childTnLst>
                                    <p:set>
                                      <p:cBhvr>
                                        <p:cTn id="35" dur="1" fill="hold">
                                          <p:stCondLst>
                                            <p:cond delay="0"/>
                                          </p:stCondLst>
                                        </p:cTn>
                                        <p:tgtEl>
                                          <p:spTgt spid="994"/>
                                        </p:tgtEl>
                                        <p:attrNameLst>
                                          <p:attrName>style.visibility</p:attrName>
                                        </p:attrNameLst>
                                      </p:cBhvr>
                                      <p:to>
                                        <p:strVal val="visible"/>
                                      </p:to>
                                    </p:set>
                                    <p:animEffect transition="in" filter="fade">
                                      <p:cBhvr>
                                        <p:cTn id="36" dur="10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955192" y="1668433"/>
            <a:ext cx="5298740" cy="228491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795975" y="3915445"/>
            <a:ext cx="5672146"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2480944" y="4109288"/>
            <a:ext cx="4151837"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a:t>l</a:t>
            </a:r>
            <a:r>
              <a:rPr lang="en" sz="4800" dirty="0"/>
              <a:t>imit (v)</a:t>
            </a:r>
            <a:endParaRPr sz="48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Rounded Corners 4">
            <a:extLst>
              <a:ext uri="{FF2B5EF4-FFF2-40B4-BE49-F238E27FC236}">
                <a16:creationId xmlns:a16="http://schemas.microsoft.com/office/drawing/2014/main" id="{AD7945F2-2B47-25D4-7312-47D8FA3B753C}"/>
              </a:ext>
            </a:extLst>
          </p:cNvPr>
          <p:cNvSpPr/>
          <p:nvPr/>
        </p:nvSpPr>
        <p:spPr>
          <a:xfrm>
            <a:off x="720000" y="1020497"/>
            <a:ext cx="7704000" cy="522701"/>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563740" y="637002"/>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t>Don’t </a:t>
            </a:r>
            <a:r>
              <a:rPr lang="en" sz="3200" dirty="0">
                <a:solidFill>
                  <a:schemeClr val="accent1"/>
                </a:solidFill>
              </a:rPr>
              <a:t>limit</a:t>
            </a:r>
            <a:r>
              <a:rPr lang="en" sz="3200" dirty="0"/>
              <a:t> your abilities.</a:t>
            </a:r>
            <a:br>
              <a:rPr lang="en" sz="3200" dirty="0"/>
            </a:br>
            <a:r>
              <a:rPr lang="en-GB" sz="3200" dirty="0"/>
              <a:t>A</a:t>
            </a:r>
            <a:r>
              <a:rPr lang="en" sz="3200" dirty="0"/>
              <a:t>lways do your best. </a:t>
            </a:r>
            <a:endParaRPr sz="3200" dirty="0">
              <a:solidFill>
                <a:schemeClr val="accent1"/>
              </a:solidFill>
            </a:endParaRPr>
          </a:p>
        </p:txBody>
      </p:sp>
      <p:pic>
        <p:nvPicPr>
          <p:cNvPr id="2" name="Picture 1">
            <a:extLst>
              <a:ext uri="{FF2B5EF4-FFF2-40B4-BE49-F238E27FC236}">
                <a16:creationId xmlns:a16="http://schemas.microsoft.com/office/drawing/2014/main" id="{DAACB8E3-D0AE-2EA9-9A4B-EAE1BAE5E87C}"/>
              </a:ext>
            </a:extLst>
          </p:cNvPr>
          <p:cNvPicPr>
            <a:picLocks noChangeAspect="1"/>
          </p:cNvPicPr>
          <p:nvPr/>
        </p:nvPicPr>
        <p:blipFill rotWithShape="1">
          <a:blip r:embed="rId3"/>
          <a:srcRect t="16130" b="10003"/>
          <a:stretch/>
        </p:blipFill>
        <p:spPr>
          <a:xfrm>
            <a:off x="2120793" y="1768165"/>
            <a:ext cx="4986938" cy="2089220"/>
          </a:xfrm>
          <a:prstGeom prst="rect">
            <a:avLst/>
          </a:prstGeom>
          <a:ln>
            <a:noFill/>
          </a:ln>
          <a:effectLst>
            <a:softEdge rad="112500"/>
          </a:effectLst>
        </p:spPr>
      </p:pic>
    </p:spTree>
    <p:extLst>
      <p:ext uri="{BB962C8B-B14F-4D97-AF65-F5344CB8AC3E}">
        <p14:creationId xmlns:p14="http://schemas.microsoft.com/office/powerpoint/2010/main" val="1790823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005">
                                            <p:txEl>
                                              <p:pRg st="0" end="0"/>
                                            </p:txEl>
                                          </p:spTgt>
                                        </p:tgtEl>
                                        <p:attrNameLst>
                                          <p:attrName>style.visibility</p:attrName>
                                        </p:attrNameLst>
                                      </p:cBhvr>
                                      <p:to>
                                        <p:strVal val="visible"/>
                                      </p:to>
                                    </p:set>
                                    <p:animEffect transition="in" filter="fade">
                                      <p:cBhvr>
                                        <p:cTn id="35" dur="500"/>
                                        <p:tgtEl>
                                          <p:spTgt spid="1005">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04"/>
                                        </p:tgtEl>
                                        <p:attrNameLst>
                                          <p:attrName>style.visibility</p:attrName>
                                        </p:attrNameLst>
                                      </p:cBhvr>
                                      <p:to>
                                        <p:strVal val="visible"/>
                                      </p:to>
                                    </p:set>
                                    <p:animEffect transition="in" filter="fade">
                                      <p:cBhvr>
                                        <p:cTn id="38" dur="500"/>
                                        <p:tgtEl>
                                          <p:spTgt spid="1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4" grpId="0" animBg="1"/>
      <p:bldP spid="1005"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9502" y="0"/>
            <a:ext cx="8946486" cy="1063229"/>
          </a:xfrm>
        </p:spPr>
        <p:txBody>
          <a:bodyPr>
            <a:noAutofit/>
          </a:bodyPr>
          <a:lstStyle/>
          <a:p>
            <a:r>
              <a:rPr lang="en-US" b="1" dirty="0">
                <a:ln>
                  <a:solidFill>
                    <a:schemeClr val="tx1"/>
                  </a:solidFill>
                </a:ln>
                <a:latin typeface="Garamond" panose="02020404030301010803" pitchFamily="18" charset="0"/>
                <a:cs typeface="Aharoni" pitchFamily="2" charset="-79"/>
              </a:rPr>
              <a:t>Here is a story about someone who likes climbing mountains.</a:t>
            </a:r>
            <a:endParaRPr lang="ar-KW" b="1" dirty="0">
              <a:ln>
                <a:solidFill>
                  <a:schemeClr val="tx1"/>
                </a:solidFill>
              </a:ln>
              <a:latin typeface="Garamond" panose="02020404030301010803" pitchFamily="18" charset="0"/>
            </a:endParaRPr>
          </a:p>
        </p:txBody>
      </p:sp>
      <p:pic>
        <p:nvPicPr>
          <p:cNvPr id="7" name="Picture 6" descr="climbing-to-the-highest.jpg"/>
          <p:cNvPicPr>
            <a:picLocks noChangeAspect="1"/>
          </p:cNvPicPr>
          <p:nvPr/>
        </p:nvPicPr>
        <p:blipFill>
          <a:blip r:embed="rId2" cstate="print"/>
          <a:stretch>
            <a:fillRect/>
          </a:stretch>
        </p:blipFill>
        <p:spPr>
          <a:xfrm>
            <a:off x="5120934" y="1167594"/>
            <a:ext cx="4023066" cy="3964840"/>
          </a:xfrm>
          <a:prstGeom prst="rect">
            <a:avLst/>
          </a:prstGeom>
        </p:spPr>
      </p:pic>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167595"/>
            <a:ext cx="5201904" cy="3995055"/>
          </a:xfrm>
          <a:prstGeom prst="rect">
            <a:avLst/>
          </a:prstGeom>
        </p:spPr>
      </p:pic>
    </p:spTree>
    <p:extLst>
      <p:ext uri="{BB962C8B-B14F-4D97-AF65-F5344CB8AC3E}">
        <p14:creationId xmlns:p14="http://schemas.microsoft.com/office/powerpoint/2010/main" val="944717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3" presetClass="entr" presetSubtype="1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linds(horizontal)">
                                      <p:cBhvr>
                                        <p:cTn id="11"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ce-axe-breaking-21.jpg"/>
          <p:cNvPicPr>
            <a:picLocks noChangeAspect="1"/>
          </p:cNvPicPr>
          <p:nvPr/>
        </p:nvPicPr>
        <p:blipFill>
          <a:blip r:embed="rId2" cstate="print"/>
          <a:stretch>
            <a:fillRect/>
          </a:stretch>
        </p:blipFill>
        <p:spPr>
          <a:xfrm>
            <a:off x="0" y="1"/>
            <a:ext cx="9144000" cy="5143499"/>
          </a:xfrm>
          <a:prstGeom prst="rect">
            <a:avLst/>
          </a:prstGeom>
        </p:spPr>
      </p:pic>
      <p:sp>
        <p:nvSpPr>
          <p:cNvPr id="7" name="Rectangle 6"/>
          <p:cNvSpPr/>
          <p:nvPr/>
        </p:nvSpPr>
        <p:spPr>
          <a:xfrm>
            <a:off x="1464447" y="3804055"/>
            <a:ext cx="5143536" cy="101799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defTabSz="685800" rtl="1">
              <a:buClrTx/>
              <a:defRPr/>
            </a:pPr>
            <a:r>
              <a:rPr lang="en-US" sz="3000" b="1" kern="1200" dirty="0" err="1">
                <a:solidFill>
                  <a:srgbClr val="002060"/>
                </a:solidFill>
                <a:latin typeface="Corbel" pitchFamily="34" charset="0"/>
              </a:rPr>
              <a:t>Ahh</a:t>
            </a:r>
            <a:r>
              <a:rPr lang="en-US" sz="3000" b="1" kern="1200" dirty="0">
                <a:solidFill>
                  <a:srgbClr val="002060"/>
                </a:solidFill>
                <a:latin typeface="Corbel" pitchFamily="34" charset="0"/>
              </a:rPr>
              <a:t>! I think I broke my left </a:t>
            </a:r>
            <a:r>
              <a:rPr lang="en-US" sz="3000" b="1" kern="1200" dirty="0">
                <a:ln>
                  <a:solidFill>
                    <a:prstClr val="black"/>
                  </a:solidFill>
                </a:ln>
                <a:solidFill>
                  <a:srgbClr val="C00000"/>
                </a:solidFill>
                <a:latin typeface="Corbel" pitchFamily="34" charset="0"/>
              </a:rPr>
              <a:t>hip</a:t>
            </a:r>
            <a:r>
              <a:rPr lang="en-US" sz="3000" b="1" kern="1200" dirty="0">
                <a:solidFill>
                  <a:srgbClr val="002060"/>
                </a:solidFill>
                <a:latin typeface="Corbel" pitchFamily="34" charset="0"/>
              </a:rPr>
              <a:t>.</a:t>
            </a:r>
            <a:endParaRPr lang="ar-KW" sz="3000" b="1" kern="1200" dirty="0">
              <a:solidFill>
                <a:srgbClr val="002060"/>
              </a:solidFill>
              <a:latin typeface="Corbel" pitchFamily="34" charset="0"/>
              <a:cs typeface="Arial" panose="020B0604020202020204" pitchFamily="34" charset="0"/>
            </a:endParaRPr>
          </a:p>
        </p:txBody>
      </p:sp>
      <p:sp>
        <p:nvSpPr>
          <p:cNvPr id="8" name="Oval 7"/>
          <p:cNvSpPr/>
          <p:nvPr/>
        </p:nvSpPr>
        <p:spPr>
          <a:xfrm>
            <a:off x="3178959" y="3589742"/>
            <a:ext cx="107157" cy="107157"/>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defTabSz="685800" rtl="1">
              <a:buClrTx/>
              <a:defRPr/>
            </a:pPr>
            <a:endParaRPr lang="ar-KW" sz="1350" kern="1200">
              <a:solidFill>
                <a:prstClr val="white"/>
              </a:solidFill>
              <a:latin typeface="Calibri"/>
              <a:cs typeface="Arial" panose="020B0604020202020204" pitchFamily="34" charset="0"/>
            </a:endParaRPr>
          </a:p>
        </p:txBody>
      </p:sp>
      <p:sp>
        <p:nvSpPr>
          <p:cNvPr id="9" name="Oval 8"/>
          <p:cNvSpPr/>
          <p:nvPr/>
        </p:nvSpPr>
        <p:spPr>
          <a:xfrm>
            <a:off x="3071802" y="3375428"/>
            <a:ext cx="107157" cy="107157"/>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defTabSz="685800" rtl="1">
              <a:buClrTx/>
              <a:defRPr/>
            </a:pPr>
            <a:endParaRPr lang="ar-KW" sz="1350" kern="1200">
              <a:solidFill>
                <a:prstClr val="white"/>
              </a:solidFill>
              <a:latin typeface="Calibri"/>
              <a:cs typeface="Arial" panose="020B0604020202020204" pitchFamily="34" charset="0"/>
            </a:endParaRPr>
          </a:p>
        </p:txBody>
      </p:sp>
      <p:sp>
        <p:nvSpPr>
          <p:cNvPr id="10" name="Oval 9"/>
          <p:cNvSpPr/>
          <p:nvPr/>
        </p:nvSpPr>
        <p:spPr>
          <a:xfrm>
            <a:off x="3018224" y="3161114"/>
            <a:ext cx="107157" cy="107157"/>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defTabSz="685800" rtl="1">
              <a:buClrTx/>
              <a:defRPr/>
            </a:pPr>
            <a:endParaRPr lang="ar-KW" sz="1350" kern="1200">
              <a:solidFill>
                <a:prstClr val="white"/>
              </a:solidFill>
              <a:latin typeface="Calibri"/>
              <a:cs typeface="Arial" panose="020B0604020202020204" pitchFamily="34" charset="0"/>
            </a:endParaRPr>
          </a:p>
        </p:txBody>
      </p:sp>
    </p:spTree>
    <p:extLst>
      <p:ext uri="{BB962C8B-B14F-4D97-AF65-F5344CB8AC3E}">
        <p14:creationId xmlns:p14="http://schemas.microsoft.com/office/powerpoint/2010/main" val="6827247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1500"/>
                                        <p:tgtEl>
                                          <p:spTgt spid="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dissolve">
                                      <p:cBhvr>
                                        <p:cTn id="13" dur="500"/>
                                        <p:tgtEl>
                                          <p:spTgt spid="9"/>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955192" y="1668433"/>
            <a:ext cx="5298740" cy="2673046"/>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4915693" y="4079203"/>
            <a:ext cx="4151837" cy="854589"/>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5131425" y="4174608"/>
            <a:ext cx="4151837"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a:t>h</a:t>
            </a:r>
            <a:r>
              <a:rPr lang="en" sz="4800" dirty="0"/>
              <a:t>ip (n)</a:t>
            </a:r>
            <a:endParaRPr sz="48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Rounded Corners 4">
            <a:extLst>
              <a:ext uri="{FF2B5EF4-FFF2-40B4-BE49-F238E27FC236}">
                <a16:creationId xmlns:a16="http://schemas.microsoft.com/office/drawing/2014/main" id="{AD7945F2-2B47-25D4-7312-47D8FA3B753C}"/>
              </a:ext>
            </a:extLst>
          </p:cNvPr>
          <p:cNvSpPr/>
          <p:nvPr/>
        </p:nvSpPr>
        <p:spPr>
          <a:xfrm>
            <a:off x="720000" y="1020497"/>
            <a:ext cx="7704000" cy="522701"/>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364045" y="638901"/>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600" dirty="0"/>
              <a:t>I’m putting my hands on my </a:t>
            </a:r>
            <a:r>
              <a:rPr lang="en" sz="3600" dirty="0">
                <a:solidFill>
                  <a:schemeClr val="accent1"/>
                </a:solidFill>
              </a:rPr>
              <a:t>hip.</a:t>
            </a:r>
            <a:endParaRPr sz="3600" dirty="0">
              <a:solidFill>
                <a:schemeClr val="accent1"/>
              </a:solidFill>
            </a:endParaRPr>
          </a:p>
        </p:txBody>
      </p:sp>
      <p:pic>
        <p:nvPicPr>
          <p:cNvPr id="3" name="hip Meaning in the Cambridge English Dictionary">
            <a:hlinkClick r:id="" action="ppaction://media"/>
            <a:extLst>
              <a:ext uri="{FF2B5EF4-FFF2-40B4-BE49-F238E27FC236}">
                <a16:creationId xmlns:a16="http://schemas.microsoft.com/office/drawing/2014/main" id="{595F23FF-A171-D556-86F6-497C7A3F75A7}"/>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4488536" y="2388989"/>
            <a:ext cx="365522" cy="365522"/>
          </a:xfrm>
          <a:prstGeom prst="rect">
            <a:avLst/>
          </a:prstGeom>
        </p:spPr>
      </p:pic>
      <p:pic>
        <p:nvPicPr>
          <p:cNvPr id="4" name="Picture 3">
            <a:extLst>
              <a:ext uri="{FF2B5EF4-FFF2-40B4-BE49-F238E27FC236}">
                <a16:creationId xmlns:a16="http://schemas.microsoft.com/office/drawing/2014/main" id="{51DDC5CF-51C2-F059-63FA-A26C590CF38C}"/>
              </a:ext>
            </a:extLst>
          </p:cNvPr>
          <p:cNvPicPr>
            <a:picLocks noChangeAspect="1"/>
          </p:cNvPicPr>
          <p:nvPr/>
        </p:nvPicPr>
        <p:blipFill rotWithShape="1">
          <a:blip r:embed="rId6"/>
          <a:srcRect l="6305" t="3096" r="6904" b="31772"/>
          <a:stretch/>
        </p:blipFill>
        <p:spPr>
          <a:xfrm>
            <a:off x="2639896" y="1708686"/>
            <a:ext cx="4168159" cy="2573348"/>
          </a:xfrm>
          <a:prstGeom prst="rect">
            <a:avLst/>
          </a:prstGeom>
        </p:spPr>
      </p:pic>
    </p:spTree>
    <p:extLst>
      <p:ext uri="{BB962C8B-B14F-4D97-AF65-F5344CB8AC3E}">
        <p14:creationId xmlns:p14="http://schemas.microsoft.com/office/powerpoint/2010/main" val="3166433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005">
                                            <p:txEl>
                                              <p:pRg st="0" end="0"/>
                                            </p:txEl>
                                          </p:spTgt>
                                        </p:tgtEl>
                                        <p:attrNameLst>
                                          <p:attrName>style.visibility</p:attrName>
                                        </p:attrNameLst>
                                      </p:cBhvr>
                                      <p:to>
                                        <p:strVal val="visible"/>
                                      </p:to>
                                    </p:set>
                                    <p:animEffect transition="in" filter="fade">
                                      <p:cBhvr>
                                        <p:cTn id="35" dur="500"/>
                                        <p:tgtEl>
                                          <p:spTgt spid="1005">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04"/>
                                        </p:tgtEl>
                                        <p:attrNameLst>
                                          <p:attrName>style.visibility</p:attrName>
                                        </p:attrNameLst>
                                      </p:cBhvr>
                                      <p:to>
                                        <p:strVal val="visible"/>
                                      </p:to>
                                    </p:set>
                                    <p:animEffect transition="in" filter="fade">
                                      <p:cBhvr>
                                        <p:cTn id="38" dur="500"/>
                                        <p:tgtEl>
                                          <p:spTgt spid="1004"/>
                                        </p:tgtEl>
                                      </p:cBhvr>
                                    </p:animEffect>
                                  </p:childTnLst>
                                </p:cTn>
                              </p:par>
                            </p:childTnLst>
                          </p:cTn>
                        </p:par>
                        <p:par>
                          <p:cTn id="39" fill="hold">
                            <p:stCondLst>
                              <p:cond delay="500"/>
                            </p:stCondLst>
                            <p:childTnLst>
                              <p:par>
                                <p:cTn id="40" presetID="1" presetClass="mediacall" presetSubtype="0" fill="hold" nodeType="afterEffect">
                                  <p:stCondLst>
                                    <p:cond delay="0"/>
                                  </p:stCondLst>
                                  <p:childTnLst>
                                    <p:cmd type="call" cmd="playFrom(0.0)">
                                      <p:cBhvr>
                                        <p:cTn id="41" dur="575" fill="hold"/>
                                        <p:tgtEl>
                                          <p:spTgt spid="3"/>
                                        </p:tgtEl>
                                      </p:cBhvr>
                                    </p:cmd>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barn(inVertical)">
                                      <p:cBhvr>
                                        <p:cTn id="4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7" fill="hold" display="0">
                  <p:stCondLst>
                    <p:cond delay="indefinite"/>
                  </p:stCondLst>
                  <p:endCondLst>
                    <p:cond evt="onStopAudio" delay="0">
                      <p:tgtEl>
                        <p:sldTgt/>
                      </p:tgtEl>
                    </p:cond>
                  </p:endCondLst>
                </p:cTn>
                <p:tgtEl>
                  <p:spTgt spid="3"/>
                </p:tgtEl>
              </p:cMediaNode>
            </p:audio>
          </p:childTnLst>
        </p:cTn>
      </p:par>
    </p:tnLst>
    <p:bldLst>
      <p:bldP spid="1004" grpId="0" animBg="1"/>
      <p:bldP spid="1005"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63229"/>
          </a:xfrm>
          <a:solidFill>
            <a:srgbClr val="B9CDE5">
              <a:alpha val="30196"/>
            </a:srgbClr>
          </a:solidFill>
        </p:spPr>
        <p:txBody>
          <a:bodyPr>
            <a:noAutofit/>
          </a:bodyPr>
          <a:lstStyle/>
          <a:p>
            <a:r>
              <a:rPr lang="en-US" sz="4500" dirty="0">
                <a:ln>
                  <a:solidFill>
                    <a:schemeClr val="tx1"/>
                  </a:solidFill>
                </a:ln>
                <a:solidFill>
                  <a:srgbClr val="0000CC"/>
                </a:solidFill>
                <a:effectLst>
                  <a:outerShdw blurRad="38100" dist="38100" dir="2700000" algn="tl">
                    <a:srgbClr val="000000">
                      <a:alpha val="43137"/>
                    </a:srgbClr>
                  </a:outerShdw>
                </a:effectLst>
                <a:latin typeface="Aharoni" pitchFamily="2" charset="-79"/>
                <a:cs typeface="Aharoni" pitchFamily="2" charset="-79"/>
              </a:rPr>
              <a:t>Sadly, he had an </a:t>
            </a:r>
            <a:r>
              <a:rPr lang="en-US" sz="4500" dirty="0">
                <a:ln>
                  <a:solidFill>
                    <a:schemeClr val="tx1"/>
                  </a:solidFill>
                </a:ln>
                <a:solidFill>
                  <a:srgbClr val="C00000"/>
                </a:solidFill>
                <a:effectLst>
                  <a:outerShdw blurRad="38100" dist="38100" dir="2700000" algn="tl">
                    <a:srgbClr val="000000">
                      <a:alpha val="43137"/>
                    </a:srgbClr>
                  </a:outerShdw>
                </a:effectLst>
                <a:latin typeface="Aharoni" pitchFamily="2" charset="-79"/>
                <a:cs typeface="Aharoni" pitchFamily="2" charset="-79"/>
              </a:rPr>
              <a:t>operation</a:t>
            </a:r>
            <a:r>
              <a:rPr lang="en-US" sz="4500" dirty="0">
                <a:ln>
                  <a:solidFill>
                    <a:schemeClr val="tx1"/>
                  </a:solidFill>
                </a:ln>
                <a:solidFill>
                  <a:srgbClr val="0000CC"/>
                </a:solidFill>
                <a:effectLst>
                  <a:outerShdw blurRad="38100" dist="38100" dir="2700000" algn="tl">
                    <a:srgbClr val="000000">
                      <a:alpha val="43137"/>
                    </a:srgbClr>
                  </a:outerShdw>
                </a:effectLst>
                <a:latin typeface="Aharoni" pitchFamily="2" charset="-79"/>
                <a:cs typeface="Aharoni" pitchFamily="2" charset="-79"/>
              </a:rPr>
              <a:t>.</a:t>
            </a:r>
            <a:endParaRPr lang="ar-KW" sz="4500" dirty="0">
              <a:ln>
                <a:solidFill>
                  <a:schemeClr val="tx1"/>
                </a:solidFill>
              </a:ln>
              <a:solidFill>
                <a:srgbClr val="0000CC"/>
              </a:solidFill>
              <a:effectLst>
                <a:outerShdw blurRad="38100" dist="38100" dir="2700000" algn="tl">
                  <a:srgbClr val="000000">
                    <a:alpha val="43137"/>
                  </a:srgbClr>
                </a:outerShdw>
              </a:effectLst>
              <a:latin typeface="Aharoni" pitchFamily="2" charset="-79"/>
            </a:endParaRPr>
          </a:p>
        </p:txBody>
      </p:sp>
      <p:pic>
        <p:nvPicPr>
          <p:cNvPr id="8" name="Picture 7" descr="surgical-operation.jpg"/>
          <p:cNvPicPr>
            <a:picLocks noChangeAspect="1"/>
          </p:cNvPicPr>
          <p:nvPr/>
        </p:nvPicPr>
        <p:blipFill>
          <a:blip r:embed="rId2" cstate="print"/>
          <a:stretch>
            <a:fillRect/>
          </a:stretch>
        </p:blipFill>
        <p:spPr>
          <a:xfrm>
            <a:off x="4008063" y="1071553"/>
            <a:ext cx="5000781" cy="4071948"/>
          </a:xfrm>
          <a:prstGeom prst="rect">
            <a:avLst/>
          </a:prstGeom>
        </p:spPr>
      </p:pic>
      <p:pic>
        <p:nvPicPr>
          <p:cNvPr id="11" name="Picture 10" descr="1530224-1.png"/>
          <p:cNvPicPr>
            <a:picLocks noChangeAspect="1"/>
          </p:cNvPicPr>
          <p:nvPr/>
        </p:nvPicPr>
        <p:blipFill>
          <a:blip r:embed="rId3" cstate="print"/>
          <a:stretch>
            <a:fillRect/>
          </a:stretch>
        </p:blipFill>
        <p:spPr>
          <a:xfrm>
            <a:off x="-72515" y="1071553"/>
            <a:ext cx="4212468" cy="4200497"/>
          </a:xfrm>
          <a:prstGeom prst="rect">
            <a:avLst/>
          </a:prstGeom>
        </p:spPr>
      </p:pic>
    </p:spTree>
    <p:extLst>
      <p:ext uri="{BB962C8B-B14F-4D97-AF65-F5344CB8AC3E}">
        <p14:creationId xmlns:p14="http://schemas.microsoft.com/office/powerpoint/2010/main" val="7309671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955192" y="1668433"/>
            <a:ext cx="5298740" cy="228491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795975" y="3915445"/>
            <a:ext cx="5672146"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2480944" y="4109288"/>
            <a:ext cx="4151837"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800" dirty="0"/>
              <a:t>o</a:t>
            </a:r>
            <a:r>
              <a:rPr lang="en" sz="4800" dirty="0"/>
              <a:t>peration (n)</a:t>
            </a:r>
            <a:endParaRPr sz="48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Rounded Corners 4">
            <a:extLst>
              <a:ext uri="{FF2B5EF4-FFF2-40B4-BE49-F238E27FC236}">
                <a16:creationId xmlns:a16="http://schemas.microsoft.com/office/drawing/2014/main" id="{AD7945F2-2B47-25D4-7312-47D8FA3B753C}"/>
              </a:ext>
            </a:extLst>
          </p:cNvPr>
          <p:cNvSpPr/>
          <p:nvPr/>
        </p:nvSpPr>
        <p:spPr>
          <a:xfrm>
            <a:off x="720000" y="1020497"/>
            <a:ext cx="7704000" cy="522701"/>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344211" y="648080"/>
            <a:ext cx="7704000" cy="82168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t>My friend had a heart </a:t>
            </a:r>
            <a:r>
              <a:rPr lang="en" sz="3200" dirty="0">
                <a:solidFill>
                  <a:schemeClr val="accent1"/>
                </a:solidFill>
              </a:rPr>
              <a:t>operation </a:t>
            </a:r>
            <a:br>
              <a:rPr lang="en" sz="3200" dirty="0">
                <a:solidFill>
                  <a:schemeClr val="accent1"/>
                </a:solidFill>
              </a:rPr>
            </a:br>
            <a:r>
              <a:rPr lang="en" sz="3200" dirty="0">
                <a:solidFill>
                  <a:schemeClr val="bg1"/>
                </a:solidFill>
              </a:rPr>
              <a:t>last week</a:t>
            </a:r>
            <a:endParaRPr sz="3200" dirty="0">
              <a:solidFill>
                <a:schemeClr val="bg1"/>
              </a:solidFill>
            </a:endParaRPr>
          </a:p>
        </p:txBody>
      </p:sp>
      <p:pic>
        <p:nvPicPr>
          <p:cNvPr id="3" name="operation Meaning in the Cambridge English Dictionary">
            <a:hlinkClick r:id="" action="ppaction://media"/>
            <a:extLst>
              <a:ext uri="{FF2B5EF4-FFF2-40B4-BE49-F238E27FC236}">
                <a16:creationId xmlns:a16="http://schemas.microsoft.com/office/drawing/2014/main" id="{C7226341-361E-F0E6-BFD4-438CCD1D29F3}"/>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4519404" y="2542477"/>
            <a:ext cx="534091" cy="365522"/>
          </a:xfrm>
          <a:prstGeom prst="rect">
            <a:avLst/>
          </a:prstGeom>
        </p:spPr>
      </p:pic>
      <p:pic>
        <p:nvPicPr>
          <p:cNvPr id="4" name="Picture 3">
            <a:extLst>
              <a:ext uri="{FF2B5EF4-FFF2-40B4-BE49-F238E27FC236}">
                <a16:creationId xmlns:a16="http://schemas.microsoft.com/office/drawing/2014/main" id="{B8CEEBDE-F0E7-5D8C-D746-B4280E36FA7D}"/>
              </a:ext>
            </a:extLst>
          </p:cNvPr>
          <p:cNvPicPr>
            <a:picLocks noChangeAspect="1"/>
          </p:cNvPicPr>
          <p:nvPr/>
        </p:nvPicPr>
        <p:blipFill rotWithShape="1">
          <a:blip r:embed="rId6"/>
          <a:srcRect l="5021" t="7994" r="3503" b="8347"/>
          <a:stretch/>
        </p:blipFill>
        <p:spPr>
          <a:xfrm>
            <a:off x="2090057" y="1748029"/>
            <a:ext cx="4994622" cy="2101671"/>
          </a:xfrm>
          <a:prstGeom prst="rect">
            <a:avLst/>
          </a:prstGeom>
        </p:spPr>
      </p:pic>
    </p:spTree>
    <p:extLst>
      <p:ext uri="{BB962C8B-B14F-4D97-AF65-F5344CB8AC3E}">
        <p14:creationId xmlns:p14="http://schemas.microsoft.com/office/powerpoint/2010/main" val="2241543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005">
                                            <p:txEl>
                                              <p:pRg st="0" end="0"/>
                                            </p:txEl>
                                          </p:spTgt>
                                        </p:tgtEl>
                                        <p:attrNameLst>
                                          <p:attrName>style.visibility</p:attrName>
                                        </p:attrNameLst>
                                      </p:cBhvr>
                                      <p:to>
                                        <p:strVal val="visible"/>
                                      </p:to>
                                    </p:set>
                                    <p:animEffect transition="in" filter="fade">
                                      <p:cBhvr>
                                        <p:cTn id="35" dur="500"/>
                                        <p:tgtEl>
                                          <p:spTgt spid="1005">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04"/>
                                        </p:tgtEl>
                                        <p:attrNameLst>
                                          <p:attrName>style.visibility</p:attrName>
                                        </p:attrNameLst>
                                      </p:cBhvr>
                                      <p:to>
                                        <p:strVal val="visible"/>
                                      </p:to>
                                    </p:set>
                                    <p:animEffect transition="in" filter="fade">
                                      <p:cBhvr>
                                        <p:cTn id="38" dur="500"/>
                                        <p:tgtEl>
                                          <p:spTgt spid="1004"/>
                                        </p:tgtEl>
                                      </p:cBhvr>
                                    </p:animEffect>
                                  </p:childTnLst>
                                </p:cTn>
                              </p:par>
                            </p:childTnLst>
                          </p:cTn>
                        </p:par>
                        <p:par>
                          <p:cTn id="39" fill="hold">
                            <p:stCondLst>
                              <p:cond delay="500"/>
                            </p:stCondLst>
                            <p:childTnLst>
                              <p:par>
                                <p:cTn id="40" presetID="1" presetClass="mediacall" presetSubtype="0" fill="hold" nodeType="afterEffect">
                                  <p:stCondLst>
                                    <p:cond delay="0"/>
                                  </p:stCondLst>
                                  <p:childTnLst>
                                    <p:cmd type="call" cmd="playFrom(0.0)">
                                      <p:cBhvr>
                                        <p:cTn id="41" dur="113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3"/>
                </p:tgtEl>
              </p:cMediaNode>
            </p:audio>
          </p:childTnLst>
        </p:cTn>
      </p:par>
    </p:tnLst>
    <p:bldLst>
      <p:bldP spid="1004" grpId="0" animBg="1"/>
      <p:bldP spid="1005"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wheelchair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6857470" y="799822"/>
            <a:ext cx="365522" cy="365522"/>
          </a:xfrm>
          <a:prstGeom prst="rect">
            <a:avLst/>
          </a:prstGeom>
        </p:spPr>
      </p:pic>
      <p:sp>
        <p:nvSpPr>
          <p:cNvPr id="4" name="Title 1"/>
          <p:cNvSpPr txBox="1">
            <a:spLocks/>
          </p:cNvSpPr>
          <p:nvPr/>
        </p:nvSpPr>
        <p:spPr>
          <a:xfrm>
            <a:off x="0" y="0"/>
            <a:ext cx="9144000" cy="1599642"/>
          </a:xfrm>
          <a:prstGeom prst="rect">
            <a:avLst/>
          </a:prstGeom>
          <a:solidFill>
            <a:srgbClr val="FFFFFF"/>
          </a:solid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4050" b="1" dirty="0">
                <a:ln>
                  <a:solidFill>
                    <a:prstClr val="black"/>
                  </a:solidFill>
                </a:ln>
                <a:solidFill>
                  <a:srgbClr val="0000CC"/>
                </a:solidFill>
                <a:effectLst>
                  <a:outerShdw blurRad="38100" dist="38100" dir="2700000" algn="tl">
                    <a:srgbClr val="000000">
                      <a:alpha val="43137"/>
                    </a:srgbClr>
                  </a:outerShdw>
                </a:effectLst>
                <a:latin typeface="Aharoni" pitchFamily="2" charset="-79"/>
                <a:cs typeface="Aharoni" pitchFamily="2" charset="-79"/>
              </a:rPr>
              <a:t>He couldn’t walk, so he needed a </a:t>
            </a:r>
            <a:r>
              <a:rPr lang="en-US" sz="4050" b="1" dirty="0">
                <a:ln>
                  <a:solidFill>
                    <a:prstClr val="black"/>
                  </a:solidFill>
                </a:ln>
                <a:solidFill>
                  <a:srgbClr val="C00000"/>
                </a:solidFill>
                <a:effectLst>
                  <a:outerShdw blurRad="38100" dist="38100" dir="2700000" algn="tl">
                    <a:srgbClr val="000000">
                      <a:alpha val="43137"/>
                    </a:srgbClr>
                  </a:outerShdw>
                </a:effectLst>
                <a:latin typeface="Aharoni" pitchFamily="2" charset="-79"/>
                <a:cs typeface="Aharoni" pitchFamily="2" charset="-79"/>
              </a:rPr>
              <a:t>wheelchair</a:t>
            </a:r>
            <a:r>
              <a:rPr lang="en-US" sz="4050" b="1" dirty="0">
                <a:ln>
                  <a:solidFill>
                    <a:prstClr val="black"/>
                  </a:solidFill>
                </a:ln>
                <a:solidFill>
                  <a:srgbClr val="0000CC"/>
                </a:solidFill>
                <a:effectLst>
                  <a:outerShdw blurRad="38100" dist="38100" dir="2700000" algn="tl">
                    <a:srgbClr val="000000">
                      <a:alpha val="43137"/>
                    </a:srgbClr>
                  </a:outerShdw>
                </a:effectLst>
                <a:latin typeface="Aharoni" pitchFamily="2" charset="-79"/>
                <a:cs typeface="Aharoni" pitchFamily="2" charset="-79"/>
              </a:rPr>
              <a:t>.</a:t>
            </a:r>
            <a:endParaRPr lang="ar-KW" sz="4050" b="1" dirty="0">
              <a:ln>
                <a:solidFill>
                  <a:prstClr val="black"/>
                </a:solidFill>
              </a:ln>
              <a:solidFill>
                <a:srgbClr val="0000CC"/>
              </a:solidFill>
              <a:effectLst>
                <a:outerShdw blurRad="38100" dist="38100" dir="2700000" algn="tl">
                  <a:srgbClr val="000000">
                    <a:alpha val="43137"/>
                  </a:srgbClr>
                </a:outerShdw>
              </a:effectLst>
              <a:latin typeface="Aharoni" pitchFamily="2" charset="-79"/>
              <a:cs typeface="Times New Roman" panose="02020603050405020304" pitchFamily="18" charset="0"/>
            </a:endParaRPr>
          </a:p>
        </p:txBody>
      </p:sp>
      <p:pic>
        <p:nvPicPr>
          <p:cNvPr id="5" name="Content Placeholder 3" descr="LTWT_WHEELCHAIR_LRG.jpg"/>
          <p:cNvPicPr>
            <a:picLocks noChangeAspect="1"/>
          </p:cNvPicPr>
          <p:nvPr/>
        </p:nvPicPr>
        <p:blipFill>
          <a:blip r:embed="rId5" cstate="print"/>
          <a:stretch>
            <a:fillRect/>
          </a:stretch>
        </p:blipFill>
        <p:spPr>
          <a:xfrm>
            <a:off x="2249743" y="1599642"/>
            <a:ext cx="4790489" cy="3456384"/>
          </a:xfrm>
          <a:prstGeom prst="rect">
            <a:avLst/>
          </a:prstGeom>
        </p:spPr>
      </p:pic>
    </p:spTree>
    <p:extLst>
      <p:ext uri="{BB962C8B-B14F-4D97-AF65-F5344CB8AC3E}">
        <p14:creationId xmlns:p14="http://schemas.microsoft.com/office/powerpoint/2010/main" val="19503086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 presetClass="mediacall" presetSubtype="0" fill="hold" nodeType="afterEffect">
                                  <p:stCondLst>
                                    <p:cond delay="0"/>
                                  </p:stCondLst>
                                  <p:childTnLst>
                                    <p:cmd type="call" cmd="playFrom(0.0)">
                                      <p:cBhvr>
                                        <p:cTn id="17" dur="919"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6"/>
                </p:tgtEl>
              </p:cMediaNode>
            </p:audi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sp>
        <p:nvSpPr>
          <p:cNvPr id="971" name="Google Shape;971;p38"/>
          <p:cNvSpPr/>
          <p:nvPr/>
        </p:nvSpPr>
        <p:spPr>
          <a:xfrm>
            <a:off x="1955192" y="1668433"/>
            <a:ext cx="5298740" cy="228491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795975" y="3915445"/>
            <a:ext cx="5672146" cy="1045344"/>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2185506" y="4171945"/>
            <a:ext cx="4772988"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4400" dirty="0"/>
              <a:t>wheelchair</a:t>
            </a:r>
            <a:r>
              <a:rPr lang="en" sz="4400" dirty="0"/>
              <a:t> (n)</a:t>
            </a:r>
            <a:endParaRPr sz="44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Rounded Corners 4">
            <a:extLst>
              <a:ext uri="{FF2B5EF4-FFF2-40B4-BE49-F238E27FC236}">
                <a16:creationId xmlns:a16="http://schemas.microsoft.com/office/drawing/2014/main" id="{AD7945F2-2B47-25D4-7312-47D8FA3B753C}"/>
              </a:ext>
            </a:extLst>
          </p:cNvPr>
          <p:cNvSpPr/>
          <p:nvPr/>
        </p:nvSpPr>
        <p:spPr>
          <a:xfrm>
            <a:off x="720000" y="1020497"/>
            <a:ext cx="7704000" cy="522701"/>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286210" y="652587"/>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solidFill>
                  <a:schemeClr val="bg1"/>
                </a:solidFill>
              </a:rPr>
              <a:t>my sister can’t walk, she is using</a:t>
            </a:r>
            <a:r>
              <a:rPr lang="en-GB" sz="3200" dirty="0">
                <a:solidFill>
                  <a:schemeClr val="accent1"/>
                </a:solidFill>
              </a:rPr>
              <a:t> </a:t>
            </a:r>
            <a:r>
              <a:rPr lang="en" sz="3200" dirty="0">
                <a:solidFill>
                  <a:schemeClr val="accent1"/>
                </a:solidFill>
              </a:rPr>
              <a:t>wheelchair</a:t>
            </a:r>
            <a:r>
              <a:rPr lang="en" sz="3200" dirty="0"/>
              <a:t>. </a:t>
            </a:r>
            <a:endParaRPr sz="3200" dirty="0">
              <a:solidFill>
                <a:schemeClr val="accent1"/>
              </a:solidFill>
            </a:endParaRPr>
          </a:p>
        </p:txBody>
      </p:sp>
      <p:pic>
        <p:nvPicPr>
          <p:cNvPr id="2" name="Picture 1">
            <a:extLst>
              <a:ext uri="{FF2B5EF4-FFF2-40B4-BE49-F238E27FC236}">
                <a16:creationId xmlns:a16="http://schemas.microsoft.com/office/drawing/2014/main" id="{3C592865-42AF-6486-D9BD-B9BE06627E3D}"/>
              </a:ext>
            </a:extLst>
          </p:cNvPr>
          <p:cNvPicPr>
            <a:picLocks noChangeAspect="1"/>
          </p:cNvPicPr>
          <p:nvPr/>
        </p:nvPicPr>
        <p:blipFill>
          <a:blip r:embed="rId3"/>
          <a:stretch>
            <a:fillRect/>
          </a:stretch>
        </p:blipFill>
        <p:spPr>
          <a:xfrm>
            <a:off x="2067005" y="1725438"/>
            <a:ext cx="5040726" cy="2190007"/>
          </a:xfrm>
          <a:prstGeom prst="rect">
            <a:avLst/>
          </a:prstGeom>
        </p:spPr>
      </p:pic>
    </p:spTree>
    <p:extLst>
      <p:ext uri="{BB962C8B-B14F-4D97-AF65-F5344CB8AC3E}">
        <p14:creationId xmlns:p14="http://schemas.microsoft.com/office/powerpoint/2010/main" val="520604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005">
                                            <p:txEl>
                                              <p:pRg st="0" end="0"/>
                                            </p:txEl>
                                          </p:spTgt>
                                        </p:tgtEl>
                                        <p:attrNameLst>
                                          <p:attrName>style.visibility</p:attrName>
                                        </p:attrNameLst>
                                      </p:cBhvr>
                                      <p:to>
                                        <p:strVal val="visible"/>
                                      </p:to>
                                    </p:set>
                                    <p:animEffect transition="in" filter="fade">
                                      <p:cBhvr>
                                        <p:cTn id="35" dur="500"/>
                                        <p:tgtEl>
                                          <p:spTgt spid="1005">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04"/>
                                        </p:tgtEl>
                                        <p:attrNameLst>
                                          <p:attrName>style.visibility</p:attrName>
                                        </p:attrNameLst>
                                      </p:cBhvr>
                                      <p:to>
                                        <p:strVal val="visible"/>
                                      </p:to>
                                    </p:set>
                                    <p:animEffect transition="in" filter="fade">
                                      <p:cBhvr>
                                        <p:cTn id="38" dur="500"/>
                                        <p:tgtEl>
                                          <p:spTgt spid="1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4" grpId="0" animBg="1"/>
      <p:bldP spid="1005"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hysically challenged meaning in english - بحث Google">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2093501" y="876821"/>
            <a:ext cx="365522" cy="365522"/>
          </a:xfrm>
          <a:prstGeom prst="rect">
            <a:avLst/>
          </a:prstGeom>
        </p:spPr>
      </p:pic>
      <p:sp>
        <p:nvSpPr>
          <p:cNvPr id="5" name="Title 1"/>
          <p:cNvSpPr txBox="1">
            <a:spLocks/>
          </p:cNvSpPr>
          <p:nvPr/>
        </p:nvSpPr>
        <p:spPr>
          <a:xfrm>
            <a:off x="0" y="0"/>
            <a:ext cx="9144000" cy="1059582"/>
          </a:xfrm>
          <a:prstGeom prst="rect">
            <a:avLst/>
          </a:prstGeom>
          <a:solidFill>
            <a:schemeClr val="bg1">
              <a:alpha val="30196"/>
            </a:schemeClr>
          </a:solid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ln>
                  <a:solidFill>
                    <a:schemeClr val="tx1"/>
                  </a:solidFill>
                </a:ln>
                <a:solidFill>
                  <a:srgbClr val="0000CC"/>
                </a:solidFill>
                <a:effectLst>
                  <a:outerShdw blurRad="38100" dist="38100" dir="2700000" algn="tl">
                    <a:srgbClr val="000000">
                      <a:alpha val="43137"/>
                    </a:srgbClr>
                  </a:outerShdw>
                </a:effectLst>
                <a:latin typeface="Aharoni" pitchFamily="2" charset="-79"/>
                <a:cs typeface="Aharoni" pitchFamily="2" charset="-79"/>
              </a:rPr>
              <a:t>He became </a:t>
            </a:r>
            <a:r>
              <a:rPr lang="en-US" sz="4050" b="1" dirty="0">
                <a:ln>
                  <a:solidFill>
                    <a:schemeClr val="tx1"/>
                  </a:solidFill>
                </a:ln>
                <a:solidFill>
                  <a:srgbClr val="C00000"/>
                </a:solidFill>
                <a:effectLst>
                  <a:outerShdw blurRad="38100" dist="38100" dir="2700000" algn="tl">
                    <a:srgbClr val="000000">
                      <a:alpha val="43137"/>
                    </a:srgbClr>
                  </a:outerShdw>
                </a:effectLst>
                <a:latin typeface="Aharoni" pitchFamily="2" charset="-79"/>
                <a:cs typeface="Aharoni" pitchFamily="2" charset="-79"/>
              </a:rPr>
              <a:t>physically challenged</a:t>
            </a:r>
            <a:r>
              <a:rPr lang="en-US" sz="4050" b="1" dirty="0">
                <a:ln>
                  <a:solidFill>
                    <a:schemeClr val="tx1"/>
                  </a:solidFill>
                </a:ln>
                <a:solidFill>
                  <a:srgbClr val="0000CC"/>
                </a:solidFill>
                <a:effectLst>
                  <a:outerShdw blurRad="38100" dist="38100" dir="2700000" algn="tl">
                    <a:srgbClr val="000000">
                      <a:alpha val="43137"/>
                    </a:srgbClr>
                  </a:outerShdw>
                </a:effectLst>
                <a:latin typeface="Aharoni" pitchFamily="2" charset="-79"/>
                <a:cs typeface="Aharoni" pitchFamily="2" charset="-79"/>
              </a:rPr>
              <a:t>.</a:t>
            </a:r>
            <a:endParaRPr lang="ar-KW" sz="4050" b="1" dirty="0">
              <a:ln>
                <a:solidFill>
                  <a:schemeClr val="tx1"/>
                </a:solidFill>
              </a:ln>
              <a:solidFill>
                <a:srgbClr val="0000CC"/>
              </a:solidFill>
              <a:effectLst>
                <a:outerShdw blurRad="38100" dist="38100" dir="2700000" algn="tl">
                  <a:srgbClr val="000000">
                    <a:alpha val="43137"/>
                  </a:srgbClr>
                </a:outerShdw>
              </a:effectLst>
              <a:latin typeface="Aharoni" pitchFamily="2" charset="-79"/>
            </a:endParaRPr>
          </a:p>
        </p:txBody>
      </p:sp>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88607" y="1242343"/>
            <a:ext cx="3327834" cy="3327834"/>
          </a:xfrm>
          <a:prstGeom prst="rect">
            <a:avLst/>
          </a:prstGeom>
        </p:spPr>
      </p:pic>
      <p:sp>
        <p:nvSpPr>
          <p:cNvPr id="4" name="TextBox 3">
            <a:extLst>
              <a:ext uri="{FF2B5EF4-FFF2-40B4-BE49-F238E27FC236}">
                <a16:creationId xmlns:a16="http://schemas.microsoft.com/office/drawing/2014/main" id="{1EE70E9C-E6E4-706C-4FD6-2C9D3FF370F5}"/>
              </a:ext>
            </a:extLst>
          </p:cNvPr>
          <p:cNvSpPr txBox="1"/>
          <p:nvPr/>
        </p:nvSpPr>
        <p:spPr>
          <a:xfrm>
            <a:off x="-350668" y="4599049"/>
            <a:ext cx="4572000" cy="307777"/>
          </a:xfrm>
          <a:prstGeom prst="rect">
            <a:avLst/>
          </a:prstGeom>
          <a:noFill/>
        </p:spPr>
        <p:txBody>
          <a:bodyPr wrap="square">
            <a:spAutoFit/>
          </a:bodyPr>
          <a:lstStyle/>
          <a:p>
            <a:pPr algn="ctr"/>
            <a:r>
              <a:rPr lang="en-US" sz="1400" b="1" dirty="0">
                <a:solidFill>
                  <a:srgbClr val="002060"/>
                </a:solidFill>
                <a:effectLst>
                  <a:glow rad="101600">
                    <a:schemeClr val="bg1">
                      <a:alpha val="40000"/>
                    </a:schemeClr>
                  </a:glow>
                  <a:outerShdw blurRad="38100" dist="38100" dir="2700000" algn="tl">
                    <a:srgbClr val="000000">
                      <a:alpha val="43137"/>
                    </a:srgbClr>
                  </a:outerShdw>
                </a:effectLst>
                <a:latin typeface="Corbel" pitchFamily="34" charset="0"/>
              </a:rPr>
              <a:t>having some physical disability; disabled</a:t>
            </a:r>
            <a:endParaRPr lang="ar-KW" sz="1400" b="1" dirty="0">
              <a:solidFill>
                <a:srgbClr val="002060"/>
              </a:solidFill>
              <a:effectLst>
                <a:glow rad="101600">
                  <a:schemeClr val="bg1">
                    <a:alpha val="40000"/>
                  </a:schemeClr>
                </a:glow>
                <a:outerShdw blurRad="38100" dist="38100" dir="2700000" algn="tl">
                  <a:srgbClr val="000000">
                    <a:alpha val="43137"/>
                  </a:srgbClr>
                </a:outerShdw>
              </a:effectLst>
              <a:latin typeface="Corbe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 presetClass="mediacall" presetSubtype="0" fill="hold" nodeType="afterEffect">
                                  <p:stCondLst>
                                    <p:cond delay="0"/>
                                  </p:stCondLst>
                                  <p:childTnLst>
                                    <p:cmd type="call" cmd="playFrom(0.0)">
                                      <p:cBhvr>
                                        <p:cTn id="16" dur="1464"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2"/>
                </p:tgtEl>
              </p:cMediaNode>
            </p:audio>
          </p:childTnLst>
        </p:cTn>
      </p:par>
    </p:tnLst>
    <p:bldLst>
      <p:bldP spid="5"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931" name="Google Shape;931;p37"/>
          <p:cNvSpPr/>
          <p:nvPr/>
        </p:nvSpPr>
        <p:spPr>
          <a:xfrm>
            <a:off x="5552701" y="1151153"/>
            <a:ext cx="2540215" cy="1167853"/>
          </a:xfrm>
          <a:custGeom>
            <a:avLst/>
            <a:gdLst/>
            <a:ahLst/>
            <a:cxnLst/>
            <a:rect l="l" t="t" r="r" b="b"/>
            <a:pathLst>
              <a:path w="70837" h="32567" extrusionOk="0">
                <a:moveTo>
                  <a:pt x="44028" y="1"/>
                </a:moveTo>
                <a:cubicBezTo>
                  <a:pt x="38418" y="1"/>
                  <a:pt x="33725" y="3926"/>
                  <a:pt x="32543" y="9179"/>
                </a:cubicBezTo>
                <a:cubicBezTo>
                  <a:pt x="31291" y="8738"/>
                  <a:pt x="29946" y="8497"/>
                  <a:pt x="28542" y="8497"/>
                </a:cubicBezTo>
                <a:cubicBezTo>
                  <a:pt x="23176" y="8497"/>
                  <a:pt x="18630" y="12011"/>
                  <a:pt x="17078" y="16863"/>
                </a:cubicBezTo>
                <a:cubicBezTo>
                  <a:pt x="16049" y="14982"/>
                  <a:pt x="14050" y="13707"/>
                  <a:pt x="11755" y="13707"/>
                </a:cubicBezTo>
                <a:cubicBezTo>
                  <a:pt x="8897" y="13707"/>
                  <a:pt x="6501" y="15687"/>
                  <a:pt x="5860" y="18348"/>
                </a:cubicBezTo>
                <a:cubicBezTo>
                  <a:pt x="5248" y="17643"/>
                  <a:pt x="4345" y="17195"/>
                  <a:pt x="3337" y="17195"/>
                </a:cubicBezTo>
                <a:cubicBezTo>
                  <a:pt x="1495" y="17195"/>
                  <a:pt x="1" y="18689"/>
                  <a:pt x="1" y="20532"/>
                </a:cubicBezTo>
                <a:cubicBezTo>
                  <a:pt x="1" y="22374"/>
                  <a:pt x="1495" y="23869"/>
                  <a:pt x="3337" y="23869"/>
                </a:cubicBezTo>
                <a:cubicBezTo>
                  <a:pt x="4559" y="23869"/>
                  <a:pt x="5628" y="23211"/>
                  <a:pt x="6210" y="22230"/>
                </a:cubicBezTo>
                <a:cubicBezTo>
                  <a:pt x="7152" y="24354"/>
                  <a:pt x="9280" y="25838"/>
                  <a:pt x="11755" y="25838"/>
                </a:cubicBezTo>
                <a:cubicBezTo>
                  <a:pt x="13856" y="25838"/>
                  <a:pt x="15704" y="24770"/>
                  <a:pt x="16794" y="23149"/>
                </a:cubicBezTo>
                <a:cubicBezTo>
                  <a:pt x="17989" y="28537"/>
                  <a:pt x="22795" y="32566"/>
                  <a:pt x="28542" y="32566"/>
                </a:cubicBezTo>
                <a:cubicBezTo>
                  <a:pt x="34359" y="32566"/>
                  <a:pt x="39212" y="28439"/>
                  <a:pt x="40333" y="22954"/>
                </a:cubicBezTo>
                <a:cubicBezTo>
                  <a:pt x="41495" y="23338"/>
                  <a:pt x="42736" y="23547"/>
                  <a:pt x="44027" y="23547"/>
                </a:cubicBezTo>
                <a:cubicBezTo>
                  <a:pt x="47136" y="23547"/>
                  <a:pt x="49966" y="22340"/>
                  <a:pt x="52071" y="20370"/>
                </a:cubicBezTo>
                <a:cubicBezTo>
                  <a:pt x="53398" y="21816"/>
                  <a:pt x="55305" y="22725"/>
                  <a:pt x="57424" y="22725"/>
                </a:cubicBezTo>
                <a:cubicBezTo>
                  <a:pt x="59538" y="22725"/>
                  <a:pt x="61442" y="21820"/>
                  <a:pt x="62770" y="20379"/>
                </a:cubicBezTo>
                <a:cubicBezTo>
                  <a:pt x="63462" y="21786"/>
                  <a:pt x="64911" y="22754"/>
                  <a:pt x="66585" y="22754"/>
                </a:cubicBezTo>
                <a:cubicBezTo>
                  <a:pt x="68933" y="22754"/>
                  <a:pt x="70835" y="20852"/>
                  <a:pt x="70835" y="18504"/>
                </a:cubicBezTo>
                <a:cubicBezTo>
                  <a:pt x="70836" y="16155"/>
                  <a:pt x="68933" y="14251"/>
                  <a:pt x="66585" y="14251"/>
                </a:cubicBezTo>
                <a:cubicBezTo>
                  <a:pt x="65889" y="14251"/>
                  <a:pt x="65232" y="14419"/>
                  <a:pt x="64652" y="14715"/>
                </a:cubicBezTo>
                <a:cubicBezTo>
                  <a:pt x="64280" y="11051"/>
                  <a:pt x="61185" y="8192"/>
                  <a:pt x="57424" y="8192"/>
                </a:cubicBezTo>
                <a:cubicBezTo>
                  <a:pt x="56699" y="8192"/>
                  <a:pt x="55999" y="8300"/>
                  <a:pt x="55339" y="8497"/>
                </a:cubicBezTo>
                <a:cubicBezTo>
                  <a:pt x="53920" y="3590"/>
                  <a:pt x="49394"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 name="Google Shape;932;p37"/>
          <p:cNvGrpSpPr/>
          <p:nvPr/>
        </p:nvGrpSpPr>
        <p:grpSpPr>
          <a:xfrm>
            <a:off x="6992044" y="900604"/>
            <a:ext cx="740226" cy="1893393"/>
            <a:chOff x="7627113" y="418175"/>
            <a:chExt cx="268198" cy="686037"/>
          </a:xfrm>
        </p:grpSpPr>
        <p:sp>
          <p:nvSpPr>
            <p:cNvPr id="933" name="Google Shape;933;p37"/>
            <p:cNvSpPr/>
            <p:nvPr/>
          </p:nvSpPr>
          <p:spPr>
            <a:xfrm>
              <a:off x="7740975" y="431758"/>
              <a:ext cx="40774" cy="672454"/>
            </a:xfrm>
            <a:custGeom>
              <a:avLst/>
              <a:gdLst/>
              <a:ahLst/>
              <a:cxnLst/>
              <a:rect l="l" t="t" r="r" b="b"/>
              <a:pathLst>
                <a:path w="4233" h="69811" extrusionOk="0">
                  <a:moveTo>
                    <a:pt x="1454" y="0"/>
                  </a:moveTo>
                  <a:lnTo>
                    <a:pt x="0" y="69811"/>
                  </a:lnTo>
                  <a:lnTo>
                    <a:pt x="4233" y="69811"/>
                  </a:lnTo>
                  <a:lnTo>
                    <a:pt x="2778"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7"/>
            <p:cNvSpPr/>
            <p:nvPr/>
          </p:nvSpPr>
          <p:spPr>
            <a:xfrm>
              <a:off x="7627113" y="745252"/>
              <a:ext cx="268198" cy="152511"/>
            </a:xfrm>
            <a:custGeom>
              <a:avLst/>
              <a:gdLst/>
              <a:ahLst/>
              <a:cxnLst/>
              <a:rect l="l" t="t" r="r" b="b"/>
              <a:pathLst>
                <a:path w="27843" h="15833" extrusionOk="0">
                  <a:moveTo>
                    <a:pt x="13839" y="0"/>
                  </a:moveTo>
                  <a:cubicBezTo>
                    <a:pt x="13451" y="0"/>
                    <a:pt x="13064" y="156"/>
                    <a:pt x="12779" y="466"/>
                  </a:cubicBezTo>
                  <a:lnTo>
                    <a:pt x="852" y="13411"/>
                  </a:lnTo>
                  <a:cubicBezTo>
                    <a:pt x="0" y="14336"/>
                    <a:pt x="656" y="15832"/>
                    <a:pt x="1913" y="15832"/>
                  </a:cubicBezTo>
                  <a:lnTo>
                    <a:pt x="25926" y="15832"/>
                  </a:lnTo>
                  <a:cubicBezTo>
                    <a:pt x="27188" y="15832"/>
                    <a:pt x="27842" y="14327"/>
                    <a:pt x="26981" y="13404"/>
                  </a:cubicBezTo>
                  <a:lnTo>
                    <a:pt x="14893" y="460"/>
                  </a:lnTo>
                  <a:cubicBezTo>
                    <a:pt x="14608" y="154"/>
                    <a:pt x="14224" y="0"/>
                    <a:pt x="13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7"/>
            <p:cNvSpPr/>
            <p:nvPr/>
          </p:nvSpPr>
          <p:spPr>
            <a:xfrm>
              <a:off x="7643787" y="655954"/>
              <a:ext cx="233405" cy="123922"/>
            </a:xfrm>
            <a:custGeom>
              <a:avLst/>
              <a:gdLst/>
              <a:ahLst/>
              <a:cxnLst/>
              <a:rect l="l" t="t" r="r" b="b"/>
              <a:pathLst>
                <a:path w="24231" h="12865" extrusionOk="0">
                  <a:moveTo>
                    <a:pt x="12051" y="1"/>
                  </a:moveTo>
                  <a:cubicBezTo>
                    <a:pt x="11685" y="1"/>
                    <a:pt x="11319" y="139"/>
                    <a:pt x="11038" y="416"/>
                  </a:cubicBezTo>
                  <a:lnTo>
                    <a:pt x="919" y="10394"/>
                  </a:lnTo>
                  <a:cubicBezTo>
                    <a:pt x="0" y="11301"/>
                    <a:pt x="641" y="12864"/>
                    <a:pt x="1932" y="12864"/>
                  </a:cubicBezTo>
                  <a:lnTo>
                    <a:pt x="22297" y="12864"/>
                  </a:lnTo>
                  <a:cubicBezTo>
                    <a:pt x="23592" y="12864"/>
                    <a:pt x="24231" y="11290"/>
                    <a:pt x="23303" y="10387"/>
                  </a:cubicBezTo>
                  <a:lnTo>
                    <a:pt x="13059" y="409"/>
                  </a:lnTo>
                  <a:cubicBezTo>
                    <a:pt x="12779" y="137"/>
                    <a:pt x="12415" y="1"/>
                    <a:pt x="1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7"/>
            <p:cNvSpPr/>
            <p:nvPr/>
          </p:nvSpPr>
          <p:spPr>
            <a:xfrm>
              <a:off x="7657726" y="581608"/>
              <a:ext cx="204286" cy="102682"/>
            </a:xfrm>
            <a:custGeom>
              <a:avLst/>
              <a:gdLst/>
              <a:ahLst/>
              <a:cxnLst/>
              <a:rect l="l" t="t" r="r" b="b"/>
              <a:pathLst>
                <a:path w="21208" h="10660" extrusionOk="0">
                  <a:moveTo>
                    <a:pt x="10554" y="1"/>
                  </a:moveTo>
                  <a:cubicBezTo>
                    <a:pt x="10208" y="1"/>
                    <a:pt x="9862" y="125"/>
                    <a:pt x="9587" y="372"/>
                  </a:cubicBezTo>
                  <a:lnTo>
                    <a:pt x="981" y="8146"/>
                  </a:lnTo>
                  <a:cubicBezTo>
                    <a:pt x="1" y="9032"/>
                    <a:pt x="627" y="10659"/>
                    <a:pt x="1949" y="10659"/>
                  </a:cubicBezTo>
                  <a:lnTo>
                    <a:pt x="19257" y="10659"/>
                  </a:lnTo>
                  <a:cubicBezTo>
                    <a:pt x="20582" y="10659"/>
                    <a:pt x="21208" y="9022"/>
                    <a:pt x="20218" y="8141"/>
                  </a:cubicBezTo>
                  <a:lnTo>
                    <a:pt x="11513" y="367"/>
                  </a:lnTo>
                  <a:cubicBezTo>
                    <a:pt x="11241" y="123"/>
                    <a:pt x="10898" y="1"/>
                    <a:pt x="10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7"/>
            <p:cNvSpPr/>
            <p:nvPr/>
          </p:nvSpPr>
          <p:spPr>
            <a:xfrm>
              <a:off x="7669700" y="518714"/>
              <a:ext cx="179348" cy="86500"/>
            </a:xfrm>
            <a:custGeom>
              <a:avLst/>
              <a:gdLst/>
              <a:ahLst/>
              <a:cxnLst/>
              <a:rect l="l" t="t" r="r" b="b"/>
              <a:pathLst>
                <a:path w="18619" h="8980" extrusionOk="0">
                  <a:moveTo>
                    <a:pt x="9271" y="1"/>
                  </a:moveTo>
                  <a:cubicBezTo>
                    <a:pt x="8943" y="1"/>
                    <a:pt x="8614" y="112"/>
                    <a:pt x="8347" y="336"/>
                  </a:cubicBezTo>
                  <a:lnTo>
                    <a:pt x="1037" y="6428"/>
                  </a:lnTo>
                  <a:cubicBezTo>
                    <a:pt x="0" y="7292"/>
                    <a:pt x="611" y="8980"/>
                    <a:pt x="1962" y="8980"/>
                  </a:cubicBezTo>
                  <a:lnTo>
                    <a:pt x="16656" y="8980"/>
                  </a:lnTo>
                  <a:cubicBezTo>
                    <a:pt x="18009" y="8980"/>
                    <a:pt x="18618" y="7285"/>
                    <a:pt x="17575" y="6422"/>
                  </a:cubicBezTo>
                  <a:lnTo>
                    <a:pt x="10189" y="331"/>
                  </a:lnTo>
                  <a:cubicBezTo>
                    <a:pt x="9923" y="111"/>
                    <a:pt x="9597" y="1"/>
                    <a:pt x="92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7"/>
            <p:cNvSpPr/>
            <p:nvPr/>
          </p:nvSpPr>
          <p:spPr>
            <a:xfrm>
              <a:off x="7680171" y="464837"/>
              <a:ext cx="157568" cy="73852"/>
            </a:xfrm>
            <a:custGeom>
              <a:avLst/>
              <a:gdLst/>
              <a:ahLst/>
              <a:cxnLst/>
              <a:rect l="l" t="t" r="r" b="b"/>
              <a:pathLst>
                <a:path w="16358" h="7667" extrusionOk="0">
                  <a:moveTo>
                    <a:pt x="8149" y="1"/>
                  </a:moveTo>
                  <a:cubicBezTo>
                    <a:pt x="7837" y="1"/>
                    <a:pt x="7526" y="102"/>
                    <a:pt x="7266" y="303"/>
                  </a:cubicBezTo>
                  <a:lnTo>
                    <a:pt x="1088" y="5081"/>
                  </a:lnTo>
                  <a:cubicBezTo>
                    <a:pt x="1" y="5924"/>
                    <a:pt x="596" y="7666"/>
                    <a:pt x="1972" y="7666"/>
                  </a:cubicBezTo>
                  <a:lnTo>
                    <a:pt x="14384" y="7666"/>
                  </a:lnTo>
                  <a:cubicBezTo>
                    <a:pt x="15764" y="7666"/>
                    <a:pt x="16357" y="5915"/>
                    <a:pt x="15262" y="5077"/>
                  </a:cubicBezTo>
                  <a:lnTo>
                    <a:pt x="9026" y="298"/>
                  </a:lnTo>
                  <a:cubicBezTo>
                    <a:pt x="8767" y="100"/>
                    <a:pt x="8458" y="1"/>
                    <a:pt x="8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7"/>
            <p:cNvSpPr/>
            <p:nvPr/>
          </p:nvSpPr>
          <p:spPr>
            <a:xfrm>
              <a:off x="7689458" y="418175"/>
              <a:ext cx="138265" cy="63777"/>
            </a:xfrm>
            <a:custGeom>
              <a:avLst/>
              <a:gdLst/>
              <a:ahLst/>
              <a:cxnLst/>
              <a:rect l="l" t="t" r="r" b="b"/>
              <a:pathLst>
                <a:path w="14354" h="6621" extrusionOk="0">
                  <a:moveTo>
                    <a:pt x="7152" y="0"/>
                  </a:moveTo>
                  <a:cubicBezTo>
                    <a:pt x="6857" y="0"/>
                    <a:pt x="6561" y="91"/>
                    <a:pt x="6309" y="273"/>
                  </a:cubicBezTo>
                  <a:lnTo>
                    <a:pt x="1135" y="4007"/>
                  </a:lnTo>
                  <a:cubicBezTo>
                    <a:pt x="0" y="4827"/>
                    <a:pt x="580" y="6621"/>
                    <a:pt x="1980" y="6621"/>
                  </a:cubicBezTo>
                  <a:lnTo>
                    <a:pt x="12373" y="6621"/>
                  </a:lnTo>
                  <a:cubicBezTo>
                    <a:pt x="13776" y="6621"/>
                    <a:pt x="14353" y="4820"/>
                    <a:pt x="13213" y="4004"/>
                  </a:cubicBezTo>
                  <a:lnTo>
                    <a:pt x="7992" y="271"/>
                  </a:lnTo>
                  <a:cubicBezTo>
                    <a:pt x="7741" y="90"/>
                    <a:pt x="7447" y="0"/>
                    <a:pt x="7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 name="Google Shape;941;p37"/>
          <p:cNvSpPr/>
          <p:nvPr/>
        </p:nvSpPr>
        <p:spPr>
          <a:xfrm rot="10800000" flipH="1">
            <a:off x="464825" y="98287"/>
            <a:ext cx="7175540" cy="919348"/>
          </a:xfrm>
          <a:prstGeom prst="ellipseRibbon">
            <a:avLst>
              <a:gd name="adj1" fmla="val 18571"/>
              <a:gd name="adj2" fmla="val 75000"/>
              <a:gd name="adj3" fmla="val 8414"/>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 name="Google Shape;946;p37"/>
          <p:cNvGrpSpPr/>
          <p:nvPr/>
        </p:nvGrpSpPr>
        <p:grpSpPr>
          <a:xfrm>
            <a:off x="748681" y="3111489"/>
            <a:ext cx="1689902" cy="2031913"/>
            <a:chOff x="3768650" y="251025"/>
            <a:chExt cx="1635125" cy="1966050"/>
          </a:xfrm>
        </p:grpSpPr>
        <p:sp>
          <p:nvSpPr>
            <p:cNvPr id="947" name="Google Shape;947;p37"/>
            <p:cNvSpPr/>
            <p:nvPr/>
          </p:nvSpPr>
          <p:spPr>
            <a:xfrm>
              <a:off x="3821500" y="251025"/>
              <a:ext cx="1580325" cy="1628050"/>
            </a:xfrm>
            <a:custGeom>
              <a:avLst/>
              <a:gdLst/>
              <a:ahLst/>
              <a:cxnLst/>
              <a:rect l="l" t="t" r="r" b="b"/>
              <a:pathLst>
                <a:path w="63213" h="65122" extrusionOk="0">
                  <a:moveTo>
                    <a:pt x="25987" y="0"/>
                  </a:moveTo>
                  <a:cubicBezTo>
                    <a:pt x="17591" y="0"/>
                    <a:pt x="10786" y="6806"/>
                    <a:pt x="10786" y="15202"/>
                  </a:cubicBezTo>
                  <a:cubicBezTo>
                    <a:pt x="10786" y="16956"/>
                    <a:pt x="11086" y="18641"/>
                    <a:pt x="11634" y="20210"/>
                  </a:cubicBezTo>
                  <a:cubicBezTo>
                    <a:pt x="5007" y="21489"/>
                    <a:pt x="1" y="27318"/>
                    <a:pt x="1" y="34318"/>
                  </a:cubicBezTo>
                  <a:cubicBezTo>
                    <a:pt x="1" y="38902"/>
                    <a:pt x="2149" y="42981"/>
                    <a:pt x="5493" y="45613"/>
                  </a:cubicBezTo>
                  <a:cubicBezTo>
                    <a:pt x="5351" y="46412"/>
                    <a:pt x="5272" y="47233"/>
                    <a:pt x="5272" y="48074"/>
                  </a:cubicBezTo>
                  <a:cubicBezTo>
                    <a:pt x="5272" y="55776"/>
                    <a:pt x="11515" y="62021"/>
                    <a:pt x="19219" y="62021"/>
                  </a:cubicBezTo>
                  <a:cubicBezTo>
                    <a:pt x="21498" y="62021"/>
                    <a:pt x="23648" y="61470"/>
                    <a:pt x="25549" y="60499"/>
                  </a:cubicBezTo>
                  <a:cubicBezTo>
                    <a:pt x="27416" y="63286"/>
                    <a:pt x="30592" y="65122"/>
                    <a:pt x="34199" y="65122"/>
                  </a:cubicBezTo>
                  <a:cubicBezTo>
                    <a:pt x="38595" y="65122"/>
                    <a:pt x="42347" y="62391"/>
                    <a:pt x="43871" y="58536"/>
                  </a:cubicBezTo>
                  <a:cubicBezTo>
                    <a:pt x="44745" y="58677"/>
                    <a:pt x="45641" y="58755"/>
                    <a:pt x="46557" y="58755"/>
                  </a:cubicBezTo>
                  <a:cubicBezTo>
                    <a:pt x="55756" y="58755"/>
                    <a:pt x="63212" y="51297"/>
                    <a:pt x="63212" y="42099"/>
                  </a:cubicBezTo>
                  <a:cubicBezTo>
                    <a:pt x="63210" y="36217"/>
                    <a:pt x="60159" y="31053"/>
                    <a:pt x="55559" y="28088"/>
                  </a:cubicBezTo>
                  <a:cubicBezTo>
                    <a:pt x="56665" y="26008"/>
                    <a:pt x="57293" y="23635"/>
                    <a:pt x="57293" y="21117"/>
                  </a:cubicBezTo>
                  <a:cubicBezTo>
                    <a:pt x="57293" y="12897"/>
                    <a:pt x="50629" y="6232"/>
                    <a:pt x="42408" y="6232"/>
                  </a:cubicBezTo>
                  <a:cubicBezTo>
                    <a:pt x="41094" y="6232"/>
                    <a:pt x="39820" y="6405"/>
                    <a:pt x="38606" y="6724"/>
                  </a:cubicBezTo>
                  <a:cubicBezTo>
                    <a:pt x="35877" y="2668"/>
                    <a:pt x="31243" y="0"/>
                    <a:pt x="25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5245475" y="817125"/>
              <a:ext cx="6250" cy="15625"/>
            </a:xfrm>
            <a:custGeom>
              <a:avLst/>
              <a:gdLst/>
              <a:ahLst/>
              <a:cxnLst/>
              <a:rect l="l" t="t" r="r" b="b"/>
              <a:pathLst>
                <a:path w="250" h="625" extrusionOk="0">
                  <a:moveTo>
                    <a:pt x="249" y="0"/>
                  </a:moveTo>
                  <a:lnTo>
                    <a:pt x="249" y="0"/>
                  </a:lnTo>
                  <a:cubicBezTo>
                    <a:pt x="168" y="170"/>
                    <a:pt x="88" y="339"/>
                    <a:pt x="0" y="505"/>
                  </a:cubicBezTo>
                  <a:cubicBezTo>
                    <a:pt x="59" y="542"/>
                    <a:pt x="114" y="585"/>
                    <a:pt x="172" y="625"/>
                  </a:cubicBezTo>
                  <a:cubicBezTo>
                    <a:pt x="203" y="418"/>
                    <a:pt x="227" y="21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4946250" y="378325"/>
              <a:ext cx="88050" cy="80325"/>
            </a:xfrm>
            <a:custGeom>
              <a:avLst/>
              <a:gdLst/>
              <a:ahLst/>
              <a:cxnLst/>
              <a:rect l="l" t="t" r="r" b="b"/>
              <a:pathLst>
                <a:path w="3522" h="3213" extrusionOk="0">
                  <a:moveTo>
                    <a:pt x="3217" y="0"/>
                  </a:moveTo>
                  <a:cubicBezTo>
                    <a:pt x="2717" y="0"/>
                    <a:pt x="1672" y="85"/>
                    <a:pt x="963" y="734"/>
                  </a:cubicBezTo>
                  <a:cubicBezTo>
                    <a:pt x="0" y="1615"/>
                    <a:pt x="16" y="3202"/>
                    <a:pt x="16" y="3202"/>
                  </a:cubicBezTo>
                  <a:cubicBezTo>
                    <a:pt x="16" y="3202"/>
                    <a:pt x="126" y="3213"/>
                    <a:pt x="304" y="3213"/>
                  </a:cubicBezTo>
                  <a:cubicBezTo>
                    <a:pt x="805" y="3213"/>
                    <a:pt x="1848" y="3127"/>
                    <a:pt x="2559" y="2479"/>
                  </a:cubicBezTo>
                  <a:cubicBezTo>
                    <a:pt x="3521" y="1598"/>
                    <a:pt x="3505" y="11"/>
                    <a:pt x="3505" y="11"/>
                  </a:cubicBezTo>
                  <a:cubicBezTo>
                    <a:pt x="3505" y="11"/>
                    <a:pt x="3396" y="0"/>
                    <a:pt x="3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3964700" y="925400"/>
              <a:ext cx="103900" cy="67075"/>
            </a:xfrm>
            <a:custGeom>
              <a:avLst/>
              <a:gdLst/>
              <a:ahLst/>
              <a:cxnLst/>
              <a:rect l="l" t="t" r="r" b="b"/>
              <a:pathLst>
                <a:path w="4156" h="2683" extrusionOk="0">
                  <a:moveTo>
                    <a:pt x="2829" y="0"/>
                  </a:moveTo>
                  <a:cubicBezTo>
                    <a:pt x="2405" y="0"/>
                    <a:pt x="1936" y="72"/>
                    <a:pt x="1514" y="301"/>
                  </a:cubicBezTo>
                  <a:cubicBezTo>
                    <a:pt x="367" y="925"/>
                    <a:pt x="0" y="2469"/>
                    <a:pt x="0" y="2469"/>
                  </a:cubicBezTo>
                  <a:cubicBezTo>
                    <a:pt x="0" y="2469"/>
                    <a:pt x="596" y="2682"/>
                    <a:pt x="1325" y="2682"/>
                  </a:cubicBezTo>
                  <a:cubicBezTo>
                    <a:pt x="1749" y="2682"/>
                    <a:pt x="2219" y="2610"/>
                    <a:pt x="2641" y="2380"/>
                  </a:cubicBezTo>
                  <a:cubicBezTo>
                    <a:pt x="3789" y="1758"/>
                    <a:pt x="4155" y="214"/>
                    <a:pt x="4155" y="214"/>
                  </a:cubicBezTo>
                  <a:cubicBezTo>
                    <a:pt x="4155" y="214"/>
                    <a:pt x="3558" y="0"/>
                    <a:pt x="28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4902700" y="1101975"/>
              <a:ext cx="87925" cy="84775"/>
            </a:xfrm>
            <a:custGeom>
              <a:avLst/>
              <a:gdLst/>
              <a:ahLst/>
              <a:cxnLst/>
              <a:rect l="l" t="t" r="r" b="b"/>
              <a:pathLst>
                <a:path w="3517" h="3391" extrusionOk="0">
                  <a:moveTo>
                    <a:pt x="3339" y="1"/>
                  </a:moveTo>
                  <a:cubicBezTo>
                    <a:pt x="3025" y="1"/>
                    <a:pt x="1710" y="52"/>
                    <a:pt x="912" y="871"/>
                  </a:cubicBezTo>
                  <a:cubicBezTo>
                    <a:pt x="0" y="1805"/>
                    <a:pt x="109" y="3389"/>
                    <a:pt x="109" y="3389"/>
                  </a:cubicBezTo>
                  <a:cubicBezTo>
                    <a:pt x="109" y="3389"/>
                    <a:pt x="134" y="3390"/>
                    <a:pt x="178" y="3390"/>
                  </a:cubicBezTo>
                  <a:cubicBezTo>
                    <a:pt x="492" y="3390"/>
                    <a:pt x="1806" y="3340"/>
                    <a:pt x="2604" y="2520"/>
                  </a:cubicBezTo>
                  <a:cubicBezTo>
                    <a:pt x="3516" y="1584"/>
                    <a:pt x="3408" y="2"/>
                    <a:pt x="3408" y="2"/>
                  </a:cubicBezTo>
                  <a:cubicBezTo>
                    <a:pt x="3408" y="2"/>
                    <a:pt x="3384" y="1"/>
                    <a:pt x="3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4789725" y="623900"/>
              <a:ext cx="83500" cy="103175"/>
            </a:xfrm>
            <a:custGeom>
              <a:avLst/>
              <a:gdLst/>
              <a:ahLst/>
              <a:cxnLst/>
              <a:rect l="l" t="t" r="r" b="b"/>
              <a:pathLst>
                <a:path w="3340" h="4127" extrusionOk="0">
                  <a:moveTo>
                    <a:pt x="516" y="0"/>
                  </a:moveTo>
                  <a:cubicBezTo>
                    <a:pt x="516" y="0"/>
                    <a:pt x="0" y="1500"/>
                    <a:pt x="638" y="2640"/>
                  </a:cubicBezTo>
                  <a:cubicBezTo>
                    <a:pt x="1276" y="3779"/>
                    <a:pt x="2823" y="4127"/>
                    <a:pt x="2823" y="4127"/>
                  </a:cubicBezTo>
                  <a:cubicBezTo>
                    <a:pt x="2823" y="4127"/>
                    <a:pt x="3340" y="2627"/>
                    <a:pt x="2701" y="1486"/>
                  </a:cubicBezTo>
                  <a:cubicBezTo>
                    <a:pt x="2064" y="348"/>
                    <a:pt x="516" y="0"/>
                    <a:pt x="5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4883800" y="675475"/>
              <a:ext cx="87500" cy="88750"/>
            </a:xfrm>
            <a:custGeom>
              <a:avLst/>
              <a:gdLst/>
              <a:ahLst/>
              <a:cxnLst/>
              <a:rect l="l" t="t" r="r" b="b"/>
              <a:pathLst>
                <a:path w="3500" h="3550" extrusionOk="0">
                  <a:moveTo>
                    <a:pt x="3311" y="1"/>
                  </a:moveTo>
                  <a:cubicBezTo>
                    <a:pt x="3311" y="1"/>
                    <a:pt x="1724" y="15"/>
                    <a:pt x="862" y="994"/>
                  </a:cubicBezTo>
                  <a:cubicBezTo>
                    <a:pt x="0" y="1974"/>
                    <a:pt x="187" y="3550"/>
                    <a:pt x="187" y="3550"/>
                  </a:cubicBezTo>
                  <a:cubicBezTo>
                    <a:pt x="187" y="3550"/>
                    <a:pt x="1774" y="3537"/>
                    <a:pt x="2636" y="2556"/>
                  </a:cubicBezTo>
                  <a:cubicBezTo>
                    <a:pt x="3499" y="1577"/>
                    <a:pt x="3311" y="1"/>
                    <a:pt x="3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4089275" y="1743225"/>
              <a:ext cx="110950" cy="62750"/>
            </a:xfrm>
            <a:custGeom>
              <a:avLst/>
              <a:gdLst/>
              <a:ahLst/>
              <a:cxnLst/>
              <a:rect l="l" t="t" r="r" b="b"/>
              <a:pathLst>
                <a:path w="4438" h="2510" extrusionOk="0">
                  <a:moveTo>
                    <a:pt x="2674" y="1"/>
                  </a:moveTo>
                  <a:cubicBezTo>
                    <a:pt x="2390" y="1"/>
                    <a:pt x="2095" y="41"/>
                    <a:pt x="1810" y="146"/>
                  </a:cubicBezTo>
                  <a:cubicBezTo>
                    <a:pt x="585" y="596"/>
                    <a:pt x="0" y="2071"/>
                    <a:pt x="0" y="2071"/>
                  </a:cubicBezTo>
                  <a:cubicBezTo>
                    <a:pt x="0" y="2071"/>
                    <a:pt x="826" y="2509"/>
                    <a:pt x="1764" y="2509"/>
                  </a:cubicBezTo>
                  <a:cubicBezTo>
                    <a:pt x="2048" y="2509"/>
                    <a:pt x="2342" y="2469"/>
                    <a:pt x="2626" y="2365"/>
                  </a:cubicBezTo>
                  <a:cubicBezTo>
                    <a:pt x="3852" y="1913"/>
                    <a:pt x="4438" y="440"/>
                    <a:pt x="4438" y="440"/>
                  </a:cubicBezTo>
                  <a:cubicBezTo>
                    <a:pt x="4438" y="440"/>
                    <a:pt x="3612" y="1"/>
                    <a:pt x="26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4181850" y="1428225"/>
              <a:ext cx="61750" cy="118100"/>
            </a:xfrm>
            <a:custGeom>
              <a:avLst/>
              <a:gdLst/>
              <a:ahLst/>
              <a:cxnLst/>
              <a:rect l="l" t="t" r="r" b="b"/>
              <a:pathLst>
                <a:path w="2470" h="4724" extrusionOk="0">
                  <a:moveTo>
                    <a:pt x="1138" y="1"/>
                  </a:moveTo>
                  <a:cubicBezTo>
                    <a:pt x="1138" y="1"/>
                    <a:pt x="0" y="1105"/>
                    <a:pt x="54" y="2411"/>
                  </a:cubicBezTo>
                  <a:cubicBezTo>
                    <a:pt x="107" y="3715"/>
                    <a:pt x="1331" y="4724"/>
                    <a:pt x="1331" y="4724"/>
                  </a:cubicBezTo>
                  <a:cubicBezTo>
                    <a:pt x="1331" y="4724"/>
                    <a:pt x="2469" y="3619"/>
                    <a:pt x="2416" y="2315"/>
                  </a:cubicBezTo>
                  <a:cubicBezTo>
                    <a:pt x="2362" y="1010"/>
                    <a:pt x="1138" y="1"/>
                    <a:pt x="1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4273225" y="989325"/>
              <a:ext cx="86775" cy="93325"/>
            </a:xfrm>
            <a:custGeom>
              <a:avLst/>
              <a:gdLst/>
              <a:ahLst/>
              <a:cxnLst/>
              <a:rect l="l" t="t" r="r" b="b"/>
              <a:pathLst>
                <a:path w="3471" h="3733" extrusionOk="0">
                  <a:moveTo>
                    <a:pt x="283" y="1"/>
                  </a:moveTo>
                  <a:cubicBezTo>
                    <a:pt x="283" y="1"/>
                    <a:pt x="0" y="1562"/>
                    <a:pt x="802" y="2593"/>
                  </a:cubicBezTo>
                  <a:cubicBezTo>
                    <a:pt x="1603" y="3623"/>
                    <a:pt x="3187" y="3733"/>
                    <a:pt x="3187" y="3733"/>
                  </a:cubicBezTo>
                  <a:cubicBezTo>
                    <a:pt x="3187" y="3733"/>
                    <a:pt x="3470" y="2171"/>
                    <a:pt x="2668" y="1142"/>
                  </a:cubicBezTo>
                  <a:cubicBezTo>
                    <a:pt x="1866" y="111"/>
                    <a:pt x="284"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4242300" y="1100175"/>
              <a:ext cx="105975" cy="65675"/>
            </a:xfrm>
            <a:custGeom>
              <a:avLst/>
              <a:gdLst/>
              <a:ahLst/>
              <a:cxnLst/>
              <a:rect l="l" t="t" r="r" b="b"/>
              <a:pathLst>
                <a:path w="4239" h="2627" extrusionOk="0">
                  <a:moveTo>
                    <a:pt x="2785" y="0"/>
                  </a:moveTo>
                  <a:cubicBezTo>
                    <a:pt x="2398" y="0"/>
                    <a:pt x="1981" y="64"/>
                    <a:pt x="1596" y="253"/>
                  </a:cubicBezTo>
                  <a:cubicBezTo>
                    <a:pt x="427" y="832"/>
                    <a:pt x="1" y="2360"/>
                    <a:pt x="1" y="2360"/>
                  </a:cubicBezTo>
                  <a:cubicBezTo>
                    <a:pt x="1" y="2360"/>
                    <a:pt x="664" y="2626"/>
                    <a:pt x="1455" y="2626"/>
                  </a:cubicBezTo>
                  <a:cubicBezTo>
                    <a:pt x="1842" y="2626"/>
                    <a:pt x="2259" y="2562"/>
                    <a:pt x="2643" y="2373"/>
                  </a:cubicBezTo>
                  <a:cubicBezTo>
                    <a:pt x="3813" y="1795"/>
                    <a:pt x="4239" y="266"/>
                    <a:pt x="4239" y="266"/>
                  </a:cubicBezTo>
                  <a:cubicBezTo>
                    <a:pt x="4239" y="266"/>
                    <a:pt x="3575" y="0"/>
                    <a:pt x="2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4419325" y="1261600"/>
              <a:ext cx="90225" cy="77700"/>
            </a:xfrm>
            <a:custGeom>
              <a:avLst/>
              <a:gdLst/>
              <a:ahLst/>
              <a:cxnLst/>
              <a:rect l="l" t="t" r="r" b="b"/>
              <a:pathLst>
                <a:path w="3609" h="3108" extrusionOk="0">
                  <a:moveTo>
                    <a:pt x="3146" y="1"/>
                  </a:moveTo>
                  <a:cubicBezTo>
                    <a:pt x="2604" y="1"/>
                    <a:pt x="1698" y="96"/>
                    <a:pt x="1041" y="652"/>
                  </a:cubicBezTo>
                  <a:cubicBezTo>
                    <a:pt x="44" y="1496"/>
                    <a:pt x="1" y="3082"/>
                    <a:pt x="1" y="3082"/>
                  </a:cubicBezTo>
                  <a:cubicBezTo>
                    <a:pt x="1" y="3082"/>
                    <a:pt x="183" y="3107"/>
                    <a:pt x="462" y="3107"/>
                  </a:cubicBezTo>
                  <a:cubicBezTo>
                    <a:pt x="1003" y="3107"/>
                    <a:pt x="1911" y="3013"/>
                    <a:pt x="2568" y="2457"/>
                  </a:cubicBezTo>
                  <a:cubicBezTo>
                    <a:pt x="3565" y="1612"/>
                    <a:pt x="3609" y="26"/>
                    <a:pt x="3609" y="26"/>
                  </a:cubicBezTo>
                  <a:cubicBezTo>
                    <a:pt x="3609" y="26"/>
                    <a:pt x="3426" y="1"/>
                    <a:pt x="3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7"/>
            <p:cNvSpPr/>
            <p:nvPr/>
          </p:nvSpPr>
          <p:spPr>
            <a:xfrm>
              <a:off x="5145800" y="1407400"/>
              <a:ext cx="71000" cy="115800"/>
            </a:xfrm>
            <a:custGeom>
              <a:avLst/>
              <a:gdLst/>
              <a:ahLst/>
              <a:cxnLst/>
              <a:rect l="l" t="t" r="r" b="b"/>
              <a:pathLst>
                <a:path w="2840" h="4632" extrusionOk="0">
                  <a:moveTo>
                    <a:pt x="1894" y="1"/>
                  </a:moveTo>
                  <a:cubicBezTo>
                    <a:pt x="1894" y="1"/>
                    <a:pt x="525" y="801"/>
                    <a:pt x="263" y="2079"/>
                  </a:cubicBezTo>
                  <a:cubicBezTo>
                    <a:pt x="1" y="3358"/>
                    <a:pt x="947" y="4632"/>
                    <a:pt x="947" y="4632"/>
                  </a:cubicBezTo>
                  <a:cubicBezTo>
                    <a:pt x="947" y="4632"/>
                    <a:pt x="2317" y="3833"/>
                    <a:pt x="2579" y="2553"/>
                  </a:cubicBezTo>
                  <a:cubicBezTo>
                    <a:pt x="2840" y="1276"/>
                    <a:pt x="1894" y="1"/>
                    <a:pt x="1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7"/>
            <p:cNvSpPr/>
            <p:nvPr/>
          </p:nvSpPr>
          <p:spPr>
            <a:xfrm>
              <a:off x="5298275" y="1067050"/>
              <a:ext cx="105500" cy="65975"/>
            </a:xfrm>
            <a:custGeom>
              <a:avLst/>
              <a:gdLst/>
              <a:ahLst/>
              <a:cxnLst/>
              <a:rect l="l" t="t" r="r" b="b"/>
              <a:pathLst>
                <a:path w="4220" h="2639" extrusionOk="0">
                  <a:moveTo>
                    <a:pt x="1423" y="0"/>
                  </a:moveTo>
                  <a:cubicBezTo>
                    <a:pt x="648" y="0"/>
                    <a:pt x="1" y="252"/>
                    <a:pt x="1" y="252"/>
                  </a:cubicBezTo>
                  <a:cubicBezTo>
                    <a:pt x="1" y="252"/>
                    <a:pt x="413" y="1784"/>
                    <a:pt x="1577" y="2373"/>
                  </a:cubicBezTo>
                  <a:cubicBezTo>
                    <a:pt x="1972" y="2573"/>
                    <a:pt x="2402" y="2639"/>
                    <a:pt x="2799" y="2639"/>
                  </a:cubicBezTo>
                  <a:cubicBezTo>
                    <a:pt x="3574" y="2639"/>
                    <a:pt x="4219" y="2387"/>
                    <a:pt x="4219" y="2387"/>
                  </a:cubicBezTo>
                  <a:cubicBezTo>
                    <a:pt x="4219" y="2387"/>
                    <a:pt x="3808" y="856"/>
                    <a:pt x="2643" y="265"/>
                  </a:cubicBezTo>
                  <a:cubicBezTo>
                    <a:pt x="2249" y="66"/>
                    <a:pt x="1820" y="0"/>
                    <a:pt x="1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270625" y="987025"/>
              <a:ext cx="85525" cy="97975"/>
            </a:xfrm>
            <a:custGeom>
              <a:avLst/>
              <a:gdLst/>
              <a:ahLst/>
              <a:cxnLst/>
              <a:rect l="l" t="t" r="r" b="b"/>
              <a:pathLst>
                <a:path w="3421" h="3919" extrusionOk="0">
                  <a:moveTo>
                    <a:pt x="3032" y="1"/>
                  </a:moveTo>
                  <a:cubicBezTo>
                    <a:pt x="3032" y="1"/>
                    <a:pt x="1460" y="216"/>
                    <a:pt x="730" y="1299"/>
                  </a:cubicBezTo>
                  <a:cubicBezTo>
                    <a:pt x="0" y="2380"/>
                    <a:pt x="387" y="3919"/>
                    <a:pt x="387" y="3919"/>
                  </a:cubicBezTo>
                  <a:cubicBezTo>
                    <a:pt x="387" y="3919"/>
                    <a:pt x="1959" y="3704"/>
                    <a:pt x="2690" y="2620"/>
                  </a:cubicBezTo>
                  <a:cubicBezTo>
                    <a:pt x="3421" y="1538"/>
                    <a:pt x="3032"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3768650" y="1079800"/>
              <a:ext cx="85675" cy="97400"/>
            </a:xfrm>
            <a:custGeom>
              <a:avLst/>
              <a:gdLst/>
              <a:ahLst/>
              <a:cxnLst/>
              <a:rect l="l" t="t" r="r" b="b"/>
              <a:pathLst>
                <a:path w="3427" h="3896" extrusionOk="0">
                  <a:moveTo>
                    <a:pt x="375" y="0"/>
                  </a:moveTo>
                  <a:cubicBezTo>
                    <a:pt x="375" y="0"/>
                    <a:pt x="1" y="1541"/>
                    <a:pt x="740" y="2618"/>
                  </a:cubicBezTo>
                  <a:cubicBezTo>
                    <a:pt x="1480" y="3694"/>
                    <a:pt x="3053" y="3896"/>
                    <a:pt x="3053" y="3896"/>
                  </a:cubicBezTo>
                  <a:cubicBezTo>
                    <a:pt x="3053" y="3896"/>
                    <a:pt x="3427" y="2354"/>
                    <a:pt x="2688" y="1278"/>
                  </a:cubicBezTo>
                  <a:cubicBezTo>
                    <a:pt x="1948" y="203"/>
                    <a:pt x="375" y="0"/>
                    <a:pt x="3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3787850" y="1176675"/>
              <a:ext cx="86000" cy="96400"/>
            </a:xfrm>
            <a:custGeom>
              <a:avLst/>
              <a:gdLst/>
              <a:ahLst/>
              <a:cxnLst/>
              <a:rect l="l" t="t" r="r" b="b"/>
              <a:pathLst>
                <a:path w="3440" h="3856" extrusionOk="0">
                  <a:moveTo>
                    <a:pt x="3088" y="0"/>
                  </a:moveTo>
                  <a:lnTo>
                    <a:pt x="3088" y="0"/>
                  </a:lnTo>
                  <a:cubicBezTo>
                    <a:pt x="3088" y="0"/>
                    <a:pt x="1510" y="178"/>
                    <a:pt x="756" y="1243"/>
                  </a:cubicBezTo>
                  <a:cubicBezTo>
                    <a:pt x="1" y="2309"/>
                    <a:pt x="351" y="3855"/>
                    <a:pt x="351" y="3855"/>
                  </a:cubicBezTo>
                  <a:cubicBezTo>
                    <a:pt x="351" y="3855"/>
                    <a:pt x="1929" y="3678"/>
                    <a:pt x="2685" y="2612"/>
                  </a:cubicBezTo>
                  <a:cubicBezTo>
                    <a:pt x="3439" y="1548"/>
                    <a:pt x="3088" y="0"/>
                    <a:pt x="3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4650525" y="1487275"/>
              <a:ext cx="200650" cy="186675"/>
            </a:xfrm>
            <a:custGeom>
              <a:avLst/>
              <a:gdLst/>
              <a:ahLst/>
              <a:cxnLst/>
              <a:rect l="l" t="t" r="r" b="b"/>
              <a:pathLst>
                <a:path w="8026" h="7467" extrusionOk="0">
                  <a:moveTo>
                    <a:pt x="7180" y="1"/>
                  </a:moveTo>
                  <a:lnTo>
                    <a:pt x="0" y="5877"/>
                  </a:lnTo>
                  <a:lnTo>
                    <a:pt x="1433" y="7467"/>
                  </a:lnTo>
                  <a:lnTo>
                    <a:pt x="8026" y="938"/>
                  </a:lnTo>
                  <a:lnTo>
                    <a:pt x="718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4383650" y="1580600"/>
              <a:ext cx="266900" cy="248275"/>
            </a:xfrm>
            <a:custGeom>
              <a:avLst/>
              <a:gdLst/>
              <a:ahLst/>
              <a:cxnLst/>
              <a:rect l="l" t="t" r="r" b="b"/>
              <a:pathLst>
                <a:path w="10676" h="9931" extrusionOk="0">
                  <a:moveTo>
                    <a:pt x="1111" y="1"/>
                  </a:moveTo>
                  <a:lnTo>
                    <a:pt x="0" y="1235"/>
                  </a:lnTo>
                  <a:lnTo>
                    <a:pt x="8790" y="9930"/>
                  </a:lnTo>
                  <a:lnTo>
                    <a:pt x="10675" y="7838"/>
                  </a:lnTo>
                  <a:lnTo>
                    <a:pt x="1111"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4568925" y="1105625"/>
              <a:ext cx="163175" cy="1111450"/>
            </a:xfrm>
            <a:custGeom>
              <a:avLst/>
              <a:gdLst/>
              <a:ahLst/>
              <a:cxnLst/>
              <a:rect l="l" t="t" r="r" b="b"/>
              <a:pathLst>
                <a:path w="6527" h="44458" extrusionOk="0">
                  <a:moveTo>
                    <a:pt x="2609" y="0"/>
                  </a:moveTo>
                  <a:lnTo>
                    <a:pt x="1" y="44457"/>
                  </a:lnTo>
                  <a:lnTo>
                    <a:pt x="6527" y="44457"/>
                  </a:lnTo>
                  <a:lnTo>
                    <a:pt x="3919"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Subtitle 8">
            <a:extLst>
              <a:ext uri="{FF2B5EF4-FFF2-40B4-BE49-F238E27FC236}">
                <a16:creationId xmlns:a16="http://schemas.microsoft.com/office/drawing/2014/main" id="{5AA9B283-ECA5-2D21-305A-D8B09F391D3D}"/>
              </a:ext>
            </a:extLst>
          </p:cNvPr>
          <p:cNvSpPr>
            <a:spLocks noGrp="1"/>
          </p:cNvSpPr>
          <p:nvPr>
            <p:ph type="subTitle" idx="3"/>
          </p:nvPr>
        </p:nvSpPr>
        <p:spPr>
          <a:xfrm>
            <a:off x="837226" y="130341"/>
            <a:ext cx="6213737" cy="555000"/>
          </a:xfrm>
        </p:spPr>
        <p:txBody>
          <a:bodyPr/>
          <a:lstStyle/>
          <a:p>
            <a:r>
              <a:rPr lang="en-GB" sz="3600" b="1" dirty="0">
                <a:solidFill>
                  <a:srgbClr val="FFFF00"/>
                </a:solidFill>
              </a:rPr>
              <a:t>Find the balloons and pop it </a:t>
            </a:r>
          </a:p>
        </p:txBody>
      </p:sp>
      <p:pic>
        <p:nvPicPr>
          <p:cNvPr id="2050" name="Picture 2" descr="Premium Vector | Cartoon four colorful balloons vector hand drawn  illustration isolated on transparent background">
            <a:extLst>
              <a:ext uri="{FF2B5EF4-FFF2-40B4-BE49-F238E27FC236}">
                <a16:creationId xmlns:a16="http://schemas.microsoft.com/office/drawing/2014/main" id="{14D605D8-09FF-7CCA-DF09-A6529F588634}"/>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1093" b="99727" l="799" r="99042">
                        <a14:foregroundMark x1="42173" y1="5738" x2="35304" y2="7104"/>
                        <a14:foregroundMark x1="65655" y1="4098" x2="60703" y2="4645"/>
                        <a14:foregroundMark x1="38978" y1="2186" x2="33706" y2="3279"/>
                        <a14:foregroundMark x1="44888" y1="29235" x2="38019" y2="41257"/>
                        <a14:foregroundMark x1="38019" y1="41257" x2="38019" y2="41803"/>
                        <a14:foregroundMark x1="26358" y1="11749" x2="27796" y2="15027"/>
                        <a14:foregroundMark x1="63419" y1="2459" x2="59904" y2="2459"/>
                        <a14:foregroundMark x1="62780" y1="49727" x2="62780" y2="51366"/>
                        <a14:foregroundMark x1="63259" y1="46721" x2="63419" y2="52732"/>
                        <a14:foregroundMark x1="93291" y1="15027" x2="93610" y2="35246"/>
                        <a14:foregroundMark x1="87859" y1="13115" x2="88658" y2="31694"/>
                        <a14:foregroundMark x1="88658" y1="31694" x2="88498" y2="20219"/>
                        <a14:foregroundMark x1="95367" y1="17760" x2="99361" y2="30874"/>
                        <a14:foregroundMark x1="98722" y1="23497" x2="92332" y2="3825"/>
                        <a14:foregroundMark x1="92332" y1="3825" x2="87700" y2="2459"/>
                        <a14:foregroundMark x1="20128" y1="32240" x2="11661" y2="13934"/>
                        <a14:foregroundMark x1="11661" y1="13934" x2="11661" y2="13934"/>
                        <a14:foregroundMark x1="15974" y1="5464" x2="4952" y2="16667"/>
                        <a14:foregroundMark x1="4952" y1="16667" x2="2077" y2="37705"/>
                        <a14:foregroundMark x1="2077" y1="37705" x2="16134" y2="41530"/>
                        <a14:foregroundMark x1="16134" y1="41530" x2="17572" y2="39344"/>
                        <a14:foregroundMark x1="65974" y1="10656" x2="61821" y2="45082"/>
                        <a14:foregroundMark x1="61821" y1="45082" x2="59904" y2="25410"/>
                        <a14:foregroundMark x1="59904" y1="25410" x2="61342" y2="17486"/>
                        <a14:foregroundMark x1="63416" y1="99315" x2="63419" y2="99727"/>
                        <a14:foregroundMark x1="21246" y1="15574" x2="18990" y2="8756"/>
                        <a14:foregroundMark x1="13419" y1="2186" x2="3355" y2="9016"/>
                        <a14:foregroundMark x1="3355" y1="9016" x2="1511" y2="12367"/>
                        <a14:foregroundMark x1="12460" y1="50000" x2="12005" y2="51749"/>
                        <a14:foregroundMark x1="36741" y1="49180" x2="38179" y2="52186"/>
                        <a14:backgroundMark x1="9904" y1="58197" x2="13419" y2="55464"/>
                        <a14:backgroundMark x1="63099" y1="54918" x2="64696" y2="99180"/>
                        <a14:backgroundMark x1="88339" y1="59016" x2="89297" y2="99180"/>
                        <a14:backgroundMark x1="90415" y1="59016" x2="83067" y2="57650"/>
                        <a14:backgroundMark x1="72524" y1="94809" x2="65655" y2="96995"/>
                        <a14:backgroundMark x1="64217" y1="55464" x2="58786" y2="54645"/>
                        <a14:backgroundMark x1="18211" y1="3279" x2="16134" y2="1913"/>
                        <a14:backgroundMark x1="799" y1="11749" x2="0" y2="14208"/>
                      </a14:backgroundRemoval>
                    </a14:imgEffect>
                  </a14:imgLayer>
                </a14:imgProps>
              </a:ext>
              <a:ext uri="{28A0092B-C50C-407E-A947-70E740481C1C}">
                <a14:useLocalDpi xmlns:a14="http://schemas.microsoft.com/office/drawing/2010/main" val="0"/>
              </a:ext>
            </a:extLst>
          </a:blip>
          <a:srcRect/>
          <a:stretch>
            <a:fillRect/>
          </a:stretch>
        </p:blipFill>
        <p:spPr bwMode="auto">
          <a:xfrm>
            <a:off x="1876891" y="1841807"/>
            <a:ext cx="5044060" cy="29490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315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41"/>
                                        </p:tgtEl>
                                        <p:attrNameLst>
                                          <p:attrName>style.visibility</p:attrName>
                                        </p:attrNameLst>
                                      </p:cBhvr>
                                      <p:to>
                                        <p:strVal val="visible"/>
                                      </p:to>
                                    </p:set>
                                    <p:animEffect transition="in" filter="fade">
                                      <p:cBhvr>
                                        <p:cTn id="7" dur="1000"/>
                                        <p:tgtEl>
                                          <p:spTgt spid="941"/>
                                        </p:tgtEl>
                                      </p:cBhvr>
                                    </p:animEffect>
                                  </p:childTnLst>
                                </p:cTn>
                              </p:par>
                              <p:par>
                                <p:cTn id="8" presetID="10" presetClass="entr" presetSubtype="0" fill="hold" nodeType="withEffect">
                                  <p:stCondLst>
                                    <p:cond delay="0"/>
                                  </p:stCondLst>
                                  <p:childTnLst>
                                    <p:set>
                                      <p:cBhvr>
                                        <p:cTn id="9" dur="1" fill="hold">
                                          <p:stCondLst>
                                            <p:cond delay="0"/>
                                          </p:stCondLst>
                                        </p:cTn>
                                        <p:tgtEl>
                                          <p:spTgt spid="931"/>
                                        </p:tgtEl>
                                        <p:attrNameLst>
                                          <p:attrName>style.visibility</p:attrName>
                                        </p:attrNameLst>
                                      </p:cBhvr>
                                      <p:to>
                                        <p:strVal val="visible"/>
                                      </p:to>
                                    </p:set>
                                    <p:animEffect transition="in" filter="fade">
                                      <p:cBhvr>
                                        <p:cTn id="10" dur="1000"/>
                                        <p:tgtEl>
                                          <p:spTgt spid="931"/>
                                        </p:tgtEl>
                                      </p:cBhvr>
                                    </p:animEffect>
                                  </p:childTnLst>
                                </p:cTn>
                              </p:par>
                              <p:par>
                                <p:cTn id="11" presetID="10" presetClass="entr" presetSubtype="0" fill="hold" nodeType="withEffect">
                                  <p:stCondLst>
                                    <p:cond delay="0"/>
                                  </p:stCondLst>
                                  <p:childTnLst>
                                    <p:set>
                                      <p:cBhvr>
                                        <p:cTn id="12" dur="1" fill="hold">
                                          <p:stCondLst>
                                            <p:cond delay="0"/>
                                          </p:stCondLst>
                                        </p:cTn>
                                        <p:tgtEl>
                                          <p:spTgt spid="946"/>
                                        </p:tgtEl>
                                        <p:attrNameLst>
                                          <p:attrName>style.visibility</p:attrName>
                                        </p:attrNameLst>
                                      </p:cBhvr>
                                      <p:to>
                                        <p:strVal val="visible"/>
                                      </p:to>
                                    </p:set>
                                    <p:animEffect transition="in" filter="fade">
                                      <p:cBhvr>
                                        <p:cTn id="13" dur="1000"/>
                                        <p:tgtEl>
                                          <p:spTgt spid="946"/>
                                        </p:tgtEl>
                                      </p:cBhvr>
                                    </p:animEffect>
                                  </p:childTnLst>
                                </p:cTn>
                              </p:par>
                              <p:par>
                                <p:cTn id="14" presetID="10" presetClass="entr" presetSubtype="0" fill="hold" nodeType="withEffect">
                                  <p:stCondLst>
                                    <p:cond delay="0"/>
                                  </p:stCondLst>
                                  <p:childTnLst>
                                    <p:set>
                                      <p:cBhvr>
                                        <p:cTn id="15" dur="1" fill="hold">
                                          <p:stCondLst>
                                            <p:cond delay="0"/>
                                          </p:stCondLst>
                                        </p:cTn>
                                        <p:tgtEl>
                                          <p:spTgt spid="932"/>
                                        </p:tgtEl>
                                        <p:attrNameLst>
                                          <p:attrName>style.visibility</p:attrName>
                                        </p:attrNameLst>
                                      </p:cBhvr>
                                      <p:to>
                                        <p:strVal val="visible"/>
                                      </p:to>
                                    </p:set>
                                    <p:animEffect transition="in" filter="fade">
                                      <p:cBhvr>
                                        <p:cTn id="16" dur="10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70"/>
        <p:cNvGrpSpPr/>
        <p:nvPr/>
      </p:nvGrpSpPr>
      <p:grpSpPr>
        <a:xfrm>
          <a:off x="0" y="0"/>
          <a:ext cx="0" cy="0"/>
          <a:chOff x="0" y="0"/>
          <a:chExt cx="0" cy="0"/>
        </a:xfrm>
      </p:grpSpPr>
      <p:pic>
        <p:nvPicPr>
          <p:cNvPr id="4" name="physically challenged meaning in english - بحث Google">
            <a:hlinkClick r:id="" action="ppaction://media"/>
            <a:extLst>
              <a:ext uri="{FF2B5EF4-FFF2-40B4-BE49-F238E27FC236}">
                <a16:creationId xmlns:a16="http://schemas.microsoft.com/office/drawing/2014/main" id="{4AA18555-20B4-DDDD-89EA-048599D30A12}"/>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4388644" y="2388394"/>
            <a:ext cx="365522" cy="365522"/>
          </a:xfrm>
          <a:prstGeom prst="rect">
            <a:avLst/>
          </a:prstGeom>
        </p:spPr>
      </p:pic>
      <p:sp>
        <p:nvSpPr>
          <p:cNvPr id="971" name="Google Shape;971;p38"/>
          <p:cNvSpPr/>
          <p:nvPr/>
        </p:nvSpPr>
        <p:spPr>
          <a:xfrm>
            <a:off x="1955192" y="1668433"/>
            <a:ext cx="5298740" cy="228491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8"/>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 name="Google Shape;997;p38"/>
          <p:cNvGrpSpPr/>
          <p:nvPr/>
        </p:nvGrpSpPr>
        <p:grpSpPr>
          <a:xfrm>
            <a:off x="7993320" y="485249"/>
            <a:ext cx="352550" cy="595400"/>
            <a:chOff x="6203650" y="4269275"/>
            <a:chExt cx="352550" cy="595400"/>
          </a:xfrm>
        </p:grpSpPr>
        <p:sp>
          <p:nvSpPr>
            <p:cNvPr id="998" name="Google Shape;998;p3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 name="Google Shape;1002;p38"/>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8"/>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8"/>
          <p:cNvSpPr/>
          <p:nvPr/>
        </p:nvSpPr>
        <p:spPr>
          <a:xfrm>
            <a:off x="1075969" y="3935368"/>
            <a:ext cx="7348025" cy="1111089"/>
          </a:xfrm>
          <a:prstGeom prst="ellipseRibbon">
            <a:avLst>
              <a:gd name="adj1" fmla="val 29595"/>
              <a:gd name="adj2" fmla="val 75000"/>
              <a:gd name="adj3" fmla="val 8793"/>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txBox="1">
            <a:spLocks noGrp="1"/>
          </p:cNvSpPr>
          <p:nvPr>
            <p:ph type="subTitle" idx="2"/>
          </p:nvPr>
        </p:nvSpPr>
        <p:spPr>
          <a:xfrm>
            <a:off x="980153" y="4282901"/>
            <a:ext cx="7348024" cy="854589"/>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3200" dirty="0"/>
              <a:t>physically </a:t>
            </a:r>
            <a:r>
              <a:rPr lang="en" sz="3200" dirty="0"/>
              <a:t> challenged (n)</a:t>
            </a:r>
            <a:endParaRPr sz="3200" dirty="0"/>
          </a:p>
        </p:txBody>
      </p:sp>
      <p:sp>
        <p:nvSpPr>
          <p:cNvPr id="994" name="Google Shape;994;p38"/>
          <p:cNvSpPr/>
          <p:nvPr/>
        </p:nvSpPr>
        <p:spPr>
          <a:xfrm>
            <a:off x="5053495" y="1625706"/>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2601476" y="1589780"/>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Rounded Corners 4">
            <a:extLst>
              <a:ext uri="{FF2B5EF4-FFF2-40B4-BE49-F238E27FC236}">
                <a16:creationId xmlns:a16="http://schemas.microsoft.com/office/drawing/2014/main" id="{AD7945F2-2B47-25D4-7312-47D8FA3B753C}"/>
              </a:ext>
            </a:extLst>
          </p:cNvPr>
          <p:cNvSpPr/>
          <p:nvPr/>
        </p:nvSpPr>
        <p:spPr>
          <a:xfrm>
            <a:off x="720000" y="1020497"/>
            <a:ext cx="7704000" cy="522701"/>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3" name="Google Shape;993;p38"/>
          <p:cNvSpPr txBox="1">
            <a:spLocks noGrp="1"/>
          </p:cNvSpPr>
          <p:nvPr>
            <p:ph type="title"/>
          </p:nvPr>
        </p:nvSpPr>
        <p:spPr>
          <a:xfrm>
            <a:off x="286210" y="670558"/>
            <a:ext cx="7704000" cy="75444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solidFill>
                  <a:schemeClr val="bg1"/>
                </a:solidFill>
              </a:rPr>
              <a:t>Although he is </a:t>
            </a:r>
            <a:r>
              <a:rPr lang="en" sz="3200" dirty="0">
                <a:solidFill>
                  <a:schemeClr val="accent1"/>
                </a:solidFill>
              </a:rPr>
              <a:t>physically</a:t>
            </a:r>
            <a:br>
              <a:rPr lang="en" sz="3200" dirty="0">
                <a:solidFill>
                  <a:schemeClr val="accent1"/>
                </a:solidFill>
              </a:rPr>
            </a:br>
            <a:r>
              <a:rPr lang="en" sz="3200" dirty="0">
                <a:solidFill>
                  <a:schemeClr val="accent1"/>
                </a:solidFill>
              </a:rPr>
              <a:t> challenged </a:t>
            </a:r>
            <a:r>
              <a:rPr lang="en" sz="3200" dirty="0">
                <a:solidFill>
                  <a:schemeClr val="bg1"/>
                </a:solidFill>
              </a:rPr>
              <a:t>he is playing tennis. </a:t>
            </a:r>
            <a:endParaRPr sz="3200" dirty="0">
              <a:solidFill>
                <a:schemeClr val="bg1"/>
              </a:solidFill>
            </a:endParaRPr>
          </a:p>
        </p:txBody>
      </p:sp>
      <p:pic>
        <p:nvPicPr>
          <p:cNvPr id="3" name="Picture 2">
            <a:extLst>
              <a:ext uri="{FF2B5EF4-FFF2-40B4-BE49-F238E27FC236}">
                <a16:creationId xmlns:a16="http://schemas.microsoft.com/office/drawing/2014/main" id="{1B5A7824-C83F-6C75-1B40-E3228BDE6148}"/>
              </a:ext>
            </a:extLst>
          </p:cNvPr>
          <p:cNvPicPr>
            <a:picLocks noChangeAspect="1"/>
          </p:cNvPicPr>
          <p:nvPr/>
        </p:nvPicPr>
        <p:blipFill rotWithShape="1">
          <a:blip r:embed="rId6"/>
          <a:srcRect l="36606" t="7039" r="2460"/>
          <a:stretch/>
        </p:blipFill>
        <p:spPr>
          <a:xfrm>
            <a:off x="1955192" y="1574368"/>
            <a:ext cx="5171017" cy="2630517"/>
          </a:xfrm>
          <a:prstGeom prst="rect">
            <a:avLst/>
          </a:prstGeom>
        </p:spPr>
      </p:pic>
    </p:spTree>
    <p:extLst>
      <p:ext uri="{BB962C8B-B14F-4D97-AF65-F5344CB8AC3E}">
        <p14:creationId xmlns:p14="http://schemas.microsoft.com/office/powerpoint/2010/main" val="4243627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3"/>
                                        </p:tgtEl>
                                        <p:attrNameLst>
                                          <p:attrName>style.visibility</p:attrName>
                                        </p:attrNameLst>
                                      </p:cBhvr>
                                      <p:to>
                                        <p:strVal val="visible"/>
                                      </p:to>
                                    </p:set>
                                    <p:animEffect transition="in" filter="fade">
                                      <p:cBhvr>
                                        <p:cTn id="7" dur="1000"/>
                                        <p:tgtEl>
                                          <p:spTgt spid="993"/>
                                        </p:tgtEl>
                                      </p:cBhvr>
                                    </p:animEffect>
                                  </p:childTnLst>
                                </p:cTn>
                              </p:par>
                              <p:par>
                                <p:cTn id="8" presetID="10" presetClass="entr" presetSubtype="0" fill="hold" nodeType="withEffect">
                                  <p:stCondLst>
                                    <p:cond delay="0"/>
                                  </p:stCondLst>
                                  <p:childTnLst>
                                    <p:set>
                                      <p:cBhvr>
                                        <p:cTn id="9" dur="1" fill="hold">
                                          <p:stCondLst>
                                            <p:cond delay="0"/>
                                          </p:stCondLst>
                                        </p:cTn>
                                        <p:tgtEl>
                                          <p:spTgt spid="996"/>
                                        </p:tgtEl>
                                        <p:attrNameLst>
                                          <p:attrName>style.visibility</p:attrName>
                                        </p:attrNameLst>
                                      </p:cBhvr>
                                      <p:to>
                                        <p:strVal val="visible"/>
                                      </p:to>
                                    </p:set>
                                    <p:animEffect transition="in" filter="fade">
                                      <p:cBhvr>
                                        <p:cTn id="10" dur="1000"/>
                                        <p:tgtEl>
                                          <p:spTgt spid="996"/>
                                        </p:tgtEl>
                                      </p:cBhvr>
                                    </p:animEffect>
                                  </p:childTnLst>
                                </p:cTn>
                              </p:par>
                              <p:par>
                                <p:cTn id="11" presetID="10" presetClass="entr" presetSubtype="0" fill="hold" nodeType="withEffect">
                                  <p:stCondLst>
                                    <p:cond delay="0"/>
                                  </p:stCondLst>
                                  <p:childTnLst>
                                    <p:set>
                                      <p:cBhvr>
                                        <p:cTn id="12" dur="1" fill="hold">
                                          <p:stCondLst>
                                            <p:cond delay="0"/>
                                          </p:stCondLst>
                                        </p:cTn>
                                        <p:tgtEl>
                                          <p:spTgt spid="1002"/>
                                        </p:tgtEl>
                                        <p:attrNameLst>
                                          <p:attrName>style.visibility</p:attrName>
                                        </p:attrNameLst>
                                      </p:cBhvr>
                                      <p:to>
                                        <p:strVal val="visible"/>
                                      </p:to>
                                    </p:set>
                                    <p:animEffect transition="in" filter="fade">
                                      <p:cBhvr>
                                        <p:cTn id="13" dur="1000"/>
                                        <p:tgtEl>
                                          <p:spTgt spid="1002"/>
                                        </p:tgtEl>
                                      </p:cBhvr>
                                    </p:animEffect>
                                  </p:childTnLst>
                                </p:cTn>
                              </p:par>
                              <p:par>
                                <p:cTn id="14" presetID="10" presetClass="entr" presetSubtype="0" fill="hold" nodeType="withEffect">
                                  <p:stCondLst>
                                    <p:cond delay="0"/>
                                  </p:stCondLst>
                                  <p:childTnLst>
                                    <p:set>
                                      <p:cBhvr>
                                        <p:cTn id="15" dur="1" fill="hold">
                                          <p:stCondLst>
                                            <p:cond delay="0"/>
                                          </p:stCondLst>
                                        </p:cTn>
                                        <p:tgtEl>
                                          <p:spTgt spid="971"/>
                                        </p:tgtEl>
                                        <p:attrNameLst>
                                          <p:attrName>style.visibility</p:attrName>
                                        </p:attrNameLst>
                                      </p:cBhvr>
                                      <p:to>
                                        <p:strVal val="visible"/>
                                      </p:to>
                                    </p:set>
                                    <p:animEffect transition="in" filter="fade">
                                      <p:cBhvr>
                                        <p:cTn id="16" dur="1000"/>
                                        <p:tgtEl>
                                          <p:spTgt spid="971"/>
                                        </p:tgtEl>
                                      </p:cBhvr>
                                    </p:animEffect>
                                  </p:childTnLst>
                                </p:cTn>
                              </p:par>
                              <p:par>
                                <p:cTn id="17" presetID="10" presetClass="entr" presetSubtype="0" fill="hold" nodeType="withEffect">
                                  <p:stCondLst>
                                    <p:cond delay="0"/>
                                  </p:stCondLst>
                                  <p:childTnLst>
                                    <p:set>
                                      <p:cBhvr>
                                        <p:cTn id="18" dur="1" fill="hold">
                                          <p:stCondLst>
                                            <p:cond delay="0"/>
                                          </p:stCondLst>
                                        </p:cTn>
                                        <p:tgtEl>
                                          <p:spTgt spid="995"/>
                                        </p:tgtEl>
                                        <p:attrNameLst>
                                          <p:attrName>style.visibility</p:attrName>
                                        </p:attrNameLst>
                                      </p:cBhvr>
                                      <p:to>
                                        <p:strVal val="visible"/>
                                      </p:to>
                                    </p:set>
                                    <p:animEffect transition="in" filter="fade">
                                      <p:cBhvr>
                                        <p:cTn id="19" dur="1000"/>
                                        <p:tgtEl>
                                          <p:spTgt spid="99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997"/>
                                        </p:tgtEl>
                                        <p:attrNameLst>
                                          <p:attrName>style.visibility</p:attrName>
                                        </p:attrNameLst>
                                      </p:cBhvr>
                                      <p:to>
                                        <p:strVal val="visible"/>
                                      </p:to>
                                    </p:set>
                                    <p:animEffect transition="in" filter="fade">
                                      <p:cBhvr>
                                        <p:cTn id="24" dur="1000"/>
                                        <p:tgtEl>
                                          <p:spTgt spid="997"/>
                                        </p:tgtEl>
                                      </p:cBhvr>
                                    </p:animEffect>
                                  </p:childTnLst>
                                </p:cTn>
                              </p:par>
                              <p:par>
                                <p:cTn id="25" presetID="10" presetClass="entr" presetSubtype="0" fill="hold" nodeType="withEffect">
                                  <p:stCondLst>
                                    <p:cond delay="0"/>
                                  </p:stCondLst>
                                  <p:childTnLst>
                                    <p:set>
                                      <p:cBhvr>
                                        <p:cTn id="26" dur="1" fill="hold">
                                          <p:stCondLst>
                                            <p:cond delay="0"/>
                                          </p:stCondLst>
                                        </p:cTn>
                                        <p:tgtEl>
                                          <p:spTgt spid="1003"/>
                                        </p:tgtEl>
                                        <p:attrNameLst>
                                          <p:attrName>style.visibility</p:attrName>
                                        </p:attrNameLst>
                                      </p:cBhvr>
                                      <p:to>
                                        <p:strVal val="visible"/>
                                      </p:to>
                                    </p:set>
                                    <p:animEffect transition="in" filter="fade">
                                      <p:cBhvr>
                                        <p:cTn id="27" dur="1000"/>
                                        <p:tgtEl>
                                          <p:spTgt spid="1003"/>
                                        </p:tgtEl>
                                      </p:cBhvr>
                                    </p:animEffect>
                                  </p:childTnLst>
                                </p:cTn>
                              </p:par>
                              <p:par>
                                <p:cTn id="28" presetID="10" presetClass="entr" presetSubtype="0" fill="hold" nodeType="withEffect">
                                  <p:stCondLst>
                                    <p:cond delay="0"/>
                                  </p:stCondLst>
                                  <p:childTnLst>
                                    <p:set>
                                      <p:cBhvr>
                                        <p:cTn id="29" dur="1" fill="hold">
                                          <p:stCondLst>
                                            <p:cond delay="0"/>
                                          </p:stCondLst>
                                        </p:cTn>
                                        <p:tgtEl>
                                          <p:spTgt spid="994"/>
                                        </p:tgtEl>
                                        <p:attrNameLst>
                                          <p:attrName>style.visibility</p:attrName>
                                        </p:attrNameLst>
                                      </p:cBhvr>
                                      <p:to>
                                        <p:strVal val="visible"/>
                                      </p:to>
                                    </p:set>
                                    <p:animEffect transition="in" filter="fade">
                                      <p:cBhvr>
                                        <p:cTn id="30" dur="1000"/>
                                        <p:tgtEl>
                                          <p:spTgt spid="994"/>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005">
                                            <p:txEl>
                                              <p:pRg st="0" end="0"/>
                                            </p:txEl>
                                          </p:spTgt>
                                        </p:tgtEl>
                                        <p:attrNameLst>
                                          <p:attrName>style.visibility</p:attrName>
                                        </p:attrNameLst>
                                      </p:cBhvr>
                                      <p:to>
                                        <p:strVal val="visible"/>
                                      </p:to>
                                    </p:set>
                                    <p:animEffect transition="in" filter="fade">
                                      <p:cBhvr>
                                        <p:cTn id="35" dur="500"/>
                                        <p:tgtEl>
                                          <p:spTgt spid="1005">
                                            <p:txEl>
                                              <p:pRg st="0" end="0"/>
                                            </p:tx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04"/>
                                        </p:tgtEl>
                                        <p:attrNameLst>
                                          <p:attrName>style.visibility</p:attrName>
                                        </p:attrNameLst>
                                      </p:cBhvr>
                                      <p:to>
                                        <p:strVal val="visible"/>
                                      </p:to>
                                    </p:set>
                                    <p:animEffect transition="in" filter="fade">
                                      <p:cBhvr>
                                        <p:cTn id="38" dur="500"/>
                                        <p:tgtEl>
                                          <p:spTgt spid="1004"/>
                                        </p:tgtEl>
                                      </p:cBhvr>
                                    </p:animEffect>
                                  </p:childTnLst>
                                </p:cTn>
                              </p:par>
                            </p:childTnLst>
                          </p:cTn>
                        </p:par>
                        <p:par>
                          <p:cTn id="39" fill="hold">
                            <p:stCondLst>
                              <p:cond delay="500"/>
                            </p:stCondLst>
                            <p:childTnLst>
                              <p:par>
                                <p:cTn id="40" presetID="1" presetClass="mediacall" presetSubtype="0" fill="hold" nodeType="afterEffect">
                                  <p:stCondLst>
                                    <p:cond delay="0"/>
                                  </p:stCondLst>
                                  <p:childTnLst>
                                    <p:cmd type="call" cmd="playFrom(0.0)">
                                      <p:cBhvr>
                                        <p:cTn id="41" dur="1464"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42" fill="hold" display="0">
                  <p:stCondLst>
                    <p:cond delay="indefinite"/>
                  </p:stCondLst>
                  <p:endCondLst>
                    <p:cond evt="onStopAudio" delay="0">
                      <p:tgtEl>
                        <p:sldTgt/>
                      </p:tgtEl>
                    </p:cond>
                  </p:endCondLst>
                </p:cTn>
                <p:tgtEl>
                  <p:spTgt spid="4"/>
                </p:tgtEl>
              </p:cMediaNode>
            </p:audio>
          </p:childTnLst>
        </p:cTn>
      </p:par>
    </p:tnLst>
    <p:bldLst>
      <p:bldP spid="1004" grpId="0" animBg="1"/>
      <p:bldP spid="1005"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33"/>
          <p:cNvSpPr/>
          <p:nvPr/>
        </p:nvSpPr>
        <p:spPr>
          <a:xfrm>
            <a:off x="861234" y="1140760"/>
            <a:ext cx="2512372" cy="936667"/>
          </a:xfrm>
          <a:custGeom>
            <a:avLst/>
            <a:gdLst/>
            <a:ahLst/>
            <a:cxnLst/>
            <a:rect l="l" t="t" r="r" b="b"/>
            <a:pathLst>
              <a:path w="43068" h="16056" extrusionOk="0">
                <a:moveTo>
                  <a:pt x="27317" y="0"/>
                </a:moveTo>
                <a:cubicBezTo>
                  <a:pt x="24381" y="0"/>
                  <a:pt x="21889" y="1895"/>
                  <a:pt x="20991" y="4527"/>
                </a:cubicBezTo>
                <a:cubicBezTo>
                  <a:pt x="19678" y="2795"/>
                  <a:pt x="17600" y="1677"/>
                  <a:pt x="15258" y="1677"/>
                </a:cubicBezTo>
                <a:cubicBezTo>
                  <a:pt x="12358" y="1677"/>
                  <a:pt x="9861" y="3395"/>
                  <a:pt x="8723" y="5870"/>
                </a:cubicBezTo>
                <a:cubicBezTo>
                  <a:pt x="8198" y="5555"/>
                  <a:pt x="7586" y="5369"/>
                  <a:pt x="6929" y="5369"/>
                </a:cubicBezTo>
                <a:cubicBezTo>
                  <a:pt x="5534" y="5369"/>
                  <a:pt x="4333" y="6189"/>
                  <a:pt x="3772" y="7371"/>
                </a:cubicBezTo>
                <a:cubicBezTo>
                  <a:pt x="3373" y="6949"/>
                  <a:pt x="2810" y="6683"/>
                  <a:pt x="2183" y="6683"/>
                </a:cubicBezTo>
                <a:cubicBezTo>
                  <a:pt x="978" y="6683"/>
                  <a:pt x="1" y="7660"/>
                  <a:pt x="1" y="8866"/>
                </a:cubicBezTo>
                <a:cubicBezTo>
                  <a:pt x="2" y="10073"/>
                  <a:pt x="980" y="11049"/>
                  <a:pt x="2185" y="11049"/>
                </a:cubicBezTo>
                <a:cubicBezTo>
                  <a:pt x="2812" y="11049"/>
                  <a:pt x="3375" y="10784"/>
                  <a:pt x="3774" y="10362"/>
                </a:cubicBezTo>
                <a:cubicBezTo>
                  <a:pt x="4334" y="11543"/>
                  <a:pt x="5534" y="12363"/>
                  <a:pt x="6931" y="12363"/>
                </a:cubicBezTo>
                <a:cubicBezTo>
                  <a:pt x="7587" y="12363"/>
                  <a:pt x="8199" y="12179"/>
                  <a:pt x="8725" y="11863"/>
                </a:cubicBezTo>
                <a:cubicBezTo>
                  <a:pt x="9861" y="14337"/>
                  <a:pt x="12358" y="16056"/>
                  <a:pt x="15260" y="16056"/>
                </a:cubicBezTo>
                <a:cubicBezTo>
                  <a:pt x="18516" y="16056"/>
                  <a:pt x="21267" y="13890"/>
                  <a:pt x="22149" y="10921"/>
                </a:cubicBezTo>
                <a:cubicBezTo>
                  <a:pt x="23374" y="12413"/>
                  <a:pt x="25234" y="13366"/>
                  <a:pt x="27317" y="13366"/>
                </a:cubicBezTo>
                <a:cubicBezTo>
                  <a:pt x="28289" y="13366"/>
                  <a:pt x="29210" y="13157"/>
                  <a:pt x="30043" y="12784"/>
                </a:cubicBezTo>
                <a:cubicBezTo>
                  <a:pt x="30742" y="14602"/>
                  <a:pt x="32502" y="15892"/>
                  <a:pt x="34566" y="15892"/>
                </a:cubicBezTo>
                <a:cubicBezTo>
                  <a:pt x="35923" y="15892"/>
                  <a:pt x="37150" y="15333"/>
                  <a:pt x="38029" y="14434"/>
                </a:cubicBezTo>
                <a:cubicBezTo>
                  <a:pt x="38455" y="14608"/>
                  <a:pt x="38920" y="14706"/>
                  <a:pt x="39410" y="14706"/>
                </a:cubicBezTo>
                <a:cubicBezTo>
                  <a:pt x="41430" y="14706"/>
                  <a:pt x="43067" y="13069"/>
                  <a:pt x="43067" y="11048"/>
                </a:cubicBezTo>
                <a:cubicBezTo>
                  <a:pt x="43067" y="9028"/>
                  <a:pt x="41430" y="7391"/>
                  <a:pt x="39410" y="7391"/>
                </a:cubicBezTo>
                <a:cubicBezTo>
                  <a:pt x="38920" y="7391"/>
                  <a:pt x="38455" y="7489"/>
                  <a:pt x="38029" y="7663"/>
                </a:cubicBezTo>
                <a:cubicBezTo>
                  <a:pt x="37150" y="6763"/>
                  <a:pt x="35923" y="6204"/>
                  <a:pt x="34566" y="6204"/>
                </a:cubicBezTo>
                <a:cubicBezTo>
                  <a:pt x="34369" y="6204"/>
                  <a:pt x="34175" y="6217"/>
                  <a:pt x="33985" y="6241"/>
                </a:cubicBezTo>
                <a:cubicBezTo>
                  <a:pt x="33756" y="2756"/>
                  <a:pt x="30860" y="0"/>
                  <a:pt x="27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3"/>
          <p:cNvSpPr/>
          <p:nvPr/>
        </p:nvSpPr>
        <p:spPr>
          <a:xfrm rot="10800000" flipH="1">
            <a:off x="719925" y="870442"/>
            <a:ext cx="5306100" cy="3132297"/>
          </a:xfrm>
          <a:prstGeom prst="ellipseRibbon">
            <a:avLst>
              <a:gd name="adj1" fmla="val 21140"/>
              <a:gd name="adj2" fmla="val 75000"/>
              <a:gd name="adj3" fmla="val 8414"/>
            </a:avLst>
          </a:prstGeom>
          <a:solidFill>
            <a:schemeClr val="bg2">
              <a:lumMod val="40000"/>
              <a:lumOff val="60000"/>
            </a:schemeClr>
          </a:solidFill>
          <a:ln w="28575" cap="flat" cmpd="sng">
            <a:solidFill>
              <a:schemeClr val="accent3">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3"/>
          <p:cNvSpPr txBox="1">
            <a:spLocks noGrp="1"/>
          </p:cNvSpPr>
          <p:nvPr>
            <p:ph type="title"/>
          </p:nvPr>
        </p:nvSpPr>
        <p:spPr>
          <a:xfrm rot="509">
            <a:off x="1370884" y="1178121"/>
            <a:ext cx="4049700" cy="25169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dirty="0"/>
              <a:t>N</a:t>
            </a:r>
            <a:r>
              <a:rPr lang="en" dirty="0"/>
              <a:t>ew Voc.</a:t>
            </a:r>
            <a:endParaRPr dirty="0"/>
          </a:p>
        </p:txBody>
      </p:sp>
      <p:grpSp>
        <p:nvGrpSpPr>
          <p:cNvPr id="659" name="Google Shape;659;p33"/>
          <p:cNvGrpSpPr/>
          <p:nvPr/>
        </p:nvGrpSpPr>
        <p:grpSpPr>
          <a:xfrm flipH="1">
            <a:off x="6321468" y="634991"/>
            <a:ext cx="3487320" cy="4508617"/>
            <a:chOff x="3628100" y="440575"/>
            <a:chExt cx="1325725" cy="1713977"/>
          </a:xfrm>
        </p:grpSpPr>
        <p:sp>
          <p:nvSpPr>
            <p:cNvPr id="660" name="Google Shape;660;p33"/>
            <p:cNvSpPr/>
            <p:nvPr/>
          </p:nvSpPr>
          <p:spPr>
            <a:xfrm flipH="1">
              <a:off x="4204025" y="510677"/>
              <a:ext cx="173927" cy="1643875"/>
            </a:xfrm>
            <a:custGeom>
              <a:avLst/>
              <a:gdLst/>
              <a:ahLst/>
              <a:cxnLst/>
              <a:rect l="l" t="t" r="r" b="b"/>
              <a:pathLst>
                <a:path w="5445" h="65755" extrusionOk="0">
                  <a:moveTo>
                    <a:pt x="1872" y="1"/>
                  </a:moveTo>
                  <a:lnTo>
                    <a:pt x="0" y="65755"/>
                  </a:lnTo>
                  <a:lnTo>
                    <a:pt x="5444" y="65755"/>
                  </a:lnTo>
                  <a:lnTo>
                    <a:pt x="3573"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3"/>
            <p:cNvSpPr/>
            <p:nvPr/>
          </p:nvSpPr>
          <p:spPr>
            <a:xfrm>
              <a:off x="3732250" y="629850"/>
              <a:ext cx="519325" cy="519350"/>
            </a:xfrm>
            <a:custGeom>
              <a:avLst/>
              <a:gdLst/>
              <a:ahLst/>
              <a:cxnLst/>
              <a:rect l="l" t="t" r="r" b="b"/>
              <a:pathLst>
                <a:path w="20773" h="20774" extrusionOk="0">
                  <a:moveTo>
                    <a:pt x="10386" y="1"/>
                  </a:moveTo>
                  <a:cubicBezTo>
                    <a:pt x="4650" y="1"/>
                    <a:pt x="0" y="4651"/>
                    <a:pt x="0" y="10387"/>
                  </a:cubicBezTo>
                  <a:cubicBezTo>
                    <a:pt x="0" y="16124"/>
                    <a:pt x="4650" y="20773"/>
                    <a:pt x="10386" y="20773"/>
                  </a:cubicBezTo>
                  <a:cubicBezTo>
                    <a:pt x="16123" y="20773"/>
                    <a:pt x="20772" y="16124"/>
                    <a:pt x="20772" y="10387"/>
                  </a:cubicBezTo>
                  <a:cubicBezTo>
                    <a:pt x="20772" y="4651"/>
                    <a:pt x="16123" y="1"/>
                    <a:pt x="10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3"/>
            <p:cNvSpPr/>
            <p:nvPr/>
          </p:nvSpPr>
          <p:spPr>
            <a:xfrm>
              <a:off x="4595675" y="818900"/>
              <a:ext cx="358150" cy="358125"/>
            </a:xfrm>
            <a:custGeom>
              <a:avLst/>
              <a:gdLst/>
              <a:ahLst/>
              <a:cxnLst/>
              <a:rect l="l" t="t" r="r" b="b"/>
              <a:pathLst>
                <a:path w="14326" h="14325" extrusionOk="0">
                  <a:moveTo>
                    <a:pt x="7162" y="0"/>
                  </a:moveTo>
                  <a:cubicBezTo>
                    <a:pt x="3206" y="0"/>
                    <a:pt x="0" y="3207"/>
                    <a:pt x="0" y="7163"/>
                  </a:cubicBezTo>
                  <a:cubicBezTo>
                    <a:pt x="0" y="11119"/>
                    <a:pt x="3207" y="14325"/>
                    <a:pt x="7162" y="14325"/>
                  </a:cubicBezTo>
                  <a:cubicBezTo>
                    <a:pt x="11119" y="14325"/>
                    <a:pt x="14326" y="11119"/>
                    <a:pt x="14326" y="7163"/>
                  </a:cubicBezTo>
                  <a:cubicBezTo>
                    <a:pt x="14326" y="3207"/>
                    <a:pt x="11119" y="1"/>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3"/>
            <p:cNvSpPr/>
            <p:nvPr/>
          </p:nvSpPr>
          <p:spPr>
            <a:xfrm>
              <a:off x="3784075" y="594850"/>
              <a:ext cx="1056125" cy="1056150"/>
            </a:xfrm>
            <a:custGeom>
              <a:avLst/>
              <a:gdLst/>
              <a:ahLst/>
              <a:cxnLst/>
              <a:rect l="l" t="t" r="r" b="b"/>
              <a:pathLst>
                <a:path w="42245" h="42246" extrusionOk="0">
                  <a:moveTo>
                    <a:pt x="21124" y="1"/>
                  </a:moveTo>
                  <a:cubicBezTo>
                    <a:pt x="21123" y="1"/>
                    <a:pt x="21123" y="1"/>
                    <a:pt x="21122" y="1"/>
                  </a:cubicBezTo>
                  <a:cubicBezTo>
                    <a:pt x="9457" y="1"/>
                    <a:pt x="0" y="9458"/>
                    <a:pt x="0" y="21123"/>
                  </a:cubicBezTo>
                  <a:cubicBezTo>
                    <a:pt x="0" y="32789"/>
                    <a:pt x="9457" y="42245"/>
                    <a:pt x="21122" y="42245"/>
                  </a:cubicBezTo>
                  <a:cubicBezTo>
                    <a:pt x="32787" y="42245"/>
                    <a:pt x="42245" y="32789"/>
                    <a:pt x="42245" y="21123"/>
                  </a:cubicBezTo>
                  <a:cubicBezTo>
                    <a:pt x="42245" y="9458"/>
                    <a:pt x="32788" y="1"/>
                    <a:pt x="2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3"/>
            <p:cNvSpPr/>
            <p:nvPr/>
          </p:nvSpPr>
          <p:spPr>
            <a:xfrm>
              <a:off x="3628100" y="931575"/>
              <a:ext cx="559100" cy="559075"/>
            </a:xfrm>
            <a:custGeom>
              <a:avLst/>
              <a:gdLst/>
              <a:ahLst/>
              <a:cxnLst/>
              <a:rect l="l" t="t" r="r" b="b"/>
              <a:pathLst>
                <a:path w="22364" h="22363" extrusionOk="0">
                  <a:moveTo>
                    <a:pt x="11181" y="0"/>
                  </a:moveTo>
                  <a:cubicBezTo>
                    <a:pt x="5007" y="0"/>
                    <a:pt x="0" y="5007"/>
                    <a:pt x="0" y="11181"/>
                  </a:cubicBezTo>
                  <a:cubicBezTo>
                    <a:pt x="0" y="17356"/>
                    <a:pt x="5008" y="22362"/>
                    <a:pt x="11181" y="22362"/>
                  </a:cubicBezTo>
                  <a:cubicBezTo>
                    <a:pt x="17358" y="22362"/>
                    <a:pt x="22363" y="17356"/>
                    <a:pt x="22363" y="11181"/>
                  </a:cubicBezTo>
                  <a:cubicBezTo>
                    <a:pt x="22363" y="5007"/>
                    <a:pt x="17358" y="0"/>
                    <a:pt x="11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3"/>
            <p:cNvSpPr/>
            <p:nvPr/>
          </p:nvSpPr>
          <p:spPr>
            <a:xfrm>
              <a:off x="4377950" y="1210750"/>
              <a:ext cx="426925" cy="426950"/>
            </a:xfrm>
            <a:custGeom>
              <a:avLst/>
              <a:gdLst/>
              <a:ahLst/>
              <a:cxnLst/>
              <a:rect l="l" t="t" r="r" b="b"/>
              <a:pathLst>
                <a:path w="17077" h="17078" extrusionOk="0">
                  <a:moveTo>
                    <a:pt x="8538" y="1"/>
                  </a:moveTo>
                  <a:cubicBezTo>
                    <a:pt x="3822" y="1"/>
                    <a:pt x="0" y="3824"/>
                    <a:pt x="0" y="8539"/>
                  </a:cubicBezTo>
                  <a:cubicBezTo>
                    <a:pt x="0" y="13255"/>
                    <a:pt x="3822" y="17077"/>
                    <a:pt x="8538" y="17077"/>
                  </a:cubicBezTo>
                  <a:cubicBezTo>
                    <a:pt x="13254" y="17077"/>
                    <a:pt x="17077" y="13255"/>
                    <a:pt x="17077" y="8539"/>
                  </a:cubicBezTo>
                  <a:cubicBezTo>
                    <a:pt x="17077" y="3824"/>
                    <a:pt x="13254" y="1"/>
                    <a:pt x="85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3"/>
            <p:cNvSpPr/>
            <p:nvPr/>
          </p:nvSpPr>
          <p:spPr>
            <a:xfrm>
              <a:off x="4071550" y="440575"/>
              <a:ext cx="703250" cy="703225"/>
            </a:xfrm>
            <a:custGeom>
              <a:avLst/>
              <a:gdLst/>
              <a:ahLst/>
              <a:cxnLst/>
              <a:rect l="l" t="t" r="r" b="b"/>
              <a:pathLst>
                <a:path w="28130" h="28129" extrusionOk="0">
                  <a:moveTo>
                    <a:pt x="14065" y="0"/>
                  </a:moveTo>
                  <a:cubicBezTo>
                    <a:pt x="6296" y="0"/>
                    <a:pt x="0" y="6297"/>
                    <a:pt x="0" y="14065"/>
                  </a:cubicBezTo>
                  <a:cubicBezTo>
                    <a:pt x="0" y="21832"/>
                    <a:pt x="6297" y="28128"/>
                    <a:pt x="14065" y="28128"/>
                  </a:cubicBezTo>
                  <a:cubicBezTo>
                    <a:pt x="21831" y="28128"/>
                    <a:pt x="28129" y="21831"/>
                    <a:pt x="28129" y="14065"/>
                  </a:cubicBezTo>
                  <a:cubicBezTo>
                    <a:pt x="28129" y="6297"/>
                    <a:pt x="21831" y="1"/>
                    <a:pt x="14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3"/>
            <p:cNvSpPr/>
            <p:nvPr/>
          </p:nvSpPr>
          <p:spPr>
            <a:xfrm>
              <a:off x="4251575" y="960075"/>
              <a:ext cx="501375" cy="501375"/>
            </a:xfrm>
            <a:custGeom>
              <a:avLst/>
              <a:gdLst/>
              <a:ahLst/>
              <a:cxnLst/>
              <a:rect l="l" t="t" r="r" b="b"/>
              <a:pathLst>
                <a:path w="20055" h="20055" extrusionOk="0">
                  <a:moveTo>
                    <a:pt x="10028" y="1"/>
                  </a:moveTo>
                  <a:cubicBezTo>
                    <a:pt x="4490" y="1"/>
                    <a:pt x="1" y="4490"/>
                    <a:pt x="1" y="10028"/>
                  </a:cubicBezTo>
                  <a:cubicBezTo>
                    <a:pt x="1" y="15565"/>
                    <a:pt x="4490" y="20055"/>
                    <a:pt x="10028" y="20055"/>
                  </a:cubicBezTo>
                  <a:cubicBezTo>
                    <a:pt x="15565" y="20055"/>
                    <a:pt x="20055" y="15565"/>
                    <a:pt x="20055" y="10028"/>
                  </a:cubicBezTo>
                  <a:cubicBezTo>
                    <a:pt x="20055" y="4490"/>
                    <a:pt x="15565" y="2"/>
                    <a:pt x="10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3"/>
            <p:cNvSpPr/>
            <p:nvPr/>
          </p:nvSpPr>
          <p:spPr>
            <a:xfrm>
              <a:off x="4062225" y="998000"/>
              <a:ext cx="249925" cy="249875"/>
            </a:xfrm>
            <a:custGeom>
              <a:avLst/>
              <a:gdLst/>
              <a:ahLst/>
              <a:cxnLst/>
              <a:rect l="l" t="t" r="r" b="b"/>
              <a:pathLst>
                <a:path w="9997" h="9995" extrusionOk="0">
                  <a:moveTo>
                    <a:pt x="5002" y="1"/>
                  </a:moveTo>
                  <a:cubicBezTo>
                    <a:pt x="5001" y="1"/>
                    <a:pt x="5000" y="1"/>
                    <a:pt x="4998" y="1"/>
                  </a:cubicBezTo>
                  <a:cubicBezTo>
                    <a:pt x="2238" y="1"/>
                    <a:pt x="1" y="2238"/>
                    <a:pt x="1" y="4997"/>
                  </a:cubicBezTo>
                  <a:cubicBezTo>
                    <a:pt x="1" y="7757"/>
                    <a:pt x="2238" y="9994"/>
                    <a:pt x="4998" y="9994"/>
                  </a:cubicBezTo>
                  <a:cubicBezTo>
                    <a:pt x="7759" y="9994"/>
                    <a:pt x="9996" y="7757"/>
                    <a:pt x="9996" y="4997"/>
                  </a:cubicBezTo>
                  <a:cubicBezTo>
                    <a:pt x="9996" y="2237"/>
                    <a:pt x="7761" y="1"/>
                    <a:pt x="5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3"/>
            <p:cNvSpPr/>
            <p:nvPr/>
          </p:nvSpPr>
          <p:spPr>
            <a:xfrm>
              <a:off x="4635825" y="1052075"/>
              <a:ext cx="294000" cy="294050"/>
            </a:xfrm>
            <a:custGeom>
              <a:avLst/>
              <a:gdLst/>
              <a:ahLst/>
              <a:cxnLst/>
              <a:rect l="l" t="t" r="r" b="b"/>
              <a:pathLst>
                <a:path w="11760" h="11762" extrusionOk="0">
                  <a:moveTo>
                    <a:pt x="5880" y="0"/>
                  </a:moveTo>
                  <a:cubicBezTo>
                    <a:pt x="2633" y="0"/>
                    <a:pt x="1" y="2632"/>
                    <a:pt x="1" y="5881"/>
                  </a:cubicBezTo>
                  <a:cubicBezTo>
                    <a:pt x="1" y="9129"/>
                    <a:pt x="2633" y="11761"/>
                    <a:pt x="5880" y="11761"/>
                  </a:cubicBezTo>
                  <a:cubicBezTo>
                    <a:pt x="9128" y="11761"/>
                    <a:pt x="11760" y="9127"/>
                    <a:pt x="11760" y="5881"/>
                  </a:cubicBezTo>
                  <a:cubicBezTo>
                    <a:pt x="11760" y="2633"/>
                    <a:pt x="9128" y="1"/>
                    <a:pt x="5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3"/>
            <p:cNvSpPr/>
            <p:nvPr/>
          </p:nvSpPr>
          <p:spPr>
            <a:xfrm>
              <a:off x="3941000" y="1157575"/>
              <a:ext cx="350025" cy="350075"/>
            </a:xfrm>
            <a:custGeom>
              <a:avLst/>
              <a:gdLst/>
              <a:ahLst/>
              <a:cxnLst/>
              <a:rect l="l" t="t" r="r" b="b"/>
              <a:pathLst>
                <a:path w="14001" h="14003" extrusionOk="0">
                  <a:moveTo>
                    <a:pt x="7000" y="1"/>
                  </a:moveTo>
                  <a:cubicBezTo>
                    <a:pt x="3136" y="1"/>
                    <a:pt x="0" y="3135"/>
                    <a:pt x="0" y="7001"/>
                  </a:cubicBezTo>
                  <a:cubicBezTo>
                    <a:pt x="0" y="10868"/>
                    <a:pt x="3133" y="14002"/>
                    <a:pt x="7000" y="14002"/>
                  </a:cubicBezTo>
                  <a:cubicBezTo>
                    <a:pt x="10866" y="14002"/>
                    <a:pt x="14001" y="10868"/>
                    <a:pt x="14001" y="7001"/>
                  </a:cubicBezTo>
                  <a:cubicBezTo>
                    <a:pt x="14001" y="3135"/>
                    <a:pt x="10865" y="1"/>
                    <a:pt x="7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33"/>
          <p:cNvSpPr/>
          <p:nvPr/>
        </p:nvSpPr>
        <p:spPr>
          <a:xfrm>
            <a:off x="5486619" y="16286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3"/>
          <p:cNvSpPr/>
          <p:nvPr/>
        </p:nvSpPr>
        <p:spPr>
          <a:xfrm>
            <a:off x="4881230" y="114075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061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6"/>
                                        </p:tgtEl>
                                        <p:attrNameLst>
                                          <p:attrName>style.visibility</p:attrName>
                                        </p:attrNameLst>
                                      </p:cBhvr>
                                      <p:to>
                                        <p:strVal val="visible"/>
                                      </p:to>
                                    </p:set>
                                    <p:animEffect transition="in" filter="fade">
                                      <p:cBhvr>
                                        <p:cTn id="7" dur="1000"/>
                                        <p:tgtEl>
                                          <p:spTgt spid="656"/>
                                        </p:tgtEl>
                                      </p:cBhvr>
                                    </p:animEffect>
                                  </p:childTnLst>
                                </p:cTn>
                              </p:par>
                              <p:par>
                                <p:cTn id="8" presetID="10" presetClass="entr" presetSubtype="0" fill="hold" nodeType="withEffect">
                                  <p:stCondLst>
                                    <p:cond delay="0"/>
                                  </p:stCondLst>
                                  <p:childTnLst>
                                    <p:set>
                                      <p:cBhvr>
                                        <p:cTn id="9" dur="1" fill="hold">
                                          <p:stCondLst>
                                            <p:cond delay="0"/>
                                          </p:stCondLst>
                                        </p:cTn>
                                        <p:tgtEl>
                                          <p:spTgt spid="657"/>
                                        </p:tgtEl>
                                        <p:attrNameLst>
                                          <p:attrName>style.visibility</p:attrName>
                                        </p:attrNameLst>
                                      </p:cBhvr>
                                      <p:to>
                                        <p:strVal val="visible"/>
                                      </p:to>
                                    </p:set>
                                    <p:animEffect transition="in" filter="fade">
                                      <p:cBhvr>
                                        <p:cTn id="10" dur="1000"/>
                                        <p:tgtEl>
                                          <p:spTgt spid="657"/>
                                        </p:tgtEl>
                                      </p:cBhvr>
                                    </p:animEffect>
                                  </p:childTnLst>
                                </p:cTn>
                              </p:par>
                              <p:par>
                                <p:cTn id="11" presetID="10" presetClass="entr" presetSubtype="0" fill="hold" nodeType="withEffect">
                                  <p:stCondLst>
                                    <p:cond delay="0"/>
                                  </p:stCondLst>
                                  <p:childTnLst>
                                    <p:set>
                                      <p:cBhvr>
                                        <p:cTn id="12" dur="1" fill="hold">
                                          <p:stCondLst>
                                            <p:cond delay="0"/>
                                          </p:stCondLst>
                                        </p:cTn>
                                        <p:tgtEl>
                                          <p:spTgt spid="659"/>
                                        </p:tgtEl>
                                        <p:attrNameLst>
                                          <p:attrName>style.visibility</p:attrName>
                                        </p:attrNameLst>
                                      </p:cBhvr>
                                      <p:to>
                                        <p:strVal val="visible"/>
                                      </p:to>
                                    </p:set>
                                    <p:animEffect transition="in" filter="fade">
                                      <p:cBhvr>
                                        <p:cTn id="13" dur="1000"/>
                                        <p:tgtEl>
                                          <p:spTgt spid="65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655"/>
                                        </p:tgtEl>
                                        <p:attrNameLst>
                                          <p:attrName>style.visibility</p:attrName>
                                        </p:attrNameLst>
                                      </p:cBhvr>
                                      <p:to>
                                        <p:strVal val="visible"/>
                                      </p:to>
                                    </p:set>
                                    <p:animEffect transition="in" filter="fade">
                                      <p:cBhvr>
                                        <p:cTn id="18" dur="1000"/>
                                        <p:tgtEl>
                                          <p:spTgt spid="655"/>
                                        </p:tgtEl>
                                      </p:cBhvr>
                                    </p:animEffect>
                                  </p:childTnLst>
                                </p:cTn>
                              </p:par>
                              <p:par>
                                <p:cTn id="19" presetID="10" presetClass="entr" presetSubtype="0" fill="hold" nodeType="withEffect">
                                  <p:stCondLst>
                                    <p:cond delay="0"/>
                                  </p:stCondLst>
                                  <p:childTnLst>
                                    <p:set>
                                      <p:cBhvr>
                                        <p:cTn id="20" dur="1" fill="hold">
                                          <p:stCondLst>
                                            <p:cond delay="0"/>
                                          </p:stCondLst>
                                        </p:cTn>
                                        <p:tgtEl>
                                          <p:spTgt spid="671"/>
                                        </p:tgtEl>
                                        <p:attrNameLst>
                                          <p:attrName>style.visibility</p:attrName>
                                        </p:attrNameLst>
                                      </p:cBhvr>
                                      <p:to>
                                        <p:strVal val="visible"/>
                                      </p:to>
                                    </p:set>
                                    <p:animEffect transition="in" filter="fade">
                                      <p:cBhvr>
                                        <p:cTn id="21" dur="1000"/>
                                        <p:tgtEl>
                                          <p:spTgt spid="671"/>
                                        </p:tgtEl>
                                      </p:cBhvr>
                                    </p:animEffect>
                                  </p:childTnLst>
                                </p:cTn>
                              </p:par>
                              <p:par>
                                <p:cTn id="22" presetID="10" presetClass="entr" presetSubtype="0" fill="hold" nodeType="withEffect">
                                  <p:stCondLst>
                                    <p:cond delay="0"/>
                                  </p:stCondLst>
                                  <p:childTnLst>
                                    <p:set>
                                      <p:cBhvr>
                                        <p:cTn id="23" dur="1" fill="hold">
                                          <p:stCondLst>
                                            <p:cond delay="0"/>
                                          </p:stCondLst>
                                        </p:cTn>
                                        <p:tgtEl>
                                          <p:spTgt spid="672"/>
                                        </p:tgtEl>
                                        <p:attrNameLst>
                                          <p:attrName>style.visibility</p:attrName>
                                        </p:attrNameLst>
                                      </p:cBhvr>
                                      <p:to>
                                        <p:strVal val="visible"/>
                                      </p:to>
                                    </p:set>
                                    <p:animEffect transition="in" filter="fade">
                                      <p:cBhvr>
                                        <p:cTn id="24" dur="1000"/>
                                        <p:tgtEl>
                                          <p:spTgt spid="6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09"/>
        <p:cNvGrpSpPr/>
        <p:nvPr/>
      </p:nvGrpSpPr>
      <p:grpSpPr>
        <a:xfrm>
          <a:off x="0" y="0"/>
          <a:ext cx="0" cy="0"/>
          <a:chOff x="0" y="0"/>
          <a:chExt cx="0" cy="0"/>
        </a:xfrm>
      </p:grpSpPr>
      <p:cxnSp>
        <p:nvCxnSpPr>
          <p:cNvPr id="1010" name="Google Shape;1010;p39"/>
          <p:cNvCxnSpPr>
            <a:cxnSpLocks/>
            <a:stCxn id="1011" idx="0"/>
          </p:cNvCxnSpPr>
          <p:nvPr/>
        </p:nvCxnSpPr>
        <p:spPr>
          <a:xfrm>
            <a:off x="3787441" y="2873901"/>
            <a:ext cx="205141" cy="273387"/>
          </a:xfrm>
          <a:prstGeom prst="straightConnector1">
            <a:avLst/>
          </a:prstGeom>
          <a:noFill/>
          <a:ln w="28575" cap="rnd" cmpd="sng">
            <a:solidFill>
              <a:schemeClr val="dk2"/>
            </a:solidFill>
            <a:prstDash val="dot"/>
            <a:round/>
            <a:headEnd type="none" w="med" len="med"/>
            <a:tailEnd type="none" w="med" len="med"/>
          </a:ln>
        </p:spPr>
      </p:cxnSp>
      <p:cxnSp>
        <p:nvCxnSpPr>
          <p:cNvPr id="1012" name="Google Shape;1012;p39"/>
          <p:cNvCxnSpPr>
            <a:cxnSpLocks/>
            <a:stCxn id="1013" idx="0"/>
          </p:cNvCxnSpPr>
          <p:nvPr/>
        </p:nvCxnSpPr>
        <p:spPr>
          <a:xfrm flipH="1">
            <a:off x="5167145" y="2839417"/>
            <a:ext cx="260820" cy="307871"/>
          </a:xfrm>
          <a:prstGeom prst="straightConnector1">
            <a:avLst/>
          </a:prstGeom>
          <a:noFill/>
          <a:ln w="28575" cap="rnd" cmpd="sng">
            <a:solidFill>
              <a:schemeClr val="dk2"/>
            </a:solidFill>
            <a:prstDash val="dot"/>
            <a:round/>
            <a:headEnd type="none" w="med" len="med"/>
            <a:tailEnd type="none" w="med" len="med"/>
          </a:ln>
        </p:spPr>
      </p:cxnSp>
      <p:sp>
        <p:nvSpPr>
          <p:cNvPr id="1014" name="Google Shape;1014;p39"/>
          <p:cNvSpPr/>
          <p:nvPr/>
        </p:nvSpPr>
        <p:spPr>
          <a:xfrm>
            <a:off x="210911" y="1469439"/>
            <a:ext cx="2732074" cy="745936"/>
          </a:xfrm>
          <a:prstGeom prst="ellipseRibbon">
            <a:avLst>
              <a:gd name="adj1" fmla="val 29595"/>
              <a:gd name="adj2" fmla="val 75000"/>
              <a:gd name="adj3" fmla="val 9078"/>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9"/>
          <p:cNvSpPr/>
          <p:nvPr/>
        </p:nvSpPr>
        <p:spPr>
          <a:xfrm>
            <a:off x="6193245" y="1662333"/>
            <a:ext cx="2886017" cy="746737"/>
          </a:xfrm>
          <a:prstGeom prst="ellipseRibbon">
            <a:avLst>
              <a:gd name="adj1" fmla="val 29595"/>
              <a:gd name="adj2" fmla="val 75000"/>
              <a:gd name="adj3" fmla="val 9078"/>
            </a:avLst>
          </a:prstGeom>
          <a:solidFill>
            <a:schemeClr val="accent5"/>
          </a:solid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9"/>
          <p:cNvSpPr/>
          <p:nvPr/>
        </p:nvSpPr>
        <p:spPr>
          <a:xfrm>
            <a:off x="180936" y="3248610"/>
            <a:ext cx="2848642" cy="833242"/>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9"/>
          <p:cNvSpPr/>
          <p:nvPr/>
        </p:nvSpPr>
        <p:spPr>
          <a:xfrm>
            <a:off x="6307254" y="3228564"/>
            <a:ext cx="2834216" cy="775587"/>
          </a:xfrm>
          <a:prstGeom prst="ellipseRibbon">
            <a:avLst>
              <a:gd name="adj1" fmla="val 29595"/>
              <a:gd name="adj2" fmla="val 75000"/>
              <a:gd name="adj3" fmla="val 9078"/>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9"/>
          <p:cNvSpPr txBox="1">
            <a:spLocks noGrp="1"/>
          </p:cNvSpPr>
          <p:nvPr>
            <p:ph type="title"/>
          </p:nvPr>
        </p:nvSpPr>
        <p:spPr>
          <a:xfrm>
            <a:off x="312614" y="1588904"/>
            <a:ext cx="2528668" cy="61197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000" dirty="0"/>
              <a:t>h</a:t>
            </a:r>
            <a:r>
              <a:rPr lang="en" sz="4000" dirty="0"/>
              <a:t>ip </a:t>
            </a:r>
            <a:endParaRPr sz="4000" dirty="0"/>
          </a:p>
        </p:txBody>
      </p:sp>
      <p:sp>
        <p:nvSpPr>
          <p:cNvPr id="1020" name="Google Shape;1020;p39"/>
          <p:cNvSpPr txBox="1">
            <a:spLocks noGrp="1"/>
          </p:cNvSpPr>
          <p:nvPr>
            <p:ph type="title" idx="2"/>
          </p:nvPr>
        </p:nvSpPr>
        <p:spPr>
          <a:xfrm>
            <a:off x="6288367" y="1739697"/>
            <a:ext cx="2839715" cy="68900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200" dirty="0"/>
              <a:t>o</a:t>
            </a:r>
            <a:r>
              <a:rPr lang="en" sz="3200" dirty="0"/>
              <a:t>peration </a:t>
            </a:r>
            <a:endParaRPr sz="3200" dirty="0"/>
          </a:p>
        </p:txBody>
      </p:sp>
      <p:sp>
        <p:nvSpPr>
          <p:cNvPr id="1022" name="Google Shape;1022;p39"/>
          <p:cNvSpPr txBox="1">
            <a:spLocks noGrp="1"/>
          </p:cNvSpPr>
          <p:nvPr>
            <p:ph type="title" idx="4"/>
          </p:nvPr>
        </p:nvSpPr>
        <p:spPr>
          <a:xfrm>
            <a:off x="301961" y="3428673"/>
            <a:ext cx="2636557" cy="74375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3600" dirty="0"/>
              <a:t>limit</a:t>
            </a:r>
            <a:endParaRPr dirty="0"/>
          </a:p>
        </p:txBody>
      </p:sp>
      <p:sp>
        <p:nvSpPr>
          <p:cNvPr id="1024" name="Google Shape;1024;p39"/>
          <p:cNvSpPr txBox="1">
            <a:spLocks noGrp="1"/>
          </p:cNvSpPr>
          <p:nvPr>
            <p:ph type="title" idx="6"/>
          </p:nvPr>
        </p:nvSpPr>
        <p:spPr>
          <a:xfrm>
            <a:off x="6269206" y="3271101"/>
            <a:ext cx="2910312" cy="77558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wheelchair</a:t>
            </a:r>
            <a:endParaRPr sz="2800" dirty="0"/>
          </a:p>
        </p:txBody>
      </p:sp>
      <p:sp>
        <p:nvSpPr>
          <p:cNvPr id="1026" name="Google Shape;1026;p39"/>
          <p:cNvSpPr/>
          <p:nvPr/>
        </p:nvSpPr>
        <p:spPr>
          <a:xfrm>
            <a:off x="3083390" y="1260929"/>
            <a:ext cx="1475840" cy="1513002"/>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9"/>
          <p:cNvSpPr/>
          <p:nvPr/>
        </p:nvSpPr>
        <p:spPr>
          <a:xfrm>
            <a:off x="4719449" y="1260929"/>
            <a:ext cx="1412409" cy="1497911"/>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9"/>
          <p:cNvSpPr/>
          <p:nvPr/>
        </p:nvSpPr>
        <p:spPr>
          <a:xfrm>
            <a:off x="3029577" y="2873901"/>
            <a:ext cx="1515728" cy="1574187"/>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9"/>
          <p:cNvSpPr/>
          <p:nvPr/>
        </p:nvSpPr>
        <p:spPr>
          <a:xfrm>
            <a:off x="4670103" y="2839417"/>
            <a:ext cx="1515724" cy="1608671"/>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4" name="Google Shape;1104;p39"/>
          <p:cNvCxnSpPr>
            <a:cxnSpLocks/>
            <a:stCxn id="1026" idx="3"/>
            <a:endCxn id="1027" idx="1"/>
          </p:cNvCxnSpPr>
          <p:nvPr/>
        </p:nvCxnSpPr>
        <p:spPr>
          <a:xfrm flipV="1">
            <a:off x="4559230" y="2009885"/>
            <a:ext cx="160219" cy="7545"/>
          </a:xfrm>
          <a:prstGeom prst="straightConnector1">
            <a:avLst/>
          </a:prstGeom>
          <a:noFill/>
          <a:ln w="28575" cap="rnd" cmpd="sng">
            <a:solidFill>
              <a:schemeClr val="dk2"/>
            </a:solidFill>
            <a:prstDash val="dot"/>
            <a:round/>
            <a:headEnd type="none" w="med" len="med"/>
            <a:tailEnd type="none" w="med" len="med"/>
          </a:ln>
        </p:spPr>
      </p:cxnSp>
      <p:cxnSp>
        <p:nvCxnSpPr>
          <p:cNvPr id="1105" name="Google Shape;1105;p39"/>
          <p:cNvCxnSpPr/>
          <p:nvPr/>
        </p:nvCxnSpPr>
        <p:spPr>
          <a:xfrm>
            <a:off x="4000500" y="3118550"/>
            <a:ext cx="1166700" cy="0"/>
          </a:xfrm>
          <a:prstGeom prst="straightConnector1">
            <a:avLst/>
          </a:prstGeom>
          <a:noFill/>
          <a:ln w="28575" cap="rnd" cmpd="sng">
            <a:solidFill>
              <a:schemeClr val="dk2"/>
            </a:solidFill>
            <a:prstDash val="dot"/>
            <a:round/>
            <a:headEnd type="none" w="med" len="med"/>
            <a:tailEnd type="none" w="med" len="med"/>
          </a:ln>
        </p:spPr>
      </p:cxnSp>
      <p:cxnSp>
        <p:nvCxnSpPr>
          <p:cNvPr id="1106" name="Google Shape;1106;p39"/>
          <p:cNvCxnSpPr/>
          <p:nvPr/>
        </p:nvCxnSpPr>
        <p:spPr>
          <a:xfrm rot="10800000">
            <a:off x="4579044" y="2215375"/>
            <a:ext cx="0" cy="853800"/>
          </a:xfrm>
          <a:prstGeom prst="straightConnector1">
            <a:avLst/>
          </a:prstGeom>
          <a:noFill/>
          <a:ln w="28575" cap="rnd" cmpd="sng">
            <a:solidFill>
              <a:schemeClr val="dk2"/>
            </a:solidFill>
            <a:prstDash val="dot"/>
            <a:round/>
            <a:headEnd type="none" w="med" len="med"/>
            <a:tailEnd type="none" w="med" len="med"/>
          </a:ln>
        </p:spPr>
      </p:cxnSp>
      <p:sp>
        <p:nvSpPr>
          <p:cNvPr id="1107" name="Google Shape;1107;p39"/>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 name="Google Shape;1108;p39"/>
          <p:cNvGrpSpPr/>
          <p:nvPr/>
        </p:nvGrpSpPr>
        <p:grpSpPr>
          <a:xfrm flipH="1">
            <a:off x="7800333" y="508900"/>
            <a:ext cx="352550" cy="595400"/>
            <a:chOff x="6203650" y="4269275"/>
            <a:chExt cx="352550" cy="595400"/>
          </a:xfrm>
        </p:grpSpPr>
        <p:sp>
          <p:nvSpPr>
            <p:cNvPr id="1109" name="Google Shape;1109;p39"/>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9"/>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9"/>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9"/>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 name="Google Shape;1113;p39"/>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9"/>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16;p40">
            <a:extLst>
              <a:ext uri="{FF2B5EF4-FFF2-40B4-BE49-F238E27FC236}">
                <a16:creationId xmlns:a16="http://schemas.microsoft.com/office/drawing/2014/main" id="{271CBF37-A420-0C49-2FB5-ABFEC38EF06F}"/>
              </a:ext>
            </a:extLst>
          </p:cNvPr>
          <p:cNvSpPr/>
          <p:nvPr/>
        </p:nvSpPr>
        <p:spPr>
          <a:xfrm>
            <a:off x="2229163" y="4399208"/>
            <a:ext cx="5048051" cy="664581"/>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17;p40">
            <a:extLst>
              <a:ext uri="{FF2B5EF4-FFF2-40B4-BE49-F238E27FC236}">
                <a16:creationId xmlns:a16="http://schemas.microsoft.com/office/drawing/2014/main" id="{1B53A164-FAE1-977C-D0E1-54C3655129BE}"/>
              </a:ext>
            </a:extLst>
          </p:cNvPr>
          <p:cNvSpPr txBox="1"/>
          <p:nvPr/>
        </p:nvSpPr>
        <p:spPr>
          <a:xfrm>
            <a:off x="2654643" y="4532625"/>
            <a:ext cx="4187807" cy="446092"/>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800" dirty="0">
                <a:solidFill>
                  <a:schemeClr val="lt1"/>
                </a:solidFill>
                <a:latin typeface="Fredoka One"/>
                <a:ea typeface="Fredoka One"/>
                <a:cs typeface="Fredoka One"/>
                <a:sym typeface="Fredoka One"/>
              </a:rPr>
              <a:t>p</a:t>
            </a:r>
            <a:r>
              <a:rPr lang="en" sz="2800" dirty="0">
                <a:solidFill>
                  <a:schemeClr val="lt1"/>
                </a:solidFill>
                <a:latin typeface="Fredoka One"/>
                <a:ea typeface="Fredoka One"/>
                <a:cs typeface="Fredoka One"/>
                <a:sym typeface="Fredoka One"/>
              </a:rPr>
              <a:t>hysically challenged</a:t>
            </a:r>
            <a:endParaRPr sz="2800" dirty="0">
              <a:solidFill>
                <a:schemeClr val="lt1"/>
              </a:solidFill>
              <a:latin typeface="Fredoka One"/>
              <a:ea typeface="Fredoka One"/>
              <a:cs typeface="Fredoka One"/>
              <a:sym typeface="Fredoka One"/>
            </a:endParaRPr>
          </a:p>
        </p:txBody>
      </p:sp>
      <p:pic>
        <p:nvPicPr>
          <p:cNvPr id="2050" name="Picture 2" descr="Woman hands on hips Vectors &amp; Illustrations for Free Download | Freepik">
            <a:extLst>
              <a:ext uri="{FF2B5EF4-FFF2-40B4-BE49-F238E27FC236}">
                <a16:creationId xmlns:a16="http://schemas.microsoft.com/office/drawing/2014/main" id="{75075B29-FEAB-565C-54C6-5AD4A703587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7417" t="4867" r="28016" b="22991"/>
          <a:stretch/>
        </p:blipFill>
        <p:spPr bwMode="auto">
          <a:xfrm>
            <a:off x="3195747" y="1268977"/>
            <a:ext cx="1319816" cy="1443769"/>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a:extLst>
              <a:ext uri="{FF2B5EF4-FFF2-40B4-BE49-F238E27FC236}">
                <a16:creationId xmlns:a16="http://schemas.microsoft.com/office/drawing/2014/main" id="{BB4A41DF-B1EC-9F0E-0D04-8972547B57DF}"/>
              </a:ext>
            </a:extLst>
          </p:cNvPr>
          <p:cNvPicPr>
            <a:picLocks noChangeAspect="1"/>
          </p:cNvPicPr>
          <p:nvPr/>
        </p:nvPicPr>
        <p:blipFill rotWithShape="1">
          <a:blip r:embed="rId4"/>
          <a:srcRect l="23991" t="13520" r="24003" b="15312"/>
          <a:stretch/>
        </p:blipFill>
        <p:spPr>
          <a:xfrm>
            <a:off x="4791530" y="2929996"/>
            <a:ext cx="1340327" cy="1411484"/>
          </a:xfrm>
          <a:prstGeom prst="rect">
            <a:avLst/>
          </a:prstGeom>
        </p:spPr>
      </p:pic>
      <p:pic>
        <p:nvPicPr>
          <p:cNvPr id="30" name="Picture 29">
            <a:extLst>
              <a:ext uri="{FF2B5EF4-FFF2-40B4-BE49-F238E27FC236}">
                <a16:creationId xmlns:a16="http://schemas.microsoft.com/office/drawing/2014/main" id="{1E55A8F0-15F3-45A9-9402-3B0516808943}"/>
              </a:ext>
            </a:extLst>
          </p:cNvPr>
          <p:cNvPicPr>
            <a:picLocks noChangeAspect="1"/>
          </p:cNvPicPr>
          <p:nvPr/>
        </p:nvPicPr>
        <p:blipFill rotWithShape="1">
          <a:blip r:embed="rId5"/>
          <a:srcRect l="37167" t="9894" r="35908" b="16653"/>
          <a:stretch/>
        </p:blipFill>
        <p:spPr>
          <a:xfrm flipH="1">
            <a:off x="3120635" y="3029792"/>
            <a:ext cx="1394927" cy="1322072"/>
          </a:xfrm>
          <a:prstGeom prst="rect">
            <a:avLst/>
          </a:prstGeom>
        </p:spPr>
      </p:pic>
      <p:pic>
        <p:nvPicPr>
          <p:cNvPr id="2052" name="Picture 4" descr="30,992 Surgeon cartoon Images, Stock Photos &amp; Vectors | Shutterstock">
            <a:extLst>
              <a:ext uri="{FF2B5EF4-FFF2-40B4-BE49-F238E27FC236}">
                <a16:creationId xmlns:a16="http://schemas.microsoft.com/office/drawing/2014/main" id="{EF58C2C6-3F03-B8B8-7787-116C63099740}"/>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6404"/>
          <a:stretch/>
        </p:blipFill>
        <p:spPr bwMode="auto">
          <a:xfrm>
            <a:off x="4753189" y="1301642"/>
            <a:ext cx="1247584" cy="139226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07"/>
                                        </p:tgtEl>
                                        <p:attrNameLst>
                                          <p:attrName>style.visibility</p:attrName>
                                        </p:attrNameLst>
                                      </p:cBhvr>
                                      <p:to>
                                        <p:strVal val="visible"/>
                                      </p:to>
                                    </p:set>
                                    <p:animEffect transition="in" filter="fade">
                                      <p:cBhvr>
                                        <p:cTn id="7" dur="1000"/>
                                        <p:tgtEl>
                                          <p:spTgt spid="1107"/>
                                        </p:tgtEl>
                                      </p:cBhvr>
                                    </p:animEffect>
                                  </p:childTnLst>
                                </p:cTn>
                              </p:par>
                              <p:par>
                                <p:cTn id="8" presetID="10" presetClass="entr" presetSubtype="0" fill="hold" nodeType="withEffect">
                                  <p:stCondLst>
                                    <p:cond delay="0"/>
                                  </p:stCondLst>
                                  <p:childTnLst>
                                    <p:set>
                                      <p:cBhvr>
                                        <p:cTn id="9" dur="1" fill="hold">
                                          <p:stCondLst>
                                            <p:cond delay="0"/>
                                          </p:stCondLst>
                                        </p:cTn>
                                        <p:tgtEl>
                                          <p:spTgt spid="1114"/>
                                        </p:tgtEl>
                                        <p:attrNameLst>
                                          <p:attrName>style.visibility</p:attrName>
                                        </p:attrNameLst>
                                      </p:cBhvr>
                                      <p:to>
                                        <p:strVal val="visible"/>
                                      </p:to>
                                    </p:set>
                                    <p:animEffect transition="in" filter="fade">
                                      <p:cBhvr>
                                        <p:cTn id="10" dur="1000"/>
                                        <p:tgtEl>
                                          <p:spTgt spid="1114"/>
                                        </p:tgtEl>
                                      </p:cBhvr>
                                    </p:animEffect>
                                  </p:childTnLst>
                                </p:cTn>
                              </p:par>
                              <p:par>
                                <p:cTn id="11" presetID="10" presetClass="entr" presetSubtype="0" fill="hold" nodeType="withEffect">
                                  <p:stCondLst>
                                    <p:cond delay="0"/>
                                  </p:stCondLst>
                                  <p:childTnLst>
                                    <p:set>
                                      <p:cBhvr>
                                        <p:cTn id="12" dur="1" fill="hold">
                                          <p:stCondLst>
                                            <p:cond delay="0"/>
                                          </p:stCondLst>
                                        </p:cTn>
                                        <p:tgtEl>
                                          <p:spTgt spid="1014"/>
                                        </p:tgtEl>
                                        <p:attrNameLst>
                                          <p:attrName>style.visibility</p:attrName>
                                        </p:attrNameLst>
                                      </p:cBhvr>
                                      <p:to>
                                        <p:strVal val="visible"/>
                                      </p:to>
                                    </p:set>
                                    <p:animEffect transition="in" filter="fade">
                                      <p:cBhvr>
                                        <p:cTn id="13" dur="1000"/>
                                        <p:tgtEl>
                                          <p:spTgt spid="1014"/>
                                        </p:tgtEl>
                                      </p:cBhvr>
                                    </p:animEffect>
                                  </p:childTnLst>
                                </p:cTn>
                              </p:par>
                              <p:par>
                                <p:cTn id="14" presetID="10" presetClass="entr" presetSubtype="0" fill="hold" nodeType="withEffect">
                                  <p:stCondLst>
                                    <p:cond delay="0"/>
                                  </p:stCondLst>
                                  <p:childTnLst>
                                    <p:set>
                                      <p:cBhvr>
                                        <p:cTn id="15" dur="1" fill="hold">
                                          <p:stCondLst>
                                            <p:cond delay="0"/>
                                          </p:stCondLst>
                                        </p:cTn>
                                        <p:tgtEl>
                                          <p:spTgt spid="1018"/>
                                        </p:tgtEl>
                                        <p:attrNameLst>
                                          <p:attrName>style.visibility</p:attrName>
                                        </p:attrNameLst>
                                      </p:cBhvr>
                                      <p:to>
                                        <p:strVal val="visible"/>
                                      </p:to>
                                    </p:set>
                                    <p:animEffect transition="in" filter="fade">
                                      <p:cBhvr>
                                        <p:cTn id="16" dur="1000"/>
                                        <p:tgtEl>
                                          <p:spTgt spid="1018"/>
                                        </p:tgtEl>
                                      </p:cBhvr>
                                    </p:animEffect>
                                  </p:childTnLst>
                                </p:cTn>
                              </p:par>
                              <p:par>
                                <p:cTn id="17" presetID="10" presetClass="entr" presetSubtype="0" fill="hold" nodeType="with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fade">
                                      <p:cBhvr>
                                        <p:cTn id="19" dur="1000"/>
                                        <p:tgtEl>
                                          <p:spTgt spid="1026"/>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015"/>
                                        </p:tgtEl>
                                        <p:attrNameLst>
                                          <p:attrName>style.visibility</p:attrName>
                                        </p:attrNameLst>
                                      </p:cBhvr>
                                      <p:to>
                                        <p:strVal val="visible"/>
                                      </p:to>
                                    </p:set>
                                    <p:animEffect transition="in" filter="fade">
                                      <p:cBhvr>
                                        <p:cTn id="24" dur="1000"/>
                                        <p:tgtEl>
                                          <p:spTgt spid="1015"/>
                                        </p:tgtEl>
                                      </p:cBhvr>
                                    </p:animEffect>
                                  </p:childTnLst>
                                </p:cTn>
                              </p:par>
                              <p:par>
                                <p:cTn id="25" presetID="10" presetClass="entr" presetSubtype="0" fill="hold" nodeType="withEffect">
                                  <p:stCondLst>
                                    <p:cond delay="0"/>
                                  </p:stCondLst>
                                  <p:childTnLst>
                                    <p:set>
                                      <p:cBhvr>
                                        <p:cTn id="26" dur="1" fill="hold">
                                          <p:stCondLst>
                                            <p:cond delay="0"/>
                                          </p:stCondLst>
                                        </p:cTn>
                                        <p:tgtEl>
                                          <p:spTgt spid="1020"/>
                                        </p:tgtEl>
                                        <p:attrNameLst>
                                          <p:attrName>style.visibility</p:attrName>
                                        </p:attrNameLst>
                                      </p:cBhvr>
                                      <p:to>
                                        <p:strVal val="visible"/>
                                      </p:to>
                                    </p:set>
                                    <p:animEffect transition="in" filter="fade">
                                      <p:cBhvr>
                                        <p:cTn id="27" dur="1000"/>
                                        <p:tgtEl>
                                          <p:spTgt spid="1020"/>
                                        </p:tgtEl>
                                      </p:cBhvr>
                                    </p:animEffect>
                                  </p:childTnLst>
                                </p:cTn>
                              </p:par>
                              <p:par>
                                <p:cTn id="28" presetID="10" presetClass="entr" presetSubtype="0" fill="hold" nodeType="withEffect">
                                  <p:stCondLst>
                                    <p:cond delay="0"/>
                                  </p:stCondLst>
                                  <p:childTnLst>
                                    <p:set>
                                      <p:cBhvr>
                                        <p:cTn id="29" dur="1" fill="hold">
                                          <p:stCondLst>
                                            <p:cond delay="0"/>
                                          </p:stCondLst>
                                        </p:cTn>
                                        <p:tgtEl>
                                          <p:spTgt spid="1027"/>
                                        </p:tgtEl>
                                        <p:attrNameLst>
                                          <p:attrName>style.visibility</p:attrName>
                                        </p:attrNameLst>
                                      </p:cBhvr>
                                      <p:to>
                                        <p:strVal val="visible"/>
                                      </p:to>
                                    </p:set>
                                    <p:animEffect transition="in" filter="fade">
                                      <p:cBhvr>
                                        <p:cTn id="30" dur="1000"/>
                                        <p:tgtEl>
                                          <p:spTgt spid="1027"/>
                                        </p:tgtEl>
                                      </p:cBhvr>
                                    </p:animEffect>
                                  </p:childTnLst>
                                </p:cTn>
                              </p:par>
                              <p:par>
                                <p:cTn id="31" presetID="10" presetClass="entr" presetSubtype="0" fill="hold" nodeType="withEffect">
                                  <p:stCondLst>
                                    <p:cond delay="0"/>
                                  </p:stCondLst>
                                  <p:childTnLst>
                                    <p:set>
                                      <p:cBhvr>
                                        <p:cTn id="32" dur="1" fill="hold">
                                          <p:stCondLst>
                                            <p:cond delay="0"/>
                                          </p:stCondLst>
                                        </p:cTn>
                                        <p:tgtEl>
                                          <p:spTgt spid="1108"/>
                                        </p:tgtEl>
                                        <p:attrNameLst>
                                          <p:attrName>style.visibility</p:attrName>
                                        </p:attrNameLst>
                                      </p:cBhvr>
                                      <p:to>
                                        <p:strVal val="visible"/>
                                      </p:to>
                                    </p:set>
                                    <p:animEffect transition="in" filter="fade">
                                      <p:cBhvr>
                                        <p:cTn id="33" dur="1000"/>
                                        <p:tgtEl>
                                          <p:spTgt spid="1108"/>
                                        </p:tgtEl>
                                      </p:cBhvr>
                                    </p:animEffect>
                                  </p:childTnLst>
                                </p:cTn>
                              </p:par>
                              <p:par>
                                <p:cTn id="34" presetID="10" presetClass="entr" presetSubtype="0" fill="hold" nodeType="withEffect">
                                  <p:stCondLst>
                                    <p:cond delay="0"/>
                                  </p:stCondLst>
                                  <p:childTnLst>
                                    <p:set>
                                      <p:cBhvr>
                                        <p:cTn id="35" dur="1" fill="hold">
                                          <p:stCondLst>
                                            <p:cond delay="0"/>
                                          </p:stCondLst>
                                        </p:cTn>
                                        <p:tgtEl>
                                          <p:spTgt spid="1113"/>
                                        </p:tgtEl>
                                        <p:attrNameLst>
                                          <p:attrName>style.visibility</p:attrName>
                                        </p:attrNameLst>
                                      </p:cBhvr>
                                      <p:to>
                                        <p:strVal val="visible"/>
                                      </p:to>
                                    </p:set>
                                    <p:animEffect transition="in" filter="fade">
                                      <p:cBhvr>
                                        <p:cTn id="36" dur="1000"/>
                                        <p:tgtEl>
                                          <p:spTgt spid="1113"/>
                                        </p:tgtEl>
                                      </p:cBhvr>
                                    </p:animEffect>
                                  </p:childTnLst>
                                </p:cTn>
                              </p:par>
                              <p:par>
                                <p:cTn id="37" presetID="10" presetClass="entr" presetSubtype="0" fill="hold" nodeType="withEffect">
                                  <p:stCondLst>
                                    <p:cond delay="0"/>
                                  </p:stCondLst>
                                  <p:childTnLst>
                                    <p:set>
                                      <p:cBhvr>
                                        <p:cTn id="38" dur="1" fill="hold">
                                          <p:stCondLst>
                                            <p:cond delay="0"/>
                                          </p:stCondLst>
                                        </p:cTn>
                                        <p:tgtEl>
                                          <p:spTgt spid="1104"/>
                                        </p:tgtEl>
                                        <p:attrNameLst>
                                          <p:attrName>style.visibility</p:attrName>
                                        </p:attrNameLst>
                                      </p:cBhvr>
                                      <p:to>
                                        <p:strVal val="visible"/>
                                      </p:to>
                                    </p:set>
                                    <p:animEffect transition="in" filter="fade">
                                      <p:cBhvr>
                                        <p:cTn id="39" dur="1000"/>
                                        <p:tgtEl>
                                          <p:spTgt spid="1104"/>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010"/>
                                        </p:tgtEl>
                                        <p:attrNameLst>
                                          <p:attrName>style.visibility</p:attrName>
                                        </p:attrNameLst>
                                      </p:cBhvr>
                                      <p:to>
                                        <p:strVal val="visible"/>
                                      </p:to>
                                    </p:set>
                                    <p:animEffect transition="in" filter="fade">
                                      <p:cBhvr>
                                        <p:cTn id="44" dur="1000"/>
                                        <p:tgtEl>
                                          <p:spTgt spid="1010"/>
                                        </p:tgtEl>
                                      </p:cBhvr>
                                    </p:animEffect>
                                  </p:childTnLst>
                                </p:cTn>
                              </p:par>
                              <p:par>
                                <p:cTn id="45" presetID="10" presetClass="entr" presetSubtype="0" fill="hold" nodeType="withEffect">
                                  <p:stCondLst>
                                    <p:cond delay="0"/>
                                  </p:stCondLst>
                                  <p:childTnLst>
                                    <p:set>
                                      <p:cBhvr>
                                        <p:cTn id="46" dur="1" fill="hold">
                                          <p:stCondLst>
                                            <p:cond delay="0"/>
                                          </p:stCondLst>
                                        </p:cTn>
                                        <p:tgtEl>
                                          <p:spTgt spid="1012"/>
                                        </p:tgtEl>
                                        <p:attrNameLst>
                                          <p:attrName>style.visibility</p:attrName>
                                        </p:attrNameLst>
                                      </p:cBhvr>
                                      <p:to>
                                        <p:strVal val="visible"/>
                                      </p:to>
                                    </p:set>
                                    <p:animEffect transition="in" filter="fade">
                                      <p:cBhvr>
                                        <p:cTn id="47" dur="1000"/>
                                        <p:tgtEl>
                                          <p:spTgt spid="1012"/>
                                        </p:tgtEl>
                                      </p:cBhvr>
                                    </p:animEffect>
                                  </p:childTnLst>
                                </p:cTn>
                              </p:par>
                              <p:par>
                                <p:cTn id="48" presetID="10" presetClass="entr" presetSubtype="0" fill="hold" nodeType="withEffect">
                                  <p:stCondLst>
                                    <p:cond delay="0"/>
                                  </p:stCondLst>
                                  <p:childTnLst>
                                    <p:set>
                                      <p:cBhvr>
                                        <p:cTn id="49" dur="1" fill="hold">
                                          <p:stCondLst>
                                            <p:cond delay="0"/>
                                          </p:stCondLst>
                                        </p:cTn>
                                        <p:tgtEl>
                                          <p:spTgt spid="1105"/>
                                        </p:tgtEl>
                                        <p:attrNameLst>
                                          <p:attrName>style.visibility</p:attrName>
                                        </p:attrNameLst>
                                      </p:cBhvr>
                                      <p:to>
                                        <p:strVal val="visible"/>
                                      </p:to>
                                    </p:set>
                                    <p:animEffect transition="in" filter="fade">
                                      <p:cBhvr>
                                        <p:cTn id="50" dur="1000"/>
                                        <p:tgtEl>
                                          <p:spTgt spid="1105"/>
                                        </p:tgtEl>
                                      </p:cBhvr>
                                    </p:animEffect>
                                  </p:childTnLst>
                                </p:cTn>
                              </p:par>
                              <p:par>
                                <p:cTn id="51" presetID="10" presetClass="entr" presetSubtype="0" fill="hold" nodeType="withEffect">
                                  <p:stCondLst>
                                    <p:cond delay="0"/>
                                  </p:stCondLst>
                                  <p:childTnLst>
                                    <p:set>
                                      <p:cBhvr>
                                        <p:cTn id="52" dur="1" fill="hold">
                                          <p:stCondLst>
                                            <p:cond delay="0"/>
                                          </p:stCondLst>
                                        </p:cTn>
                                        <p:tgtEl>
                                          <p:spTgt spid="1106"/>
                                        </p:tgtEl>
                                        <p:attrNameLst>
                                          <p:attrName>style.visibility</p:attrName>
                                        </p:attrNameLst>
                                      </p:cBhvr>
                                      <p:to>
                                        <p:strVal val="visible"/>
                                      </p:to>
                                    </p:set>
                                    <p:animEffect transition="in" filter="fade">
                                      <p:cBhvr>
                                        <p:cTn id="53" dur="1000"/>
                                        <p:tgtEl>
                                          <p:spTgt spid="1106"/>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016"/>
                                        </p:tgtEl>
                                        <p:attrNameLst>
                                          <p:attrName>style.visibility</p:attrName>
                                        </p:attrNameLst>
                                      </p:cBhvr>
                                      <p:to>
                                        <p:strVal val="visible"/>
                                      </p:to>
                                    </p:set>
                                    <p:animEffect transition="in" filter="fade">
                                      <p:cBhvr>
                                        <p:cTn id="58" dur="1000"/>
                                        <p:tgtEl>
                                          <p:spTgt spid="1016"/>
                                        </p:tgtEl>
                                      </p:cBhvr>
                                    </p:animEffect>
                                  </p:childTnLst>
                                </p:cTn>
                              </p:par>
                              <p:par>
                                <p:cTn id="59" presetID="10" presetClass="entr" presetSubtype="0" fill="hold" nodeType="withEffect">
                                  <p:stCondLst>
                                    <p:cond delay="0"/>
                                  </p:stCondLst>
                                  <p:childTnLst>
                                    <p:set>
                                      <p:cBhvr>
                                        <p:cTn id="60" dur="1" fill="hold">
                                          <p:stCondLst>
                                            <p:cond delay="0"/>
                                          </p:stCondLst>
                                        </p:cTn>
                                        <p:tgtEl>
                                          <p:spTgt spid="1022"/>
                                        </p:tgtEl>
                                        <p:attrNameLst>
                                          <p:attrName>style.visibility</p:attrName>
                                        </p:attrNameLst>
                                      </p:cBhvr>
                                      <p:to>
                                        <p:strVal val="visible"/>
                                      </p:to>
                                    </p:set>
                                    <p:animEffect transition="in" filter="fade">
                                      <p:cBhvr>
                                        <p:cTn id="61" dur="1000"/>
                                        <p:tgtEl>
                                          <p:spTgt spid="1022"/>
                                        </p:tgtEl>
                                      </p:cBhvr>
                                    </p:animEffect>
                                  </p:childTnLst>
                                </p:cTn>
                              </p:par>
                              <p:par>
                                <p:cTn id="62" presetID="10" presetClass="entr" presetSubtype="0" fill="hold" nodeType="withEffect">
                                  <p:stCondLst>
                                    <p:cond delay="0"/>
                                  </p:stCondLst>
                                  <p:childTnLst>
                                    <p:set>
                                      <p:cBhvr>
                                        <p:cTn id="63" dur="1" fill="hold">
                                          <p:stCondLst>
                                            <p:cond delay="0"/>
                                          </p:stCondLst>
                                        </p:cTn>
                                        <p:tgtEl>
                                          <p:spTgt spid="1011"/>
                                        </p:tgtEl>
                                        <p:attrNameLst>
                                          <p:attrName>style.visibility</p:attrName>
                                        </p:attrNameLst>
                                      </p:cBhvr>
                                      <p:to>
                                        <p:strVal val="visible"/>
                                      </p:to>
                                    </p:set>
                                    <p:animEffect transition="in" filter="fade">
                                      <p:cBhvr>
                                        <p:cTn id="64" dur="1000"/>
                                        <p:tgtEl>
                                          <p:spTgt spid="1011"/>
                                        </p:tgtEl>
                                      </p:cBhvr>
                                    </p:animEffect>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nodeType="clickEffect">
                                  <p:stCondLst>
                                    <p:cond delay="0"/>
                                  </p:stCondLst>
                                  <p:childTnLst>
                                    <p:set>
                                      <p:cBhvr>
                                        <p:cTn id="68" dur="1" fill="hold">
                                          <p:stCondLst>
                                            <p:cond delay="0"/>
                                          </p:stCondLst>
                                        </p:cTn>
                                        <p:tgtEl>
                                          <p:spTgt spid="1017"/>
                                        </p:tgtEl>
                                        <p:attrNameLst>
                                          <p:attrName>style.visibility</p:attrName>
                                        </p:attrNameLst>
                                      </p:cBhvr>
                                      <p:to>
                                        <p:strVal val="visible"/>
                                      </p:to>
                                    </p:set>
                                    <p:animEffect transition="in" filter="fade">
                                      <p:cBhvr>
                                        <p:cTn id="69" dur="1000"/>
                                        <p:tgtEl>
                                          <p:spTgt spid="1017"/>
                                        </p:tgtEl>
                                      </p:cBhvr>
                                    </p:animEffect>
                                  </p:childTnLst>
                                </p:cTn>
                              </p:par>
                              <p:par>
                                <p:cTn id="70" presetID="10" presetClass="entr" presetSubtype="0" fill="hold" nodeType="withEffect">
                                  <p:stCondLst>
                                    <p:cond delay="0"/>
                                  </p:stCondLst>
                                  <p:childTnLst>
                                    <p:set>
                                      <p:cBhvr>
                                        <p:cTn id="71" dur="1" fill="hold">
                                          <p:stCondLst>
                                            <p:cond delay="0"/>
                                          </p:stCondLst>
                                        </p:cTn>
                                        <p:tgtEl>
                                          <p:spTgt spid="1024"/>
                                        </p:tgtEl>
                                        <p:attrNameLst>
                                          <p:attrName>style.visibility</p:attrName>
                                        </p:attrNameLst>
                                      </p:cBhvr>
                                      <p:to>
                                        <p:strVal val="visible"/>
                                      </p:to>
                                    </p:set>
                                    <p:animEffect transition="in" filter="fade">
                                      <p:cBhvr>
                                        <p:cTn id="72" dur="1000"/>
                                        <p:tgtEl>
                                          <p:spTgt spid="1024"/>
                                        </p:tgtEl>
                                      </p:cBhvr>
                                    </p:animEffect>
                                  </p:childTnLst>
                                </p:cTn>
                              </p:par>
                              <p:par>
                                <p:cTn id="73" presetID="10" presetClass="entr" presetSubtype="0" fill="hold" nodeType="withEffect">
                                  <p:stCondLst>
                                    <p:cond delay="0"/>
                                  </p:stCondLst>
                                  <p:childTnLst>
                                    <p:set>
                                      <p:cBhvr>
                                        <p:cTn id="74" dur="1" fill="hold">
                                          <p:stCondLst>
                                            <p:cond delay="0"/>
                                          </p:stCondLst>
                                        </p:cTn>
                                        <p:tgtEl>
                                          <p:spTgt spid="1013"/>
                                        </p:tgtEl>
                                        <p:attrNameLst>
                                          <p:attrName>style.visibility</p:attrName>
                                        </p:attrNameLst>
                                      </p:cBhvr>
                                      <p:to>
                                        <p:strVal val="visible"/>
                                      </p:to>
                                    </p:set>
                                    <p:animEffect transition="in" filter="fade">
                                      <p:cBhvr>
                                        <p:cTn id="75" dur="1000"/>
                                        <p:tgtEl>
                                          <p:spTgt spid="1013"/>
                                        </p:tgtEl>
                                      </p:cBhvr>
                                    </p:animEffect>
                                  </p:childTnLst>
                                </p:cTn>
                              </p:par>
                              <p:par>
                                <p:cTn id="76" presetID="10" presetClass="entr" presetSubtype="0" fill="hold" nodeType="withEffect">
                                  <p:stCondLst>
                                    <p:cond delay="0"/>
                                  </p:stCondLst>
                                  <p:childTnLst>
                                    <p:set>
                                      <p:cBhvr>
                                        <p:cTn id="77" dur="1" fill="hold">
                                          <p:stCondLst>
                                            <p:cond delay="0"/>
                                          </p:stCondLst>
                                        </p:cTn>
                                        <p:tgtEl>
                                          <p:spTgt spid="12"/>
                                        </p:tgtEl>
                                        <p:attrNameLst>
                                          <p:attrName>style.visibility</p:attrName>
                                        </p:attrNameLst>
                                      </p:cBhvr>
                                      <p:to>
                                        <p:strVal val="visible"/>
                                      </p:to>
                                    </p:set>
                                    <p:animEffect transition="in" filter="fade">
                                      <p:cBhvr>
                                        <p:cTn id="78" dur="1000"/>
                                        <p:tgtEl>
                                          <p:spTgt spid="12"/>
                                        </p:tgtEl>
                                      </p:cBhvr>
                                    </p:animEffect>
                                  </p:childTnLst>
                                </p:cTn>
                              </p:par>
                              <p:par>
                                <p:cTn id="79" presetID="10" presetClass="entr" presetSubtype="0" fill="hold" nodeType="with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Rectangle: Rounded Corners 33">
            <a:extLst>
              <a:ext uri="{FF2B5EF4-FFF2-40B4-BE49-F238E27FC236}">
                <a16:creationId xmlns:a16="http://schemas.microsoft.com/office/drawing/2014/main" id="{16C73884-006A-1104-6F95-3FDFFCD1168E}"/>
              </a:ext>
            </a:extLst>
          </p:cNvPr>
          <p:cNvSpPr/>
          <p:nvPr/>
        </p:nvSpPr>
        <p:spPr>
          <a:xfrm>
            <a:off x="1251751" y="96072"/>
            <a:ext cx="5646199" cy="729142"/>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oogle Shape;3205;p49">
            <a:extLst>
              <a:ext uri="{FF2B5EF4-FFF2-40B4-BE49-F238E27FC236}">
                <a16:creationId xmlns:a16="http://schemas.microsoft.com/office/drawing/2014/main" id="{53381637-4D40-8429-EA9C-EE86BB5EF91E}"/>
              </a:ext>
            </a:extLst>
          </p:cNvPr>
          <p:cNvGrpSpPr/>
          <p:nvPr/>
        </p:nvGrpSpPr>
        <p:grpSpPr>
          <a:xfrm>
            <a:off x="2185802" y="1238311"/>
            <a:ext cx="1738127" cy="2666877"/>
            <a:chOff x="5693425" y="3044850"/>
            <a:chExt cx="1055100" cy="1652850"/>
          </a:xfrm>
        </p:grpSpPr>
        <p:sp>
          <p:nvSpPr>
            <p:cNvPr id="3" name="Google Shape;3206;p49">
              <a:extLst>
                <a:ext uri="{FF2B5EF4-FFF2-40B4-BE49-F238E27FC236}">
                  <a16:creationId xmlns:a16="http://schemas.microsoft.com/office/drawing/2014/main" id="{10793DD4-7699-A0EE-284A-EDEE14862BF6}"/>
                </a:ext>
              </a:extLst>
            </p:cNvPr>
            <p:cNvSpPr/>
            <p:nvPr/>
          </p:nvSpPr>
          <p:spPr>
            <a:xfrm>
              <a:off x="5735875" y="4491700"/>
              <a:ext cx="206250" cy="205975"/>
            </a:xfrm>
            <a:custGeom>
              <a:avLst/>
              <a:gdLst/>
              <a:ahLst/>
              <a:cxnLst/>
              <a:rect l="l" t="t" r="r" b="b"/>
              <a:pathLst>
                <a:path w="8250" h="8239" extrusionOk="0">
                  <a:moveTo>
                    <a:pt x="839" y="1"/>
                  </a:moveTo>
                  <a:cubicBezTo>
                    <a:pt x="0" y="4432"/>
                    <a:pt x="154" y="8066"/>
                    <a:pt x="154" y="8238"/>
                  </a:cubicBezTo>
                  <a:lnTo>
                    <a:pt x="8250" y="8238"/>
                  </a:lnTo>
                  <a:lnTo>
                    <a:pt x="8250" y="2700"/>
                  </a:lnTo>
                  <a:cubicBezTo>
                    <a:pt x="5778" y="1870"/>
                    <a:pt x="3308" y="914"/>
                    <a:pt x="83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207;p49">
              <a:extLst>
                <a:ext uri="{FF2B5EF4-FFF2-40B4-BE49-F238E27FC236}">
                  <a16:creationId xmlns:a16="http://schemas.microsoft.com/office/drawing/2014/main" id="{0FA373F0-6BAD-A322-7F2C-8B204A61A89B}"/>
                </a:ext>
              </a:extLst>
            </p:cNvPr>
            <p:cNvSpPr/>
            <p:nvPr/>
          </p:nvSpPr>
          <p:spPr>
            <a:xfrm>
              <a:off x="6509425" y="4497175"/>
              <a:ext cx="192200" cy="200525"/>
            </a:xfrm>
            <a:custGeom>
              <a:avLst/>
              <a:gdLst/>
              <a:ahLst/>
              <a:cxnLst/>
              <a:rect l="l" t="t" r="r" b="b"/>
              <a:pathLst>
                <a:path w="7688" h="8021" extrusionOk="0">
                  <a:moveTo>
                    <a:pt x="7192" y="1"/>
                  </a:moveTo>
                  <a:cubicBezTo>
                    <a:pt x="4810" y="934"/>
                    <a:pt x="2387" y="1745"/>
                    <a:pt x="1" y="2522"/>
                  </a:cubicBezTo>
                  <a:lnTo>
                    <a:pt x="1" y="8021"/>
                  </a:lnTo>
                  <a:lnTo>
                    <a:pt x="7143" y="8021"/>
                  </a:lnTo>
                  <a:cubicBezTo>
                    <a:pt x="7143" y="8021"/>
                    <a:pt x="7688" y="4438"/>
                    <a:pt x="7192"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208;p49">
              <a:extLst>
                <a:ext uri="{FF2B5EF4-FFF2-40B4-BE49-F238E27FC236}">
                  <a16:creationId xmlns:a16="http://schemas.microsoft.com/office/drawing/2014/main" id="{8F9D5B78-9D4E-67D5-B6CA-8CC39BD986F8}"/>
                </a:ext>
              </a:extLst>
            </p:cNvPr>
            <p:cNvSpPr/>
            <p:nvPr/>
          </p:nvSpPr>
          <p:spPr>
            <a:xfrm>
              <a:off x="5762925" y="3055200"/>
              <a:ext cx="331500" cy="292275"/>
            </a:xfrm>
            <a:custGeom>
              <a:avLst/>
              <a:gdLst/>
              <a:ahLst/>
              <a:cxnLst/>
              <a:rect l="l" t="t" r="r" b="b"/>
              <a:pathLst>
                <a:path w="13260" h="11691" extrusionOk="0">
                  <a:moveTo>
                    <a:pt x="7497" y="1"/>
                  </a:moveTo>
                  <a:cubicBezTo>
                    <a:pt x="6380" y="1"/>
                    <a:pt x="5209" y="268"/>
                    <a:pt x="4096" y="830"/>
                  </a:cubicBezTo>
                  <a:cubicBezTo>
                    <a:pt x="2521" y="1626"/>
                    <a:pt x="1279" y="2917"/>
                    <a:pt x="639" y="4420"/>
                  </a:cubicBezTo>
                  <a:cubicBezTo>
                    <a:pt x="1" y="5924"/>
                    <a:pt x="20" y="7515"/>
                    <a:pt x="691" y="8846"/>
                  </a:cubicBezTo>
                  <a:cubicBezTo>
                    <a:pt x="1363" y="10176"/>
                    <a:pt x="2634" y="11136"/>
                    <a:pt x="4223" y="11514"/>
                  </a:cubicBezTo>
                  <a:cubicBezTo>
                    <a:pt x="4720" y="11632"/>
                    <a:pt x="5235" y="11691"/>
                    <a:pt x="5757" y="11691"/>
                  </a:cubicBezTo>
                  <a:cubicBezTo>
                    <a:pt x="6904" y="11691"/>
                    <a:pt x="8082" y="11409"/>
                    <a:pt x="9164" y="10863"/>
                  </a:cubicBezTo>
                  <a:cubicBezTo>
                    <a:pt x="10739" y="10067"/>
                    <a:pt x="11983" y="8775"/>
                    <a:pt x="12621" y="7272"/>
                  </a:cubicBezTo>
                  <a:cubicBezTo>
                    <a:pt x="13260" y="5768"/>
                    <a:pt x="13241" y="4176"/>
                    <a:pt x="12569" y="2847"/>
                  </a:cubicBezTo>
                  <a:cubicBezTo>
                    <a:pt x="11644" y="1016"/>
                    <a:pt x="9674" y="1"/>
                    <a:pt x="7497"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209;p49">
              <a:extLst>
                <a:ext uri="{FF2B5EF4-FFF2-40B4-BE49-F238E27FC236}">
                  <a16:creationId xmlns:a16="http://schemas.microsoft.com/office/drawing/2014/main" id="{C99D6822-B321-AB90-9A77-DDC62BE77B0D}"/>
                </a:ext>
              </a:extLst>
            </p:cNvPr>
            <p:cNvSpPr/>
            <p:nvPr/>
          </p:nvSpPr>
          <p:spPr>
            <a:xfrm>
              <a:off x="5748750" y="3044850"/>
              <a:ext cx="308875" cy="297275"/>
            </a:xfrm>
            <a:custGeom>
              <a:avLst/>
              <a:gdLst/>
              <a:ahLst/>
              <a:cxnLst/>
              <a:rect l="l" t="t" r="r" b="b"/>
              <a:pathLst>
                <a:path w="12355" h="11891" fill="none" extrusionOk="0">
                  <a:moveTo>
                    <a:pt x="3532" y="11890"/>
                  </a:moveTo>
                  <a:cubicBezTo>
                    <a:pt x="1267" y="10586"/>
                    <a:pt x="1" y="7745"/>
                    <a:pt x="544" y="5186"/>
                  </a:cubicBezTo>
                  <a:cubicBezTo>
                    <a:pt x="1086" y="2629"/>
                    <a:pt x="3398" y="547"/>
                    <a:pt x="5999" y="276"/>
                  </a:cubicBezTo>
                  <a:cubicBezTo>
                    <a:pt x="8601" y="1"/>
                    <a:pt x="11293" y="1556"/>
                    <a:pt x="12354" y="3947"/>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210;p49">
              <a:extLst>
                <a:ext uri="{FF2B5EF4-FFF2-40B4-BE49-F238E27FC236}">
                  <a16:creationId xmlns:a16="http://schemas.microsoft.com/office/drawing/2014/main" id="{35228738-4D25-7CCB-25AD-DE81DE728219}"/>
                </a:ext>
              </a:extLst>
            </p:cNvPr>
            <p:cNvSpPr/>
            <p:nvPr/>
          </p:nvSpPr>
          <p:spPr>
            <a:xfrm>
              <a:off x="5763300" y="3245075"/>
              <a:ext cx="908300" cy="783425"/>
            </a:xfrm>
            <a:custGeom>
              <a:avLst/>
              <a:gdLst/>
              <a:ahLst/>
              <a:cxnLst/>
              <a:rect l="l" t="t" r="r" b="b"/>
              <a:pathLst>
                <a:path w="36332" h="31337" extrusionOk="0">
                  <a:moveTo>
                    <a:pt x="26840" y="0"/>
                  </a:moveTo>
                  <a:lnTo>
                    <a:pt x="516" y="7521"/>
                  </a:lnTo>
                  <a:cubicBezTo>
                    <a:pt x="0" y="12243"/>
                    <a:pt x="758" y="17150"/>
                    <a:pt x="2999" y="21342"/>
                  </a:cubicBezTo>
                  <a:cubicBezTo>
                    <a:pt x="5236" y="25534"/>
                    <a:pt x="9003" y="28958"/>
                    <a:pt x="13509" y="30464"/>
                  </a:cubicBezTo>
                  <a:cubicBezTo>
                    <a:pt x="15249" y="31045"/>
                    <a:pt x="17084" y="31336"/>
                    <a:pt x="18918" y="31336"/>
                  </a:cubicBezTo>
                  <a:cubicBezTo>
                    <a:pt x="20655" y="31336"/>
                    <a:pt x="22392" y="31075"/>
                    <a:pt x="24049" y="30551"/>
                  </a:cubicBezTo>
                  <a:cubicBezTo>
                    <a:pt x="26670" y="29723"/>
                    <a:pt x="29086" y="28248"/>
                    <a:pt x="31007" y="26283"/>
                  </a:cubicBezTo>
                  <a:cubicBezTo>
                    <a:pt x="34606" y="22603"/>
                    <a:pt x="36332" y="17178"/>
                    <a:pt x="35527" y="12095"/>
                  </a:cubicBezTo>
                  <a:cubicBezTo>
                    <a:pt x="34722" y="7013"/>
                    <a:pt x="31401" y="2388"/>
                    <a:pt x="2684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211;p49">
              <a:extLst>
                <a:ext uri="{FF2B5EF4-FFF2-40B4-BE49-F238E27FC236}">
                  <a16:creationId xmlns:a16="http://schemas.microsoft.com/office/drawing/2014/main" id="{82DEFCDC-5B88-A2E0-12EE-1B0D2FB10D7F}"/>
                </a:ext>
              </a:extLst>
            </p:cNvPr>
            <p:cNvSpPr/>
            <p:nvPr/>
          </p:nvSpPr>
          <p:spPr>
            <a:xfrm>
              <a:off x="5739400" y="4079325"/>
              <a:ext cx="968275" cy="618350"/>
            </a:xfrm>
            <a:custGeom>
              <a:avLst/>
              <a:gdLst/>
              <a:ahLst/>
              <a:cxnLst/>
              <a:rect l="l" t="t" r="r" b="b"/>
              <a:pathLst>
                <a:path w="38731" h="24734" extrusionOk="0">
                  <a:moveTo>
                    <a:pt x="18971" y="0"/>
                  </a:moveTo>
                  <a:cubicBezTo>
                    <a:pt x="6682" y="0"/>
                    <a:pt x="1870" y="8030"/>
                    <a:pt x="1" y="14940"/>
                  </a:cubicBezTo>
                  <a:lnTo>
                    <a:pt x="8107" y="17501"/>
                  </a:lnTo>
                  <a:lnTo>
                    <a:pt x="8107" y="24733"/>
                  </a:lnTo>
                  <a:lnTo>
                    <a:pt x="30802" y="24733"/>
                  </a:lnTo>
                  <a:lnTo>
                    <a:pt x="30802" y="17501"/>
                  </a:lnTo>
                  <a:lnTo>
                    <a:pt x="38731" y="14997"/>
                  </a:lnTo>
                  <a:cubicBezTo>
                    <a:pt x="37389" y="8076"/>
                    <a:pt x="32848" y="0"/>
                    <a:pt x="18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212;p49">
              <a:extLst>
                <a:ext uri="{FF2B5EF4-FFF2-40B4-BE49-F238E27FC236}">
                  <a16:creationId xmlns:a16="http://schemas.microsoft.com/office/drawing/2014/main" id="{78F357D3-B2F9-DFF4-4B6D-904F69250122}"/>
                </a:ext>
              </a:extLst>
            </p:cNvPr>
            <p:cNvSpPr/>
            <p:nvPr/>
          </p:nvSpPr>
          <p:spPr>
            <a:xfrm>
              <a:off x="5730050" y="4452825"/>
              <a:ext cx="212125" cy="106425"/>
            </a:xfrm>
            <a:custGeom>
              <a:avLst/>
              <a:gdLst/>
              <a:ahLst/>
              <a:cxnLst/>
              <a:rect l="l" t="t" r="r" b="b"/>
              <a:pathLst>
                <a:path w="8485" h="4257" extrusionOk="0">
                  <a:moveTo>
                    <a:pt x="376" y="0"/>
                  </a:moveTo>
                  <a:cubicBezTo>
                    <a:pt x="233" y="528"/>
                    <a:pt x="111" y="1046"/>
                    <a:pt x="1" y="1556"/>
                  </a:cubicBezTo>
                  <a:cubicBezTo>
                    <a:pt x="2830" y="2467"/>
                    <a:pt x="5656" y="3424"/>
                    <a:pt x="8484" y="4256"/>
                  </a:cubicBezTo>
                  <a:lnTo>
                    <a:pt x="8484" y="2561"/>
                  </a:lnTo>
                  <a:lnTo>
                    <a:pt x="8483" y="2561"/>
                  </a:lnTo>
                  <a:lnTo>
                    <a:pt x="3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213;p49">
              <a:extLst>
                <a:ext uri="{FF2B5EF4-FFF2-40B4-BE49-F238E27FC236}">
                  <a16:creationId xmlns:a16="http://schemas.microsoft.com/office/drawing/2014/main" id="{4293CBD4-0EF1-0A51-BD04-385AED8B1C57}"/>
                </a:ext>
              </a:extLst>
            </p:cNvPr>
            <p:cNvSpPr/>
            <p:nvPr/>
          </p:nvSpPr>
          <p:spPr>
            <a:xfrm>
              <a:off x="6509425" y="4454250"/>
              <a:ext cx="205100" cy="105975"/>
            </a:xfrm>
            <a:custGeom>
              <a:avLst/>
              <a:gdLst/>
              <a:ahLst/>
              <a:cxnLst/>
              <a:rect l="l" t="t" r="r" b="b"/>
              <a:pathLst>
                <a:path w="8204" h="4239" extrusionOk="0">
                  <a:moveTo>
                    <a:pt x="7930" y="0"/>
                  </a:moveTo>
                  <a:lnTo>
                    <a:pt x="1" y="2504"/>
                  </a:lnTo>
                  <a:lnTo>
                    <a:pt x="1" y="4239"/>
                  </a:lnTo>
                  <a:cubicBezTo>
                    <a:pt x="2723" y="3462"/>
                    <a:pt x="5485" y="2650"/>
                    <a:pt x="8203" y="1718"/>
                  </a:cubicBezTo>
                  <a:cubicBezTo>
                    <a:pt x="8130" y="1156"/>
                    <a:pt x="8042" y="582"/>
                    <a:pt x="7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214;p49">
              <a:extLst>
                <a:ext uri="{FF2B5EF4-FFF2-40B4-BE49-F238E27FC236}">
                  <a16:creationId xmlns:a16="http://schemas.microsoft.com/office/drawing/2014/main" id="{F443B096-3078-826D-8883-C41268390CD5}"/>
                </a:ext>
              </a:extLst>
            </p:cNvPr>
            <p:cNvSpPr/>
            <p:nvPr/>
          </p:nvSpPr>
          <p:spPr>
            <a:xfrm>
              <a:off x="6090175" y="4079700"/>
              <a:ext cx="303900" cy="147325"/>
            </a:xfrm>
            <a:custGeom>
              <a:avLst/>
              <a:gdLst/>
              <a:ahLst/>
              <a:cxnLst/>
              <a:rect l="l" t="t" r="r" b="b"/>
              <a:pathLst>
                <a:path w="12156" h="5893" extrusionOk="0">
                  <a:moveTo>
                    <a:pt x="4460" y="0"/>
                  </a:moveTo>
                  <a:cubicBezTo>
                    <a:pt x="2999" y="0"/>
                    <a:pt x="1468" y="101"/>
                    <a:pt x="0" y="375"/>
                  </a:cubicBezTo>
                  <a:cubicBezTo>
                    <a:pt x="0" y="375"/>
                    <a:pt x="89" y="5835"/>
                    <a:pt x="5848" y="5892"/>
                  </a:cubicBezTo>
                  <a:cubicBezTo>
                    <a:pt x="5881" y="5892"/>
                    <a:pt x="5913" y="5892"/>
                    <a:pt x="5945" y="5892"/>
                  </a:cubicBezTo>
                  <a:cubicBezTo>
                    <a:pt x="11615" y="5892"/>
                    <a:pt x="12155" y="807"/>
                    <a:pt x="12155" y="807"/>
                  </a:cubicBezTo>
                  <a:cubicBezTo>
                    <a:pt x="12155"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215;p49">
              <a:extLst>
                <a:ext uri="{FF2B5EF4-FFF2-40B4-BE49-F238E27FC236}">
                  <a16:creationId xmlns:a16="http://schemas.microsoft.com/office/drawing/2014/main" id="{58113C30-16CA-B321-E1E1-7409716944F7}"/>
                </a:ext>
              </a:extLst>
            </p:cNvPr>
            <p:cNvSpPr/>
            <p:nvPr/>
          </p:nvSpPr>
          <p:spPr>
            <a:xfrm>
              <a:off x="6131825" y="3947050"/>
              <a:ext cx="214250" cy="241100"/>
            </a:xfrm>
            <a:custGeom>
              <a:avLst/>
              <a:gdLst/>
              <a:ahLst/>
              <a:cxnLst/>
              <a:rect l="l" t="t" r="r" b="b"/>
              <a:pathLst>
                <a:path w="8570" h="9644" extrusionOk="0">
                  <a:moveTo>
                    <a:pt x="8570" y="1"/>
                  </a:moveTo>
                  <a:lnTo>
                    <a:pt x="1" y="902"/>
                  </a:lnTo>
                  <a:lnTo>
                    <a:pt x="221" y="3528"/>
                  </a:lnTo>
                  <a:lnTo>
                    <a:pt x="554" y="7514"/>
                  </a:lnTo>
                  <a:cubicBezTo>
                    <a:pt x="554" y="7514"/>
                    <a:pt x="1030" y="9644"/>
                    <a:pt x="4286" y="9644"/>
                  </a:cubicBezTo>
                  <a:cubicBezTo>
                    <a:pt x="7940" y="9644"/>
                    <a:pt x="8472" y="7514"/>
                    <a:pt x="8472" y="7514"/>
                  </a:cubicBezTo>
                  <a:lnTo>
                    <a:pt x="8523" y="3753"/>
                  </a:lnTo>
                  <a:lnTo>
                    <a:pt x="8570" y="1"/>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216;p49">
              <a:extLst>
                <a:ext uri="{FF2B5EF4-FFF2-40B4-BE49-F238E27FC236}">
                  <a16:creationId xmlns:a16="http://schemas.microsoft.com/office/drawing/2014/main" id="{FD63577B-69FB-43BD-DC8F-46F273B711C4}"/>
                </a:ext>
              </a:extLst>
            </p:cNvPr>
            <p:cNvSpPr/>
            <p:nvPr/>
          </p:nvSpPr>
          <p:spPr>
            <a:xfrm>
              <a:off x="5808975" y="3201050"/>
              <a:ext cx="768175" cy="814975"/>
            </a:xfrm>
            <a:custGeom>
              <a:avLst/>
              <a:gdLst/>
              <a:ahLst/>
              <a:cxnLst/>
              <a:rect l="l" t="t" r="r" b="b"/>
              <a:pathLst>
                <a:path w="30727" h="32599" extrusionOk="0">
                  <a:moveTo>
                    <a:pt x="17909" y="1"/>
                  </a:moveTo>
                  <a:cubicBezTo>
                    <a:pt x="16089" y="1"/>
                    <a:pt x="14082" y="260"/>
                    <a:pt x="11911" y="791"/>
                  </a:cubicBezTo>
                  <a:cubicBezTo>
                    <a:pt x="3068" y="2957"/>
                    <a:pt x="0" y="10716"/>
                    <a:pt x="2166" y="20462"/>
                  </a:cubicBezTo>
                  <a:cubicBezTo>
                    <a:pt x="4189" y="29555"/>
                    <a:pt x="10607" y="32599"/>
                    <a:pt x="17102" y="32599"/>
                  </a:cubicBezTo>
                  <a:cubicBezTo>
                    <a:pt x="17567" y="32599"/>
                    <a:pt x="18034" y="32583"/>
                    <a:pt x="18498" y="32553"/>
                  </a:cubicBezTo>
                  <a:cubicBezTo>
                    <a:pt x="25892" y="32076"/>
                    <a:pt x="30726" y="26147"/>
                    <a:pt x="30726" y="20093"/>
                  </a:cubicBezTo>
                  <a:cubicBezTo>
                    <a:pt x="30726" y="12334"/>
                    <a:pt x="28696" y="7019"/>
                    <a:pt x="28696" y="7019"/>
                  </a:cubicBezTo>
                  <a:cubicBezTo>
                    <a:pt x="27335" y="2456"/>
                    <a:pt x="23507" y="1"/>
                    <a:pt x="1790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217;p49">
              <a:extLst>
                <a:ext uri="{FF2B5EF4-FFF2-40B4-BE49-F238E27FC236}">
                  <a16:creationId xmlns:a16="http://schemas.microsoft.com/office/drawing/2014/main" id="{AE0CA45A-7C82-DEB8-B8DD-AC5E34CE3ABE}"/>
                </a:ext>
              </a:extLst>
            </p:cNvPr>
            <p:cNvSpPr/>
            <p:nvPr/>
          </p:nvSpPr>
          <p:spPr>
            <a:xfrm>
              <a:off x="6500075" y="3662175"/>
              <a:ext cx="181550" cy="205925"/>
            </a:xfrm>
            <a:custGeom>
              <a:avLst/>
              <a:gdLst/>
              <a:ahLst/>
              <a:cxnLst/>
              <a:rect l="l" t="t" r="r" b="b"/>
              <a:pathLst>
                <a:path w="7262" h="8237" extrusionOk="0">
                  <a:moveTo>
                    <a:pt x="3590" y="0"/>
                  </a:moveTo>
                  <a:cubicBezTo>
                    <a:pt x="2521" y="0"/>
                    <a:pt x="1625" y="326"/>
                    <a:pt x="1625" y="326"/>
                  </a:cubicBezTo>
                  <a:lnTo>
                    <a:pt x="1" y="6012"/>
                  </a:lnTo>
                  <a:cubicBezTo>
                    <a:pt x="753" y="7458"/>
                    <a:pt x="2209" y="8236"/>
                    <a:pt x="3610" y="8236"/>
                  </a:cubicBezTo>
                  <a:cubicBezTo>
                    <a:pt x="5486" y="8236"/>
                    <a:pt x="7261" y="6839"/>
                    <a:pt x="7106" y="3777"/>
                  </a:cubicBezTo>
                  <a:cubicBezTo>
                    <a:pt x="6948" y="649"/>
                    <a:pt x="5098" y="0"/>
                    <a:pt x="359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218;p49">
              <a:extLst>
                <a:ext uri="{FF2B5EF4-FFF2-40B4-BE49-F238E27FC236}">
                  <a16:creationId xmlns:a16="http://schemas.microsoft.com/office/drawing/2014/main" id="{D8342714-C96A-0599-8FAE-73D1C4AF874D}"/>
                </a:ext>
              </a:extLst>
            </p:cNvPr>
            <p:cNvSpPr/>
            <p:nvPr/>
          </p:nvSpPr>
          <p:spPr>
            <a:xfrm>
              <a:off x="6202550" y="3798125"/>
              <a:ext cx="56450" cy="37400"/>
            </a:xfrm>
            <a:custGeom>
              <a:avLst/>
              <a:gdLst/>
              <a:ahLst/>
              <a:cxnLst/>
              <a:rect l="l" t="t" r="r" b="b"/>
              <a:pathLst>
                <a:path w="2258" h="1496" extrusionOk="0">
                  <a:moveTo>
                    <a:pt x="117" y="0"/>
                  </a:moveTo>
                  <a:cubicBezTo>
                    <a:pt x="112" y="0"/>
                    <a:pt x="107" y="1"/>
                    <a:pt x="102" y="2"/>
                  </a:cubicBezTo>
                  <a:cubicBezTo>
                    <a:pt x="43" y="9"/>
                    <a:pt x="1" y="63"/>
                    <a:pt x="8" y="121"/>
                  </a:cubicBezTo>
                  <a:cubicBezTo>
                    <a:pt x="13" y="136"/>
                    <a:pt x="201" y="1496"/>
                    <a:pt x="1838" y="1496"/>
                  </a:cubicBezTo>
                  <a:cubicBezTo>
                    <a:pt x="1939" y="1496"/>
                    <a:pt x="2044" y="1490"/>
                    <a:pt x="2155" y="1481"/>
                  </a:cubicBezTo>
                  <a:cubicBezTo>
                    <a:pt x="2214" y="1475"/>
                    <a:pt x="2257" y="1423"/>
                    <a:pt x="2253" y="1364"/>
                  </a:cubicBezTo>
                  <a:cubicBezTo>
                    <a:pt x="2247" y="1308"/>
                    <a:pt x="2197" y="1268"/>
                    <a:pt x="2141" y="1268"/>
                  </a:cubicBezTo>
                  <a:cubicBezTo>
                    <a:pt x="2139" y="1268"/>
                    <a:pt x="2137" y="1268"/>
                    <a:pt x="2135" y="1268"/>
                  </a:cubicBezTo>
                  <a:cubicBezTo>
                    <a:pt x="2031" y="1278"/>
                    <a:pt x="1933" y="1283"/>
                    <a:pt x="1840" y="1283"/>
                  </a:cubicBezTo>
                  <a:cubicBezTo>
                    <a:pt x="395" y="1283"/>
                    <a:pt x="230" y="147"/>
                    <a:pt x="221" y="95"/>
                  </a:cubicBezTo>
                  <a:cubicBezTo>
                    <a:pt x="213" y="41"/>
                    <a:pt x="168"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219;p49">
              <a:extLst>
                <a:ext uri="{FF2B5EF4-FFF2-40B4-BE49-F238E27FC236}">
                  <a16:creationId xmlns:a16="http://schemas.microsoft.com/office/drawing/2014/main" id="{6BF90CC0-9428-9FBE-88EE-401C5442930A}"/>
                </a:ext>
              </a:extLst>
            </p:cNvPr>
            <p:cNvSpPr/>
            <p:nvPr/>
          </p:nvSpPr>
          <p:spPr>
            <a:xfrm>
              <a:off x="5967550" y="3763675"/>
              <a:ext cx="182750" cy="98350"/>
            </a:xfrm>
            <a:custGeom>
              <a:avLst/>
              <a:gdLst/>
              <a:ahLst/>
              <a:cxnLst/>
              <a:rect l="l" t="t" r="r" b="b"/>
              <a:pathLst>
                <a:path w="7310" h="3934" extrusionOk="0">
                  <a:moveTo>
                    <a:pt x="2797" y="1"/>
                  </a:moveTo>
                  <a:cubicBezTo>
                    <a:pt x="1430" y="1"/>
                    <a:pt x="359" y="490"/>
                    <a:pt x="202" y="1283"/>
                  </a:cubicBezTo>
                  <a:cubicBezTo>
                    <a:pt x="1" y="2300"/>
                    <a:pt x="1382" y="3432"/>
                    <a:pt x="3288" y="3810"/>
                  </a:cubicBezTo>
                  <a:cubicBezTo>
                    <a:pt x="3711" y="3894"/>
                    <a:pt x="4124" y="3934"/>
                    <a:pt x="4513" y="3934"/>
                  </a:cubicBezTo>
                  <a:cubicBezTo>
                    <a:pt x="5878" y="3934"/>
                    <a:pt x="6948" y="3444"/>
                    <a:pt x="7106" y="2650"/>
                  </a:cubicBezTo>
                  <a:cubicBezTo>
                    <a:pt x="7309" y="1632"/>
                    <a:pt x="5928" y="500"/>
                    <a:pt x="4019" y="124"/>
                  </a:cubicBezTo>
                  <a:cubicBezTo>
                    <a:pt x="3597" y="40"/>
                    <a:pt x="3185" y="1"/>
                    <a:pt x="2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220;p49">
              <a:extLst>
                <a:ext uri="{FF2B5EF4-FFF2-40B4-BE49-F238E27FC236}">
                  <a16:creationId xmlns:a16="http://schemas.microsoft.com/office/drawing/2014/main" id="{E105C623-9179-9197-65F3-DDF79A3BD9D9}"/>
                </a:ext>
              </a:extLst>
            </p:cNvPr>
            <p:cNvSpPr/>
            <p:nvPr/>
          </p:nvSpPr>
          <p:spPr>
            <a:xfrm>
              <a:off x="5760600" y="3662175"/>
              <a:ext cx="181525" cy="205925"/>
            </a:xfrm>
            <a:custGeom>
              <a:avLst/>
              <a:gdLst/>
              <a:ahLst/>
              <a:cxnLst/>
              <a:rect l="l" t="t" r="r" b="b"/>
              <a:pathLst>
                <a:path w="7261" h="8237" extrusionOk="0">
                  <a:moveTo>
                    <a:pt x="3670" y="0"/>
                  </a:moveTo>
                  <a:cubicBezTo>
                    <a:pt x="2163" y="0"/>
                    <a:pt x="313" y="649"/>
                    <a:pt x="155" y="3777"/>
                  </a:cubicBezTo>
                  <a:cubicBezTo>
                    <a:pt x="0" y="6839"/>
                    <a:pt x="1776" y="8236"/>
                    <a:pt x="3652" y="8236"/>
                  </a:cubicBezTo>
                  <a:cubicBezTo>
                    <a:pt x="5052" y="8236"/>
                    <a:pt x="6509" y="7458"/>
                    <a:pt x="7261" y="6012"/>
                  </a:cubicBezTo>
                  <a:lnTo>
                    <a:pt x="5635" y="326"/>
                  </a:lnTo>
                  <a:cubicBezTo>
                    <a:pt x="5635" y="326"/>
                    <a:pt x="4739" y="0"/>
                    <a:pt x="367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221;p49">
              <a:extLst>
                <a:ext uri="{FF2B5EF4-FFF2-40B4-BE49-F238E27FC236}">
                  <a16:creationId xmlns:a16="http://schemas.microsoft.com/office/drawing/2014/main" id="{98464300-5387-33EC-F1A3-14B98A7250B7}"/>
                </a:ext>
              </a:extLst>
            </p:cNvPr>
            <p:cNvSpPr/>
            <p:nvPr/>
          </p:nvSpPr>
          <p:spPr>
            <a:xfrm>
              <a:off x="5976675" y="3540200"/>
              <a:ext cx="150000" cy="81425"/>
            </a:xfrm>
            <a:custGeom>
              <a:avLst/>
              <a:gdLst/>
              <a:ahLst/>
              <a:cxnLst/>
              <a:rect l="l" t="t" r="r" b="b"/>
              <a:pathLst>
                <a:path w="6000" h="3257" extrusionOk="0">
                  <a:moveTo>
                    <a:pt x="4700" y="0"/>
                  </a:moveTo>
                  <a:cubicBezTo>
                    <a:pt x="4173" y="0"/>
                    <a:pt x="3404" y="228"/>
                    <a:pt x="2256" y="832"/>
                  </a:cubicBezTo>
                  <a:cubicBezTo>
                    <a:pt x="1" y="2018"/>
                    <a:pt x="1067" y="2965"/>
                    <a:pt x="1067" y="2965"/>
                  </a:cubicBezTo>
                  <a:cubicBezTo>
                    <a:pt x="1279" y="3164"/>
                    <a:pt x="1550" y="3257"/>
                    <a:pt x="1884" y="3257"/>
                  </a:cubicBezTo>
                  <a:cubicBezTo>
                    <a:pt x="2463" y="3257"/>
                    <a:pt x="3230" y="2978"/>
                    <a:pt x="4204" y="2490"/>
                  </a:cubicBezTo>
                  <a:cubicBezTo>
                    <a:pt x="5484" y="1850"/>
                    <a:pt x="5999" y="1041"/>
                    <a:pt x="5666" y="501"/>
                  </a:cubicBezTo>
                  <a:cubicBezTo>
                    <a:pt x="5487" y="211"/>
                    <a:pt x="5206" y="0"/>
                    <a:pt x="470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222;p49">
              <a:extLst>
                <a:ext uri="{FF2B5EF4-FFF2-40B4-BE49-F238E27FC236}">
                  <a16:creationId xmlns:a16="http://schemas.microsoft.com/office/drawing/2014/main" id="{47EB1FA8-E2C9-74D9-8AC0-B0EB8FC9D53F}"/>
                </a:ext>
              </a:extLst>
            </p:cNvPr>
            <p:cNvSpPr/>
            <p:nvPr/>
          </p:nvSpPr>
          <p:spPr>
            <a:xfrm>
              <a:off x="6057200" y="3671700"/>
              <a:ext cx="54175" cy="66000"/>
            </a:xfrm>
            <a:custGeom>
              <a:avLst/>
              <a:gdLst/>
              <a:ahLst/>
              <a:cxnLst/>
              <a:rect l="l" t="t" r="r" b="b"/>
              <a:pathLst>
                <a:path w="2167" h="2640" extrusionOk="0">
                  <a:moveTo>
                    <a:pt x="1083" y="1"/>
                  </a:moveTo>
                  <a:cubicBezTo>
                    <a:pt x="487" y="1"/>
                    <a:pt x="0" y="592"/>
                    <a:pt x="0" y="1320"/>
                  </a:cubicBezTo>
                  <a:cubicBezTo>
                    <a:pt x="0" y="2048"/>
                    <a:pt x="487" y="2640"/>
                    <a:pt x="1083" y="2640"/>
                  </a:cubicBezTo>
                  <a:cubicBezTo>
                    <a:pt x="1680" y="2640"/>
                    <a:pt x="2166" y="2048"/>
                    <a:pt x="2166" y="1320"/>
                  </a:cubicBezTo>
                  <a:cubicBezTo>
                    <a:pt x="2166"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223;p49">
              <a:extLst>
                <a:ext uri="{FF2B5EF4-FFF2-40B4-BE49-F238E27FC236}">
                  <a16:creationId xmlns:a16="http://schemas.microsoft.com/office/drawing/2014/main" id="{6FDA6646-E263-3FC2-04D7-359F8C9B4BF7}"/>
                </a:ext>
              </a:extLst>
            </p:cNvPr>
            <p:cNvSpPr/>
            <p:nvPr/>
          </p:nvSpPr>
          <p:spPr>
            <a:xfrm>
              <a:off x="6316600" y="3763675"/>
              <a:ext cx="182700" cy="98350"/>
            </a:xfrm>
            <a:custGeom>
              <a:avLst/>
              <a:gdLst/>
              <a:ahLst/>
              <a:cxnLst/>
              <a:rect l="l" t="t" r="r" b="b"/>
              <a:pathLst>
                <a:path w="7308" h="3934" extrusionOk="0">
                  <a:moveTo>
                    <a:pt x="4512" y="1"/>
                  </a:moveTo>
                  <a:cubicBezTo>
                    <a:pt x="4123" y="1"/>
                    <a:pt x="3711" y="40"/>
                    <a:pt x="3289" y="124"/>
                  </a:cubicBezTo>
                  <a:cubicBezTo>
                    <a:pt x="1382" y="500"/>
                    <a:pt x="0" y="1632"/>
                    <a:pt x="203" y="2650"/>
                  </a:cubicBezTo>
                  <a:cubicBezTo>
                    <a:pt x="360" y="3444"/>
                    <a:pt x="1430" y="3934"/>
                    <a:pt x="2795" y="3934"/>
                  </a:cubicBezTo>
                  <a:cubicBezTo>
                    <a:pt x="3184" y="3934"/>
                    <a:pt x="3597" y="3894"/>
                    <a:pt x="4020" y="3810"/>
                  </a:cubicBezTo>
                  <a:cubicBezTo>
                    <a:pt x="5926" y="3432"/>
                    <a:pt x="7307" y="2300"/>
                    <a:pt x="7107" y="1283"/>
                  </a:cubicBezTo>
                  <a:cubicBezTo>
                    <a:pt x="6949" y="490"/>
                    <a:pt x="5878" y="1"/>
                    <a:pt x="4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224;p49">
              <a:extLst>
                <a:ext uri="{FF2B5EF4-FFF2-40B4-BE49-F238E27FC236}">
                  <a16:creationId xmlns:a16="http://schemas.microsoft.com/office/drawing/2014/main" id="{9B5CA368-3FD1-F349-1C7A-54BCAAE79E1F}"/>
                </a:ext>
              </a:extLst>
            </p:cNvPr>
            <p:cNvSpPr/>
            <p:nvPr/>
          </p:nvSpPr>
          <p:spPr>
            <a:xfrm>
              <a:off x="6340175" y="3540200"/>
              <a:ext cx="150025" cy="81425"/>
            </a:xfrm>
            <a:custGeom>
              <a:avLst/>
              <a:gdLst/>
              <a:ahLst/>
              <a:cxnLst/>
              <a:rect l="l" t="t" r="r" b="b"/>
              <a:pathLst>
                <a:path w="6001" h="3257" extrusionOk="0">
                  <a:moveTo>
                    <a:pt x="1301" y="0"/>
                  </a:moveTo>
                  <a:cubicBezTo>
                    <a:pt x="796" y="0"/>
                    <a:pt x="514" y="211"/>
                    <a:pt x="335" y="501"/>
                  </a:cubicBezTo>
                  <a:cubicBezTo>
                    <a:pt x="1" y="1041"/>
                    <a:pt x="518" y="1850"/>
                    <a:pt x="1797" y="2490"/>
                  </a:cubicBezTo>
                  <a:cubicBezTo>
                    <a:pt x="2771" y="2978"/>
                    <a:pt x="3538" y="3257"/>
                    <a:pt x="4117" y="3257"/>
                  </a:cubicBezTo>
                  <a:cubicBezTo>
                    <a:pt x="4451" y="3257"/>
                    <a:pt x="4722" y="3164"/>
                    <a:pt x="4935" y="2965"/>
                  </a:cubicBezTo>
                  <a:cubicBezTo>
                    <a:pt x="4935" y="2965"/>
                    <a:pt x="6001" y="2018"/>
                    <a:pt x="3746" y="832"/>
                  </a:cubicBezTo>
                  <a:cubicBezTo>
                    <a:pt x="2596" y="228"/>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225;p49">
              <a:extLst>
                <a:ext uri="{FF2B5EF4-FFF2-40B4-BE49-F238E27FC236}">
                  <a16:creationId xmlns:a16="http://schemas.microsoft.com/office/drawing/2014/main" id="{0F96FC48-2B85-51B4-84D0-DE65FADBCF4E}"/>
                </a:ext>
              </a:extLst>
            </p:cNvPr>
            <p:cNvSpPr/>
            <p:nvPr/>
          </p:nvSpPr>
          <p:spPr>
            <a:xfrm>
              <a:off x="6343650" y="3671700"/>
              <a:ext cx="54175" cy="66000"/>
            </a:xfrm>
            <a:custGeom>
              <a:avLst/>
              <a:gdLst/>
              <a:ahLst/>
              <a:cxnLst/>
              <a:rect l="l" t="t" r="r" b="b"/>
              <a:pathLst>
                <a:path w="2167" h="2640" extrusionOk="0">
                  <a:moveTo>
                    <a:pt x="1083" y="1"/>
                  </a:moveTo>
                  <a:cubicBezTo>
                    <a:pt x="484" y="1"/>
                    <a:pt x="1" y="592"/>
                    <a:pt x="1" y="1320"/>
                  </a:cubicBezTo>
                  <a:cubicBezTo>
                    <a:pt x="1" y="2048"/>
                    <a:pt x="485" y="2640"/>
                    <a:pt x="1083" y="2640"/>
                  </a:cubicBezTo>
                  <a:cubicBezTo>
                    <a:pt x="1682" y="2640"/>
                    <a:pt x="2167" y="2048"/>
                    <a:pt x="2167" y="1320"/>
                  </a:cubicBezTo>
                  <a:cubicBezTo>
                    <a:pt x="2167"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226;p49">
              <a:extLst>
                <a:ext uri="{FF2B5EF4-FFF2-40B4-BE49-F238E27FC236}">
                  <a16:creationId xmlns:a16="http://schemas.microsoft.com/office/drawing/2014/main" id="{7D50AF1F-E236-6767-C697-758D79D9FD03}"/>
                </a:ext>
              </a:extLst>
            </p:cNvPr>
            <p:cNvSpPr/>
            <p:nvPr/>
          </p:nvSpPr>
          <p:spPr>
            <a:xfrm>
              <a:off x="5693425" y="3160225"/>
              <a:ext cx="1055100" cy="530800"/>
            </a:xfrm>
            <a:custGeom>
              <a:avLst/>
              <a:gdLst/>
              <a:ahLst/>
              <a:cxnLst/>
              <a:rect l="l" t="t" r="r" b="b"/>
              <a:pathLst>
                <a:path w="42204" h="21232" extrusionOk="0">
                  <a:moveTo>
                    <a:pt x="25259" y="0"/>
                  </a:moveTo>
                  <a:cubicBezTo>
                    <a:pt x="22879" y="0"/>
                    <a:pt x="20762" y="578"/>
                    <a:pt x="19105" y="1189"/>
                  </a:cubicBezTo>
                  <a:cubicBezTo>
                    <a:pt x="19105" y="1189"/>
                    <a:pt x="18323" y="1079"/>
                    <a:pt x="17102" y="1079"/>
                  </a:cubicBezTo>
                  <a:cubicBezTo>
                    <a:pt x="12152" y="1079"/>
                    <a:pt x="0" y="2891"/>
                    <a:pt x="3682" y="21219"/>
                  </a:cubicBezTo>
                  <a:cubicBezTo>
                    <a:pt x="3682" y="21219"/>
                    <a:pt x="4976" y="21061"/>
                    <a:pt x="6607" y="20084"/>
                  </a:cubicBezTo>
                  <a:cubicBezTo>
                    <a:pt x="6933" y="19890"/>
                    <a:pt x="7574" y="18237"/>
                    <a:pt x="7986" y="18075"/>
                  </a:cubicBezTo>
                  <a:cubicBezTo>
                    <a:pt x="8561" y="17850"/>
                    <a:pt x="9752" y="17081"/>
                    <a:pt x="10482" y="16827"/>
                  </a:cubicBezTo>
                  <a:cubicBezTo>
                    <a:pt x="10482" y="16827"/>
                    <a:pt x="10583" y="13582"/>
                    <a:pt x="11148" y="13409"/>
                  </a:cubicBezTo>
                  <a:cubicBezTo>
                    <a:pt x="11157" y="13407"/>
                    <a:pt x="11166" y="13405"/>
                    <a:pt x="11175" y="13405"/>
                  </a:cubicBezTo>
                  <a:cubicBezTo>
                    <a:pt x="11616" y="13405"/>
                    <a:pt x="12427" y="16436"/>
                    <a:pt x="12901" y="16436"/>
                  </a:cubicBezTo>
                  <a:cubicBezTo>
                    <a:pt x="12910" y="16436"/>
                    <a:pt x="12920" y="16435"/>
                    <a:pt x="12929" y="16433"/>
                  </a:cubicBezTo>
                  <a:cubicBezTo>
                    <a:pt x="15053" y="15867"/>
                    <a:pt x="18451" y="15683"/>
                    <a:pt x="21560" y="15683"/>
                  </a:cubicBezTo>
                  <a:cubicBezTo>
                    <a:pt x="22464" y="15683"/>
                    <a:pt x="23343" y="15698"/>
                    <a:pt x="24159" y="15724"/>
                  </a:cubicBezTo>
                  <a:cubicBezTo>
                    <a:pt x="24160" y="15724"/>
                    <a:pt x="24161" y="15725"/>
                    <a:pt x="24162" y="15725"/>
                  </a:cubicBezTo>
                  <a:cubicBezTo>
                    <a:pt x="24744" y="15725"/>
                    <a:pt x="25403" y="9582"/>
                    <a:pt x="26001" y="9582"/>
                  </a:cubicBezTo>
                  <a:cubicBezTo>
                    <a:pt x="26004" y="9582"/>
                    <a:pt x="26007" y="9582"/>
                    <a:pt x="26010" y="9583"/>
                  </a:cubicBezTo>
                  <a:cubicBezTo>
                    <a:pt x="26613" y="9640"/>
                    <a:pt x="28294" y="15780"/>
                    <a:pt x="28909" y="15878"/>
                  </a:cubicBezTo>
                  <a:cubicBezTo>
                    <a:pt x="29800" y="16022"/>
                    <a:pt x="31152" y="16583"/>
                    <a:pt x="31750" y="16827"/>
                  </a:cubicBezTo>
                  <a:cubicBezTo>
                    <a:pt x="31750" y="16827"/>
                    <a:pt x="31653" y="13400"/>
                    <a:pt x="32020" y="13400"/>
                  </a:cubicBezTo>
                  <a:cubicBezTo>
                    <a:pt x="32031" y="13400"/>
                    <a:pt x="32043" y="13403"/>
                    <a:pt x="32055" y="13409"/>
                  </a:cubicBezTo>
                  <a:cubicBezTo>
                    <a:pt x="32462" y="13634"/>
                    <a:pt x="33101" y="17525"/>
                    <a:pt x="33610" y="17809"/>
                  </a:cubicBezTo>
                  <a:cubicBezTo>
                    <a:pt x="33968" y="18007"/>
                    <a:pt x="34365" y="18222"/>
                    <a:pt x="34823" y="18454"/>
                  </a:cubicBezTo>
                  <a:cubicBezTo>
                    <a:pt x="35169" y="18631"/>
                    <a:pt x="34884" y="19881"/>
                    <a:pt x="35232" y="20076"/>
                  </a:cubicBezTo>
                  <a:cubicBezTo>
                    <a:pt x="36475" y="20771"/>
                    <a:pt x="38232" y="20753"/>
                    <a:pt x="38535" y="21216"/>
                  </a:cubicBezTo>
                  <a:cubicBezTo>
                    <a:pt x="38542" y="21226"/>
                    <a:pt x="38550" y="21231"/>
                    <a:pt x="38560" y="21231"/>
                  </a:cubicBezTo>
                  <a:cubicBezTo>
                    <a:pt x="38986" y="21231"/>
                    <a:pt x="42204" y="11151"/>
                    <a:pt x="36844" y="5486"/>
                  </a:cubicBezTo>
                  <a:cubicBezTo>
                    <a:pt x="32833" y="1251"/>
                    <a:pt x="28762" y="0"/>
                    <a:pt x="25259"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227;p49">
              <a:extLst>
                <a:ext uri="{FF2B5EF4-FFF2-40B4-BE49-F238E27FC236}">
                  <a16:creationId xmlns:a16="http://schemas.microsoft.com/office/drawing/2014/main" id="{3461860B-E0AC-B92D-A50D-268612790E4F}"/>
                </a:ext>
              </a:extLst>
            </p:cNvPr>
            <p:cNvSpPr/>
            <p:nvPr/>
          </p:nvSpPr>
          <p:spPr>
            <a:xfrm>
              <a:off x="5802775" y="3826900"/>
              <a:ext cx="147600" cy="132600"/>
            </a:xfrm>
            <a:custGeom>
              <a:avLst/>
              <a:gdLst/>
              <a:ahLst/>
              <a:cxnLst/>
              <a:rect l="l" t="t" r="r" b="b"/>
              <a:pathLst>
                <a:path w="5904" h="5304" extrusionOk="0">
                  <a:moveTo>
                    <a:pt x="1802" y="1"/>
                  </a:moveTo>
                  <a:cubicBezTo>
                    <a:pt x="1739" y="1"/>
                    <a:pt x="1676" y="19"/>
                    <a:pt x="1621" y="54"/>
                  </a:cubicBezTo>
                  <a:cubicBezTo>
                    <a:pt x="485" y="765"/>
                    <a:pt x="0" y="2197"/>
                    <a:pt x="470" y="3456"/>
                  </a:cubicBezTo>
                  <a:cubicBezTo>
                    <a:pt x="736" y="4166"/>
                    <a:pt x="1262" y="4729"/>
                    <a:pt x="1953" y="5045"/>
                  </a:cubicBezTo>
                  <a:cubicBezTo>
                    <a:pt x="2327" y="5217"/>
                    <a:pt x="2723" y="5303"/>
                    <a:pt x="3130" y="5303"/>
                  </a:cubicBezTo>
                  <a:cubicBezTo>
                    <a:pt x="3470" y="5303"/>
                    <a:pt x="3803" y="5244"/>
                    <a:pt x="4131" y="5124"/>
                  </a:cubicBezTo>
                  <a:cubicBezTo>
                    <a:pt x="5154" y="4741"/>
                    <a:pt x="5797" y="3894"/>
                    <a:pt x="5904" y="2803"/>
                  </a:cubicBezTo>
                  <a:lnTo>
                    <a:pt x="5474" y="2280"/>
                  </a:lnTo>
                  <a:cubicBezTo>
                    <a:pt x="5472" y="2280"/>
                    <a:pt x="5470" y="2280"/>
                    <a:pt x="5469" y="2280"/>
                  </a:cubicBezTo>
                  <a:cubicBezTo>
                    <a:pt x="5333" y="2280"/>
                    <a:pt x="5299" y="2488"/>
                    <a:pt x="5280" y="2670"/>
                  </a:cubicBezTo>
                  <a:cubicBezTo>
                    <a:pt x="5200" y="3497"/>
                    <a:pt x="4667" y="4190"/>
                    <a:pt x="3890" y="4481"/>
                  </a:cubicBezTo>
                  <a:cubicBezTo>
                    <a:pt x="3644" y="4573"/>
                    <a:pt x="3390" y="4619"/>
                    <a:pt x="3136" y="4619"/>
                  </a:cubicBezTo>
                  <a:cubicBezTo>
                    <a:pt x="2831" y="4619"/>
                    <a:pt x="2526" y="4553"/>
                    <a:pt x="2241" y="4423"/>
                  </a:cubicBezTo>
                  <a:cubicBezTo>
                    <a:pt x="1718" y="4183"/>
                    <a:pt x="1317" y="3755"/>
                    <a:pt x="1116" y="3216"/>
                  </a:cubicBezTo>
                  <a:cubicBezTo>
                    <a:pt x="761" y="2261"/>
                    <a:pt x="1128" y="1177"/>
                    <a:pt x="1989" y="637"/>
                  </a:cubicBezTo>
                  <a:cubicBezTo>
                    <a:pt x="2065" y="589"/>
                    <a:pt x="2121" y="513"/>
                    <a:pt x="2140" y="422"/>
                  </a:cubicBezTo>
                  <a:cubicBezTo>
                    <a:pt x="2160" y="333"/>
                    <a:pt x="2146" y="240"/>
                    <a:pt x="2096" y="164"/>
                  </a:cubicBezTo>
                  <a:cubicBezTo>
                    <a:pt x="2048" y="85"/>
                    <a:pt x="1970" y="31"/>
                    <a:pt x="1881" y="10"/>
                  </a:cubicBezTo>
                  <a:cubicBezTo>
                    <a:pt x="1855" y="4"/>
                    <a:pt x="1829" y="1"/>
                    <a:pt x="18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228;p49">
              <a:extLst>
                <a:ext uri="{FF2B5EF4-FFF2-40B4-BE49-F238E27FC236}">
                  <a16:creationId xmlns:a16="http://schemas.microsoft.com/office/drawing/2014/main" id="{AF9DE434-9144-41C3-B5E7-A326A1B12376}"/>
                </a:ext>
              </a:extLst>
            </p:cNvPr>
            <p:cNvSpPr/>
            <p:nvPr/>
          </p:nvSpPr>
          <p:spPr>
            <a:xfrm>
              <a:off x="6504050" y="3826900"/>
              <a:ext cx="147600" cy="132550"/>
            </a:xfrm>
            <a:custGeom>
              <a:avLst/>
              <a:gdLst/>
              <a:ahLst/>
              <a:cxnLst/>
              <a:rect l="l" t="t" r="r" b="b"/>
              <a:pathLst>
                <a:path w="5904" h="5302" extrusionOk="0">
                  <a:moveTo>
                    <a:pt x="4099" y="0"/>
                  </a:moveTo>
                  <a:cubicBezTo>
                    <a:pt x="4073" y="0"/>
                    <a:pt x="4048" y="3"/>
                    <a:pt x="4022" y="9"/>
                  </a:cubicBezTo>
                  <a:cubicBezTo>
                    <a:pt x="3931" y="28"/>
                    <a:pt x="3855" y="83"/>
                    <a:pt x="3807" y="162"/>
                  </a:cubicBezTo>
                  <a:cubicBezTo>
                    <a:pt x="3757" y="241"/>
                    <a:pt x="3743" y="332"/>
                    <a:pt x="3763" y="421"/>
                  </a:cubicBezTo>
                  <a:cubicBezTo>
                    <a:pt x="3784" y="510"/>
                    <a:pt x="3836" y="586"/>
                    <a:pt x="3914" y="634"/>
                  </a:cubicBezTo>
                  <a:cubicBezTo>
                    <a:pt x="4777" y="1174"/>
                    <a:pt x="5144" y="2260"/>
                    <a:pt x="4787" y="3215"/>
                  </a:cubicBezTo>
                  <a:cubicBezTo>
                    <a:pt x="4587" y="3752"/>
                    <a:pt x="4187" y="4182"/>
                    <a:pt x="3662" y="4421"/>
                  </a:cubicBezTo>
                  <a:cubicBezTo>
                    <a:pt x="3376" y="4552"/>
                    <a:pt x="3072" y="4618"/>
                    <a:pt x="2767" y="4618"/>
                  </a:cubicBezTo>
                  <a:cubicBezTo>
                    <a:pt x="2513" y="4618"/>
                    <a:pt x="2259" y="4572"/>
                    <a:pt x="2014" y="4480"/>
                  </a:cubicBezTo>
                  <a:cubicBezTo>
                    <a:pt x="1236" y="4189"/>
                    <a:pt x="703" y="3495"/>
                    <a:pt x="623" y="2669"/>
                  </a:cubicBezTo>
                  <a:cubicBezTo>
                    <a:pt x="604" y="2486"/>
                    <a:pt x="569" y="2278"/>
                    <a:pt x="434" y="2278"/>
                  </a:cubicBezTo>
                  <a:cubicBezTo>
                    <a:pt x="433" y="2278"/>
                    <a:pt x="431" y="2279"/>
                    <a:pt x="429" y="2279"/>
                  </a:cubicBezTo>
                  <a:lnTo>
                    <a:pt x="1" y="2801"/>
                  </a:lnTo>
                  <a:cubicBezTo>
                    <a:pt x="106" y="3893"/>
                    <a:pt x="747" y="4740"/>
                    <a:pt x="1773" y="5122"/>
                  </a:cubicBezTo>
                  <a:cubicBezTo>
                    <a:pt x="2090" y="5242"/>
                    <a:pt x="2420" y="5302"/>
                    <a:pt x="2761" y="5302"/>
                  </a:cubicBezTo>
                  <a:cubicBezTo>
                    <a:pt x="2765" y="5302"/>
                    <a:pt x="2769" y="5302"/>
                    <a:pt x="2773" y="5302"/>
                  </a:cubicBezTo>
                  <a:cubicBezTo>
                    <a:pt x="3181" y="5302"/>
                    <a:pt x="3576" y="5216"/>
                    <a:pt x="3950" y="5043"/>
                  </a:cubicBezTo>
                  <a:cubicBezTo>
                    <a:pt x="4641" y="4729"/>
                    <a:pt x="5167" y="4164"/>
                    <a:pt x="5433" y="3454"/>
                  </a:cubicBezTo>
                  <a:cubicBezTo>
                    <a:pt x="5903" y="2195"/>
                    <a:pt x="5418" y="764"/>
                    <a:pt x="4282" y="53"/>
                  </a:cubicBezTo>
                  <a:cubicBezTo>
                    <a:pt x="4225" y="18"/>
                    <a:pt x="4163" y="0"/>
                    <a:pt x="4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 name="Rectangle 25">
            <a:extLst>
              <a:ext uri="{FF2B5EF4-FFF2-40B4-BE49-F238E27FC236}">
                <a16:creationId xmlns:a16="http://schemas.microsoft.com/office/drawing/2014/main" id="{F7F123CE-C5CB-AD67-4DC4-E675D760DC71}"/>
              </a:ext>
            </a:extLst>
          </p:cNvPr>
          <p:cNvSpPr/>
          <p:nvPr/>
        </p:nvSpPr>
        <p:spPr>
          <a:xfrm>
            <a:off x="1989530" y="1065320"/>
            <a:ext cx="2058687" cy="3142696"/>
          </a:xfrm>
          <a:prstGeom prst="rect">
            <a:avLst/>
          </a:prstGeom>
          <a:noFill/>
          <a:ln>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0" name="Graphic 29" descr="Raised hand with solid fill">
            <a:extLst>
              <a:ext uri="{FF2B5EF4-FFF2-40B4-BE49-F238E27FC236}">
                <a16:creationId xmlns:a16="http://schemas.microsoft.com/office/drawing/2014/main" id="{48A87AF1-FB22-E5C7-011C-A5723F439DF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642162" y="2272921"/>
            <a:ext cx="914400" cy="914400"/>
          </a:xfrm>
          <a:prstGeom prst="rect">
            <a:avLst/>
          </a:prstGeom>
        </p:spPr>
      </p:pic>
      <p:sp>
        <p:nvSpPr>
          <p:cNvPr id="31" name="Google Shape;1882;p46">
            <a:extLst>
              <a:ext uri="{FF2B5EF4-FFF2-40B4-BE49-F238E27FC236}">
                <a16:creationId xmlns:a16="http://schemas.microsoft.com/office/drawing/2014/main" id="{CD245F46-FD83-40F2-21D3-A37BDC156E48}"/>
              </a:ext>
            </a:extLst>
          </p:cNvPr>
          <p:cNvSpPr txBox="1">
            <a:spLocks/>
          </p:cNvSpPr>
          <p:nvPr/>
        </p:nvSpPr>
        <p:spPr>
          <a:xfrm>
            <a:off x="985875" y="69187"/>
            <a:ext cx="6124684" cy="701874"/>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GB" sz="4000" dirty="0">
                <a:solidFill>
                  <a:schemeClr val="bg2">
                    <a:lumMod val="75000"/>
                  </a:schemeClr>
                </a:solidFill>
              </a:rPr>
              <a:t>Playing no </a:t>
            </a:r>
            <a:r>
              <a:rPr lang="en-GB" sz="4000" dirty="0">
                <a:solidFill>
                  <a:schemeClr val="accent2">
                    <a:lumMod val="75000"/>
                  </a:schemeClr>
                </a:solidFill>
              </a:rPr>
              <a:t>word game</a:t>
            </a:r>
          </a:p>
        </p:txBody>
      </p:sp>
    </p:spTree>
    <p:extLst>
      <p:ext uri="{BB962C8B-B14F-4D97-AF65-F5344CB8AC3E}">
        <p14:creationId xmlns:p14="http://schemas.microsoft.com/office/powerpoint/2010/main" val="350436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880"/>
        <p:cNvGrpSpPr/>
        <p:nvPr/>
      </p:nvGrpSpPr>
      <p:grpSpPr>
        <a:xfrm>
          <a:off x="0" y="0"/>
          <a:ext cx="0" cy="0"/>
          <a:chOff x="0" y="0"/>
          <a:chExt cx="0" cy="0"/>
        </a:xfrm>
      </p:grpSpPr>
      <p:sp>
        <p:nvSpPr>
          <p:cNvPr id="1881" name="Google Shape;1881;p46"/>
          <p:cNvSpPr txBox="1">
            <a:spLocks noGrp="1"/>
          </p:cNvSpPr>
          <p:nvPr>
            <p:ph type="subTitle" idx="1"/>
          </p:nvPr>
        </p:nvSpPr>
        <p:spPr>
          <a:xfrm rot="-353">
            <a:off x="1611834" y="3857900"/>
            <a:ext cx="6080460" cy="107870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b="1" dirty="0">
                <a:highlight>
                  <a:schemeClr val="accent3"/>
                </a:highlight>
              </a:rPr>
              <a:t>He is very ill, he needs an </a:t>
            </a:r>
            <a:r>
              <a:rPr lang="en-GB" sz="3200" b="1" dirty="0">
                <a:solidFill>
                  <a:schemeClr val="bg2">
                    <a:lumMod val="75000"/>
                  </a:schemeClr>
                </a:solidFill>
                <a:highlight>
                  <a:schemeClr val="accent3"/>
                </a:highlight>
              </a:rPr>
              <a:t>operation</a:t>
            </a:r>
            <a:r>
              <a:rPr lang="en-GB" sz="3200" b="1" dirty="0">
                <a:highlight>
                  <a:schemeClr val="accent3"/>
                </a:highlight>
              </a:rPr>
              <a:t> </a:t>
            </a:r>
            <a:endParaRPr sz="3200" b="1" dirty="0">
              <a:highlight>
                <a:schemeClr val="accent3"/>
              </a:highlight>
            </a:endParaRPr>
          </a:p>
        </p:txBody>
      </p:sp>
      <p:sp>
        <p:nvSpPr>
          <p:cNvPr id="1882" name="Google Shape;1882;p4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000" dirty="0">
                <a:solidFill>
                  <a:schemeClr val="accent1"/>
                </a:solidFill>
              </a:rPr>
              <a:t>Say a</a:t>
            </a:r>
            <a:r>
              <a:rPr lang="en" sz="4000" dirty="0"/>
              <a:t> sentence</a:t>
            </a:r>
            <a:endParaRPr sz="4000" dirty="0"/>
          </a:p>
        </p:txBody>
      </p:sp>
      <p:grpSp>
        <p:nvGrpSpPr>
          <p:cNvPr id="1883" name="Google Shape;1883;p46"/>
          <p:cNvGrpSpPr/>
          <p:nvPr/>
        </p:nvGrpSpPr>
        <p:grpSpPr>
          <a:xfrm>
            <a:off x="3146787" y="1671131"/>
            <a:ext cx="2597567" cy="1967394"/>
            <a:chOff x="720002" y="1565324"/>
            <a:chExt cx="3851100" cy="2916818"/>
          </a:xfrm>
        </p:grpSpPr>
        <p:sp>
          <p:nvSpPr>
            <p:cNvPr id="1884" name="Google Shape;1884;p46"/>
            <p:cNvSpPr/>
            <p:nvPr/>
          </p:nvSpPr>
          <p:spPr>
            <a:xfrm>
              <a:off x="1986354" y="3985491"/>
              <a:ext cx="1315030" cy="496651"/>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5"/>
            </a:solidFill>
            <a:ln>
              <a:noFill/>
            </a:ln>
          </p:spPr>
          <p:txBody>
            <a:bodyPr/>
            <a:lstStyle/>
            <a:p>
              <a:endParaRPr lang="en-GB"/>
            </a:p>
          </p:txBody>
        </p:sp>
        <p:sp>
          <p:nvSpPr>
            <p:cNvPr id="1885" name="Google Shape;1885;p46"/>
            <p:cNvSpPr/>
            <p:nvPr/>
          </p:nvSpPr>
          <p:spPr>
            <a:xfrm>
              <a:off x="720002" y="1565324"/>
              <a:ext cx="3851100" cy="2436600"/>
            </a:xfrm>
            <a:prstGeom prst="roundRect">
              <a:avLst>
                <a:gd name="adj" fmla="val 385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86" name="Google Shape;1886;p46"/>
            <p:cNvCxnSpPr/>
            <p:nvPr/>
          </p:nvCxnSpPr>
          <p:spPr>
            <a:xfrm>
              <a:off x="2000566" y="4443586"/>
              <a:ext cx="1296000" cy="0"/>
            </a:xfrm>
            <a:prstGeom prst="straightConnector1">
              <a:avLst/>
            </a:prstGeom>
            <a:noFill/>
            <a:ln w="9525" cap="flat" cmpd="sng">
              <a:solidFill>
                <a:schemeClr val="accent6"/>
              </a:solidFill>
              <a:prstDash val="solid"/>
              <a:round/>
              <a:headEnd type="none" w="med" len="med"/>
              <a:tailEnd type="none" w="med" len="med"/>
            </a:ln>
          </p:spPr>
        </p:cxnSp>
      </p:grpSp>
      <p:pic>
        <p:nvPicPr>
          <p:cNvPr id="1887" name="Google Shape;1887;p46"/>
          <p:cNvPicPr preferRelativeResize="0"/>
          <p:nvPr/>
        </p:nvPicPr>
        <p:blipFill rotWithShape="1">
          <a:blip r:embed="rId3">
            <a:alphaModFix/>
          </a:blip>
          <a:srcRect l="1121" t="5221" r="6924" b="5212"/>
          <a:stretch/>
        </p:blipFill>
        <p:spPr>
          <a:xfrm>
            <a:off x="3237630" y="1756840"/>
            <a:ext cx="2415900" cy="1470600"/>
          </a:xfrm>
          <a:prstGeom prst="rect">
            <a:avLst/>
          </a:prstGeom>
          <a:noFill/>
          <a:ln>
            <a:noFill/>
          </a:ln>
        </p:spPr>
      </p:pic>
      <p:grpSp>
        <p:nvGrpSpPr>
          <p:cNvPr id="1888" name="Google Shape;1888;p46"/>
          <p:cNvGrpSpPr/>
          <p:nvPr/>
        </p:nvGrpSpPr>
        <p:grpSpPr>
          <a:xfrm>
            <a:off x="5354649" y="2060302"/>
            <a:ext cx="1133528" cy="1578385"/>
            <a:chOff x="5403947" y="1467297"/>
            <a:chExt cx="2184062" cy="3041204"/>
          </a:xfrm>
        </p:grpSpPr>
        <p:sp>
          <p:nvSpPr>
            <p:cNvPr id="1889" name="Google Shape;1889;p46"/>
            <p:cNvSpPr/>
            <p:nvPr/>
          </p:nvSpPr>
          <p:spPr>
            <a:xfrm rot="5400000">
              <a:off x="4975376" y="1895868"/>
              <a:ext cx="3041204" cy="2184062"/>
            </a:xfrm>
            <a:custGeom>
              <a:avLst/>
              <a:gdLst/>
              <a:ahLst/>
              <a:cxnLst/>
              <a:rect l="l" t="t" r="r" b="b"/>
              <a:pathLst>
                <a:path w="16945" h="12169" extrusionOk="0">
                  <a:moveTo>
                    <a:pt x="925" y="0"/>
                  </a:moveTo>
                  <a:cubicBezTo>
                    <a:pt x="415" y="0"/>
                    <a:pt x="0" y="415"/>
                    <a:pt x="0" y="925"/>
                  </a:cubicBezTo>
                  <a:lnTo>
                    <a:pt x="0" y="11245"/>
                  </a:lnTo>
                  <a:cubicBezTo>
                    <a:pt x="0" y="11755"/>
                    <a:pt x="415" y="12168"/>
                    <a:pt x="925" y="12168"/>
                  </a:cubicBezTo>
                  <a:lnTo>
                    <a:pt x="16021" y="12168"/>
                  </a:lnTo>
                  <a:cubicBezTo>
                    <a:pt x="16532" y="12168"/>
                    <a:pt x="16945" y="11755"/>
                    <a:pt x="16945" y="11245"/>
                  </a:cubicBezTo>
                  <a:lnTo>
                    <a:pt x="16945" y="925"/>
                  </a:lnTo>
                  <a:cubicBezTo>
                    <a:pt x="16945" y="415"/>
                    <a:pt x="16532" y="0"/>
                    <a:pt x="160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6"/>
            <p:cNvSpPr/>
            <p:nvPr/>
          </p:nvSpPr>
          <p:spPr>
            <a:xfrm rot="5400000">
              <a:off x="6423090" y="4296410"/>
              <a:ext cx="145554" cy="145556"/>
            </a:xfrm>
            <a:custGeom>
              <a:avLst/>
              <a:gdLst/>
              <a:ahLst/>
              <a:cxnLst/>
              <a:rect l="l" t="t" r="r" b="b"/>
              <a:pathLst>
                <a:path w="811" h="811" extrusionOk="0">
                  <a:moveTo>
                    <a:pt x="405" y="0"/>
                  </a:moveTo>
                  <a:cubicBezTo>
                    <a:pt x="181" y="0"/>
                    <a:pt x="0" y="181"/>
                    <a:pt x="0" y="406"/>
                  </a:cubicBezTo>
                  <a:cubicBezTo>
                    <a:pt x="0" y="629"/>
                    <a:pt x="181" y="810"/>
                    <a:pt x="405" y="810"/>
                  </a:cubicBezTo>
                  <a:cubicBezTo>
                    <a:pt x="630" y="810"/>
                    <a:pt x="811" y="629"/>
                    <a:pt x="811" y="406"/>
                  </a:cubicBezTo>
                  <a:cubicBezTo>
                    <a:pt x="811" y="181"/>
                    <a:pt x="630" y="0"/>
                    <a:pt x="4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91" name="Google Shape;1891;p46"/>
          <p:cNvPicPr preferRelativeResize="0"/>
          <p:nvPr/>
        </p:nvPicPr>
        <p:blipFill rotWithShape="1">
          <a:blip r:embed="rId4">
            <a:alphaModFix/>
          </a:blip>
          <a:srcRect l="6030" t="12960" r="64650" b="12938"/>
          <a:stretch/>
        </p:blipFill>
        <p:spPr>
          <a:xfrm>
            <a:off x="5498975" y="2152325"/>
            <a:ext cx="843900" cy="1333200"/>
          </a:xfrm>
          <a:prstGeom prst="rect">
            <a:avLst/>
          </a:prstGeom>
          <a:noFill/>
          <a:ln>
            <a:noFill/>
          </a:ln>
        </p:spPr>
      </p:pic>
      <p:grpSp>
        <p:nvGrpSpPr>
          <p:cNvPr id="1892" name="Google Shape;1892;p46"/>
          <p:cNvGrpSpPr/>
          <p:nvPr/>
        </p:nvGrpSpPr>
        <p:grpSpPr>
          <a:xfrm>
            <a:off x="2669934" y="2305222"/>
            <a:ext cx="717401" cy="1333303"/>
            <a:chOff x="2186222" y="1392715"/>
            <a:chExt cx="1671874" cy="3107208"/>
          </a:xfrm>
        </p:grpSpPr>
        <p:sp>
          <p:nvSpPr>
            <p:cNvPr id="1893" name="Google Shape;1893;p46"/>
            <p:cNvSpPr/>
            <p:nvPr/>
          </p:nvSpPr>
          <p:spPr>
            <a:xfrm>
              <a:off x="2186222" y="1392715"/>
              <a:ext cx="1671874" cy="3107208"/>
            </a:xfrm>
            <a:custGeom>
              <a:avLst/>
              <a:gdLst/>
              <a:ahLst/>
              <a:cxnLst/>
              <a:rect l="l" t="t" r="r" b="b"/>
              <a:pathLst>
                <a:path w="7584" h="14095" extrusionOk="0">
                  <a:moveTo>
                    <a:pt x="505" y="0"/>
                  </a:moveTo>
                  <a:cubicBezTo>
                    <a:pt x="226" y="0"/>
                    <a:pt x="0" y="270"/>
                    <a:pt x="0" y="603"/>
                  </a:cubicBezTo>
                  <a:lnTo>
                    <a:pt x="0" y="13493"/>
                  </a:lnTo>
                  <a:cubicBezTo>
                    <a:pt x="0" y="13824"/>
                    <a:pt x="226" y="14094"/>
                    <a:pt x="505" y="14094"/>
                  </a:cubicBezTo>
                  <a:lnTo>
                    <a:pt x="7078" y="14094"/>
                  </a:lnTo>
                  <a:cubicBezTo>
                    <a:pt x="7357" y="14094"/>
                    <a:pt x="7583" y="13824"/>
                    <a:pt x="7583" y="13493"/>
                  </a:cubicBezTo>
                  <a:lnTo>
                    <a:pt x="7583" y="603"/>
                  </a:lnTo>
                  <a:cubicBezTo>
                    <a:pt x="7583" y="270"/>
                    <a:pt x="7357" y="0"/>
                    <a:pt x="7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6"/>
            <p:cNvSpPr/>
            <p:nvPr/>
          </p:nvSpPr>
          <p:spPr>
            <a:xfrm>
              <a:off x="2874018" y="4114994"/>
              <a:ext cx="296281" cy="296281"/>
            </a:xfrm>
            <a:custGeom>
              <a:avLst/>
              <a:gdLst/>
              <a:ahLst/>
              <a:cxnLst/>
              <a:rect l="l" t="t" r="r" b="b"/>
              <a:pathLst>
                <a:path w="1344" h="1344" extrusionOk="0">
                  <a:moveTo>
                    <a:pt x="672" y="0"/>
                  </a:moveTo>
                  <a:cubicBezTo>
                    <a:pt x="300" y="0"/>
                    <a:pt x="1" y="301"/>
                    <a:pt x="1" y="672"/>
                  </a:cubicBezTo>
                  <a:cubicBezTo>
                    <a:pt x="1" y="1043"/>
                    <a:pt x="300" y="1344"/>
                    <a:pt x="672" y="1344"/>
                  </a:cubicBezTo>
                  <a:cubicBezTo>
                    <a:pt x="1043" y="1344"/>
                    <a:pt x="1344" y="1043"/>
                    <a:pt x="1344" y="672"/>
                  </a:cubicBezTo>
                  <a:cubicBezTo>
                    <a:pt x="1344" y="301"/>
                    <a:pt x="1043" y="0"/>
                    <a:pt x="6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6"/>
            <p:cNvSpPr/>
            <p:nvPr/>
          </p:nvSpPr>
          <p:spPr>
            <a:xfrm>
              <a:off x="2865034" y="1507567"/>
              <a:ext cx="266080" cy="27997"/>
            </a:xfrm>
            <a:custGeom>
              <a:avLst/>
              <a:gdLst/>
              <a:ahLst/>
              <a:cxnLst/>
              <a:rect l="l" t="t" r="r" b="b"/>
              <a:pathLst>
                <a:path w="1207" h="127" extrusionOk="0">
                  <a:moveTo>
                    <a:pt x="63" y="0"/>
                  </a:moveTo>
                  <a:cubicBezTo>
                    <a:pt x="27" y="0"/>
                    <a:pt x="0" y="28"/>
                    <a:pt x="0" y="63"/>
                  </a:cubicBezTo>
                  <a:cubicBezTo>
                    <a:pt x="0" y="97"/>
                    <a:pt x="27" y="126"/>
                    <a:pt x="63" y="126"/>
                  </a:cubicBezTo>
                  <a:lnTo>
                    <a:pt x="1144" y="126"/>
                  </a:lnTo>
                  <a:cubicBezTo>
                    <a:pt x="1179" y="126"/>
                    <a:pt x="1206" y="97"/>
                    <a:pt x="1206" y="63"/>
                  </a:cubicBezTo>
                  <a:cubicBezTo>
                    <a:pt x="1206" y="28"/>
                    <a:pt x="1179" y="0"/>
                    <a:pt x="1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6"/>
            <p:cNvSpPr/>
            <p:nvPr/>
          </p:nvSpPr>
          <p:spPr>
            <a:xfrm>
              <a:off x="3141916" y="1496545"/>
              <a:ext cx="49380" cy="49601"/>
            </a:xfrm>
            <a:custGeom>
              <a:avLst/>
              <a:gdLst/>
              <a:ahLst/>
              <a:cxnLst/>
              <a:rect l="l" t="t" r="r" b="b"/>
              <a:pathLst>
                <a:path w="224" h="225" extrusionOk="0">
                  <a:moveTo>
                    <a:pt x="111" y="1"/>
                  </a:moveTo>
                  <a:cubicBezTo>
                    <a:pt x="50" y="1"/>
                    <a:pt x="0" y="52"/>
                    <a:pt x="0" y="113"/>
                  </a:cubicBezTo>
                  <a:cubicBezTo>
                    <a:pt x="0" y="175"/>
                    <a:pt x="50" y="224"/>
                    <a:pt x="111" y="224"/>
                  </a:cubicBezTo>
                  <a:cubicBezTo>
                    <a:pt x="174" y="224"/>
                    <a:pt x="224" y="175"/>
                    <a:pt x="224" y="113"/>
                  </a:cubicBezTo>
                  <a:cubicBezTo>
                    <a:pt x="224" y="52"/>
                    <a:pt x="174" y="1"/>
                    <a:pt x="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97" name="Google Shape;1897;p46"/>
          <p:cNvPicPr preferRelativeResize="0"/>
          <p:nvPr/>
        </p:nvPicPr>
        <p:blipFill rotWithShape="1">
          <a:blip r:embed="rId5">
            <a:alphaModFix/>
          </a:blip>
          <a:srcRect l="64798" t="8368" r="506" b="5624"/>
          <a:stretch/>
        </p:blipFill>
        <p:spPr>
          <a:xfrm>
            <a:off x="2702774" y="2404154"/>
            <a:ext cx="656400" cy="1017000"/>
          </a:xfrm>
          <a:prstGeom prst="rect">
            <a:avLst/>
          </a:prstGeom>
          <a:noFill/>
          <a:ln>
            <a:noFill/>
          </a:ln>
        </p:spPr>
      </p:pic>
      <p:sp>
        <p:nvSpPr>
          <p:cNvPr id="1898" name="Google Shape;1898;p46"/>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9" name="Google Shape;1899;p46"/>
          <p:cNvGrpSpPr/>
          <p:nvPr/>
        </p:nvGrpSpPr>
        <p:grpSpPr>
          <a:xfrm flipH="1">
            <a:off x="7800333" y="508900"/>
            <a:ext cx="352550" cy="595400"/>
            <a:chOff x="6203650" y="4269275"/>
            <a:chExt cx="352550" cy="595400"/>
          </a:xfrm>
        </p:grpSpPr>
        <p:sp>
          <p:nvSpPr>
            <p:cNvPr id="1900" name="Google Shape;1900;p46"/>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6"/>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6"/>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6"/>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4" name="Google Shape;1904;p46"/>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6"/>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Ill Hanging Water Kid Cartoon Element PNG Transparent Image And Clipart  Image For Free Download - Lovepik | 401626997">
            <a:extLst>
              <a:ext uri="{FF2B5EF4-FFF2-40B4-BE49-F238E27FC236}">
                <a16:creationId xmlns:a16="http://schemas.microsoft.com/office/drawing/2014/main" id="{DB1495CB-7654-9C66-6119-7619D7BE4CE7}"/>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9980" b="89920" l="9980" r="91118">
                        <a14:foregroundMark x1="54990" y1="10379" x2="58982" y2="24351"/>
                        <a14:foregroundMark x1="58982" y1="24351" x2="58982" y2="24351"/>
                        <a14:foregroundMark x1="91118" y1="45709" x2="91118" y2="63174"/>
                        <a14:foregroundMark x1="56687" y1="29840" x2="54491" y2="41617"/>
                      </a14:backgroundRemoval>
                    </a14:imgEffect>
                  </a14:imgLayer>
                </a14:imgProps>
              </a:ext>
              <a:ext uri="{28A0092B-C50C-407E-A947-70E740481C1C}">
                <a14:useLocalDpi xmlns:a14="http://schemas.microsoft.com/office/drawing/2010/main" val="0"/>
              </a:ext>
            </a:extLst>
          </a:blip>
          <a:srcRect/>
          <a:stretch>
            <a:fillRect/>
          </a:stretch>
        </p:blipFill>
        <p:spPr bwMode="auto">
          <a:xfrm>
            <a:off x="6575243" y="2971873"/>
            <a:ext cx="2415900" cy="24159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82"/>
                                        </p:tgtEl>
                                        <p:attrNameLst>
                                          <p:attrName>style.visibility</p:attrName>
                                        </p:attrNameLst>
                                      </p:cBhvr>
                                      <p:to>
                                        <p:strVal val="visible"/>
                                      </p:to>
                                    </p:set>
                                    <p:animEffect transition="in" filter="fade">
                                      <p:cBhvr>
                                        <p:cTn id="7" dur="1000"/>
                                        <p:tgtEl>
                                          <p:spTgt spid="1882"/>
                                        </p:tgtEl>
                                      </p:cBhvr>
                                    </p:animEffect>
                                  </p:childTnLst>
                                </p:cTn>
                              </p:par>
                              <p:par>
                                <p:cTn id="8" presetID="10" presetClass="entr" presetSubtype="0" fill="hold" nodeType="withEffect">
                                  <p:stCondLst>
                                    <p:cond delay="0"/>
                                  </p:stCondLst>
                                  <p:childTnLst>
                                    <p:set>
                                      <p:cBhvr>
                                        <p:cTn id="9" dur="1" fill="hold">
                                          <p:stCondLst>
                                            <p:cond delay="0"/>
                                          </p:stCondLst>
                                        </p:cTn>
                                        <p:tgtEl>
                                          <p:spTgt spid="1898"/>
                                        </p:tgtEl>
                                        <p:attrNameLst>
                                          <p:attrName>style.visibility</p:attrName>
                                        </p:attrNameLst>
                                      </p:cBhvr>
                                      <p:to>
                                        <p:strVal val="visible"/>
                                      </p:to>
                                    </p:set>
                                    <p:animEffect transition="in" filter="fade">
                                      <p:cBhvr>
                                        <p:cTn id="10" dur="1000"/>
                                        <p:tgtEl>
                                          <p:spTgt spid="1898"/>
                                        </p:tgtEl>
                                      </p:cBhvr>
                                    </p:animEffect>
                                  </p:childTnLst>
                                </p:cTn>
                              </p:par>
                              <p:par>
                                <p:cTn id="11" presetID="10" presetClass="entr" presetSubtype="0" fill="hold" nodeType="withEffect">
                                  <p:stCondLst>
                                    <p:cond delay="0"/>
                                  </p:stCondLst>
                                  <p:childTnLst>
                                    <p:set>
                                      <p:cBhvr>
                                        <p:cTn id="12" dur="1" fill="hold">
                                          <p:stCondLst>
                                            <p:cond delay="0"/>
                                          </p:stCondLst>
                                        </p:cTn>
                                        <p:tgtEl>
                                          <p:spTgt spid="1905"/>
                                        </p:tgtEl>
                                        <p:attrNameLst>
                                          <p:attrName>style.visibility</p:attrName>
                                        </p:attrNameLst>
                                      </p:cBhvr>
                                      <p:to>
                                        <p:strVal val="visible"/>
                                      </p:to>
                                    </p:set>
                                    <p:animEffect transition="in" filter="fade">
                                      <p:cBhvr>
                                        <p:cTn id="13" dur="1000"/>
                                        <p:tgtEl>
                                          <p:spTgt spid="1905"/>
                                        </p:tgtEl>
                                      </p:cBhvr>
                                    </p:animEffect>
                                  </p:childTnLst>
                                </p:cTn>
                              </p:par>
                              <p:par>
                                <p:cTn id="14" presetID="10" presetClass="entr" presetSubtype="0" fill="hold" nodeType="withEffect">
                                  <p:stCondLst>
                                    <p:cond delay="0"/>
                                  </p:stCondLst>
                                  <p:childTnLst>
                                    <p:set>
                                      <p:cBhvr>
                                        <p:cTn id="15" dur="1" fill="hold">
                                          <p:stCondLst>
                                            <p:cond delay="0"/>
                                          </p:stCondLst>
                                        </p:cTn>
                                        <p:tgtEl>
                                          <p:spTgt spid="1883"/>
                                        </p:tgtEl>
                                        <p:attrNameLst>
                                          <p:attrName>style.visibility</p:attrName>
                                        </p:attrNameLst>
                                      </p:cBhvr>
                                      <p:to>
                                        <p:strVal val="visible"/>
                                      </p:to>
                                    </p:set>
                                    <p:animEffect transition="in" filter="fade">
                                      <p:cBhvr>
                                        <p:cTn id="16" dur="1000"/>
                                        <p:tgtEl>
                                          <p:spTgt spid="1883"/>
                                        </p:tgtEl>
                                      </p:cBhvr>
                                    </p:animEffect>
                                  </p:childTnLst>
                                </p:cTn>
                              </p:par>
                              <p:par>
                                <p:cTn id="17" presetID="10" presetClass="entr" presetSubtype="0" fill="hold" nodeType="withEffect">
                                  <p:stCondLst>
                                    <p:cond delay="0"/>
                                  </p:stCondLst>
                                  <p:childTnLst>
                                    <p:set>
                                      <p:cBhvr>
                                        <p:cTn id="18" dur="1" fill="hold">
                                          <p:stCondLst>
                                            <p:cond delay="0"/>
                                          </p:stCondLst>
                                        </p:cTn>
                                        <p:tgtEl>
                                          <p:spTgt spid="1887"/>
                                        </p:tgtEl>
                                        <p:attrNameLst>
                                          <p:attrName>style.visibility</p:attrName>
                                        </p:attrNameLst>
                                      </p:cBhvr>
                                      <p:to>
                                        <p:strVal val="visible"/>
                                      </p:to>
                                    </p:set>
                                    <p:animEffect transition="in" filter="fade">
                                      <p:cBhvr>
                                        <p:cTn id="19" dur="1000"/>
                                        <p:tgtEl>
                                          <p:spTgt spid="1887"/>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892"/>
                                        </p:tgtEl>
                                        <p:attrNameLst>
                                          <p:attrName>style.visibility</p:attrName>
                                        </p:attrNameLst>
                                      </p:cBhvr>
                                      <p:to>
                                        <p:strVal val="visible"/>
                                      </p:to>
                                    </p:set>
                                    <p:animEffect transition="in" filter="fade">
                                      <p:cBhvr>
                                        <p:cTn id="24" dur="1000"/>
                                        <p:tgtEl>
                                          <p:spTgt spid="1892"/>
                                        </p:tgtEl>
                                      </p:cBhvr>
                                    </p:animEffect>
                                  </p:childTnLst>
                                </p:cTn>
                              </p:par>
                              <p:par>
                                <p:cTn id="25" presetID="10" presetClass="entr" presetSubtype="0" fill="hold" nodeType="withEffect">
                                  <p:stCondLst>
                                    <p:cond delay="0"/>
                                  </p:stCondLst>
                                  <p:childTnLst>
                                    <p:set>
                                      <p:cBhvr>
                                        <p:cTn id="26" dur="1" fill="hold">
                                          <p:stCondLst>
                                            <p:cond delay="0"/>
                                          </p:stCondLst>
                                        </p:cTn>
                                        <p:tgtEl>
                                          <p:spTgt spid="1897"/>
                                        </p:tgtEl>
                                        <p:attrNameLst>
                                          <p:attrName>style.visibility</p:attrName>
                                        </p:attrNameLst>
                                      </p:cBhvr>
                                      <p:to>
                                        <p:strVal val="visible"/>
                                      </p:to>
                                    </p:set>
                                    <p:animEffect transition="in" filter="fade">
                                      <p:cBhvr>
                                        <p:cTn id="27" dur="1000"/>
                                        <p:tgtEl>
                                          <p:spTgt spid="1897"/>
                                        </p:tgtEl>
                                      </p:cBhvr>
                                    </p:animEffect>
                                  </p:childTnLst>
                                </p:cTn>
                              </p:par>
                              <p:par>
                                <p:cTn id="28" presetID="10" presetClass="entr" presetSubtype="0" fill="hold" nodeType="withEffect">
                                  <p:stCondLst>
                                    <p:cond delay="0"/>
                                  </p:stCondLst>
                                  <p:childTnLst>
                                    <p:set>
                                      <p:cBhvr>
                                        <p:cTn id="29" dur="1" fill="hold">
                                          <p:stCondLst>
                                            <p:cond delay="0"/>
                                          </p:stCondLst>
                                        </p:cTn>
                                        <p:tgtEl>
                                          <p:spTgt spid="1899"/>
                                        </p:tgtEl>
                                        <p:attrNameLst>
                                          <p:attrName>style.visibility</p:attrName>
                                        </p:attrNameLst>
                                      </p:cBhvr>
                                      <p:to>
                                        <p:strVal val="visible"/>
                                      </p:to>
                                    </p:set>
                                    <p:animEffect transition="in" filter="fade">
                                      <p:cBhvr>
                                        <p:cTn id="30" dur="1000"/>
                                        <p:tgtEl>
                                          <p:spTgt spid="1899"/>
                                        </p:tgtEl>
                                      </p:cBhvr>
                                    </p:animEffect>
                                  </p:childTnLst>
                                </p:cTn>
                              </p:par>
                              <p:par>
                                <p:cTn id="31" presetID="10" presetClass="entr" presetSubtype="0" fill="hold" nodeType="withEffect">
                                  <p:stCondLst>
                                    <p:cond delay="0"/>
                                  </p:stCondLst>
                                  <p:childTnLst>
                                    <p:set>
                                      <p:cBhvr>
                                        <p:cTn id="32" dur="1" fill="hold">
                                          <p:stCondLst>
                                            <p:cond delay="0"/>
                                          </p:stCondLst>
                                        </p:cTn>
                                        <p:tgtEl>
                                          <p:spTgt spid="1904"/>
                                        </p:tgtEl>
                                        <p:attrNameLst>
                                          <p:attrName>style.visibility</p:attrName>
                                        </p:attrNameLst>
                                      </p:cBhvr>
                                      <p:to>
                                        <p:strVal val="visible"/>
                                      </p:to>
                                    </p:set>
                                    <p:animEffect transition="in" filter="fade">
                                      <p:cBhvr>
                                        <p:cTn id="33" dur="1000"/>
                                        <p:tgtEl>
                                          <p:spTgt spid="190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888"/>
                                        </p:tgtEl>
                                        <p:attrNameLst>
                                          <p:attrName>style.visibility</p:attrName>
                                        </p:attrNameLst>
                                      </p:cBhvr>
                                      <p:to>
                                        <p:strVal val="visible"/>
                                      </p:to>
                                    </p:set>
                                    <p:animEffect transition="in" filter="fade">
                                      <p:cBhvr>
                                        <p:cTn id="38" dur="1000"/>
                                        <p:tgtEl>
                                          <p:spTgt spid="1888"/>
                                        </p:tgtEl>
                                      </p:cBhvr>
                                    </p:animEffect>
                                  </p:childTnLst>
                                </p:cTn>
                              </p:par>
                              <p:par>
                                <p:cTn id="39" presetID="10" presetClass="entr" presetSubtype="0" fill="hold" nodeType="withEffect">
                                  <p:stCondLst>
                                    <p:cond delay="0"/>
                                  </p:stCondLst>
                                  <p:childTnLst>
                                    <p:set>
                                      <p:cBhvr>
                                        <p:cTn id="40" dur="1" fill="hold">
                                          <p:stCondLst>
                                            <p:cond delay="0"/>
                                          </p:stCondLst>
                                        </p:cTn>
                                        <p:tgtEl>
                                          <p:spTgt spid="1891"/>
                                        </p:tgtEl>
                                        <p:attrNameLst>
                                          <p:attrName>style.visibility</p:attrName>
                                        </p:attrNameLst>
                                      </p:cBhvr>
                                      <p:to>
                                        <p:strVal val="visible"/>
                                      </p:to>
                                    </p:set>
                                    <p:animEffect transition="in" filter="fade">
                                      <p:cBhvr>
                                        <p:cTn id="41" dur="1000"/>
                                        <p:tgtEl>
                                          <p:spTgt spid="1891"/>
                                        </p:tgtEl>
                                      </p:cBhvr>
                                    </p:animEffect>
                                  </p:childTnLst>
                                </p:cTn>
                              </p:par>
                              <p:par>
                                <p:cTn id="42" presetID="10" presetClass="entr" presetSubtype="0" fill="hold" nodeType="withEffect">
                                  <p:stCondLst>
                                    <p:cond delay="0"/>
                                  </p:stCondLst>
                                  <p:childTnLst>
                                    <p:set>
                                      <p:cBhvr>
                                        <p:cTn id="43" dur="1" fill="hold">
                                          <p:stCondLst>
                                            <p:cond delay="0"/>
                                          </p:stCondLst>
                                        </p:cTn>
                                        <p:tgtEl>
                                          <p:spTgt spid="1026"/>
                                        </p:tgtEl>
                                        <p:attrNameLst>
                                          <p:attrName>style.visibility</p:attrName>
                                        </p:attrNameLst>
                                      </p:cBhvr>
                                      <p:to>
                                        <p:strVal val="visible"/>
                                      </p:to>
                                    </p:set>
                                    <p:animEffect transition="in" filter="fade">
                                      <p:cBhvr>
                                        <p:cTn id="44" dur="500"/>
                                        <p:tgtEl>
                                          <p:spTgt spid="1026"/>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881">
                                            <p:txEl>
                                              <p:pRg st="0" end="0"/>
                                            </p:txEl>
                                          </p:spTgt>
                                        </p:tgtEl>
                                        <p:attrNameLst>
                                          <p:attrName>style.visibility</p:attrName>
                                        </p:attrNameLst>
                                      </p:cBhvr>
                                      <p:to>
                                        <p:strVal val="visible"/>
                                      </p:to>
                                    </p:set>
                                    <p:animEffect transition="in" filter="fade">
                                      <p:cBhvr>
                                        <p:cTn id="49" dur="500"/>
                                        <p:tgtEl>
                                          <p:spTgt spid="188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1" grpId="0" build="p"/>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25"/>
        <p:cNvGrpSpPr/>
        <p:nvPr/>
      </p:nvGrpSpPr>
      <p:grpSpPr>
        <a:xfrm>
          <a:off x="0" y="0"/>
          <a:ext cx="0" cy="0"/>
          <a:chOff x="0" y="0"/>
          <a:chExt cx="0" cy="0"/>
        </a:xfrm>
      </p:grpSpPr>
      <p:pic>
        <p:nvPicPr>
          <p:cNvPr id="2" name="Picture 1">
            <a:extLst>
              <a:ext uri="{FF2B5EF4-FFF2-40B4-BE49-F238E27FC236}">
                <a16:creationId xmlns:a16="http://schemas.microsoft.com/office/drawing/2014/main" id="{DF854ADF-1DA8-76C1-1953-FCEE704A43C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02844" y="0"/>
            <a:ext cx="4641156" cy="5143500"/>
          </a:xfrm>
          <a:prstGeom prst="rect">
            <a:avLst/>
          </a:prstGeom>
          <a:ln>
            <a:noFill/>
          </a:ln>
          <a:effectLst>
            <a:outerShdw blurRad="292100" dist="139700" dir="2700000" algn="tl" rotWithShape="0">
              <a:srgbClr val="333333">
                <a:alpha val="65000"/>
              </a:srgbClr>
            </a:outerShdw>
          </a:effectLst>
        </p:spPr>
      </p:pic>
      <p:sp>
        <p:nvSpPr>
          <p:cNvPr id="6" name="Title 5">
            <a:extLst>
              <a:ext uri="{FF2B5EF4-FFF2-40B4-BE49-F238E27FC236}">
                <a16:creationId xmlns:a16="http://schemas.microsoft.com/office/drawing/2014/main" id="{CB147DED-BD61-463F-07BE-709B7EF59CF1}"/>
              </a:ext>
            </a:extLst>
          </p:cNvPr>
          <p:cNvSpPr>
            <a:spLocks noGrp="1"/>
          </p:cNvSpPr>
          <p:nvPr>
            <p:ph type="title"/>
          </p:nvPr>
        </p:nvSpPr>
        <p:spPr/>
        <p:txBody>
          <a:bodyPr/>
          <a:lstStyle/>
          <a:p>
            <a:endParaRPr lang="en-GB"/>
          </a:p>
        </p:txBody>
      </p:sp>
      <p:pic>
        <p:nvPicPr>
          <p:cNvPr id="8" name="Picture 7" descr="Graphical user interface, website&#10;&#10;Description automatically generated">
            <a:extLst>
              <a:ext uri="{FF2B5EF4-FFF2-40B4-BE49-F238E27FC236}">
                <a16:creationId xmlns:a16="http://schemas.microsoft.com/office/drawing/2014/main" id="{A34E6155-ED2C-73F4-2198-003792B29B98}"/>
              </a:ext>
            </a:extLst>
          </p:cNvPr>
          <p:cNvPicPr>
            <a:picLocks noChangeAspect="1"/>
          </p:cNvPicPr>
          <p:nvPr/>
        </p:nvPicPr>
        <p:blipFill rotWithShape="1">
          <a:blip r:embed="rId5"/>
          <a:srcRect t="1643" b="2222"/>
          <a:stretch/>
        </p:blipFill>
        <p:spPr>
          <a:xfrm>
            <a:off x="0" y="0"/>
            <a:ext cx="4502844" cy="5143500"/>
          </a:xfrm>
          <a:prstGeom prst="rect">
            <a:avLst/>
          </a:prstGeom>
        </p:spPr>
      </p:pic>
      <p:grpSp>
        <p:nvGrpSpPr>
          <p:cNvPr id="9" name="Google Shape;1326;p41">
            <a:extLst>
              <a:ext uri="{FF2B5EF4-FFF2-40B4-BE49-F238E27FC236}">
                <a16:creationId xmlns:a16="http://schemas.microsoft.com/office/drawing/2014/main" id="{4FEF981D-29BD-D2EB-15AD-AF141E287011}"/>
              </a:ext>
            </a:extLst>
          </p:cNvPr>
          <p:cNvGrpSpPr/>
          <p:nvPr/>
        </p:nvGrpSpPr>
        <p:grpSpPr>
          <a:xfrm>
            <a:off x="4082075" y="1689150"/>
            <a:ext cx="979950" cy="1765200"/>
            <a:chOff x="2041600" y="3099475"/>
            <a:chExt cx="979950" cy="1765200"/>
          </a:xfrm>
        </p:grpSpPr>
        <p:sp>
          <p:nvSpPr>
            <p:cNvPr id="10" name="Google Shape;1327;p41">
              <a:extLst>
                <a:ext uri="{FF2B5EF4-FFF2-40B4-BE49-F238E27FC236}">
                  <a16:creationId xmlns:a16="http://schemas.microsoft.com/office/drawing/2014/main" id="{DE052E91-BFB5-9BF9-7FEA-7CA1259D067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28;p41">
              <a:extLst>
                <a:ext uri="{FF2B5EF4-FFF2-40B4-BE49-F238E27FC236}">
                  <a16:creationId xmlns:a16="http://schemas.microsoft.com/office/drawing/2014/main" id="{B6E4F085-7635-B190-7F31-90362867F10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29;p41">
              <a:extLst>
                <a:ext uri="{FF2B5EF4-FFF2-40B4-BE49-F238E27FC236}">
                  <a16:creationId xmlns:a16="http://schemas.microsoft.com/office/drawing/2014/main" id="{DB2F0AAA-7E2C-CDDE-2B40-4404E858AEC6}"/>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0;p41">
              <a:extLst>
                <a:ext uri="{FF2B5EF4-FFF2-40B4-BE49-F238E27FC236}">
                  <a16:creationId xmlns:a16="http://schemas.microsoft.com/office/drawing/2014/main" id="{1F429C58-3B15-8ECD-D8D8-915B61BFE054}"/>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1;p41">
              <a:extLst>
                <a:ext uri="{FF2B5EF4-FFF2-40B4-BE49-F238E27FC236}">
                  <a16:creationId xmlns:a16="http://schemas.microsoft.com/office/drawing/2014/main" id="{9C76C195-ED12-9FAD-0521-395E2E46B389}"/>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2;p41">
              <a:extLst>
                <a:ext uri="{FF2B5EF4-FFF2-40B4-BE49-F238E27FC236}">
                  <a16:creationId xmlns:a16="http://schemas.microsoft.com/office/drawing/2014/main" id="{6B51CE4A-7DA6-BEB0-2CA3-E845379703E5}"/>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3;p41">
              <a:extLst>
                <a:ext uri="{FF2B5EF4-FFF2-40B4-BE49-F238E27FC236}">
                  <a16:creationId xmlns:a16="http://schemas.microsoft.com/office/drawing/2014/main" id="{F3DB9CB4-B905-6A4D-4929-A5FCE1426ECA}"/>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34;p41">
              <a:extLst>
                <a:ext uri="{FF2B5EF4-FFF2-40B4-BE49-F238E27FC236}">
                  <a16:creationId xmlns:a16="http://schemas.microsoft.com/office/drawing/2014/main" id="{1FB9A00F-FB5C-B0C9-B4D6-BF94D9742C43}"/>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35;p41">
              <a:extLst>
                <a:ext uri="{FF2B5EF4-FFF2-40B4-BE49-F238E27FC236}">
                  <a16:creationId xmlns:a16="http://schemas.microsoft.com/office/drawing/2014/main" id="{7C9C26B2-48E9-BC0A-7792-A32EDAA8E50B}"/>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36;p41">
              <a:extLst>
                <a:ext uri="{FF2B5EF4-FFF2-40B4-BE49-F238E27FC236}">
                  <a16:creationId xmlns:a16="http://schemas.microsoft.com/office/drawing/2014/main" id="{A7B79038-8597-B3BC-8E28-7CAC87EF7CBF}"/>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37;p41">
              <a:extLst>
                <a:ext uri="{FF2B5EF4-FFF2-40B4-BE49-F238E27FC236}">
                  <a16:creationId xmlns:a16="http://schemas.microsoft.com/office/drawing/2014/main" id="{490593DF-AA51-D6CA-DBA0-FA1A56711372}"/>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38;p41">
              <a:extLst>
                <a:ext uri="{FF2B5EF4-FFF2-40B4-BE49-F238E27FC236}">
                  <a16:creationId xmlns:a16="http://schemas.microsoft.com/office/drawing/2014/main" id="{EC0648F0-5836-7F8A-4B45-B7A73A258065}"/>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39;p41">
              <a:extLst>
                <a:ext uri="{FF2B5EF4-FFF2-40B4-BE49-F238E27FC236}">
                  <a16:creationId xmlns:a16="http://schemas.microsoft.com/office/drawing/2014/main" id="{56E6C688-B479-AF8E-9392-BB677ED46F10}"/>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1341;p41">
            <a:extLst>
              <a:ext uri="{FF2B5EF4-FFF2-40B4-BE49-F238E27FC236}">
                <a16:creationId xmlns:a16="http://schemas.microsoft.com/office/drawing/2014/main" id="{F2AE32C1-C2ED-10D6-BCD0-D599FCA1724B}"/>
              </a:ext>
            </a:extLst>
          </p:cNvPr>
          <p:cNvSpPr/>
          <p:nvPr/>
        </p:nvSpPr>
        <p:spPr>
          <a:xfrm rot="10800000" flipH="1">
            <a:off x="2164550" y="3143216"/>
            <a:ext cx="4815000" cy="1614300"/>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42;p41">
            <a:extLst>
              <a:ext uri="{FF2B5EF4-FFF2-40B4-BE49-F238E27FC236}">
                <a16:creationId xmlns:a16="http://schemas.microsoft.com/office/drawing/2014/main" id="{6BB7D236-9B18-94A6-5991-D056DE8E6A0C}"/>
              </a:ext>
            </a:extLst>
          </p:cNvPr>
          <p:cNvSpPr txBox="1">
            <a:spLocks/>
          </p:cNvSpPr>
          <p:nvPr/>
        </p:nvSpPr>
        <p:spPr>
          <a:xfrm>
            <a:off x="2865823" y="3275495"/>
            <a:ext cx="3343200" cy="1467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100"/>
              <a:buFont typeface="Fredoka One"/>
              <a:buNone/>
              <a:defRPr sz="3700" b="1" i="0" u="none" strike="noStrike" cap="none">
                <a:solidFill>
                  <a:schemeClr val="lt1"/>
                </a:solidFill>
                <a:latin typeface="Fredoka One"/>
                <a:ea typeface="Fredoka One"/>
                <a:cs typeface="Fredoka One"/>
                <a:sym typeface="Fredoka One"/>
              </a:defRPr>
            </a:lvl1pPr>
            <a:lvl2pPr marR="0" lvl="1"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2pPr>
            <a:lvl3pPr marR="0" lvl="2"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3pPr>
            <a:lvl4pPr marR="0" lvl="3"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4pPr>
            <a:lvl5pPr marR="0" lvl="4"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5pPr>
            <a:lvl6pPr marR="0" lvl="5"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6pPr>
            <a:lvl7pPr marR="0" lvl="6"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7pPr>
            <a:lvl8pPr marR="0" lvl="7"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8pPr>
            <a:lvl9pPr marR="0" lvl="8" algn="l" rtl="0">
              <a:lnSpc>
                <a:spcPct val="100000"/>
              </a:lnSpc>
              <a:spcBef>
                <a:spcPts val="0"/>
              </a:spcBef>
              <a:spcAft>
                <a:spcPts val="0"/>
              </a:spcAft>
              <a:buClr>
                <a:schemeClr val="dk1"/>
              </a:buClr>
              <a:buSzPts val="3100"/>
              <a:buFont typeface="Fredoka One"/>
              <a:buNone/>
              <a:defRPr sz="3100" b="1" i="0" u="none" strike="noStrike" cap="none">
                <a:solidFill>
                  <a:schemeClr val="dk1"/>
                </a:solidFill>
                <a:latin typeface="Fredoka One"/>
                <a:ea typeface="Fredoka One"/>
                <a:cs typeface="Fredoka One"/>
                <a:sym typeface="Fredoka One"/>
              </a:defRPr>
            </a:lvl9pPr>
          </a:lstStyle>
          <a:p>
            <a:r>
              <a:rPr lang="en-GB" sz="5400" b="0" dirty="0"/>
              <a:t>SB : 3</a:t>
            </a:r>
          </a:p>
        </p:txBody>
      </p:sp>
      <p:sp>
        <p:nvSpPr>
          <p:cNvPr id="26" name="Google Shape;1343;p41">
            <a:extLst>
              <a:ext uri="{FF2B5EF4-FFF2-40B4-BE49-F238E27FC236}">
                <a16:creationId xmlns:a16="http://schemas.microsoft.com/office/drawing/2014/main" id="{698799CC-4860-6AC1-0113-07D1A1CCDA49}"/>
              </a:ext>
            </a:extLst>
          </p:cNvPr>
          <p:cNvSpPr/>
          <p:nvPr/>
        </p:nvSpPr>
        <p:spPr>
          <a:xfrm>
            <a:off x="2900344" y="302881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44;p41">
            <a:extLst>
              <a:ext uri="{FF2B5EF4-FFF2-40B4-BE49-F238E27FC236}">
                <a16:creationId xmlns:a16="http://schemas.microsoft.com/office/drawing/2014/main" id="{7E6C09A8-122C-9D77-7A89-C845014F8E9C}"/>
              </a:ext>
            </a:extLst>
          </p:cNvPr>
          <p:cNvSpPr/>
          <p:nvPr/>
        </p:nvSpPr>
        <p:spPr>
          <a:xfrm>
            <a:off x="2629180" y="335777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40;p41">
            <a:extLst>
              <a:ext uri="{FF2B5EF4-FFF2-40B4-BE49-F238E27FC236}">
                <a16:creationId xmlns:a16="http://schemas.microsoft.com/office/drawing/2014/main" id="{D3C113EA-38EA-66CE-C14B-7CB3532DB1F5}"/>
              </a:ext>
            </a:extLst>
          </p:cNvPr>
          <p:cNvSpPr/>
          <p:nvPr/>
        </p:nvSpPr>
        <p:spPr>
          <a:xfrm>
            <a:off x="4818575" y="2657463"/>
            <a:ext cx="2447836" cy="91270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solidFill>
              <a:srgbClr val="7030A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1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1000"/>
                                        <p:tgtEl>
                                          <p:spTgt spid="23"/>
                                        </p:tgtEl>
                                      </p:cBhvr>
                                    </p:animEffect>
                                  </p:childTnLst>
                                </p:cTn>
                              </p:par>
                              <p:par>
                                <p:cTn id="13" presetID="10" presetClass="entr" presetSubtype="0"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1000"/>
                                        <p:tgtEl>
                                          <p:spTgt spid="24"/>
                                        </p:tgtEl>
                                      </p:cBhvr>
                                    </p:animEffect>
                                  </p:childTnLst>
                                </p:cTn>
                              </p:par>
                              <p:par>
                                <p:cTn id="16" presetID="10"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childTnLst>
                                </p:cTn>
                              </p:par>
                              <p:par>
                                <p:cTn id="24" presetID="10" presetClass="entr" presetSubtype="0" fill="hold" nodeType="with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fade">
                                      <p:cBhvr>
                                        <p:cTn id="26" dur="1000"/>
                                        <p:tgtEl>
                                          <p:spTgt spid="27"/>
                                        </p:tgtEl>
                                      </p:cBhvr>
                                    </p:animEffect>
                                  </p:childTnLst>
                                </p:cTn>
                              </p:par>
                              <p:par>
                                <p:cTn id="27" presetID="10" presetClass="entr" presetSubtype="0" fill="hold" nodeType="with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1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627" y="508689"/>
            <a:ext cx="918102" cy="658905"/>
          </a:xfrm>
          <a:prstGeom prst="rect">
            <a:avLst/>
          </a:prstGeom>
        </p:spPr>
      </p:pic>
      <p:pic>
        <p:nvPicPr>
          <p:cNvPr id="10" name="Picture 9">
            <a:extLst>
              <a:ext uri="{FF2B5EF4-FFF2-40B4-BE49-F238E27FC236}">
                <a16:creationId xmlns:a16="http://schemas.microsoft.com/office/drawing/2014/main" id="{8AFC5D8B-E8F6-45BD-A76F-13F884C7E6FF}"/>
              </a:ext>
            </a:extLst>
          </p:cNvPr>
          <p:cNvPicPr>
            <a:picLocks noChangeAspect="1"/>
          </p:cNvPicPr>
          <p:nvPr/>
        </p:nvPicPr>
        <p:blipFill rotWithShape="1">
          <a:blip r:embed="rId3"/>
          <a:srcRect l="2807" t="3099" r="6740" b="65379"/>
          <a:stretch/>
        </p:blipFill>
        <p:spPr>
          <a:xfrm>
            <a:off x="0" y="1245395"/>
            <a:ext cx="8910990" cy="3726414"/>
          </a:xfrm>
          <a:prstGeom prst="rect">
            <a:avLst/>
          </a:prstGeom>
        </p:spPr>
      </p:pic>
      <p:sp>
        <p:nvSpPr>
          <p:cNvPr id="3" name="Rectangle 2">
            <a:extLst>
              <a:ext uri="{FF2B5EF4-FFF2-40B4-BE49-F238E27FC236}">
                <a16:creationId xmlns:a16="http://schemas.microsoft.com/office/drawing/2014/main" id="{192F0AF2-E97E-B4C7-744A-78D5CF6A36C8}"/>
              </a:ext>
            </a:extLst>
          </p:cNvPr>
          <p:cNvSpPr/>
          <p:nvPr/>
        </p:nvSpPr>
        <p:spPr>
          <a:xfrm>
            <a:off x="1329337" y="315396"/>
            <a:ext cx="6922225" cy="594066"/>
          </a:xfrm>
          <a:prstGeom prst="rect">
            <a:avLst/>
          </a:prstGeom>
          <a:solidFill>
            <a:schemeClr val="accent6">
              <a:lumMod val="75000"/>
              <a:alpha val="8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defTabSz="685800" rtl="1">
              <a:buClrTx/>
              <a:defRPr/>
            </a:pPr>
            <a:r>
              <a:rPr lang="en-US" sz="3200" b="1" kern="1200" dirty="0">
                <a:ln>
                  <a:solidFill>
                    <a:prstClr val="white"/>
                  </a:solidFill>
                </a:ln>
                <a:solidFill>
                  <a:prstClr val="white"/>
                </a:solidFill>
                <a:effectLst>
                  <a:outerShdw blurRad="38100" dist="38100" dir="2700000" algn="tl">
                    <a:srgbClr val="000000">
                      <a:alpha val="43137"/>
                    </a:srgbClr>
                  </a:outerShdw>
                </a:effectLst>
                <a:latin typeface="Garamond" panose="02020404030301010803" pitchFamily="18" charset="0"/>
              </a:rPr>
              <a:t>What is the name of Ahmad’s friend?</a:t>
            </a:r>
            <a:endParaRPr lang="ar-KW" sz="3200" b="1" kern="1200" dirty="0">
              <a:ln>
                <a:solidFill>
                  <a:prstClr val="white"/>
                </a:solidFill>
              </a:ln>
              <a:solidFill>
                <a:prstClr val="white"/>
              </a:solidFill>
              <a:effectLst>
                <a:outerShdw blurRad="38100" dist="38100" dir="2700000" algn="tl">
                  <a:srgbClr val="000000">
                    <a:alpha val="43137"/>
                  </a:srgbClr>
                </a:outerShdw>
              </a:effectLst>
              <a:latin typeface="Garamond" panose="02020404030301010803" pitchFamily="18" charset="0"/>
              <a:cs typeface="Arial" panose="020B0604020202020204" pitchFamily="34" charset="0"/>
            </a:endParaRPr>
          </a:p>
        </p:txBody>
      </p:sp>
      <p:sp>
        <p:nvSpPr>
          <p:cNvPr id="4" name="Rectangle 3">
            <a:extLst>
              <a:ext uri="{FF2B5EF4-FFF2-40B4-BE49-F238E27FC236}">
                <a16:creationId xmlns:a16="http://schemas.microsoft.com/office/drawing/2014/main" id="{E4B5BA54-1AF6-0BDF-1A38-C934B8F92AA5}"/>
              </a:ext>
            </a:extLst>
          </p:cNvPr>
          <p:cNvSpPr/>
          <p:nvPr/>
        </p:nvSpPr>
        <p:spPr>
          <a:xfrm rot="165920">
            <a:off x="614723" y="2843092"/>
            <a:ext cx="637775" cy="845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0159588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395">
        <p15:prstTrans prst="pageCurlDouble" invX="1"/>
      </p:transition>
    </mc:Choice>
    <mc:Fallback xmlns="">
      <p:transition spd="slow" advTm="395">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9318" y="495559"/>
            <a:ext cx="804908" cy="699722"/>
          </a:xfrm>
          <a:prstGeom prst="rect">
            <a:avLst/>
          </a:prstGeom>
        </p:spPr>
      </p:pic>
      <p:pic>
        <p:nvPicPr>
          <p:cNvPr id="3" name="Picture 2">
            <a:extLst>
              <a:ext uri="{FF2B5EF4-FFF2-40B4-BE49-F238E27FC236}">
                <a16:creationId xmlns:a16="http://schemas.microsoft.com/office/drawing/2014/main" id="{9D64E322-CD13-4F7A-8770-794735585E79}"/>
              </a:ext>
            </a:extLst>
          </p:cNvPr>
          <p:cNvPicPr>
            <a:picLocks noChangeAspect="1"/>
          </p:cNvPicPr>
          <p:nvPr/>
        </p:nvPicPr>
        <p:blipFill rotWithShape="1">
          <a:blip r:embed="rId3"/>
          <a:srcRect l="3349" t="30795" r="7078" b="36390"/>
          <a:stretch/>
        </p:blipFill>
        <p:spPr>
          <a:xfrm>
            <a:off x="143508" y="1178334"/>
            <a:ext cx="8910990" cy="3769680"/>
          </a:xfrm>
          <a:prstGeom prst="rect">
            <a:avLst/>
          </a:prstGeom>
        </p:spPr>
      </p:pic>
      <p:sp>
        <p:nvSpPr>
          <p:cNvPr id="6" name="Rectangle 5">
            <a:extLst>
              <a:ext uri="{FF2B5EF4-FFF2-40B4-BE49-F238E27FC236}">
                <a16:creationId xmlns:a16="http://schemas.microsoft.com/office/drawing/2014/main" id="{47C0D04D-955F-AF55-D8C6-82FA0E6C2483}"/>
              </a:ext>
            </a:extLst>
          </p:cNvPr>
          <p:cNvSpPr/>
          <p:nvPr/>
        </p:nvSpPr>
        <p:spPr>
          <a:xfrm>
            <a:off x="1229445" y="392236"/>
            <a:ext cx="6922225" cy="594066"/>
          </a:xfrm>
          <a:prstGeom prst="rect">
            <a:avLst/>
          </a:prstGeom>
          <a:solidFill>
            <a:schemeClr val="accent6">
              <a:lumMod val="75000"/>
              <a:alpha val="8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defTabSz="685800" rtl="1">
              <a:buClrTx/>
              <a:defRPr/>
            </a:pPr>
            <a:r>
              <a:rPr lang="en-US" sz="4000" b="1" kern="1200" dirty="0">
                <a:ln>
                  <a:solidFill>
                    <a:prstClr val="white"/>
                  </a:solidFill>
                </a:ln>
                <a:solidFill>
                  <a:prstClr val="white"/>
                </a:solidFill>
                <a:effectLst>
                  <a:outerShdw blurRad="38100" dist="38100" dir="2700000" algn="tl">
                    <a:srgbClr val="000000">
                      <a:alpha val="43137"/>
                    </a:srgbClr>
                  </a:outerShdw>
                </a:effectLst>
                <a:latin typeface="Garamond" panose="02020404030301010803" pitchFamily="18" charset="0"/>
              </a:rPr>
              <a:t>How many operations he did ?</a:t>
            </a:r>
            <a:endParaRPr lang="ar-KW" sz="4000" b="1" kern="1200" dirty="0">
              <a:ln>
                <a:solidFill>
                  <a:prstClr val="white"/>
                </a:solidFill>
              </a:ln>
              <a:solidFill>
                <a:prstClr val="white"/>
              </a:solidFill>
              <a:effectLst>
                <a:outerShdw blurRad="38100" dist="38100" dir="2700000" algn="tl">
                  <a:srgbClr val="000000">
                    <a:alpha val="43137"/>
                  </a:srgbClr>
                </a:outerShdw>
              </a:effectLst>
              <a:latin typeface="Garamond" panose="02020404030301010803" pitchFamily="18" charset="0"/>
              <a:cs typeface="Arial" panose="020B0604020202020204" pitchFamily="34" charset="0"/>
            </a:endParaRPr>
          </a:p>
        </p:txBody>
      </p:sp>
      <p:sp>
        <p:nvSpPr>
          <p:cNvPr id="7" name="Rectangle 6">
            <a:extLst>
              <a:ext uri="{FF2B5EF4-FFF2-40B4-BE49-F238E27FC236}">
                <a16:creationId xmlns:a16="http://schemas.microsoft.com/office/drawing/2014/main" id="{77211731-2C58-5FFA-2F5C-4C2CBA9238CB}"/>
              </a:ext>
            </a:extLst>
          </p:cNvPr>
          <p:cNvSpPr/>
          <p:nvPr/>
        </p:nvSpPr>
        <p:spPr>
          <a:xfrm>
            <a:off x="8151670" y="3734440"/>
            <a:ext cx="637775" cy="9989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4684757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454">
        <p15:prstTrans prst="pageCurlDouble" invX="1"/>
      </p:transition>
    </mc:Choice>
    <mc:Fallback xmlns="">
      <p:transition spd="slow" advTm="454">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rotWithShape="1">
          <a:blip r:embed="rId2">
            <a:extLst>
              <a:ext uri="{28A0092B-C50C-407E-A947-70E740481C1C}">
                <a14:useLocalDpi xmlns:a14="http://schemas.microsoft.com/office/drawing/2010/main" val="0"/>
              </a:ext>
            </a:extLst>
          </a:blip>
          <a:srcRect t="66708" b="2057"/>
          <a:stretch/>
        </p:blipFill>
        <p:spPr>
          <a:xfrm>
            <a:off x="67888" y="553250"/>
            <a:ext cx="8615790" cy="4067175"/>
          </a:xfrm>
          <a:prstGeom prst="rect">
            <a:avLst/>
          </a:prstGeom>
          <a:ln>
            <a:noFill/>
          </a:ln>
          <a:effectLst>
            <a:outerShdw blurRad="292100" dist="139700" dir="2700000" algn="tl" rotWithShape="0">
              <a:srgbClr val="333333">
                <a:alpha val="65000"/>
              </a:srgbClr>
            </a:outerShdw>
          </a:effectLst>
        </p:spPr>
      </p:pic>
      <p:pic>
        <p:nvPicPr>
          <p:cNvPr id="13" name="Picture 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289218"/>
            <a:ext cx="1007604" cy="658905"/>
          </a:xfrm>
          <a:prstGeom prst="rect">
            <a:avLst/>
          </a:prstGeom>
        </p:spPr>
      </p:pic>
    </p:spTree>
    <p:extLst>
      <p:ext uri="{BB962C8B-B14F-4D97-AF65-F5344CB8AC3E}">
        <p14:creationId xmlns:p14="http://schemas.microsoft.com/office/powerpoint/2010/main" val="31161960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104">
        <p15:prstTrans prst="pageCurlDouble" invX="1"/>
      </p:transition>
    </mc:Choice>
    <mc:Fallback xmlns="">
      <p:transition spd="slow" advTm="1104">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1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2"/>
          <p:cNvSpPr txBox="1">
            <a:spLocks/>
          </p:cNvSpPr>
          <p:nvPr/>
        </p:nvSpPr>
        <p:spPr>
          <a:xfrm>
            <a:off x="197514" y="141480"/>
            <a:ext cx="8946486" cy="839325"/>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600" b="1" dirty="0">
                <a:ln w="12700">
                  <a:solidFill>
                    <a:schemeClr val="tx1"/>
                  </a:solidFill>
                </a:ln>
                <a:solidFill>
                  <a:srgbClr val="C00000"/>
                </a:solidFill>
                <a:effectLst>
                  <a:outerShdw blurRad="50800" dist="38100" algn="l" rotWithShape="0">
                    <a:prstClr val="black">
                      <a:alpha val="40000"/>
                    </a:prstClr>
                  </a:outerShdw>
                </a:effectLst>
              </a:rPr>
              <a:t>The emails are about </a:t>
            </a:r>
            <a:r>
              <a:rPr lang="en-US" sz="1350" dirty="0">
                <a:ln w="12700">
                  <a:solidFill>
                    <a:schemeClr val="tx1"/>
                  </a:solidFill>
                </a:ln>
                <a:solidFill>
                  <a:srgbClr val="C00000"/>
                </a:solidFill>
                <a:effectLst>
                  <a:outerShdw blurRad="50800" dist="38100" algn="l" rotWithShape="0">
                    <a:prstClr val="black">
                      <a:alpha val="40000"/>
                    </a:prstClr>
                  </a:outerShdw>
                </a:effectLst>
              </a:rPr>
              <a:t>-------------------------------------------</a:t>
            </a:r>
            <a:r>
              <a:rPr lang="en-US" sz="3600" b="1" dirty="0">
                <a:ln w="12700">
                  <a:solidFill>
                    <a:schemeClr val="tx1"/>
                  </a:solidFill>
                </a:ln>
                <a:solidFill>
                  <a:srgbClr val="C00000"/>
                </a:solidFill>
                <a:effectLst>
                  <a:outerShdw blurRad="50800" dist="38100" algn="l" rotWithShape="0">
                    <a:prstClr val="black">
                      <a:alpha val="40000"/>
                    </a:prstClr>
                  </a:outerShdw>
                </a:effectLst>
              </a:rPr>
              <a:t>.</a:t>
            </a:r>
          </a:p>
        </p:txBody>
      </p:sp>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285526" y="899541"/>
            <a:ext cx="3660960" cy="3972135"/>
          </a:xfrm>
          <a:prstGeom prst="rect">
            <a:avLst/>
          </a:prstGeom>
          <a:ln>
            <a:noFill/>
          </a:ln>
          <a:effectLst>
            <a:outerShdw blurRad="292100" dist="139700" dir="2700000" algn="tl" rotWithShape="0">
              <a:srgbClr val="333333">
                <a:alpha val="65000"/>
              </a:srgbClr>
            </a:outerShdw>
          </a:effectLst>
        </p:spPr>
      </p:pic>
      <p:sp>
        <p:nvSpPr>
          <p:cNvPr id="4" name="Title 2"/>
          <p:cNvSpPr txBox="1">
            <a:spLocks/>
          </p:cNvSpPr>
          <p:nvPr/>
        </p:nvSpPr>
        <p:spPr>
          <a:xfrm>
            <a:off x="191307" y="1039029"/>
            <a:ext cx="6048672" cy="839325"/>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300" b="1" dirty="0">
                <a:ln w="12700">
                  <a:solidFill>
                    <a:schemeClr val="tx1"/>
                  </a:solidFill>
                </a:ln>
                <a:solidFill>
                  <a:schemeClr val="bg2"/>
                </a:solidFill>
                <a:effectLst>
                  <a:outerShdw blurRad="50800" dist="38100" algn="l" rotWithShape="0">
                    <a:prstClr val="black">
                      <a:alpha val="40000"/>
                    </a:prstClr>
                  </a:outerShdw>
                </a:effectLst>
              </a:rPr>
              <a:t>a) Physically challenged people</a:t>
            </a:r>
          </a:p>
        </p:txBody>
      </p:sp>
      <p:sp>
        <p:nvSpPr>
          <p:cNvPr id="5" name="Title 2"/>
          <p:cNvSpPr txBox="1">
            <a:spLocks/>
          </p:cNvSpPr>
          <p:nvPr/>
        </p:nvSpPr>
        <p:spPr>
          <a:xfrm>
            <a:off x="191307" y="2244814"/>
            <a:ext cx="6877109" cy="839325"/>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300" b="1" dirty="0">
                <a:ln w="12700">
                  <a:solidFill>
                    <a:schemeClr val="tx1"/>
                  </a:solidFill>
                </a:ln>
                <a:solidFill>
                  <a:schemeClr val="accent4"/>
                </a:solidFill>
                <a:effectLst>
                  <a:outerShdw blurRad="50800" dist="38100" algn="l" rotWithShape="0">
                    <a:prstClr val="black">
                      <a:alpha val="40000"/>
                    </a:prstClr>
                  </a:outerShdw>
                </a:effectLst>
              </a:rPr>
              <a:t>b) World friends</a:t>
            </a:r>
          </a:p>
        </p:txBody>
      </p:sp>
      <p:sp>
        <p:nvSpPr>
          <p:cNvPr id="6" name="Title 2"/>
          <p:cNvSpPr txBox="1">
            <a:spLocks/>
          </p:cNvSpPr>
          <p:nvPr/>
        </p:nvSpPr>
        <p:spPr>
          <a:xfrm>
            <a:off x="191307" y="2977734"/>
            <a:ext cx="5730842" cy="839325"/>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300" b="1" dirty="0">
                <a:ln w="12700">
                  <a:solidFill>
                    <a:schemeClr val="tx1"/>
                  </a:solidFill>
                </a:ln>
                <a:solidFill>
                  <a:schemeClr val="accent6">
                    <a:lumMod val="60000"/>
                    <a:lumOff val="40000"/>
                  </a:schemeClr>
                </a:solidFill>
                <a:effectLst>
                  <a:outerShdw blurRad="50800" dist="38100" algn="l" rotWithShape="0">
                    <a:prstClr val="black">
                      <a:alpha val="40000"/>
                    </a:prstClr>
                  </a:outerShdw>
                </a:effectLst>
              </a:rPr>
              <a:t>c) The Kuwait National Team</a:t>
            </a:r>
          </a:p>
        </p:txBody>
      </p:sp>
      <p:sp>
        <p:nvSpPr>
          <p:cNvPr id="7" name="Title 2"/>
          <p:cNvSpPr txBox="1">
            <a:spLocks/>
          </p:cNvSpPr>
          <p:nvPr/>
        </p:nvSpPr>
        <p:spPr>
          <a:xfrm>
            <a:off x="191307" y="4130316"/>
            <a:ext cx="6877109" cy="839325"/>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algn="l"/>
            <a:r>
              <a:rPr lang="en-US" sz="3300" b="1" dirty="0">
                <a:ln w="12700">
                  <a:solidFill>
                    <a:schemeClr val="tx1"/>
                  </a:solidFill>
                </a:ln>
                <a:solidFill>
                  <a:srgbClr val="FFFF00"/>
                </a:solidFill>
                <a:effectLst>
                  <a:outerShdw blurRad="50800" dist="38100" algn="l" rotWithShape="0">
                    <a:prstClr val="black">
                      <a:alpha val="40000"/>
                    </a:prstClr>
                  </a:outerShdw>
                </a:effectLst>
              </a:rPr>
              <a:t>d) A chess champion</a:t>
            </a:r>
          </a:p>
        </p:txBody>
      </p:sp>
    </p:spTree>
    <p:extLst>
      <p:ext uri="{BB962C8B-B14F-4D97-AF65-F5344CB8AC3E}">
        <p14:creationId xmlns:p14="http://schemas.microsoft.com/office/powerpoint/2010/main" val="3014197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xit" presetSubtype="32" fill="hold" grpId="0" nodeType="clickEffect">
                                  <p:stCondLst>
                                    <p:cond delay="0"/>
                                  </p:stCondLst>
                                  <p:childTnLst>
                                    <p:anim calcmode="lin" valueType="num">
                                      <p:cBhvr>
                                        <p:cTn id="6" dur="500"/>
                                        <p:tgtEl>
                                          <p:spTgt spid="4"/>
                                        </p:tgtEl>
                                        <p:attrNameLst>
                                          <p:attrName>ppt_w</p:attrName>
                                        </p:attrNameLst>
                                      </p:cBhvr>
                                      <p:tavLst>
                                        <p:tav tm="0">
                                          <p:val>
                                            <p:strVal val="ppt_w"/>
                                          </p:val>
                                        </p:tav>
                                        <p:tav tm="100000">
                                          <p:val>
                                            <p:fltVal val="0"/>
                                          </p:val>
                                        </p:tav>
                                      </p:tavLst>
                                    </p:anim>
                                    <p:anim calcmode="lin" valueType="num">
                                      <p:cBhvr>
                                        <p:cTn id="7" dur="500"/>
                                        <p:tgtEl>
                                          <p:spTgt spid="4"/>
                                        </p:tgtEl>
                                        <p:attrNameLst>
                                          <p:attrName>ppt_h</p:attrName>
                                        </p:attrNameLst>
                                      </p:cBhvr>
                                      <p:tavLst>
                                        <p:tav tm="0">
                                          <p:val>
                                            <p:strVal val="ppt_h"/>
                                          </p:val>
                                        </p:tav>
                                        <p:tav tm="100000">
                                          <p:val>
                                            <p:fltVal val="0"/>
                                          </p:val>
                                        </p:tav>
                                      </p:tavLst>
                                    </p:anim>
                                    <p:animEffect transition="out" filter="fade">
                                      <p:cBhvr>
                                        <p:cTn id="8" dur="500"/>
                                        <p:tgtEl>
                                          <p:spTgt spid="4"/>
                                        </p:tgtEl>
                                      </p:cBhvr>
                                    </p:animEffect>
                                    <p:set>
                                      <p:cBhvr>
                                        <p:cTn id="9" dur="1" fill="hold">
                                          <p:stCondLst>
                                            <p:cond delay="499"/>
                                          </p:stCondLst>
                                        </p:cTn>
                                        <p:tgtEl>
                                          <p:spTgt spid="4"/>
                                        </p:tgtEl>
                                        <p:attrNameLst>
                                          <p:attrName>style.visibility</p:attrName>
                                        </p:attrNameLst>
                                      </p:cBhvr>
                                      <p:to>
                                        <p:strVal val="hidden"/>
                                      </p:to>
                                    </p:set>
                                  </p:childTnLst>
                                </p:cTn>
                              </p:par>
                            </p:childTnLst>
                          </p:cTn>
                        </p:par>
                        <p:par>
                          <p:cTn id="10" fill="hold">
                            <p:stCondLst>
                              <p:cond delay="500"/>
                            </p:stCondLst>
                            <p:childTnLst>
                              <p:par>
                                <p:cTn id="11" presetID="53" presetClass="exit" presetSubtype="32" fill="hold" grpId="0" nodeType="afterEffect">
                                  <p:stCondLst>
                                    <p:cond delay="0"/>
                                  </p:stCondLst>
                                  <p:childTnLst>
                                    <p:anim calcmode="lin" valueType="num">
                                      <p:cBhvr>
                                        <p:cTn id="12" dur="500"/>
                                        <p:tgtEl>
                                          <p:spTgt spid="6"/>
                                        </p:tgtEl>
                                        <p:attrNameLst>
                                          <p:attrName>ppt_w</p:attrName>
                                        </p:attrNameLst>
                                      </p:cBhvr>
                                      <p:tavLst>
                                        <p:tav tm="0">
                                          <p:val>
                                            <p:strVal val="ppt_w"/>
                                          </p:val>
                                        </p:tav>
                                        <p:tav tm="100000">
                                          <p:val>
                                            <p:fltVal val="0"/>
                                          </p:val>
                                        </p:tav>
                                      </p:tavLst>
                                    </p:anim>
                                    <p:anim calcmode="lin" valueType="num">
                                      <p:cBhvr>
                                        <p:cTn id="13" dur="500"/>
                                        <p:tgtEl>
                                          <p:spTgt spid="6"/>
                                        </p:tgtEl>
                                        <p:attrNameLst>
                                          <p:attrName>ppt_h</p:attrName>
                                        </p:attrNameLst>
                                      </p:cBhvr>
                                      <p:tavLst>
                                        <p:tav tm="0">
                                          <p:val>
                                            <p:strVal val="ppt_h"/>
                                          </p:val>
                                        </p:tav>
                                        <p:tav tm="100000">
                                          <p:val>
                                            <p:fltVal val="0"/>
                                          </p:val>
                                        </p:tav>
                                      </p:tavLst>
                                    </p:anim>
                                    <p:animEffect transition="out" filter="fade">
                                      <p:cBhvr>
                                        <p:cTn id="14" dur="500"/>
                                        <p:tgtEl>
                                          <p:spTgt spid="6"/>
                                        </p:tgtEl>
                                      </p:cBhvr>
                                    </p:animEffect>
                                    <p:set>
                                      <p:cBhvr>
                                        <p:cTn id="15" dur="1" fill="hold">
                                          <p:stCondLst>
                                            <p:cond delay="499"/>
                                          </p:stCondLst>
                                        </p:cTn>
                                        <p:tgtEl>
                                          <p:spTgt spid="6"/>
                                        </p:tgtEl>
                                        <p:attrNameLst>
                                          <p:attrName>style.visibility</p:attrName>
                                        </p:attrNameLst>
                                      </p:cBhvr>
                                      <p:to>
                                        <p:strVal val="hidden"/>
                                      </p:to>
                                    </p:set>
                                  </p:childTnLst>
                                </p:cTn>
                              </p:par>
                            </p:childTnLst>
                          </p:cTn>
                        </p:par>
                        <p:par>
                          <p:cTn id="16" fill="hold">
                            <p:stCondLst>
                              <p:cond delay="1000"/>
                            </p:stCondLst>
                            <p:childTnLst>
                              <p:par>
                                <p:cTn id="17" presetID="53" presetClass="exit" presetSubtype="32" fill="hold" grpId="0" nodeType="afterEffect">
                                  <p:stCondLst>
                                    <p:cond delay="0"/>
                                  </p:stCondLst>
                                  <p:childTnLst>
                                    <p:anim calcmode="lin" valueType="num">
                                      <p:cBhvr>
                                        <p:cTn id="18" dur="500"/>
                                        <p:tgtEl>
                                          <p:spTgt spid="7"/>
                                        </p:tgtEl>
                                        <p:attrNameLst>
                                          <p:attrName>ppt_w</p:attrName>
                                        </p:attrNameLst>
                                      </p:cBhvr>
                                      <p:tavLst>
                                        <p:tav tm="0">
                                          <p:val>
                                            <p:strVal val="ppt_w"/>
                                          </p:val>
                                        </p:tav>
                                        <p:tav tm="100000">
                                          <p:val>
                                            <p:fltVal val="0"/>
                                          </p:val>
                                        </p:tav>
                                      </p:tavLst>
                                    </p:anim>
                                    <p:anim calcmode="lin" valueType="num">
                                      <p:cBhvr>
                                        <p:cTn id="19" dur="500"/>
                                        <p:tgtEl>
                                          <p:spTgt spid="7"/>
                                        </p:tgtEl>
                                        <p:attrNameLst>
                                          <p:attrName>ppt_h</p:attrName>
                                        </p:attrNameLst>
                                      </p:cBhvr>
                                      <p:tavLst>
                                        <p:tav tm="0">
                                          <p:val>
                                            <p:strVal val="ppt_h"/>
                                          </p:val>
                                        </p:tav>
                                        <p:tav tm="100000">
                                          <p:val>
                                            <p:fltVal val="0"/>
                                          </p:val>
                                        </p:tav>
                                      </p:tavLst>
                                    </p:anim>
                                    <p:animEffect transition="out" filter="fade">
                                      <p:cBhvr>
                                        <p:cTn id="20" dur="500"/>
                                        <p:tgtEl>
                                          <p:spTgt spid="7"/>
                                        </p:tgtEl>
                                      </p:cBhvr>
                                    </p:animEffect>
                                    <p:set>
                                      <p:cBhvr>
                                        <p:cTn id="21"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70"/>
        <p:cNvGrpSpPr/>
        <p:nvPr/>
      </p:nvGrpSpPr>
      <p:grpSpPr>
        <a:xfrm>
          <a:off x="0" y="0"/>
          <a:ext cx="0" cy="0"/>
          <a:chOff x="0" y="0"/>
          <a:chExt cx="0" cy="0"/>
        </a:xfrm>
      </p:grpSpPr>
      <p:cxnSp>
        <p:nvCxnSpPr>
          <p:cNvPr id="471" name="Google Shape;471;p32"/>
          <p:cNvCxnSpPr>
            <a:stCxn id="472" idx="0"/>
          </p:cNvCxnSpPr>
          <p:nvPr/>
        </p:nvCxnSpPr>
        <p:spPr>
          <a:xfrm rot="10800000">
            <a:off x="7976270" y="2510955"/>
            <a:ext cx="0" cy="1111800"/>
          </a:xfrm>
          <a:prstGeom prst="straightConnector1">
            <a:avLst/>
          </a:prstGeom>
          <a:noFill/>
          <a:ln w="28575" cap="rnd" cmpd="sng">
            <a:solidFill>
              <a:schemeClr val="accent4"/>
            </a:solidFill>
            <a:prstDash val="dot"/>
            <a:round/>
            <a:headEnd type="none" w="med" len="med"/>
            <a:tailEnd type="none" w="med" len="med"/>
          </a:ln>
        </p:spPr>
      </p:cxnSp>
      <p:cxnSp>
        <p:nvCxnSpPr>
          <p:cNvPr id="473" name="Google Shape;473;p32"/>
          <p:cNvCxnSpPr>
            <a:stCxn id="474" idx="3"/>
            <a:endCxn id="475" idx="1"/>
          </p:cNvCxnSpPr>
          <p:nvPr/>
        </p:nvCxnSpPr>
        <p:spPr>
          <a:xfrm>
            <a:off x="7828819" y="2503910"/>
            <a:ext cx="294900" cy="0"/>
          </a:xfrm>
          <a:prstGeom prst="straightConnector1">
            <a:avLst/>
          </a:prstGeom>
          <a:noFill/>
          <a:ln w="28575" cap="rnd" cmpd="sng">
            <a:solidFill>
              <a:schemeClr val="accent4"/>
            </a:solidFill>
            <a:prstDash val="dot"/>
            <a:round/>
            <a:headEnd type="none" w="med" len="med"/>
            <a:tailEnd type="none" w="med" len="med"/>
          </a:ln>
        </p:spPr>
      </p:cxnSp>
      <p:sp>
        <p:nvSpPr>
          <p:cNvPr id="477" name="Google Shape;477;p32"/>
          <p:cNvSpPr txBox="1">
            <a:spLocks noGrp="1"/>
          </p:cNvSpPr>
          <p:nvPr>
            <p:ph type="subTitle" idx="1"/>
          </p:nvPr>
        </p:nvSpPr>
        <p:spPr>
          <a:xfrm>
            <a:off x="940973" y="3381390"/>
            <a:ext cx="4440837" cy="125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b="1" dirty="0"/>
              <a:t>How do you get contact </a:t>
            </a:r>
            <a:r>
              <a:rPr lang="en" sz="4000" b="1" dirty="0">
                <a:highlight>
                  <a:schemeClr val="accent1"/>
                </a:highlight>
              </a:rPr>
              <a:t>with them? </a:t>
            </a:r>
            <a:r>
              <a:rPr lang="en" sz="4000" b="1" dirty="0"/>
              <a:t> </a:t>
            </a:r>
            <a:endParaRPr sz="4000" b="1" dirty="0"/>
          </a:p>
        </p:txBody>
      </p:sp>
      <p:cxnSp>
        <p:nvCxnSpPr>
          <p:cNvPr id="478" name="Google Shape;478;p32"/>
          <p:cNvCxnSpPr>
            <a:stCxn id="479" idx="3"/>
            <a:endCxn id="480" idx="1"/>
          </p:cNvCxnSpPr>
          <p:nvPr/>
        </p:nvCxnSpPr>
        <p:spPr>
          <a:xfrm>
            <a:off x="7223935" y="856032"/>
            <a:ext cx="345900" cy="0"/>
          </a:xfrm>
          <a:prstGeom prst="straightConnector1">
            <a:avLst/>
          </a:prstGeom>
          <a:noFill/>
          <a:ln w="28575" cap="rnd" cmpd="sng">
            <a:solidFill>
              <a:schemeClr val="dk2"/>
            </a:solidFill>
            <a:prstDash val="dot"/>
            <a:round/>
            <a:headEnd type="none" w="med" len="med"/>
            <a:tailEnd type="none" w="med" len="med"/>
          </a:ln>
        </p:spPr>
      </p:cxnSp>
      <p:sp>
        <p:nvSpPr>
          <p:cNvPr id="480" name="Google Shape;480;p32"/>
          <p:cNvSpPr/>
          <p:nvPr/>
        </p:nvSpPr>
        <p:spPr>
          <a:xfrm>
            <a:off x="7569932" y="424062"/>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2"/>
          <p:cNvSpPr/>
          <p:nvPr/>
        </p:nvSpPr>
        <p:spPr>
          <a:xfrm>
            <a:off x="6359935" y="424032"/>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 name="Google Shape;481;p32"/>
          <p:cNvGrpSpPr/>
          <p:nvPr/>
        </p:nvGrpSpPr>
        <p:grpSpPr>
          <a:xfrm>
            <a:off x="7672246" y="501193"/>
            <a:ext cx="660548" cy="709763"/>
            <a:chOff x="5658125" y="901150"/>
            <a:chExt cx="1559000" cy="1675550"/>
          </a:xfrm>
        </p:grpSpPr>
        <p:sp>
          <p:nvSpPr>
            <p:cNvPr id="482" name="Google Shape;482;p32"/>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2"/>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2"/>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2"/>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2"/>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2"/>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2"/>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2"/>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32"/>
          <p:cNvGrpSpPr/>
          <p:nvPr/>
        </p:nvGrpSpPr>
        <p:grpSpPr>
          <a:xfrm>
            <a:off x="6461711" y="502708"/>
            <a:ext cx="660506" cy="706880"/>
            <a:chOff x="2152100" y="3158900"/>
            <a:chExt cx="1558900" cy="1668350"/>
          </a:xfrm>
        </p:grpSpPr>
        <p:sp>
          <p:nvSpPr>
            <p:cNvPr id="499" name="Google Shape;499;p32"/>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2"/>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2"/>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2"/>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2"/>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13" name="Google Shape;513;p32"/>
          <p:cNvCxnSpPr>
            <a:endCxn id="474" idx="0"/>
          </p:cNvCxnSpPr>
          <p:nvPr/>
        </p:nvCxnSpPr>
        <p:spPr>
          <a:xfrm>
            <a:off x="7396819" y="958610"/>
            <a:ext cx="0" cy="1113300"/>
          </a:xfrm>
          <a:prstGeom prst="straightConnector1">
            <a:avLst/>
          </a:prstGeom>
          <a:noFill/>
          <a:ln w="28575" cap="rnd" cmpd="sng">
            <a:solidFill>
              <a:schemeClr val="lt2"/>
            </a:solidFill>
            <a:prstDash val="dot"/>
            <a:round/>
            <a:headEnd type="none" w="med" len="med"/>
            <a:tailEnd type="none" w="med" len="med"/>
          </a:ln>
        </p:spPr>
      </p:cxnSp>
      <p:sp>
        <p:nvSpPr>
          <p:cNvPr id="474" name="Google Shape;474;p32"/>
          <p:cNvSpPr/>
          <p:nvPr/>
        </p:nvSpPr>
        <p:spPr>
          <a:xfrm>
            <a:off x="6964819" y="2071910"/>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2"/>
          <p:cNvSpPr/>
          <p:nvPr/>
        </p:nvSpPr>
        <p:spPr>
          <a:xfrm>
            <a:off x="8123700" y="2071910"/>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2"/>
          <p:cNvSpPr/>
          <p:nvPr/>
        </p:nvSpPr>
        <p:spPr>
          <a:xfrm>
            <a:off x="7544270" y="3622755"/>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 name="Google Shape;514;p32"/>
          <p:cNvGrpSpPr/>
          <p:nvPr/>
        </p:nvGrpSpPr>
        <p:grpSpPr>
          <a:xfrm>
            <a:off x="8224604" y="2157950"/>
            <a:ext cx="662169" cy="691730"/>
            <a:chOff x="403400" y="933975"/>
            <a:chExt cx="1572475" cy="1642675"/>
          </a:xfrm>
        </p:grpSpPr>
        <p:sp>
          <p:nvSpPr>
            <p:cNvPr id="515" name="Google Shape;515;p32"/>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 name="Google Shape;534;p32"/>
          <p:cNvGrpSpPr/>
          <p:nvPr/>
        </p:nvGrpSpPr>
        <p:grpSpPr>
          <a:xfrm>
            <a:off x="7064324" y="2150106"/>
            <a:ext cx="656495" cy="707406"/>
            <a:chOff x="3907450" y="896800"/>
            <a:chExt cx="1559000" cy="1679900"/>
          </a:xfrm>
        </p:grpSpPr>
        <p:sp>
          <p:nvSpPr>
            <p:cNvPr id="535" name="Google Shape;535;p32"/>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2"/>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2"/>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2"/>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2"/>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 name="Google Shape;561;p32"/>
          <p:cNvGrpSpPr/>
          <p:nvPr/>
        </p:nvGrpSpPr>
        <p:grpSpPr>
          <a:xfrm>
            <a:off x="7731286" y="3714803"/>
            <a:ext cx="489818" cy="679759"/>
            <a:chOff x="1977625" y="1046725"/>
            <a:chExt cx="1141500" cy="1584150"/>
          </a:xfrm>
        </p:grpSpPr>
        <p:sp>
          <p:nvSpPr>
            <p:cNvPr id="562" name="Google Shape;562;p32"/>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2"/>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2"/>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2"/>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2"/>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2"/>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2"/>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2"/>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2"/>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2"/>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2"/>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2"/>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2"/>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 name="Google Shape;580;p32"/>
          <p:cNvSpPr/>
          <p:nvPr/>
        </p:nvSpPr>
        <p:spPr>
          <a:xfrm>
            <a:off x="5797465" y="2071910"/>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 name="Google Shape;581;p32"/>
          <p:cNvGrpSpPr/>
          <p:nvPr/>
        </p:nvGrpSpPr>
        <p:grpSpPr>
          <a:xfrm>
            <a:off x="5930310" y="2149056"/>
            <a:ext cx="598802" cy="709903"/>
            <a:chOff x="5602375" y="827025"/>
            <a:chExt cx="1558975" cy="1848225"/>
          </a:xfrm>
        </p:grpSpPr>
        <p:sp>
          <p:nvSpPr>
            <p:cNvPr id="582" name="Google Shape;582;p32"/>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97" name="Google Shape;597;p32"/>
          <p:cNvCxnSpPr/>
          <p:nvPr/>
        </p:nvCxnSpPr>
        <p:spPr>
          <a:xfrm>
            <a:off x="6231826" y="1668127"/>
            <a:ext cx="1034700" cy="0"/>
          </a:xfrm>
          <a:prstGeom prst="straightConnector1">
            <a:avLst/>
          </a:prstGeom>
          <a:noFill/>
          <a:ln w="28575" cap="rnd" cmpd="sng">
            <a:solidFill>
              <a:schemeClr val="lt2"/>
            </a:solidFill>
            <a:prstDash val="dot"/>
            <a:round/>
            <a:headEnd type="none" w="med" len="med"/>
            <a:tailEnd type="none" w="med" len="med"/>
          </a:ln>
        </p:spPr>
      </p:cxnSp>
      <p:cxnSp>
        <p:nvCxnSpPr>
          <p:cNvPr id="598" name="Google Shape;598;p32"/>
          <p:cNvCxnSpPr/>
          <p:nvPr/>
        </p:nvCxnSpPr>
        <p:spPr>
          <a:xfrm>
            <a:off x="6229463" y="1668103"/>
            <a:ext cx="0" cy="403800"/>
          </a:xfrm>
          <a:prstGeom prst="straightConnector1">
            <a:avLst/>
          </a:prstGeom>
          <a:noFill/>
          <a:ln w="28575" cap="rnd" cmpd="sng">
            <a:solidFill>
              <a:schemeClr val="lt2"/>
            </a:solidFill>
            <a:prstDash val="dot"/>
            <a:round/>
            <a:headEnd type="none" w="med" len="med"/>
            <a:tailEnd type="none" w="med" len="med"/>
          </a:ln>
        </p:spPr>
      </p:cxnSp>
      <p:cxnSp>
        <p:nvCxnSpPr>
          <p:cNvPr id="599" name="Google Shape;599;p32"/>
          <p:cNvCxnSpPr>
            <a:stCxn id="600" idx="0"/>
            <a:endCxn id="580" idx="2"/>
          </p:cNvCxnSpPr>
          <p:nvPr/>
        </p:nvCxnSpPr>
        <p:spPr>
          <a:xfrm rot="10800000">
            <a:off x="6229516" y="2936055"/>
            <a:ext cx="8400" cy="686700"/>
          </a:xfrm>
          <a:prstGeom prst="straightConnector1">
            <a:avLst/>
          </a:prstGeom>
          <a:noFill/>
          <a:ln w="28575" cap="rnd" cmpd="sng">
            <a:solidFill>
              <a:schemeClr val="accent4"/>
            </a:solidFill>
            <a:prstDash val="dot"/>
            <a:round/>
            <a:headEnd type="none" w="med" len="med"/>
            <a:tailEnd type="none" w="med" len="med"/>
          </a:ln>
        </p:spPr>
      </p:cxnSp>
      <p:sp>
        <p:nvSpPr>
          <p:cNvPr id="600" name="Google Shape;600;p32"/>
          <p:cNvSpPr/>
          <p:nvPr/>
        </p:nvSpPr>
        <p:spPr>
          <a:xfrm>
            <a:off x="5805916" y="362275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32"/>
          <p:cNvGrpSpPr/>
          <p:nvPr/>
        </p:nvGrpSpPr>
        <p:grpSpPr>
          <a:xfrm>
            <a:off x="2463637" y="542379"/>
            <a:ext cx="675714" cy="774383"/>
            <a:chOff x="5458600" y="2495000"/>
            <a:chExt cx="1698200" cy="1946175"/>
          </a:xfrm>
        </p:grpSpPr>
        <p:sp>
          <p:nvSpPr>
            <p:cNvPr id="602" name="Google Shape;602;p32"/>
            <p:cNvSpPr/>
            <p:nvPr/>
          </p:nvSpPr>
          <p:spPr>
            <a:xfrm>
              <a:off x="5458600" y="2495000"/>
              <a:ext cx="1698200" cy="1608075"/>
            </a:xfrm>
            <a:custGeom>
              <a:avLst/>
              <a:gdLst/>
              <a:ahLst/>
              <a:cxnLst/>
              <a:rect l="l" t="t" r="r" b="b"/>
              <a:pathLst>
                <a:path w="67928" h="64323" extrusionOk="0">
                  <a:moveTo>
                    <a:pt x="35080" y="0"/>
                  </a:moveTo>
                  <a:cubicBezTo>
                    <a:pt x="25143" y="0"/>
                    <a:pt x="13875" y="4363"/>
                    <a:pt x="10259" y="15663"/>
                  </a:cubicBezTo>
                  <a:cubicBezTo>
                    <a:pt x="8800" y="20223"/>
                    <a:pt x="3217" y="19741"/>
                    <a:pt x="1576" y="29953"/>
                  </a:cubicBezTo>
                  <a:cubicBezTo>
                    <a:pt x="1" y="39747"/>
                    <a:pt x="4105" y="42150"/>
                    <a:pt x="4377" y="45844"/>
                  </a:cubicBezTo>
                  <a:cubicBezTo>
                    <a:pt x="4651" y="49537"/>
                    <a:pt x="6429" y="57879"/>
                    <a:pt x="14498" y="62392"/>
                  </a:cubicBezTo>
                  <a:cubicBezTo>
                    <a:pt x="17062" y="63827"/>
                    <a:pt x="19124" y="64322"/>
                    <a:pt x="20931" y="64322"/>
                  </a:cubicBezTo>
                  <a:cubicBezTo>
                    <a:pt x="24812" y="64322"/>
                    <a:pt x="27520" y="62036"/>
                    <a:pt x="31508" y="61846"/>
                  </a:cubicBezTo>
                  <a:cubicBezTo>
                    <a:pt x="34312" y="61713"/>
                    <a:pt x="36081" y="61519"/>
                    <a:pt x="37812" y="61519"/>
                  </a:cubicBezTo>
                  <a:cubicBezTo>
                    <a:pt x="39691" y="61519"/>
                    <a:pt x="41525" y="61747"/>
                    <a:pt x="44586" y="62530"/>
                  </a:cubicBezTo>
                  <a:cubicBezTo>
                    <a:pt x="45941" y="62877"/>
                    <a:pt x="47223" y="63033"/>
                    <a:pt x="48422" y="63033"/>
                  </a:cubicBezTo>
                  <a:cubicBezTo>
                    <a:pt x="52430" y="63033"/>
                    <a:pt x="55515" y="61296"/>
                    <a:pt x="57305" y="59157"/>
                  </a:cubicBezTo>
                  <a:cubicBezTo>
                    <a:pt x="59630" y="56376"/>
                    <a:pt x="59494" y="55306"/>
                    <a:pt x="62502" y="53447"/>
                  </a:cubicBezTo>
                  <a:cubicBezTo>
                    <a:pt x="65511" y="51589"/>
                    <a:pt x="67425" y="46731"/>
                    <a:pt x="66468" y="41671"/>
                  </a:cubicBezTo>
                  <a:cubicBezTo>
                    <a:pt x="65511" y="36610"/>
                    <a:pt x="63277" y="35732"/>
                    <a:pt x="65603" y="30801"/>
                  </a:cubicBezTo>
                  <a:cubicBezTo>
                    <a:pt x="67928" y="25870"/>
                    <a:pt x="63324" y="12885"/>
                    <a:pt x="58309" y="11107"/>
                  </a:cubicBezTo>
                  <a:cubicBezTo>
                    <a:pt x="52429" y="9018"/>
                    <a:pt x="51744" y="892"/>
                    <a:pt x="36985" y="54"/>
                  </a:cubicBezTo>
                  <a:cubicBezTo>
                    <a:pt x="36357" y="19"/>
                    <a:pt x="35721" y="0"/>
                    <a:pt x="350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6758600" y="2620375"/>
              <a:ext cx="74350" cy="114975"/>
            </a:xfrm>
            <a:custGeom>
              <a:avLst/>
              <a:gdLst/>
              <a:ahLst/>
              <a:cxnLst/>
              <a:rect l="l" t="t" r="r" b="b"/>
              <a:pathLst>
                <a:path w="2974" h="4599" extrusionOk="0">
                  <a:moveTo>
                    <a:pt x="2096" y="1"/>
                  </a:moveTo>
                  <a:cubicBezTo>
                    <a:pt x="2096" y="1"/>
                    <a:pt x="674" y="725"/>
                    <a:pt x="337" y="1995"/>
                  </a:cubicBezTo>
                  <a:cubicBezTo>
                    <a:pt x="0" y="3264"/>
                    <a:pt x="877" y="4599"/>
                    <a:pt x="877" y="4599"/>
                  </a:cubicBezTo>
                  <a:cubicBezTo>
                    <a:pt x="877" y="4599"/>
                    <a:pt x="2299" y="3874"/>
                    <a:pt x="2636" y="2605"/>
                  </a:cubicBezTo>
                  <a:cubicBezTo>
                    <a:pt x="2973" y="1334"/>
                    <a:pt x="2096" y="1"/>
                    <a:pt x="2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5674525" y="3209675"/>
              <a:ext cx="100500" cy="70275"/>
            </a:xfrm>
            <a:custGeom>
              <a:avLst/>
              <a:gdLst/>
              <a:ahLst/>
              <a:cxnLst/>
              <a:rect l="l" t="t" r="r" b="b"/>
              <a:pathLst>
                <a:path w="4020" h="2811" extrusionOk="0">
                  <a:moveTo>
                    <a:pt x="2938" y="1"/>
                  </a:moveTo>
                  <a:cubicBezTo>
                    <a:pt x="2448" y="1"/>
                    <a:pt x="1869" y="87"/>
                    <a:pt x="1375" y="400"/>
                  </a:cubicBezTo>
                  <a:cubicBezTo>
                    <a:pt x="265" y="1102"/>
                    <a:pt x="1" y="2676"/>
                    <a:pt x="1" y="2676"/>
                  </a:cubicBezTo>
                  <a:cubicBezTo>
                    <a:pt x="1" y="2676"/>
                    <a:pt x="471" y="2810"/>
                    <a:pt x="1080" y="2810"/>
                  </a:cubicBezTo>
                  <a:cubicBezTo>
                    <a:pt x="1570" y="2810"/>
                    <a:pt x="2150" y="2723"/>
                    <a:pt x="2645" y="2410"/>
                  </a:cubicBezTo>
                  <a:cubicBezTo>
                    <a:pt x="3755" y="1709"/>
                    <a:pt x="4019" y="135"/>
                    <a:pt x="4019" y="135"/>
                  </a:cubicBezTo>
                  <a:cubicBezTo>
                    <a:pt x="4019" y="135"/>
                    <a:pt x="3547" y="1"/>
                    <a:pt x="2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6735150" y="2998775"/>
              <a:ext cx="87100" cy="94725"/>
            </a:xfrm>
            <a:custGeom>
              <a:avLst/>
              <a:gdLst/>
              <a:ahLst/>
              <a:cxnLst/>
              <a:rect l="l" t="t" r="r" b="b"/>
              <a:pathLst>
                <a:path w="3484" h="3789" extrusionOk="0">
                  <a:moveTo>
                    <a:pt x="3179" y="0"/>
                  </a:moveTo>
                  <a:lnTo>
                    <a:pt x="3179" y="0"/>
                  </a:lnTo>
                  <a:cubicBezTo>
                    <a:pt x="3178" y="0"/>
                    <a:pt x="1589" y="129"/>
                    <a:pt x="794" y="1176"/>
                  </a:cubicBezTo>
                  <a:cubicBezTo>
                    <a:pt x="1" y="2222"/>
                    <a:pt x="305" y="3789"/>
                    <a:pt x="305" y="3789"/>
                  </a:cubicBezTo>
                  <a:cubicBezTo>
                    <a:pt x="305" y="3789"/>
                    <a:pt x="1895" y="3659"/>
                    <a:pt x="2690" y="2612"/>
                  </a:cubicBezTo>
                  <a:cubicBezTo>
                    <a:pt x="3483" y="1567"/>
                    <a:pt x="3179" y="0"/>
                    <a:pt x="3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6476100" y="2792175"/>
              <a:ext cx="83900" cy="103825"/>
            </a:xfrm>
            <a:custGeom>
              <a:avLst/>
              <a:gdLst/>
              <a:ahLst/>
              <a:cxnLst/>
              <a:rect l="l" t="t" r="r" b="b"/>
              <a:pathLst>
                <a:path w="3356" h="4153" extrusionOk="0">
                  <a:moveTo>
                    <a:pt x="517" y="0"/>
                  </a:moveTo>
                  <a:lnTo>
                    <a:pt x="517" y="0"/>
                  </a:lnTo>
                  <a:cubicBezTo>
                    <a:pt x="517" y="0"/>
                    <a:pt x="1" y="1509"/>
                    <a:pt x="640" y="2657"/>
                  </a:cubicBezTo>
                  <a:cubicBezTo>
                    <a:pt x="1281" y="3803"/>
                    <a:pt x="2838" y="4153"/>
                    <a:pt x="2838" y="4153"/>
                  </a:cubicBezTo>
                  <a:cubicBezTo>
                    <a:pt x="2838" y="4153"/>
                    <a:pt x="3355" y="2643"/>
                    <a:pt x="2715" y="1496"/>
                  </a:cubicBezTo>
                  <a:cubicBezTo>
                    <a:pt x="2075" y="349"/>
                    <a:pt x="518"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6689450" y="3106625"/>
              <a:ext cx="103825" cy="67875"/>
            </a:xfrm>
            <a:custGeom>
              <a:avLst/>
              <a:gdLst/>
              <a:ahLst/>
              <a:cxnLst/>
              <a:rect l="l" t="t" r="r" b="b"/>
              <a:pathLst>
                <a:path w="4153" h="2715" extrusionOk="0">
                  <a:moveTo>
                    <a:pt x="1290" y="0"/>
                  </a:moveTo>
                  <a:cubicBezTo>
                    <a:pt x="578" y="0"/>
                    <a:pt x="0" y="200"/>
                    <a:pt x="0" y="200"/>
                  </a:cubicBezTo>
                  <a:cubicBezTo>
                    <a:pt x="0" y="200"/>
                    <a:pt x="350" y="1755"/>
                    <a:pt x="1497" y="2395"/>
                  </a:cubicBezTo>
                  <a:cubicBezTo>
                    <a:pt x="1934" y="2639"/>
                    <a:pt x="2424" y="2715"/>
                    <a:pt x="2863" y="2715"/>
                  </a:cubicBezTo>
                  <a:cubicBezTo>
                    <a:pt x="3575" y="2715"/>
                    <a:pt x="4152" y="2516"/>
                    <a:pt x="4152" y="2516"/>
                  </a:cubicBezTo>
                  <a:cubicBezTo>
                    <a:pt x="4152" y="2516"/>
                    <a:pt x="3800" y="960"/>
                    <a:pt x="2654" y="319"/>
                  </a:cubicBezTo>
                  <a:cubicBezTo>
                    <a:pt x="2218" y="76"/>
                    <a:pt x="1728" y="0"/>
                    <a:pt x="12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828125" y="3559525"/>
              <a:ext cx="80550" cy="109250"/>
            </a:xfrm>
            <a:custGeom>
              <a:avLst/>
              <a:gdLst/>
              <a:ahLst/>
              <a:cxnLst/>
              <a:rect l="l" t="t" r="r" b="b"/>
              <a:pathLst>
                <a:path w="3222" h="4370" extrusionOk="0">
                  <a:moveTo>
                    <a:pt x="2551" y="0"/>
                  </a:moveTo>
                  <a:cubicBezTo>
                    <a:pt x="2551" y="0"/>
                    <a:pt x="1038" y="508"/>
                    <a:pt x="519" y="1714"/>
                  </a:cubicBezTo>
                  <a:cubicBezTo>
                    <a:pt x="1" y="2921"/>
                    <a:pt x="671" y="4369"/>
                    <a:pt x="671" y="4369"/>
                  </a:cubicBezTo>
                  <a:cubicBezTo>
                    <a:pt x="671" y="4369"/>
                    <a:pt x="2184" y="3861"/>
                    <a:pt x="2703" y="2654"/>
                  </a:cubicBezTo>
                  <a:cubicBezTo>
                    <a:pt x="3222" y="1448"/>
                    <a:pt x="2551"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6771800" y="3790175"/>
              <a:ext cx="88425" cy="84725"/>
            </a:xfrm>
            <a:custGeom>
              <a:avLst/>
              <a:gdLst/>
              <a:ahLst/>
              <a:cxnLst/>
              <a:rect l="l" t="t" r="r" b="b"/>
              <a:pathLst>
                <a:path w="3537" h="3389" extrusionOk="0">
                  <a:moveTo>
                    <a:pt x="3348" y="1"/>
                  </a:moveTo>
                  <a:cubicBezTo>
                    <a:pt x="2997" y="1"/>
                    <a:pt x="1713" y="58"/>
                    <a:pt x="922" y="859"/>
                  </a:cubicBezTo>
                  <a:cubicBezTo>
                    <a:pt x="1" y="1793"/>
                    <a:pt x="98" y="3387"/>
                    <a:pt x="98" y="3387"/>
                  </a:cubicBezTo>
                  <a:cubicBezTo>
                    <a:pt x="98" y="3387"/>
                    <a:pt x="130" y="3388"/>
                    <a:pt x="187" y="3388"/>
                  </a:cubicBezTo>
                  <a:cubicBezTo>
                    <a:pt x="536" y="3388"/>
                    <a:pt x="1823" y="3331"/>
                    <a:pt x="2615" y="2530"/>
                  </a:cubicBezTo>
                  <a:cubicBezTo>
                    <a:pt x="3537" y="1596"/>
                    <a:pt x="3440" y="2"/>
                    <a:pt x="3440" y="2"/>
                  </a:cubicBezTo>
                  <a:cubicBezTo>
                    <a:pt x="3440" y="2"/>
                    <a:pt x="3407" y="1"/>
                    <a:pt x="3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6652075" y="3582975"/>
              <a:ext cx="113050" cy="62325"/>
            </a:xfrm>
            <a:custGeom>
              <a:avLst/>
              <a:gdLst/>
              <a:ahLst/>
              <a:cxnLst/>
              <a:rect l="l" t="t" r="r" b="b"/>
              <a:pathLst>
                <a:path w="4522" h="2493" extrusionOk="0">
                  <a:moveTo>
                    <a:pt x="1865" y="1"/>
                  </a:moveTo>
                  <a:cubicBezTo>
                    <a:pt x="877" y="1"/>
                    <a:pt x="0" y="508"/>
                    <a:pt x="0" y="508"/>
                  </a:cubicBezTo>
                  <a:cubicBezTo>
                    <a:pt x="0" y="508"/>
                    <a:pt x="643" y="1970"/>
                    <a:pt x="1892" y="2377"/>
                  </a:cubicBezTo>
                  <a:cubicBezTo>
                    <a:pt x="2145" y="2460"/>
                    <a:pt x="2404" y="2493"/>
                    <a:pt x="2656" y="2493"/>
                  </a:cubicBezTo>
                  <a:cubicBezTo>
                    <a:pt x="3644" y="2493"/>
                    <a:pt x="4521" y="1986"/>
                    <a:pt x="4521" y="1986"/>
                  </a:cubicBezTo>
                  <a:cubicBezTo>
                    <a:pt x="4521" y="1986"/>
                    <a:pt x="3878" y="524"/>
                    <a:pt x="2630" y="116"/>
                  </a:cubicBezTo>
                  <a:cubicBezTo>
                    <a:pt x="2376" y="34"/>
                    <a:pt x="2117" y="1"/>
                    <a:pt x="1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5989075" y="3367725"/>
              <a:ext cx="107850" cy="65300"/>
            </a:xfrm>
            <a:custGeom>
              <a:avLst/>
              <a:gdLst/>
              <a:ahLst/>
              <a:cxnLst/>
              <a:rect l="l" t="t" r="r" b="b"/>
              <a:pathLst>
                <a:path w="4314" h="2612" extrusionOk="0">
                  <a:moveTo>
                    <a:pt x="1539" y="1"/>
                  </a:moveTo>
                  <a:cubicBezTo>
                    <a:pt x="707" y="1"/>
                    <a:pt x="0" y="304"/>
                    <a:pt x="0" y="304"/>
                  </a:cubicBezTo>
                  <a:cubicBezTo>
                    <a:pt x="0" y="304"/>
                    <a:pt x="465" y="1830"/>
                    <a:pt x="1656" y="2384"/>
                  </a:cubicBezTo>
                  <a:cubicBezTo>
                    <a:pt x="2020" y="2553"/>
                    <a:pt x="2409" y="2612"/>
                    <a:pt x="2775" y="2612"/>
                  </a:cubicBezTo>
                  <a:cubicBezTo>
                    <a:pt x="3606" y="2612"/>
                    <a:pt x="4314" y="2308"/>
                    <a:pt x="4314" y="2308"/>
                  </a:cubicBezTo>
                  <a:cubicBezTo>
                    <a:pt x="4314" y="2308"/>
                    <a:pt x="3849" y="781"/>
                    <a:pt x="2657" y="229"/>
                  </a:cubicBezTo>
                  <a:cubicBezTo>
                    <a:pt x="2294" y="59"/>
                    <a:pt x="1904" y="1"/>
                    <a:pt x="15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5900600" y="2854175"/>
              <a:ext cx="115050" cy="61275"/>
            </a:xfrm>
            <a:custGeom>
              <a:avLst/>
              <a:gdLst/>
              <a:ahLst/>
              <a:cxnLst/>
              <a:rect l="l" t="t" r="r" b="b"/>
              <a:pathLst>
                <a:path w="4602" h="2451" extrusionOk="0">
                  <a:moveTo>
                    <a:pt x="2603" y="0"/>
                  </a:moveTo>
                  <a:cubicBezTo>
                    <a:pt x="2404" y="0"/>
                    <a:pt x="2202" y="22"/>
                    <a:pt x="2000" y="75"/>
                  </a:cubicBezTo>
                  <a:cubicBezTo>
                    <a:pt x="731" y="408"/>
                    <a:pt x="1" y="1828"/>
                    <a:pt x="1" y="1828"/>
                  </a:cubicBezTo>
                  <a:cubicBezTo>
                    <a:pt x="1" y="1828"/>
                    <a:pt x="943" y="2451"/>
                    <a:pt x="1999" y="2451"/>
                  </a:cubicBezTo>
                  <a:cubicBezTo>
                    <a:pt x="2198" y="2451"/>
                    <a:pt x="2401" y="2429"/>
                    <a:pt x="2602" y="2376"/>
                  </a:cubicBezTo>
                  <a:cubicBezTo>
                    <a:pt x="3873" y="2045"/>
                    <a:pt x="4602" y="625"/>
                    <a:pt x="4602" y="625"/>
                  </a:cubicBezTo>
                  <a:cubicBezTo>
                    <a:pt x="4602" y="625"/>
                    <a:pt x="3660" y="0"/>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7046650" y="3367175"/>
              <a:ext cx="106125" cy="66425"/>
            </a:xfrm>
            <a:custGeom>
              <a:avLst/>
              <a:gdLst/>
              <a:ahLst/>
              <a:cxnLst/>
              <a:rect l="l" t="t" r="r" b="b"/>
              <a:pathLst>
                <a:path w="4245" h="2657" extrusionOk="0">
                  <a:moveTo>
                    <a:pt x="1430" y="0"/>
                  </a:moveTo>
                  <a:cubicBezTo>
                    <a:pt x="650" y="0"/>
                    <a:pt x="0" y="254"/>
                    <a:pt x="0" y="254"/>
                  </a:cubicBezTo>
                  <a:cubicBezTo>
                    <a:pt x="0" y="254"/>
                    <a:pt x="413" y="1796"/>
                    <a:pt x="1586" y="2389"/>
                  </a:cubicBezTo>
                  <a:cubicBezTo>
                    <a:pt x="1982" y="2590"/>
                    <a:pt x="2415" y="2656"/>
                    <a:pt x="2813" y="2656"/>
                  </a:cubicBezTo>
                  <a:cubicBezTo>
                    <a:pt x="3593" y="2656"/>
                    <a:pt x="4244" y="2402"/>
                    <a:pt x="4244" y="2402"/>
                  </a:cubicBezTo>
                  <a:cubicBezTo>
                    <a:pt x="4244" y="2402"/>
                    <a:pt x="3832" y="861"/>
                    <a:pt x="2659" y="268"/>
                  </a:cubicBezTo>
                  <a:cubicBezTo>
                    <a:pt x="2262" y="67"/>
                    <a:pt x="1829"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7044425" y="3289300"/>
              <a:ext cx="86025" cy="98575"/>
            </a:xfrm>
            <a:custGeom>
              <a:avLst/>
              <a:gdLst/>
              <a:ahLst/>
              <a:cxnLst/>
              <a:rect l="l" t="t" r="r" b="b"/>
              <a:pathLst>
                <a:path w="3441" h="3943" extrusionOk="0">
                  <a:moveTo>
                    <a:pt x="3051" y="0"/>
                  </a:moveTo>
                  <a:lnTo>
                    <a:pt x="3051" y="0"/>
                  </a:lnTo>
                  <a:cubicBezTo>
                    <a:pt x="3051" y="0"/>
                    <a:pt x="1471" y="219"/>
                    <a:pt x="736" y="1307"/>
                  </a:cubicBezTo>
                  <a:cubicBezTo>
                    <a:pt x="1" y="2395"/>
                    <a:pt x="392" y="3943"/>
                    <a:pt x="392" y="3943"/>
                  </a:cubicBezTo>
                  <a:cubicBezTo>
                    <a:pt x="392" y="3943"/>
                    <a:pt x="1971" y="3725"/>
                    <a:pt x="2707" y="2636"/>
                  </a:cubicBezTo>
                  <a:cubicBezTo>
                    <a:pt x="3441" y="1548"/>
                    <a:pt x="3051" y="0"/>
                    <a:pt x="3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479975" y="3517500"/>
              <a:ext cx="107550" cy="65500"/>
            </a:xfrm>
            <a:custGeom>
              <a:avLst/>
              <a:gdLst/>
              <a:ahLst/>
              <a:cxnLst/>
              <a:rect l="l" t="t" r="r" b="b"/>
              <a:pathLst>
                <a:path w="4302" h="2620" extrusionOk="0">
                  <a:moveTo>
                    <a:pt x="1522" y="1"/>
                  </a:moveTo>
                  <a:cubicBezTo>
                    <a:pt x="699" y="1"/>
                    <a:pt x="0" y="295"/>
                    <a:pt x="0" y="295"/>
                  </a:cubicBezTo>
                  <a:cubicBezTo>
                    <a:pt x="0" y="295"/>
                    <a:pt x="456" y="1824"/>
                    <a:pt x="1643" y="2386"/>
                  </a:cubicBezTo>
                  <a:cubicBezTo>
                    <a:pt x="2012" y="2560"/>
                    <a:pt x="2409" y="2619"/>
                    <a:pt x="2780" y="2619"/>
                  </a:cubicBezTo>
                  <a:cubicBezTo>
                    <a:pt x="3603" y="2619"/>
                    <a:pt x="4302" y="2325"/>
                    <a:pt x="4302" y="2325"/>
                  </a:cubicBezTo>
                  <a:cubicBezTo>
                    <a:pt x="4302" y="2325"/>
                    <a:pt x="3845" y="796"/>
                    <a:pt x="2658" y="234"/>
                  </a:cubicBezTo>
                  <a:cubicBezTo>
                    <a:pt x="2289" y="60"/>
                    <a:pt x="1893" y="1"/>
                    <a:pt x="1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5490525" y="3572175"/>
              <a:ext cx="86475" cy="97000"/>
            </a:xfrm>
            <a:custGeom>
              <a:avLst/>
              <a:gdLst/>
              <a:ahLst/>
              <a:cxnLst/>
              <a:rect l="l" t="t" r="r" b="b"/>
              <a:pathLst>
                <a:path w="3459" h="3880" extrusionOk="0">
                  <a:moveTo>
                    <a:pt x="3106" y="1"/>
                  </a:moveTo>
                  <a:cubicBezTo>
                    <a:pt x="3106" y="1"/>
                    <a:pt x="1520" y="181"/>
                    <a:pt x="760" y="1252"/>
                  </a:cubicBezTo>
                  <a:cubicBezTo>
                    <a:pt x="0" y="2323"/>
                    <a:pt x="353" y="3879"/>
                    <a:pt x="353" y="3879"/>
                  </a:cubicBezTo>
                  <a:cubicBezTo>
                    <a:pt x="353" y="3879"/>
                    <a:pt x="1939" y="3699"/>
                    <a:pt x="2699" y="2628"/>
                  </a:cubicBezTo>
                  <a:cubicBezTo>
                    <a:pt x="3459" y="1557"/>
                    <a:pt x="3106" y="1"/>
                    <a:pt x="3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6096900" y="3232825"/>
              <a:ext cx="233425" cy="213475"/>
            </a:xfrm>
            <a:custGeom>
              <a:avLst/>
              <a:gdLst/>
              <a:ahLst/>
              <a:cxnLst/>
              <a:rect l="l" t="t" r="r" b="b"/>
              <a:pathLst>
                <a:path w="9337" h="8539" extrusionOk="0">
                  <a:moveTo>
                    <a:pt x="453" y="1"/>
                  </a:moveTo>
                  <a:lnTo>
                    <a:pt x="1" y="505"/>
                  </a:lnTo>
                  <a:lnTo>
                    <a:pt x="8567" y="8538"/>
                  </a:lnTo>
                  <a:lnTo>
                    <a:pt x="9337" y="7685"/>
                  </a:lnTo>
                  <a:lnTo>
                    <a:pt x="453"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6307750" y="3430100"/>
              <a:ext cx="334350" cy="305775"/>
            </a:xfrm>
            <a:custGeom>
              <a:avLst/>
              <a:gdLst/>
              <a:ahLst/>
              <a:cxnLst/>
              <a:rect l="l" t="t" r="r" b="b"/>
              <a:pathLst>
                <a:path w="13374" h="12231" extrusionOk="0">
                  <a:moveTo>
                    <a:pt x="12725" y="0"/>
                  </a:moveTo>
                  <a:lnTo>
                    <a:pt x="0" y="11007"/>
                  </a:lnTo>
                  <a:lnTo>
                    <a:pt x="1102" y="12230"/>
                  </a:lnTo>
                  <a:lnTo>
                    <a:pt x="13373" y="722"/>
                  </a:lnTo>
                  <a:lnTo>
                    <a:pt x="12725"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6321150" y="3024050"/>
              <a:ext cx="180600" cy="165150"/>
            </a:xfrm>
            <a:custGeom>
              <a:avLst/>
              <a:gdLst/>
              <a:ahLst/>
              <a:cxnLst/>
              <a:rect l="l" t="t" r="r" b="b"/>
              <a:pathLst>
                <a:path w="7224" h="6606" extrusionOk="0">
                  <a:moveTo>
                    <a:pt x="6874" y="1"/>
                  </a:moveTo>
                  <a:lnTo>
                    <a:pt x="0" y="5946"/>
                  </a:lnTo>
                  <a:lnTo>
                    <a:pt x="596" y="6606"/>
                  </a:lnTo>
                  <a:lnTo>
                    <a:pt x="7223" y="390"/>
                  </a:lnTo>
                  <a:lnTo>
                    <a:pt x="6874"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960725" y="3637725"/>
              <a:ext cx="373075" cy="341225"/>
            </a:xfrm>
            <a:custGeom>
              <a:avLst/>
              <a:gdLst/>
              <a:ahLst/>
              <a:cxnLst/>
              <a:rect l="l" t="t" r="r" b="b"/>
              <a:pathLst>
                <a:path w="14923" h="13649" extrusionOk="0">
                  <a:moveTo>
                    <a:pt x="725" y="1"/>
                  </a:moveTo>
                  <a:lnTo>
                    <a:pt x="1" y="806"/>
                  </a:lnTo>
                  <a:lnTo>
                    <a:pt x="13694" y="13649"/>
                  </a:lnTo>
                  <a:lnTo>
                    <a:pt x="14923" y="12283"/>
                  </a:lnTo>
                  <a:lnTo>
                    <a:pt x="725"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6270725" y="2977725"/>
              <a:ext cx="100875" cy="1463450"/>
            </a:xfrm>
            <a:custGeom>
              <a:avLst/>
              <a:gdLst/>
              <a:ahLst/>
              <a:cxnLst/>
              <a:rect l="l" t="t" r="r" b="b"/>
              <a:pathLst>
                <a:path w="4035" h="58538" extrusionOk="0">
                  <a:moveTo>
                    <a:pt x="1613" y="0"/>
                  </a:moveTo>
                  <a:lnTo>
                    <a:pt x="0" y="58537"/>
                  </a:lnTo>
                  <a:lnTo>
                    <a:pt x="4035" y="58537"/>
                  </a:lnTo>
                  <a:lnTo>
                    <a:pt x="2422"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 name="Google Shape;622;p32"/>
          <p:cNvSpPr/>
          <p:nvPr/>
        </p:nvSpPr>
        <p:spPr>
          <a:xfrm>
            <a:off x="8629883" y="1122723"/>
            <a:ext cx="155860" cy="245558"/>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952614" y="1067034"/>
            <a:ext cx="234444" cy="135658"/>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rot="2284132">
            <a:off x="7029168" y="3931908"/>
            <a:ext cx="155861"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rot="-3997020">
            <a:off x="8398486" y="3117349"/>
            <a:ext cx="155865" cy="245565"/>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32"/>
          <p:cNvGrpSpPr/>
          <p:nvPr/>
        </p:nvGrpSpPr>
        <p:grpSpPr>
          <a:xfrm>
            <a:off x="5984424" y="3754639"/>
            <a:ext cx="489752" cy="600083"/>
            <a:chOff x="4763425" y="3159025"/>
            <a:chExt cx="1255775" cy="1538675"/>
          </a:xfrm>
        </p:grpSpPr>
        <p:sp>
          <p:nvSpPr>
            <p:cNvPr id="627" name="Google Shape;627;p32"/>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Rounded Corners 1">
            <a:extLst>
              <a:ext uri="{FF2B5EF4-FFF2-40B4-BE49-F238E27FC236}">
                <a16:creationId xmlns:a16="http://schemas.microsoft.com/office/drawing/2014/main" id="{61FAB3CD-B888-AB7B-E64F-3B00DBC28AA1}"/>
              </a:ext>
            </a:extLst>
          </p:cNvPr>
          <p:cNvSpPr/>
          <p:nvPr/>
        </p:nvSpPr>
        <p:spPr>
          <a:xfrm>
            <a:off x="4624897" y="1329860"/>
            <a:ext cx="1052397" cy="1859013"/>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6" name="Google Shape;476;p32"/>
          <p:cNvSpPr txBox="1">
            <a:spLocks noGrp="1"/>
          </p:cNvSpPr>
          <p:nvPr>
            <p:ph type="title"/>
          </p:nvPr>
        </p:nvSpPr>
        <p:spPr>
          <a:xfrm>
            <a:off x="539679" y="1455837"/>
            <a:ext cx="5497440" cy="16473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4400" dirty="0"/>
              <a:t>D</a:t>
            </a:r>
            <a:r>
              <a:rPr lang="en" sz="4400" dirty="0"/>
              <a:t>o you have friends from </a:t>
            </a:r>
            <a:br>
              <a:rPr lang="en" sz="4400" dirty="0"/>
            </a:br>
            <a:r>
              <a:rPr lang="en" sz="4400" dirty="0">
                <a:solidFill>
                  <a:schemeClr val="accent1"/>
                </a:solidFill>
              </a:rPr>
              <a:t>other countries?</a:t>
            </a:r>
            <a:endParaRPr sz="4400" dirty="0">
              <a:solidFill>
                <a:schemeClr val="accent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6"/>
                                        </p:tgtEl>
                                        <p:attrNameLst>
                                          <p:attrName>style.visibility</p:attrName>
                                        </p:attrNameLst>
                                      </p:cBhvr>
                                      <p:to>
                                        <p:strVal val="visible"/>
                                      </p:to>
                                    </p:set>
                                    <p:animEffect transition="in" filter="fade">
                                      <p:cBhvr>
                                        <p:cTn id="7" dur="1000"/>
                                        <p:tgtEl>
                                          <p:spTgt spid="476"/>
                                        </p:tgtEl>
                                      </p:cBhvr>
                                    </p:animEffect>
                                  </p:childTnLst>
                                </p:cTn>
                              </p:par>
                              <p:par>
                                <p:cTn id="8" presetID="10" presetClass="entr" presetSubtype="0" fill="hold" nodeType="withEffect">
                                  <p:stCondLst>
                                    <p:cond delay="0"/>
                                  </p:stCondLst>
                                  <p:childTnLst>
                                    <p:set>
                                      <p:cBhvr>
                                        <p:cTn id="9" dur="1" fill="hold">
                                          <p:stCondLst>
                                            <p:cond delay="0"/>
                                          </p:stCondLst>
                                        </p:cTn>
                                        <p:tgtEl>
                                          <p:spTgt spid="478"/>
                                        </p:tgtEl>
                                        <p:attrNameLst>
                                          <p:attrName>style.visibility</p:attrName>
                                        </p:attrNameLst>
                                      </p:cBhvr>
                                      <p:to>
                                        <p:strVal val="visible"/>
                                      </p:to>
                                    </p:set>
                                    <p:animEffect transition="in" filter="fade">
                                      <p:cBhvr>
                                        <p:cTn id="10" dur="1000"/>
                                        <p:tgtEl>
                                          <p:spTgt spid="478"/>
                                        </p:tgtEl>
                                      </p:cBhvr>
                                    </p:animEffect>
                                  </p:childTnLst>
                                </p:cTn>
                              </p:par>
                              <p:par>
                                <p:cTn id="11" presetID="10" presetClass="entr" presetSubtype="0" fill="hold" nodeType="withEffect">
                                  <p:stCondLst>
                                    <p:cond delay="0"/>
                                  </p:stCondLst>
                                  <p:childTnLst>
                                    <p:set>
                                      <p:cBhvr>
                                        <p:cTn id="12" dur="1" fill="hold">
                                          <p:stCondLst>
                                            <p:cond delay="0"/>
                                          </p:stCondLst>
                                        </p:cTn>
                                        <p:tgtEl>
                                          <p:spTgt spid="480"/>
                                        </p:tgtEl>
                                        <p:attrNameLst>
                                          <p:attrName>style.visibility</p:attrName>
                                        </p:attrNameLst>
                                      </p:cBhvr>
                                      <p:to>
                                        <p:strVal val="visible"/>
                                      </p:to>
                                    </p:set>
                                    <p:animEffect transition="in" filter="fade">
                                      <p:cBhvr>
                                        <p:cTn id="13" dur="1000"/>
                                        <p:tgtEl>
                                          <p:spTgt spid="480"/>
                                        </p:tgtEl>
                                      </p:cBhvr>
                                    </p:animEffect>
                                  </p:childTnLst>
                                </p:cTn>
                              </p:par>
                              <p:par>
                                <p:cTn id="14" presetID="10" presetClass="entr" presetSubtype="0"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fade">
                                      <p:cBhvr>
                                        <p:cTn id="16" dur="1000"/>
                                        <p:tgtEl>
                                          <p:spTgt spid="479"/>
                                        </p:tgtEl>
                                      </p:cBhvr>
                                    </p:animEffect>
                                  </p:childTnLst>
                                </p:cTn>
                              </p:par>
                              <p:par>
                                <p:cTn id="17" presetID="10" presetClass="entr" presetSubtype="0" fill="hold" nodeType="withEffect">
                                  <p:stCondLst>
                                    <p:cond delay="0"/>
                                  </p:stCondLst>
                                  <p:childTnLst>
                                    <p:set>
                                      <p:cBhvr>
                                        <p:cTn id="18" dur="1" fill="hold">
                                          <p:stCondLst>
                                            <p:cond delay="0"/>
                                          </p:stCondLst>
                                        </p:cTn>
                                        <p:tgtEl>
                                          <p:spTgt spid="481"/>
                                        </p:tgtEl>
                                        <p:attrNameLst>
                                          <p:attrName>style.visibility</p:attrName>
                                        </p:attrNameLst>
                                      </p:cBhvr>
                                      <p:to>
                                        <p:strVal val="visible"/>
                                      </p:to>
                                    </p:set>
                                    <p:animEffect transition="in" filter="fade">
                                      <p:cBhvr>
                                        <p:cTn id="19" dur="1000"/>
                                        <p:tgtEl>
                                          <p:spTgt spid="481"/>
                                        </p:tgtEl>
                                      </p:cBhvr>
                                    </p:animEffect>
                                  </p:childTnLst>
                                </p:cTn>
                              </p:par>
                              <p:par>
                                <p:cTn id="20" presetID="10" presetClass="entr" presetSubtype="0" fill="hold" nodeType="withEffect">
                                  <p:stCondLst>
                                    <p:cond delay="0"/>
                                  </p:stCondLst>
                                  <p:childTnLst>
                                    <p:set>
                                      <p:cBhvr>
                                        <p:cTn id="21" dur="1" fill="hold">
                                          <p:stCondLst>
                                            <p:cond delay="0"/>
                                          </p:stCondLst>
                                        </p:cTn>
                                        <p:tgtEl>
                                          <p:spTgt spid="498"/>
                                        </p:tgtEl>
                                        <p:attrNameLst>
                                          <p:attrName>style.visibility</p:attrName>
                                        </p:attrNameLst>
                                      </p:cBhvr>
                                      <p:to>
                                        <p:strVal val="visible"/>
                                      </p:to>
                                    </p:set>
                                    <p:animEffect transition="in" filter="fade">
                                      <p:cBhvr>
                                        <p:cTn id="22" dur="1000"/>
                                        <p:tgtEl>
                                          <p:spTgt spid="498"/>
                                        </p:tgtEl>
                                      </p:cBhvr>
                                    </p:animEffect>
                                  </p:childTnLst>
                                </p:cTn>
                              </p:par>
                              <p:par>
                                <p:cTn id="23" presetID="10" presetClass="entr" presetSubtype="0" fill="hold" nodeType="withEffect">
                                  <p:stCondLst>
                                    <p:cond delay="0"/>
                                  </p:stCondLst>
                                  <p:childTnLst>
                                    <p:set>
                                      <p:cBhvr>
                                        <p:cTn id="24" dur="1" fill="hold">
                                          <p:stCondLst>
                                            <p:cond delay="0"/>
                                          </p:stCondLst>
                                        </p:cTn>
                                        <p:tgtEl>
                                          <p:spTgt spid="623"/>
                                        </p:tgtEl>
                                        <p:attrNameLst>
                                          <p:attrName>style.visibility</p:attrName>
                                        </p:attrNameLst>
                                      </p:cBhvr>
                                      <p:to>
                                        <p:strVal val="visible"/>
                                      </p:to>
                                    </p:set>
                                    <p:animEffect transition="in" filter="fade">
                                      <p:cBhvr>
                                        <p:cTn id="25" dur="1000"/>
                                        <p:tgtEl>
                                          <p:spTgt spid="62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513"/>
                                        </p:tgtEl>
                                        <p:attrNameLst>
                                          <p:attrName>style.visibility</p:attrName>
                                        </p:attrNameLst>
                                      </p:cBhvr>
                                      <p:to>
                                        <p:strVal val="visible"/>
                                      </p:to>
                                    </p:set>
                                    <p:animEffect transition="in" filter="fade">
                                      <p:cBhvr>
                                        <p:cTn id="30" dur="1000"/>
                                        <p:tgtEl>
                                          <p:spTgt spid="513"/>
                                        </p:tgtEl>
                                      </p:cBhvr>
                                    </p:animEffect>
                                  </p:childTnLst>
                                </p:cTn>
                              </p:par>
                              <p:par>
                                <p:cTn id="31" presetID="10" presetClass="entr" presetSubtype="0" fill="hold" nodeType="withEffect">
                                  <p:stCondLst>
                                    <p:cond delay="0"/>
                                  </p:stCondLst>
                                  <p:childTnLst>
                                    <p:set>
                                      <p:cBhvr>
                                        <p:cTn id="32" dur="1" fill="hold">
                                          <p:stCondLst>
                                            <p:cond delay="0"/>
                                          </p:stCondLst>
                                        </p:cTn>
                                        <p:tgtEl>
                                          <p:spTgt spid="597"/>
                                        </p:tgtEl>
                                        <p:attrNameLst>
                                          <p:attrName>style.visibility</p:attrName>
                                        </p:attrNameLst>
                                      </p:cBhvr>
                                      <p:to>
                                        <p:strVal val="visible"/>
                                      </p:to>
                                    </p:set>
                                    <p:animEffect transition="in" filter="fade">
                                      <p:cBhvr>
                                        <p:cTn id="33" dur="1000"/>
                                        <p:tgtEl>
                                          <p:spTgt spid="597"/>
                                        </p:tgtEl>
                                      </p:cBhvr>
                                    </p:animEffect>
                                  </p:childTnLst>
                                </p:cTn>
                              </p:par>
                              <p:par>
                                <p:cTn id="34" presetID="10" presetClass="entr" presetSubtype="0" fill="hold" nodeType="withEffect">
                                  <p:stCondLst>
                                    <p:cond delay="0"/>
                                  </p:stCondLst>
                                  <p:childTnLst>
                                    <p:set>
                                      <p:cBhvr>
                                        <p:cTn id="35" dur="1" fill="hold">
                                          <p:stCondLst>
                                            <p:cond delay="0"/>
                                          </p:stCondLst>
                                        </p:cTn>
                                        <p:tgtEl>
                                          <p:spTgt spid="598"/>
                                        </p:tgtEl>
                                        <p:attrNameLst>
                                          <p:attrName>style.visibility</p:attrName>
                                        </p:attrNameLst>
                                      </p:cBhvr>
                                      <p:to>
                                        <p:strVal val="visible"/>
                                      </p:to>
                                    </p:set>
                                    <p:animEffect transition="in" filter="fade">
                                      <p:cBhvr>
                                        <p:cTn id="36" dur="1000"/>
                                        <p:tgtEl>
                                          <p:spTgt spid="598"/>
                                        </p:tgtEl>
                                      </p:cBhvr>
                                    </p:animEffect>
                                  </p:childTnLst>
                                </p:cTn>
                              </p:par>
                              <p:par>
                                <p:cTn id="37" presetID="10" presetClass="entr" presetSubtype="0" fill="hold" nodeType="withEffect">
                                  <p:stCondLst>
                                    <p:cond delay="0"/>
                                  </p:stCondLst>
                                  <p:childTnLst>
                                    <p:set>
                                      <p:cBhvr>
                                        <p:cTn id="38" dur="1" fill="hold">
                                          <p:stCondLst>
                                            <p:cond delay="0"/>
                                          </p:stCondLst>
                                        </p:cTn>
                                        <p:tgtEl>
                                          <p:spTgt spid="622"/>
                                        </p:tgtEl>
                                        <p:attrNameLst>
                                          <p:attrName>style.visibility</p:attrName>
                                        </p:attrNameLst>
                                      </p:cBhvr>
                                      <p:to>
                                        <p:strVal val="visible"/>
                                      </p:to>
                                    </p:set>
                                    <p:animEffect transition="in" filter="fade">
                                      <p:cBhvr>
                                        <p:cTn id="39" dur="1000"/>
                                        <p:tgtEl>
                                          <p:spTgt spid="622"/>
                                        </p:tgtEl>
                                      </p:cBhvr>
                                    </p:animEffect>
                                  </p:childTnLst>
                                </p:cTn>
                              </p:par>
                              <p:par>
                                <p:cTn id="40" presetID="10" presetClass="entr" presetSubtype="0" fill="hold" nodeType="withEffect">
                                  <p:stCondLst>
                                    <p:cond delay="0"/>
                                  </p:stCondLst>
                                  <p:childTnLst>
                                    <p:set>
                                      <p:cBhvr>
                                        <p:cTn id="41" dur="1" fill="hold">
                                          <p:stCondLst>
                                            <p:cond delay="0"/>
                                          </p:stCondLst>
                                        </p:cTn>
                                        <p:tgtEl>
                                          <p:spTgt spid="601"/>
                                        </p:tgtEl>
                                        <p:attrNameLst>
                                          <p:attrName>style.visibility</p:attrName>
                                        </p:attrNameLst>
                                      </p:cBhvr>
                                      <p:to>
                                        <p:strVal val="visible"/>
                                      </p:to>
                                    </p:set>
                                    <p:animEffect transition="in" filter="fade">
                                      <p:cBhvr>
                                        <p:cTn id="42" dur="1000"/>
                                        <p:tgtEl>
                                          <p:spTgt spid="60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477">
                                            <p:txEl>
                                              <p:pRg st="0" end="0"/>
                                            </p:txEl>
                                          </p:spTgt>
                                        </p:tgtEl>
                                        <p:attrNameLst>
                                          <p:attrName>style.visibility</p:attrName>
                                        </p:attrNameLst>
                                      </p:cBhvr>
                                      <p:to>
                                        <p:strVal val="visible"/>
                                      </p:to>
                                    </p:set>
                                    <p:animEffect transition="in" filter="fade">
                                      <p:cBhvr>
                                        <p:cTn id="47" dur="500"/>
                                        <p:tgtEl>
                                          <p:spTgt spid="477">
                                            <p:txEl>
                                              <p:pRg st="0" end="0"/>
                                            </p:txEl>
                                          </p:spTgt>
                                        </p:tgtEl>
                                      </p:cBhvr>
                                    </p:animEffect>
                                  </p:childTnLst>
                                </p:cTn>
                              </p:par>
                              <p:par>
                                <p:cTn id="48" presetID="10" presetClass="entr" presetSubtype="0" fill="hold" nodeType="withEffect">
                                  <p:stCondLst>
                                    <p:cond delay="0"/>
                                  </p:stCondLst>
                                  <p:childTnLst>
                                    <p:set>
                                      <p:cBhvr>
                                        <p:cTn id="49" dur="1" fill="hold">
                                          <p:stCondLst>
                                            <p:cond delay="0"/>
                                          </p:stCondLst>
                                        </p:cTn>
                                        <p:tgtEl>
                                          <p:spTgt spid="474"/>
                                        </p:tgtEl>
                                        <p:attrNameLst>
                                          <p:attrName>style.visibility</p:attrName>
                                        </p:attrNameLst>
                                      </p:cBhvr>
                                      <p:to>
                                        <p:strVal val="visible"/>
                                      </p:to>
                                    </p:set>
                                    <p:animEffect transition="in" filter="fade">
                                      <p:cBhvr>
                                        <p:cTn id="50" dur="1000"/>
                                        <p:tgtEl>
                                          <p:spTgt spid="474"/>
                                        </p:tgtEl>
                                      </p:cBhvr>
                                    </p:animEffect>
                                  </p:childTnLst>
                                </p:cTn>
                              </p:par>
                              <p:par>
                                <p:cTn id="51" presetID="10" presetClass="entr" presetSubtype="0" fill="hold" nodeType="withEffect">
                                  <p:stCondLst>
                                    <p:cond delay="0"/>
                                  </p:stCondLst>
                                  <p:childTnLst>
                                    <p:set>
                                      <p:cBhvr>
                                        <p:cTn id="52" dur="1" fill="hold">
                                          <p:stCondLst>
                                            <p:cond delay="0"/>
                                          </p:stCondLst>
                                        </p:cTn>
                                        <p:tgtEl>
                                          <p:spTgt spid="534"/>
                                        </p:tgtEl>
                                        <p:attrNameLst>
                                          <p:attrName>style.visibility</p:attrName>
                                        </p:attrNameLst>
                                      </p:cBhvr>
                                      <p:to>
                                        <p:strVal val="visible"/>
                                      </p:to>
                                    </p:set>
                                    <p:animEffect transition="in" filter="fade">
                                      <p:cBhvr>
                                        <p:cTn id="53" dur="1000"/>
                                        <p:tgtEl>
                                          <p:spTgt spid="534"/>
                                        </p:tgtEl>
                                      </p:cBhvr>
                                    </p:animEffect>
                                  </p:childTnLst>
                                </p:cTn>
                              </p:par>
                              <p:par>
                                <p:cTn id="54" presetID="10" presetClass="entr" presetSubtype="0" fill="hold" nodeType="withEffect">
                                  <p:stCondLst>
                                    <p:cond delay="0"/>
                                  </p:stCondLst>
                                  <p:childTnLst>
                                    <p:set>
                                      <p:cBhvr>
                                        <p:cTn id="55" dur="1" fill="hold">
                                          <p:stCondLst>
                                            <p:cond delay="0"/>
                                          </p:stCondLst>
                                        </p:cTn>
                                        <p:tgtEl>
                                          <p:spTgt spid="580"/>
                                        </p:tgtEl>
                                        <p:attrNameLst>
                                          <p:attrName>style.visibility</p:attrName>
                                        </p:attrNameLst>
                                      </p:cBhvr>
                                      <p:to>
                                        <p:strVal val="visible"/>
                                      </p:to>
                                    </p:set>
                                    <p:animEffect transition="in" filter="fade">
                                      <p:cBhvr>
                                        <p:cTn id="56" dur="1000"/>
                                        <p:tgtEl>
                                          <p:spTgt spid="580"/>
                                        </p:tgtEl>
                                      </p:cBhvr>
                                    </p:animEffect>
                                  </p:childTnLst>
                                </p:cTn>
                              </p:par>
                              <p:par>
                                <p:cTn id="57" presetID="10" presetClass="entr" presetSubtype="0" fill="hold" nodeType="withEffect">
                                  <p:stCondLst>
                                    <p:cond delay="0"/>
                                  </p:stCondLst>
                                  <p:childTnLst>
                                    <p:set>
                                      <p:cBhvr>
                                        <p:cTn id="58" dur="1" fill="hold">
                                          <p:stCondLst>
                                            <p:cond delay="0"/>
                                          </p:stCondLst>
                                        </p:cTn>
                                        <p:tgtEl>
                                          <p:spTgt spid="581"/>
                                        </p:tgtEl>
                                        <p:attrNameLst>
                                          <p:attrName>style.visibility</p:attrName>
                                        </p:attrNameLst>
                                      </p:cBhvr>
                                      <p:to>
                                        <p:strVal val="visible"/>
                                      </p:to>
                                    </p:set>
                                    <p:animEffect transition="in" filter="fade">
                                      <p:cBhvr>
                                        <p:cTn id="59" dur="1000"/>
                                        <p:tgtEl>
                                          <p:spTgt spid="581"/>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471"/>
                                        </p:tgtEl>
                                        <p:attrNameLst>
                                          <p:attrName>style.visibility</p:attrName>
                                        </p:attrNameLst>
                                      </p:cBhvr>
                                      <p:to>
                                        <p:strVal val="visible"/>
                                      </p:to>
                                    </p:set>
                                    <p:animEffect transition="in" filter="fade">
                                      <p:cBhvr>
                                        <p:cTn id="64" dur="1000"/>
                                        <p:tgtEl>
                                          <p:spTgt spid="471"/>
                                        </p:tgtEl>
                                      </p:cBhvr>
                                    </p:animEffect>
                                  </p:childTnLst>
                                </p:cTn>
                              </p:par>
                              <p:par>
                                <p:cTn id="65" presetID="10" presetClass="entr" presetSubtype="0" fill="hold" nodeType="withEffect">
                                  <p:stCondLst>
                                    <p:cond delay="0"/>
                                  </p:stCondLst>
                                  <p:childTnLst>
                                    <p:set>
                                      <p:cBhvr>
                                        <p:cTn id="66" dur="1" fill="hold">
                                          <p:stCondLst>
                                            <p:cond delay="0"/>
                                          </p:stCondLst>
                                        </p:cTn>
                                        <p:tgtEl>
                                          <p:spTgt spid="473"/>
                                        </p:tgtEl>
                                        <p:attrNameLst>
                                          <p:attrName>style.visibility</p:attrName>
                                        </p:attrNameLst>
                                      </p:cBhvr>
                                      <p:to>
                                        <p:strVal val="visible"/>
                                      </p:to>
                                    </p:set>
                                    <p:animEffect transition="in" filter="fade">
                                      <p:cBhvr>
                                        <p:cTn id="67" dur="1000"/>
                                        <p:tgtEl>
                                          <p:spTgt spid="473"/>
                                        </p:tgtEl>
                                      </p:cBhvr>
                                    </p:animEffect>
                                  </p:childTnLst>
                                </p:cTn>
                              </p:par>
                              <p:par>
                                <p:cTn id="68" presetID="10" presetClass="entr" presetSubtype="0" fill="hold" nodeType="withEffect">
                                  <p:stCondLst>
                                    <p:cond delay="0"/>
                                  </p:stCondLst>
                                  <p:childTnLst>
                                    <p:set>
                                      <p:cBhvr>
                                        <p:cTn id="69" dur="1" fill="hold">
                                          <p:stCondLst>
                                            <p:cond delay="0"/>
                                          </p:stCondLst>
                                        </p:cTn>
                                        <p:tgtEl>
                                          <p:spTgt spid="475"/>
                                        </p:tgtEl>
                                        <p:attrNameLst>
                                          <p:attrName>style.visibility</p:attrName>
                                        </p:attrNameLst>
                                      </p:cBhvr>
                                      <p:to>
                                        <p:strVal val="visible"/>
                                      </p:to>
                                    </p:set>
                                    <p:animEffect transition="in" filter="fade">
                                      <p:cBhvr>
                                        <p:cTn id="70" dur="1000"/>
                                        <p:tgtEl>
                                          <p:spTgt spid="475"/>
                                        </p:tgtEl>
                                      </p:cBhvr>
                                    </p:animEffect>
                                  </p:childTnLst>
                                </p:cTn>
                              </p:par>
                              <p:par>
                                <p:cTn id="71" presetID="10" presetClass="entr" presetSubtype="0" fill="hold" nodeType="withEffect">
                                  <p:stCondLst>
                                    <p:cond delay="0"/>
                                  </p:stCondLst>
                                  <p:childTnLst>
                                    <p:set>
                                      <p:cBhvr>
                                        <p:cTn id="72" dur="1" fill="hold">
                                          <p:stCondLst>
                                            <p:cond delay="0"/>
                                          </p:stCondLst>
                                        </p:cTn>
                                        <p:tgtEl>
                                          <p:spTgt spid="472"/>
                                        </p:tgtEl>
                                        <p:attrNameLst>
                                          <p:attrName>style.visibility</p:attrName>
                                        </p:attrNameLst>
                                      </p:cBhvr>
                                      <p:to>
                                        <p:strVal val="visible"/>
                                      </p:to>
                                    </p:set>
                                    <p:animEffect transition="in" filter="fade">
                                      <p:cBhvr>
                                        <p:cTn id="73" dur="1000"/>
                                        <p:tgtEl>
                                          <p:spTgt spid="472"/>
                                        </p:tgtEl>
                                      </p:cBhvr>
                                    </p:animEffect>
                                  </p:childTnLst>
                                </p:cTn>
                              </p:par>
                              <p:par>
                                <p:cTn id="74" presetID="10" presetClass="entr" presetSubtype="0" fill="hold" nodeType="withEffect">
                                  <p:stCondLst>
                                    <p:cond delay="0"/>
                                  </p:stCondLst>
                                  <p:childTnLst>
                                    <p:set>
                                      <p:cBhvr>
                                        <p:cTn id="75" dur="1" fill="hold">
                                          <p:stCondLst>
                                            <p:cond delay="0"/>
                                          </p:stCondLst>
                                        </p:cTn>
                                        <p:tgtEl>
                                          <p:spTgt spid="514"/>
                                        </p:tgtEl>
                                        <p:attrNameLst>
                                          <p:attrName>style.visibility</p:attrName>
                                        </p:attrNameLst>
                                      </p:cBhvr>
                                      <p:to>
                                        <p:strVal val="visible"/>
                                      </p:to>
                                    </p:set>
                                    <p:animEffect transition="in" filter="fade">
                                      <p:cBhvr>
                                        <p:cTn id="76" dur="1000"/>
                                        <p:tgtEl>
                                          <p:spTgt spid="514"/>
                                        </p:tgtEl>
                                      </p:cBhvr>
                                    </p:animEffect>
                                  </p:childTnLst>
                                </p:cTn>
                              </p:par>
                              <p:par>
                                <p:cTn id="77" presetID="10" presetClass="entr" presetSubtype="0" fill="hold" nodeType="withEffect">
                                  <p:stCondLst>
                                    <p:cond delay="0"/>
                                  </p:stCondLst>
                                  <p:childTnLst>
                                    <p:set>
                                      <p:cBhvr>
                                        <p:cTn id="78" dur="1" fill="hold">
                                          <p:stCondLst>
                                            <p:cond delay="0"/>
                                          </p:stCondLst>
                                        </p:cTn>
                                        <p:tgtEl>
                                          <p:spTgt spid="561"/>
                                        </p:tgtEl>
                                        <p:attrNameLst>
                                          <p:attrName>style.visibility</p:attrName>
                                        </p:attrNameLst>
                                      </p:cBhvr>
                                      <p:to>
                                        <p:strVal val="visible"/>
                                      </p:to>
                                    </p:set>
                                    <p:animEffect transition="in" filter="fade">
                                      <p:cBhvr>
                                        <p:cTn id="79" dur="1000"/>
                                        <p:tgtEl>
                                          <p:spTgt spid="561"/>
                                        </p:tgtEl>
                                      </p:cBhvr>
                                    </p:animEffect>
                                  </p:childTnLst>
                                </p:cTn>
                              </p:par>
                              <p:par>
                                <p:cTn id="80" presetID="10" presetClass="entr" presetSubtype="0" fill="hold" nodeType="withEffect">
                                  <p:stCondLst>
                                    <p:cond delay="0"/>
                                  </p:stCondLst>
                                  <p:childTnLst>
                                    <p:set>
                                      <p:cBhvr>
                                        <p:cTn id="81" dur="1" fill="hold">
                                          <p:stCondLst>
                                            <p:cond delay="0"/>
                                          </p:stCondLst>
                                        </p:cTn>
                                        <p:tgtEl>
                                          <p:spTgt spid="625"/>
                                        </p:tgtEl>
                                        <p:attrNameLst>
                                          <p:attrName>style.visibility</p:attrName>
                                        </p:attrNameLst>
                                      </p:cBhvr>
                                      <p:to>
                                        <p:strVal val="visible"/>
                                      </p:to>
                                    </p:set>
                                    <p:animEffect transition="in" filter="fade">
                                      <p:cBhvr>
                                        <p:cTn id="82" dur="1000"/>
                                        <p:tgtEl>
                                          <p:spTgt spid="625"/>
                                        </p:tgtEl>
                                      </p:cBhvr>
                                    </p:animEffect>
                                  </p:childTnLst>
                                </p:cTn>
                              </p:par>
                              <p:par>
                                <p:cTn id="83" presetID="10" presetClass="entr" presetSubtype="0" fill="hold" nodeType="withEffect">
                                  <p:stCondLst>
                                    <p:cond delay="0"/>
                                  </p:stCondLst>
                                  <p:childTnLst>
                                    <p:set>
                                      <p:cBhvr>
                                        <p:cTn id="84" dur="1" fill="hold">
                                          <p:stCondLst>
                                            <p:cond delay="0"/>
                                          </p:stCondLst>
                                        </p:cTn>
                                        <p:tgtEl>
                                          <p:spTgt spid="599"/>
                                        </p:tgtEl>
                                        <p:attrNameLst>
                                          <p:attrName>style.visibility</p:attrName>
                                        </p:attrNameLst>
                                      </p:cBhvr>
                                      <p:to>
                                        <p:strVal val="visible"/>
                                      </p:to>
                                    </p:set>
                                    <p:animEffect transition="in" filter="fade">
                                      <p:cBhvr>
                                        <p:cTn id="85" dur="1000"/>
                                        <p:tgtEl>
                                          <p:spTgt spid="599"/>
                                        </p:tgtEl>
                                      </p:cBhvr>
                                    </p:animEffect>
                                  </p:childTnLst>
                                </p:cTn>
                              </p:par>
                              <p:par>
                                <p:cTn id="86" presetID="10" presetClass="entr" presetSubtype="0" fill="hold" nodeType="withEffect">
                                  <p:stCondLst>
                                    <p:cond delay="0"/>
                                  </p:stCondLst>
                                  <p:childTnLst>
                                    <p:set>
                                      <p:cBhvr>
                                        <p:cTn id="87" dur="1" fill="hold">
                                          <p:stCondLst>
                                            <p:cond delay="0"/>
                                          </p:stCondLst>
                                        </p:cTn>
                                        <p:tgtEl>
                                          <p:spTgt spid="600"/>
                                        </p:tgtEl>
                                        <p:attrNameLst>
                                          <p:attrName>style.visibility</p:attrName>
                                        </p:attrNameLst>
                                      </p:cBhvr>
                                      <p:to>
                                        <p:strVal val="visible"/>
                                      </p:to>
                                    </p:set>
                                    <p:animEffect transition="in" filter="fade">
                                      <p:cBhvr>
                                        <p:cTn id="88" dur="1000"/>
                                        <p:tgtEl>
                                          <p:spTgt spid="600"/>
                                        </p:tgtEl>
                                      </p:cBhvr>
                                    </p:animEffect>
                                  </p:childTnLst>
                                </p:cTn>
                              </p:par>
                              <p:par>
                                <p:cTn id="89" presetID="10" presetClass="entr" presetSubtype="0" fill="hold" nodeType="withEffect">
                                  <p:stCondLst>
                                    <p:cond delay="0"/>
                                  </p:stCondLst>
                                  <p:childTnLst>
                                    <p:set>
                                      <p:cBhvr>
                                        <p:cTn id="90" dur="1" fill="hold">
                                          <p:stCondLst>
                                            <p:cond delay="0"/>
                                          </p:stCondLst>
                                        </p:cTn>
                                        <p:tgtEl>
                                          <p:spTgt spid="624"/>
                                        </p:tgtEl>
                                        <p:attrNameLst>
                                          <p:attrName>style.visibility</p:attrName>
                                        </p:attrNameLst>
                                      </p:cBhvr>
                                      <p:to>
                                        <p:strVal val="visible"/>
                                      </p:to>
                                    </p:set>
                                    <p:animEffect transition="in" filter="fade">
                                      <p:cBhvr>
                                        <p:cTn id="91" dur="1000"/>
                                        <p:tgtEl>
                                          <p:spTgt spid="624"/>
                                        </p:tgtEl>
                                      </p:cBhvr>
                                    </p:animEffect>
                                  </p:childTnLst>
                                </p:cTn>
                              </p:par>
                              <p:par>
                                <p:cTn id="92" presetID="10" presetClass="entr" presetSubtype="0" fill="hold" nodeType="withEffect">
                                  <p:stCondLst>
                                    <p:cond delay="0"/>
                                  </p:stCondLst>
                                  <p:childTnLst>
                                    <p:set>
                                      <p:cBhvr>
                                        <p:cTn id="93" dur="1" fill="hold">
                                          <p:stCondLst>
                                            <p:cond delay="0"/>
                                          </p:stCondLst>
                                        </p:cTn>
                                        <p:tgtEl>
                                          <p:spTgt spid="626"/>
                                        </p:tgtEl>
                                        <p:attrNameLst>
                                          <p:attrName>style.visibility</p:attrName>
                                        </p:attrNameLst>
                                      </p:cBhvr>
                                      <p:to>
                                        <p:strVal val="visible"/>
                                      </p:to>
                                    </p:set>
                                    <p:animEffect transition="in" filter="fade">
                                      <p:cBhvr>
                                        <p:cTn id="94" dur="1000"/>
                                        <p:tgtEl>
                                          <p:spTgt spid="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65652" y="75562"/>
            <a:ext cx="1080120" cy="807495"/>
          </a:xfrm>
          <a:prstGeom prst="rect">
            <a:avLst/>
          </a:prstGeom>
        </p:spPr>
      </p:pic>
      <p:sp>
        <p:nvSpPr>
          <p:cNvPr id="6" name="Rectangle 5"/>
          <p:cNvSpPr/>
          <p:nvPr/>
        </p:nvSpPr>
        <p:spPr>
          <a:xfrm>
            <a:off x="1293043" y="171881"/>
            <a:ext cx="7850957" cy="594066"/>
          </a:xfrm>
          <a:prstGeom prst="rect">
            <a:avLst/>
          </a:prstGeom>
          <a:solidFill>
            <a:schemeClr val="accent6">
              <a:lumMod val="75000"/>
              <a:alpha val="8509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defTabSz="685800" rtl="1">
              <a:buClrTx/>
              <a:defRPr/>
            </a:pPr>
            <a:r>
              <a:rPr lang="en-US" sz="2700" b="1" kern="1200" dirty="0">
                <a:ln>
                  <a:solidFill>
                    <a:prstClr val="white"/>
                  </a:solidFill>
                </a:ln>
                <a:solidFill>
                  <a:prstClr val="white"/>
                </a:solidFill>
                <a:effectLst>
                  <a:outerShdw blurRad="38100" dist="38100" dir="2700000" algn="tl">
                    <a:srgbClr val="000000">
                      <a:alpha val="43137"/>
                    </a:srgbClr>
                  </a:outerShdw>
                </a:effectLst>
                <a:latin typeface="Garamond" panose="02020404030301010803" pitchFamily="18" charset="0"/>
              </a:rPr>
              <a:t>Read the emails below and complete the table.</a:t>
            </a:r>
            <a:endParaRPr lang="ar-KW" sz="2700" b="1" kern="1200" dirty="0">
              <a:ln>
                <a:solidFill>
                  <a:prstClr val="white"/>
                </a:solidFill>
              </a:ln>
              <a:solidFill>
                <a:prstClr val="white"/>
              </a:solidFill>
              <a:effectLst>
                <a:outerShdw blurRad="38100" dist="38100" dir="2700000" algn="tl">
                  <a:srgbClr val="000000">
                    <a:alpha val="43137"/>
                  </a:srgbClr>
                </a:outerShdw>
              </a:effectLst>
              <a:latin typeface="Garamond" panose="02020404030301010803" pitchFamily="18" charset="0"/>
              <a:cs typeface="Arial" panose="020B0604020202020204" pitchFamily="34" charset="0"/>
            </a:endParaRPr>
          </a:p>
        </p:txBody>
      </p:sp>
      <p:pic>
        <p:nvPicPr>
          <p:cNvPr id="7" name="Picture 6"/>
          <p:cNvPicPr>
            <a:picLocks noChangeAspect="1"/>
          </p:cNvPicPr>
          <p:nvPr/>
        </p:nvPicPr>
        <p:blipFill rotWithShape="1">
          <a:blip r:embed="rId6">
            <a:extLst>
              <a:ext uri="{28A0092B-C50C-407E-A947-70E740481C1C}">
                <a14:useLocalDpi xmlns:a14="http://schemas.microsoft.com/office/drawing/2010/main" val="0"/>
              </a:ext>
            </a:extLst>
          </a:blip>
          <a:srcRect t="33273" b="4342"/>
          <a:stretch/>
        </p:blipFill>
        <p:spPr>
          <a:xfrm>
            <a:off x="4430897" y="1006608"/>
            <a:ext cx="4623602" cy="4049419"/>
          </a:xfrm>
          <a:prstGeom prst="rect">
            <a:avLst/>
          </a:prstGeom>
          <a:ln>
            <a:noFill/>
          </a:ln>
          <a:effectLst>
            <a:outerShdw blurRad="292100" dist="139700" dir="2700000" algn="tl" rotWithShape="0">
              <a:srgbClr val="333333">
                <a:alpha val="65000"/>
              </a:srgbClr>
            </a:outerShdw>
          </a:effectLst>
        </p:spPr>
        <p:style>
          <a:lnRef idx="0">
            <a:schemeClr val="accent3"/>
          </a:lnRef>
          <a:fillRef idx="3">
            <a:schemeClr val="accent3"/>
          </a:fillRef>
          <a:effectRef idx="3">
            <a:schemeClr val="accent3"/>
          </a:effectRef>
          <a:fontRef idx="minor">
            <a:schemeClr val="lt1"/>
          </a:fontRef>
        </p:style>
      </p:pic>
      <p:pic>
        <p:nvPicPr>
          <p:cNvPr id="8" name="Picture 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500" y="1144922"/>
            <a:ext cx="4287043" cy="3826698"/>
          </a:xfrm>
          <a:prstGeom prst="rect">
            <a:avLst/>
          </a:prstGeom>
          <a:ln>
            <a:noFill/>
          </a:ln>
          <a:effectLst>
            <a:outerShdw blurRad="292100" dist="139700" dir="2700000" algn="tl" rotWithShape="0">
              <a:srgbClr val="333333">
                <a:alpha val="65000"/>
              </a:srgbClr>
            </a:outerShdw>
          </a:effectLst>
        </p:spPr>
      </p:pic>
      <p:pic>
        <p:nvPicPr>
          <p:cNvPr id="3" name="Audio 2">
            <a:hlinkClick r:id="" action="ppaction://media"/>
            <a:extLst>
              <a:ext uri="{FF2B5EF4-FFF2-40B4-BE49-F238E27FC236}">
                <a16:creationId xmlns:a16="http://schemas.microsoft.com/office/drawing/2014/main" id="{740A6D41-3291-4B73-9A82-D35229F3B525}"/>
              </a:ext>
            </a:extLst>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8677275" y="4676775"/>
            <a:ext cx="304800" cy="304800"/>
          </a:xfrm>
          <a:prstGeom prst="rect">
            <a:avLst/>
          </a:prstGeom>
        </p:spPr>
      </p:pic>
    </p:spTree>
    <p:custDataLst>
      <p:tags r:id="rId1"/>
    </p:custDataLst>
    <p:extLst>
      <p:ext uri="{BB962C8B-B14F-4D97-AF65-F5344CB8AC3E}">
        <p14:creationId xmlns:p14="http://schemas.microsoft.com/office/powerpoint/2010/main" val="7129785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1011">
        <p15:prstTrans prst="pageCurlDouble" invX="1"/>
      </p:transition>
    </mc:Choice>
    <mc:Fallback xmlns="">
      <p:transition spd="slow" advTm="101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4" fill="hold" display="0">
                  <p:stCondLst>
                    <p:cond delay="indefinite"/>
                  </p:stCondLst>
                  <p:endCondLst>
                    <p:cond evt="onStopAudio" delay="0">
                      <p:tgtEl>
                        <p:sldTgt/>
                      </p:tgtEl>
                    </p:cond>
                  </p:endCondLst>
                </p:cTn>
                <p:tgtEl>
                  <p:spTgt spid="3"/>
                </p:tgtEl>
              </p:cMediaNode>
            </p:audi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2030" y="1395609"/>
            <a:ext cx="1635401" cy="1297056"/>
          </a:xfrm>
          <a:prstGeom prst="rect">
            <a:avLst/>
          </a:prstGeom>
        </p:spPr>
      </p:pic>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089285" y="238250"/>
            <a:ext cx="1439572" cy="1242138"/>
          </a:xfrm>
          <a:prstGeom prst="rect">
            <a:avLst/>
          </a:prstGeom>
        </p:spPr>
      </p:pic>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394950" y="247273"/>
            <a:ext cx="1633624" cy="1218042"/>
          </a:xfrm>
          <a:prstGeom prst="rect">
            <a:avLst/>
          </a:prstGeom>
        </p:spPr>
      </p:pic>
      <p:pic>
        <p:nvPicPr>
          <p:cNvPr id="5" name="Picture 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374129" y="247274"/>
            <a:ext cx="1000204" cy="1242138"/>
          </a:xfrm>
          <a:prstGeom prst="rect">
            <a:avLst/>
          </a:prstGeom>
        </p:spPr>
      </p:pic>
      <p:pic>
        <p:nvPicPr>
          <p:cNvPr id="6" name="Picture 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4306" y="238250"/>
            <a:ext cx="1295219" cy="1242138"/>
          </a:xfrm>
          <a:prstGeom prst="rect">
            <a:avLst/>
          </a:prstGeom>
        </p:spPr>
      </p:pic>
      <p:sp>
        <p:nvSpPr>
          <p:cNvPr id="7" name="Title 2"/>
          <p:cNvSpPr txBox="1">
            <a:spLocks/>
          </p:cNvSpPr>
          <p:nvPr/>
        </p:nvSpPr>
        <p:spPr>
          <a:xfrm>
            <a:off x="-68463" y="547804"/>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Name</a:t>
            </a:r>
          </a:p>
        </p:txBody>
      </p:sp>
      <p:sp>
        <p:nvSpPr>
          <p:cNvPr id="9" name="Title 2"/>
          <p:cNvSpPr txBox="1">
            <a:spLocks/>
          </p:cNvSpPr>
          <p:nvPr/>
        </p:nvSpPr>
        <p:spPr>
          <a:xfrm>
            <a:off x="1318185" y="545710"/>
            <a:ext cx="1139846"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Age</a:t>
            </a:r>
          </a:p>
        </p:txBody>
      </p:sp>
      <p:sp>
        <p:nvSpPr>
          <p:cNvPr id="10" name="Title 2"/>
          <p:cNvSpPr txBox="1">
            <a:spLocks/>
          </p:cNvSpPr>
          <p:nvPr/>
        </p:nvSpPr>
        <p:spPr>
          <a:xfrm>
            <a:off x="2302309" y="570547"/>
            <a:ext cx="1886654"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Country</a:t>
            </a:r>
          </a:p>
        </p:txBody>
      </p:sp>
      <p:pic>
        <p:nvPicPr>
          <p:cNvPr id="15" name="Picture 1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147455" y="247274"/>
            <a:ext cx="1892013" cy="1242138"/>
          </a:xfrm>
          <a:prstGeom prst="rect">
            <a:avLst/>
          </a:prstGeom>
        </p:spPr>
      </p:pic>
      <p:sp>
        <p:nvSpPr>
          <p:cNvPr id="11" name="Title 2"/>
          <p:cNvSpPr txBox="1">
            <a:spLocks/>
          </p:cNvSpPr>
          <p:nvPr/>
        </p:nvSpPr>
        <p:spPr>
          <a:xfrm>
            <a:off x="4069631" y="629819"/>
            <a:ext cx="1512168"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City</a:t>
            </a:r>
          </a:p>
        </p:txBody>
      </p:sp>
      <p:sp>
        <p:nvSpPr>
          <p:cNvPr id="13" name="Title 2"/>
          <p:cNvSpPr txBox="1">
            <a:spLocks/>
          </p:cNvSpPr>
          <p:nvPr/>
        </p:nvSpPr>
        <p:spPr>
          <a:xfrm>
            <a:off x="7065317" y="545710"/>
            <a:ext cx="2052228"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err="1">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Favourites</a:t>
            </a:r>
            <a:endPar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endParaRPr>
          </a:p>
        </p:txBody>
      </p:sp>
      <p:pic>
        <p:nvPicPr>
          <p:cNvPr id="14" name="Picture 1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610994" y="238250"/>
            <a:ext cx="1454324" cy="1242138"/>
          </a:xfrm>
          <a:prstGeom prst="rect">
            <a:avLst/>
          </a:prstGeom>
        </p:spPr>
      </p:pic>
      <p:sp>
        <p:nvSpPr>
          <p:cNvPr id="12" name="Title 2"/>
          <p:cNvSpPr txBox="1">
            <a:spLocks/>
          </p:cNvSpPr>
          <p:nvPr/>
        </p:nvSpPr>
        <p:spPr>
          <a:xfrm>
            <a:off x="5474059" y="589030"/>
            <a:ext cx="172819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Family</a:t>
            </a:r>
          </a:p>
        </p:txBody>
      </p:sp>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2030" y="2571750"/>
            <a:ext cx="1635401" cy="1297056"/>
          </a:xfrm>
          <a:prstGeom prst="rect">
            <a:avLst/>
          </a:prstGeom>
        </p:spPr>
      </p:pic>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5785" y="3784028"/>
            <a:ext cx="1635401" cy="1297056"/>
          </a:xfrm>
          <a:prstGeom prst="rect">
            <a:avLst/>
          </a:prstGeom>
        </p:spPr>
      </p:pic>
      <p:pic>
        <p:nvPicPr>
          <p:cNvPr id="18" name="Picture 17"/>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373928" y="1521101"/>
            <a:ext cx="1624299" cy="1038760"/>
          </a:xfrm>
          <a:prstGeom prst="rect">
            <a:avLst/>
          </a:prstGeom>
        </p:spPr>
      </p:pic>
      <p:pic>
        <p:nvPicPr>
          <p:cNvPr id="19" name="Picture 1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337494" y="2700898"/>
            <a:ext cx="1660733" cy="1038760"/>
          </a:xfrm>
          <a:prstGeom prst="rect">
            <a:avLst/>
          </a:prstGeom>
        </p:spPr>
      </p:pic>
      <p:pic>
        <p:nvPicPr>
          <p:cNvPr id="20" name="Picture 19"/>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355121" y="3923184"/>
            <a:ext cx="1608455" cy="1038760"/>
          </a:xfrm>
          <a:prstGeom prst="rect">
            <a:avLst/>
          </a:prstGeom>
        </p:spPr>
      </p:pic>
      <p:pic>
        <p:nvPicPr>
          <p:cNvPr id="21" name="Picture 20"/>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284769" y="1393230"/>
            <a:ext cx="1129442" cy="1307668"/>
          </a:xfrm>
          <a:prstGeom prst="rect">
            <a:avLst/>
          </a:prstGeom>
        </p:spPr>
      </p:pic>
      <p:pic>
        <p:nvPicPr>
          <p:cNvPr id="22" name="Picture 21"/>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327411" y="2555216"/>
            <a:ext cx="1086800" cy="1333226"/>
          </a:xfrm>
          <a:prstGeom prst="rect">
            <a:avLst/>
          </a:prstGeom>
        </p:spPr>
      </p:pic>
      <p:pic>
        <p:nvPicPr>
          <p:cNvPr id="23" name="Picture 22"/>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268825" y="3780443"/>
            <a:ext cx="1145385" cy="1307668"/>
          </a:xfrm>
          <a:prstGeom prst="rect">
            <a:avLst/>
          </a:prstGeom>
        </p:spPr>
      </p:pic>
      <p:pic>
        <p:nvPicPr>
          <p:cNvPr id="24" name="Picture 23"/>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3840689" y="1389247"/>
            <a:ext cx="1984940" cy="1329890"/>
          </a:xfrm>
          <a:prstGeom prst="rect">
            <a:avLst/>
          </a:prstGeom>
        </p:spPr>
      </p:pic>
      <p:pic>
        <p:nvPicPr>
          <p:cNvPr id="25" name="Picture 24"/>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3830475" y="2561139"/>
            <a:ext cx="2012521" cy="1307668"/>
          </a:xfrm>
          <a:prstGeom prst="rect">
            <a:avLst/>
          </a:prstGeom>
        </p:spPr>
      </p:pic>
      <p:pic>
        <p:nvPicPr>
          <p:cNvPr id="26" name="Picture 25"/>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3821724" y="3773416"/>
            <a:ext cx="2021272" cy="1307668"/>
          </a:xfrm>
          <a:prstGeom prst="rect">
            <a:avLst/>
          </a:prstGeom>
        </p:spPr>
      </p:pic>
      <p:pic>
        <p:nvPicPr>
          <p:cNvPr id="27" name="Picture 26"/>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6857620" y="1384206"/>
            <a:ext cx="2520915" cy="1334931"/>
          </a:xfrm>
          <a:prstGeom prst="rect">
            <a:avLst/>
          </a:prstGeom>
        </p:spPr>
      </p:pic>
      <p:pic>
        <p:nvPicPr>
          <p:cNvPr id="28" name="Picture 27"/>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6840252" y="2561138"/>
            <a:ext cx="2538282" cy="1307668"/>
          </a:xfrm>
          <a:prstGeom prst="rect">
            <a:avLst/>
          </a:prstGeom>
        </p:spPr>
      </p:pic>
      <p:pic>
        <p:nvPicPr>
          <p:cNvPr id="29" name="Picture 28"/>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6857619" y="3739658"/>
            <a:ext cx="2520915" cy="1330975"/>
          </a:xfrm>
          <a:prstGeom prst="rect">
            <a:avLst/>
          </a:prstGeom>
        </p:spPr>
      </p:pic>
      <p:pic>
        <p:nvPicPr>
          <p:cNvPr id="30" name="Picture 2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90375" y="1415678"/>
            <a:ext cx="1635401" cy="1297056"/>
          </a:xfrm>
          <a:prstGeom prst="rect">
            <a:avLst/>
          </a:prstGeom>
        </p:spPr>
      </p:pic>
      <p:pic>
        <p:nvPicPr>
          <p:cNvPr id="31" name="Picture 3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82530" y="2604845"/>
            <a:ext cx="1635401" cy="1297056"/>
          </a:xfrm>
          <a:prstGeom prst="rect">
            <a:avLst/>
          </a:prstGeom>
        </p:spPr>
      </p:pic>
      <p:pic>
        <p:nvPicPr>
          <p:cNvPr id="32" name="Picture 31"/>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5595189" y="3790863"/>
            <a:ext cx="1635401" cy="1277695"/>
          </a:xfrm>
          <a:prstGeom prst="rect">
            <a:avLst/>
          </a:prstGeom>
        </p:spPr>
      </p:pic>
      <p:sp>
        <p:nvSpPr>
          <p:cNvPr id="33" name="Title 2"/>
          <p:cNvSpPr txBox="1">
            <a:spLocks/>
          </p:cNvSpPr>
          <p:nvPr/>
        </p:nvSpPr>
        <p:spPr>
          <a:xfrm>
            <a:off x="-26404" y="1733254"/>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srgbClr val="FFFF00"/>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Ahmed</a:t>
            </a:r>
          </a:p>
        </p:txBody>
      </p:sp>
      <p:sp>
        <p:nvSpPr>
          <p:cNvPr id="34" name="Title 2"/>
          <p:cNvSpPr txBox="1">
            <a:spLocks/>
          </p:cNvSpPr>
          <p:nvPr/>
        </p:nvSpPr>
        <p:spPr>
          <a:xfrm>
            <a:off x="-45724" y="2931266"/>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srgbClr val="FFFF00"/>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Dan</a:t>
            </a:r>
          </a:p>
        </p:txBody>
      </p:sp>
      <p:sp>
        <p:nvSpPr>
          <p:cNvPr id="35" name="Title 2"/>
          <p:cNvSpPr txBox="1">
            <a:spLocks/>
          </p:cNvSpPr>
          <p:nvPr/>
        </p:nvSpPr>
        <p:spPr>
          <a:xfrm>
            <a:off x="-68463" y="4135115"/>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srgbClr val="FFFF00"/>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Lucy</a:t>
            </a:r>
          </a:p>
        </p:txBody>
      </p:sp>
      <p:sp>
        <p:nvSpPr>
          <p:cNvPr id="36" name="Title 2"/>
          <p:cNvSpPr txBox="1">
            <a:spLocks/>
          </p:cNvSpPr>
          <p:nvPr/>
        </p:nvSpPr>
        <p:spPr>
          <a:xfrm>
            <a:off x="5595189" y="1667158"/>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srgbClr val="FFFF00"/>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Two sisters</a:t>
            </a:r>
          </a:p>
        </p:txBody>
      </p:sp>
      <p:sp>
        <p:nvSpPr>
          <p:cNvPr id="37" name="Title 2"/>
          <p:cNvSpPr txBox="1">
            <a:spLocks/>
          </p:cNvSpPr>
          <p:nvPr/>
        </p:nvSpPr>
        <p:spPr>
          <a:xfrm>
            <a:off x="2329246" y="2942878"/>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srgbClr val="FFFF00"/>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Australia</a:t>
            </a:r>
          </a:p>
        </p:txBody>
      </p:sp>
      <p:sp>
        <p:nvSpPr>
          <p:cNvPr id="38" name="Title 2"/>
          <p:cNvSpPr txBox="1">
            <a:spLocks/>
          </p:cNvSpPr>
          <p:nvPr/>
        </p:nvSpPr>
        <p:spPr>
          <a:xfrm>
            <a:off x="7320696" y="4135115"/>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srgbClr val="FFFF00"/>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Zoo</a:t>
            </a:r>
          </a:p>
        </p:txBody>
      </p:sp>
      <p:sp>
        <p:nvSpPr>
          <p:cNvPr id="39" name="Title 2"/>
          <p:cNvSpPr txBox="1">
            <a:spLocks/>
          </p:cNvSpPr>
          <p:nvPr/>
        </p:nvSpPr>
        <p:spPr>
          <a:xfrm>
            <a:off x="1129990" y="1798274"/>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13</a:t>
            </a:r>
          </a:p>
        </p:txBody>
      </p:sp>
      <p:sp>
        <p:nvSpPr>
          <p:cNvPr id="40" name="Title 2"/>
          <p:cNvSpPr txBox="1">
            <a:spLocks/>
          </p:cNvSpPr>
          <p:nvPr/>
        </p:nvSpPr>
        <p:spPr>
          <a:xfrm>
            <a:off x="1127688" y="2958481"/>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12</a:t>
            </a:r>
          </a:p>
        </p:txBody>
      </p:sp>
      <p:sp>
        <p:nvSpPr>
          <p:cNvPr id="41" name="Title 2"/>
          <p:cNvSpPr txBox="1">
            <a:spLocks/>
          </p:cNvSpPr>
          <p:nvPr/>
        </p:nvSpPr>
        <p:spPr>
          <a:xfrm>
            <a:off x="1056544" y="4172534"/>
            <a:ext cx="1592852" cy="54006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12</a:t>
            </a:r>
          </a:p>
        </p:txBody>
      </p:sp>
      <p:sp>
        <p:nvSpPr>
          <p:cNvPr id="42" name="Title 2"/>
          <p:cNvSpPr txBox="1">
            <a:spLocks/>
          </p:cNvSpPr>
          <p:nvPr/>
        </p:nvSpPr>
        <p:spPr>
          <a:xfrm>
            <a:off x="2307689" y="1757589"/>
            <a:ext cx="1592852" cy="526386"/>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Kuwait</a:t>
            </a:r>
          </a:p>
        </p:txBody>
      </p:sp>
      <p:sp>
        <p:nvSpPr>
          <p:cNvPr id="43" name="Title 2"/>
          <p:cNvSpPr txBox="1">
            <a:spLocks/>
          </p:cNvSpPr>
          <p:nvPr/>
        </p:nvSpPr>
        <p:spPr>
          <a:xfrm>
            <a:off x="2337493" y="4130422"/>
            <a:ext cx="1592852" cy="526386"/>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USA</a:t>
            </a:r>
          </a:p>
        </p:txBody>
      </p:sp>
      <p:sp>
        <p:nvSpPr>
          <p:cNvPr id="44" name="Title 2"/>
          <p:cNvSpPr txBox="1">
            <a:spLocks/>
          </p:cNvSpPr>
          <p:nvPr/>
        </p:nvSpPr>
        <p:spPr>
          <a:xfrm>
            <a:off x="4059745" y="1762836"/>
            <a:ext cx="1592852" cy="526386"/>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Al </a:t>
            </a:r>
            <a:r>
              <a:rPr lang="en-US" sz="3000" b="1" dirty="0" err="1">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Jahra</a:t>
            </a:r>
            <a:endPar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endParaRPr>
          </a:p>
        </p:txBody>
      </p:sp>
      <p:sp>
        <p:nvSpPr>
          <p:cNvPr id="45" name="Title 2"/>
          <p:cNvSpPr txBox="1">
            <a:spLocks/>
          </p:cNvSpPr>
          <p:nvPr/>
        </p:nvSpPr>
        <p:spPr>
          <a:xfrm>
            <a:off x="4069632" y="2896883"/>
            <a:ext cx="1603447" cy="526386"/>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24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Melbourne</a:t>
            </a:r>
          </a:p>
        </p:txBody>
      </p:sp>
      <p:sp>
        <p:nvSpPr>
          <p:cNvPr id="46" name="Title 2"/>
          <p:cNvSpPr txBox="1">
            <a:spLocks/>
          </p:cNvSpPr>
          <p:nvPr/>
        </p:nvSpPr>
        <p:spPr>
          <a:xfrm>
            <a:off x="4069631" y="4079648"/>
            <a:ext cx="1592852" cy="526386"/>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30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Kansas</a:t>
            </a:r>
          </a:p>
        </p:txBody>
      </p:sp>
      <p:sp>
        <p:nvSpPr>
          <p:cNvPr id="47" name="Title 2"/>
          <p:cNvSpPr txBox="1">
            <a:spLocks/>
          </p:cNvSpPr>
          <p:nvPr/>
        </p:nvSpPr>
        <p:spPr>
          <a:xfrm>
            <a:off x="5599095" y="2665355"/>
            <a:ext cx="1592852" cy="526386"/>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24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Baby brother one sister</a:t>
            </a:r>
          </a:p>
        </p:txBody>
      </p:sp>
      <p:sp>
        <p:nvSpPr>
          <p:cNvPr id="48" name="Title 2"/>
          <p:cNvSpPr txBox="1">
            <a:spLocks/>
          </p:cNvSpPr>
          <p:nvPr/>
        </p:nvSpPr>
        <p:spPr>
          <a:xfrm>
            <a:off x="5574685" y="3843875"/>
            <a:ext cx="1592852" cy="526386"/>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24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Two brothers one sister</a:t>
            </a:r>
          </a:p>
        </p:txBody>
      </p:sp>
      <p:sp>
        <p:nvSpPr>
          <p:cNvPr id="49" name="Title 2"/>
          <p:cNvSpPr txBox="1">
            <a:spLocks/>
          </p:cNvSpPr>
          <p:nvPr/>
        </p:nvSpPr>
        <p:spPr>
          <a:xfrm>
            <a:off x="6998970" y="1604197"/>
            <a:ext cx="2273946" cy="1114940"/>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27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School and</a:t>
            </a:r>
          </a:p>
          <a:p>
            <a:pPr defTabSz="685800">
              <a:buClrTx/>
              <a:defRPr/>
            </a:pPr>
            <a:r>
              <a:rPr lang="en-US" sz="27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Sports</a:t>
            </a:r>
            <a:endParaRPr lang="en-US" sz="24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endParaRPr>
          </a:p>
        </p:txBody>
      </p:sp>
      <p:sp>
        <p:nvSpPr>
          <p:cNvPr id="50" name="Title 2"/>
          <p:cNvSpPr txBox="1">
            <a:spLocks/>
          </p:cNvSpPr>
          <p:nvPr/>
        </p:nvSpPr>
        <p:spPr>
          <a:xfrm>
            <a:off x="7032416" y="2665469"/>
            <a:ext cx="2207599" cy="526386"/>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defTabSz="685800">
              <a:buClrTx/>
              <a:defRPr/>
            </a:pPr>
            <a:r>
              <a:rPr lang="en-US" sz="2700" b="1" dirty="0">
                <a:ln w="12700">
                  <a:solidFill>
                    <a:prstClr val="white"/>
                  </a:solidFill>
                </a:ln>
                <a:solidFill>
                  <a:prstClr val="white"/>
                </a:solidFill>
                <a:effectLst>
                  <a:glow rad="101600">
                    <a:prstClr val="black">
                      <a:alpha val="40000"/>
                    </a:prstClr>
                  </a:glow>
                  <a:outerShdw blurRad="50800" dist="38100" algn="l" rotWithShape="0">
                    <a:prstClr val="black">
                      <a:alpha val="40000"/>
                    </a:prstClr>
                  </a:outerShdw>
                </a:effectLst>
                <a:latin typeface="Garamond" panose="02020404030301010803" pitchFamily="18" charset="0"/>
              </a:rPr>
              <a:t>Listening to audio stories</a:t>
            </a:r>
          </a:p>
        </p:txBody>
      </p:sp>
      <p:pic>
        <p:nvPicPr>
          <p:cNvPr id="8" name="Audio 7">
            <a:hlinkClick r:id="" action="ppaction://media"/>
            <a:extLst>
              <a:ext uri="{FF2B5EF4-FFF2-40B4-BE49-F238E27FC236}">
                <a16:creationId xmlns:a16="http://schemas.microsoft.com/office/drawing/2014/main" id="{E2783202-D924-4F2A-9C50-633DCE334CED}"/>
              </a:ext>
            </a:extLst>
          </p:cNvPr>
          <p:cNvPicPr>
            <a:picLocks noChangeAspect="1"/>
          </p:cNvPicPr>
          <p:nvPr>
            <a:audioFile r:link="rId3"/>
            <p:extLst>
              <p:ext uri="{DAA4B4D4-6D71-4841-9C94-3DE7FCFB9230}">
                <p14:media xmlns:p14="http://schemas.microsoft.com/office/powerpoint/2010/main" r:embed="rId2"/>
              </p:ext>
            </p:extLst>
          </p:nvPr>
        </p:nvPicPr>
        <p:blipFill>
          <a:blip r:embed="rId18"/>
          <a:stretch>
            <a:fillRect/>
          </a:stretch>
        </p:blipFill>
        <p:spPr>
          <a:xfrm>
            <a:off x="8677275" y="4676775"/>
            <a:ext cx="304800" cy="304800"/>
          </a:xfrm>
          <a:prstGeom prst="rect">
            <a:avLst/>
          </a:prstGeom>
        </p:spPr>
      </p:pic>
    </p:spTree>
    <p:custDataLst>
      <p:tags r:id="rId1"/>
    </p:custDataLst>
    <p:extLst>
      <p:ext uri="{BB962C8B-B14F-4D97-AF65-F5344CB8AC3E}">
        <p14:creationId xmlns:p14="http://schemas.microsoft.com/office/powerpoint/2010/main" val="35860039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Tm="6700">
        <p15:prstTrans prst="pageCurlDouble" invX="1"/>
      </p:transition>
    </mc:Choice>
    <mc:Fallback xmlns="">
      <p:transition spd="slow" advTm="67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31" presetClass="entr" presetSubtype="0" fill="hold" grpId="0" nodeType="click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1000" fill="hold"/>
                                        <p:tgtEl>
                                          <p:spTgt spid="39"/>
                                        </p:tgtEl>
                                        <p:attrNameLst>
                                          <p:attrName>ppt_w</p:attrName>
                                        </p:attrNameLst>
                                      </p:cBhvr>
                                      <p:tavLst>
                                        <p:tav tm="0">
                                          <p:val>
                                            <p:fltVal val="0"/>
                                          </p:val>
                                        </p:tav>
                                        <p:tav tm="100000">
                                          <p:val>
                                            <p:strVal val="#ppt_w"/>
                                          </p:val>
                                        </p:tav>
                                      </p:tavLst>
                                    </p:anim>
                                    <p:anim calcmode="lin" valueType="num">
                                      <p:cBhvr>
                                        <p:cTn id="12" dur="1000" fill="hold"/>
                                        <p:tgtEl>
                                          <p:spTgt spid="39"/>
                                        </p:tgtEl>
                                        <p:attrNameLst>
                                          <p:attrName>ppt_h</p:attrName>
                                        </p:attrNameLst>
                                      </p:cBhvr>
                                      <p:tavLst>
                                        <p:tav tm="0">
                                          <p:val>
                                            <p:fltVal val="0"/>
                                          </p:val>
                                        </p:tav>
                                        <p:tav tm="100000">
                                          <p:val>
                                            <p:strVal val="#ppt_h"/>
                                          </p:val>
                                        </p:tav>
                                      </p:tavLst>
                                    </p:anim>
                                    <p:anim calcmode="lin" valueType="num">
                                      <p:cBhvr>
                                        <p:cTn id="13" dur="1000" fill="hold"/>
                                        <p:tgtEl>
                                          <p:spTgt spid="39"/>
                                        </p:tgtEl>
                                        <p:attrNameLst>
                                          <p:attrName>style.rotation</p:attrName>
                                        </p:attrNameLst>
                                      </p:cBhvr>
                                      <p:tavLst>
                                        <p:tav tm="0">
                                          <p:val>
                                            <p:fltVal val="90"/>
                                          </p:val>
                                        </p:tav>
                                        <p:tav tm="100000">
                                          <p:val>
                                            <p:fltVal val="0"/>
                                          </p:val>
                                        </p:tav>
                                      </p:tavLst>
                                    </p:anim>
                                    <p:animEffect transition="in" filter="fade">
                                      <p:cBhvr>
                                        <p:cTn id="14" dur="1000"/>
                                        <p:tgtEl>
                                          <p:spTgt spid="39"/>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40"/>
                                        </p:tgtEl>
                                        <p:attrNameLst>
                                          <p:attrName>style.visibility</p:attrName>
                                        </p:attrNameLst>
                                      </p:cBhvr>
                                      <p:to>
                                        <p:strVal val="visible"/>
                                      </p:to>
                                    </p:set>
                                    <p:anim calcmode="lin" valueType="num">
                                      <p:cBhvr>
                                        <p:cTn id="19" dur="1000" fill="hold"/>
                                        <p:tgtEl>
                                          <p:spTgt spid="40"/>
                                        </p:tgtEl>
                                        <p:attrNameLst>
                                          <p:attrName>ppt_w</p:attrName>
                                        </p:attrNameLst>
                                      </p:cBhvr>
                                      <p:tavLst>
                                        <p:tav tm="0">
                                          <p:val>
                                            <p:fltVal val="0"/>
                                          </p:val>
                                        </p:tav>
                                        <p:tav tm="100000">
                                          <p:val>
                                            <p:strVal val="#ppt_w"/>
                                          </p:val>
                                        </p:tav>
                                      </p:tavLst>
                                    </p:anim>
                                    <p:anim calcmode="lin" valueType="num">
                                      <p:cBhvr>
                                        <p:cTn id="20" dur="1000" fill="hold"/>
                                        <p:tgtEl>
                                          <p:spTgt spid="40"/>
                                        </p:tgtEl>
                                        <p:attrNameLst>
                                          <p:attrName>ppt_h</p:attrName>
                                        </p:attrNameLst>
                                      </p:cBhvr>
                                      <p:tavLst>
                                        <p:tav tm="0">
                                          <p:val>
                                            <p:fltVal val="0"/>
                                          </p:val>
                                        </p:tav>
                                        <p:tav tm="100000">
                                          <p:val>
                                            <p:strVal val="#ppt_h"/>
                                          </p:val>
                                        </p:tav>
                                      </p:tavLst>
                                    </p:anim>
                                    <p:anim calcmode="lin" valueType="num">
                                      <p:cBhvr>
                                        <p:cTn id="21" dur="1000" fill="hold"/>
                                        <p:tgtEl>
                                          <p:spTgt spid="40"/>
                                        </p:tgtEl>
                                        <p:attrNameLst>
                                          <p:attrName>style.rotation</p:attrName>
                                        </p:attrNameLst>
                                      </p:cBhvr>
                                      <p:tavLst>
                                        <p:tav tm="0">
                                          <p:val>
                                            <p:fltVal val="90"/>
                                          </p:val>
                                        </p:tav>
                                        <p:tav tm="100000">
                                          <p:val>
                                            <p:fltVal val="0"/>
                                          </p:val>
                                        </p:tav>
                                      </p:tavLst>
                                    </p:anim>
                                    <p:animEffect transition="in" filter="fade">
                                      <p:cBhvr>
                                        <p:cTn id="22" dur="1000"/>
                                        <p:tgtEl>
                                          <p:spTgt spid="40"/>
                                        </p:tgtEl>
                                      </p:cBhvr>
                                    </p:animEffect>
                                  </p:childTnLst>
                                </p:cTn>
                              </p:par>
                            </p:childTnLst>
                          </p:cTn>
                        </p:par>
                      </p:childTnLst>
                    </p:cTn>
                  </p:par>
                  <p:par>
                    <p:cTn id="23" fill="hold">
                      <p:stCondLst>
                        <p:cond delay="indefinite"/>
                      </p:stCondLst>
                      <p:childTnLst>
                        <p:par>
                          <p:cTn id="24" fill="hold">
                            <p:stCondLst>
                              <p:cond delay="0"/>
                            </p:stCondLst>
                            <p:childTnLst>
                              <p:par>
                                <p:cTn id="25" presetID="31" presetClass="entr" presetSubtype="0"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1000" fill="hold"/>
                                        <p:tgtEl>
                                          <p:spTgt spid="41"/>
                                        </p:tgtEl>
                                        <p:attrNameLst>
                                          <p:attrName>ppt_w</p:attrName>
                                        </p:attrNameLst>
                                      </p:cBhvr>
                                      <p:tavLst>
                                        <p:tav tm="0">
                                          <p:val>
                                            <p:fltVal val="0"/>
                                          </p:val>
                                        </p:tav>
                                        <p:tav tm="100000">
                                          <p:val>
                                            <p:strVal val="#ppt_w"/>
                                          </p:val>
                                        </p:tav>
                                      </p:tavLst>
                                    </p:anim>
                                    <p:anim calcmode="lin" valueType="num">
                                      <p:cBhvr>
                                        <p:cTn id="28" dur="1000" fill="hold"/>
                                        <p:tgtEl>
                                          <p:spTgt spid="41"/>
                                        </p:tgtEl>
                                        <p:attrNameLst>
                                          <p:attrName>ppt_h</p:attrName>
                                        </p:attrNameLst>
                                      </p:cBhvr>
                                      <p:tavLst>
                                        <p:tav tm="0">
                                          <p:val>
                                            <p:fltVal val="0"/>
                                          </p:val>
                                        </p:tav>
                                        <p:tav tm="100000">
                                          <p:val>
                                            <p:strVal val="#ppt_h"/>
                                          </p:val>
                                        </p:tav>
                                      </p:tavLst>
                                    </p:anim>
                                    <p:anim calcmode="lin" valueType="num">
                                      <p:cBhvr>
                                        <p:cTn id="29" dur="1000" fill="hold"/>
                                        <p:tgtEl>
                                          <p:spTgt spid="41"/>
                                        </p:tgtEl>
                                        <p:attrNameLst>
                                          <p:attrName>style.rotation</p:attrName>
                                        </p:attrNameLst>
                                      </p:cBhvr>
                                      <p:tavLst>
                                        <p:tav tm="0">
                                          <p:val>
                                            <p:fltVal val="90"/>
                                          </p:val>
                                        </p:tav>
                                        <p:tav tm="100000">
                                          <p:val>
                                            <p:fltVal val="0"/>
                                          </p:val>
                                        </p:tav>
                                      </p:tavLst>
                                    </p:anim>
                                    <p:animEffect transition="in" filter="fade">
                                      <p:cBhvr>
                                        <p:cTn id="30" dur="1000"/>
                                        <p:tgtEl>
                                          <p:spTgt spid="41"/>
                                        </p:tgtEl>
                                      </p:cBhvr>
                                    </p:animEffect>
                                  </p:childTnLst>
                                </p:cTn>
                              </p:par>
                            </p:childTnLst>
                          </p:cTn>
                        </p:par>
                      </p:childTnLst>
                    </p:cTn>
                  </p:par>
                  <p:par>
                    <p:cTn id="31" fill="hold">
                      <p:stCondLst>
                        <p:cond delay="indefinite"/>
                      </p:stCondLst>
                      <p:childTnLst>
                        <p:par>
                          <p:cTn id="32" fill="hold">
                            <p:stCondLst>
                              <p:cond delay="0"/>
                            </p:stCondLst>
                            <p:childTnLst>
                              <p:par>
                                <p:cTn id="33" presetID="31" presetClass="entr" presetSubtype="0" fill="hold" grpId="0" nodeType="click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1000" fill="hold"/>
                                        <p:tgtEl>
                                          <p:spTgt spid="42"/>
                                        </p:tgtEl>
                                        <p:attrNameLst>
                                          <p:attrName>ppt_w</p:attrName>
                                        </p:attrNameLst>
                                      </p:cBhvr>
                                      <p:tavLst>
                                        <p:tav tm="0">
                                          <p:val>
                                            <p:fltVal val="0"/>
                                          </p:val>
                                        </p:tav>
                                        <p:tav tm="100000">
                                          <p:val>
                                            <p:strVal val="#ppt_w"/>
                                          </p:val>
                                        </p:tav>
                                      </p:tavLst>
                                    </p:anim>
                                    <p:anim calcmode="lin" valueType="num">
                                      <p:cBhvr>
                                        <p:cTn id="36" dur="1000" fill="hold"/>
                                        <p:tgtEl>
                                          <p:spTgt spid="42"/>
                                        </p:tgtEl>
                                        <p:attrNameLst>
                                          <p:attrName>ppt_h</p:attrName>
                                        </p:attrNameLst>
                                      </p:cBhvr>
                                      <p:tavLst>
                                        <p:tav tm="0">
                                          <p:val>
                                            <p:fltVal val="0"/>
                                          </p:val>
                                        </p:tav>
                                        <p:tav tm="100000">
                                          <p:val>
                                            <p:strVal val="#ppt_h"/>
                                          </p:val>
                                        </p:tav>
                                      </p:tavLst>
                                    </p:anim>
                                    <p:anim calcmode="lin" valueType="num">
                                      <p:cBhvr>
                                        <p:cTn id="37" dur="1000" fill="hold"/>
                                        <p:tgtEl>
                                          <p:spTgt spid="42"/>
                                        </p:tgtEl>
                                        <p:attrNameLst>
                                          <p:attrName>style.rotation</p:attrName>
                                        </p:attrNameLst>
                                      </p:cBhvr>
                                      <p:tavLst>
                                        <p:tav tm="0">
                                          <p:val>
                                            <p:fltVal val="90"/>
                                          </p:val>
                                        </p:tav>
                                        <p:tav tm="100000">
                                          <p:val>
                                            <p:fltVal val="0"/>
                                          </p:val>
                                        </p:tav>
                                      </p:tavLst>
                                    </p:anim>
                                    <p:animEffect transition="in" filter="fade">
                                      <p:cBhvr>
                                        <p:cTn id="38" dur="1000"/>
                                        <p:tgtEl>
                                          <p:spTgt spid="42"/>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 calcmode="lin" valueType="num">
                                      <p:cBhvr>
                                        <p:cTn id="43" dur="1000" fill="hold"/>
                                        <p:tgtEl>
                                          <p:spTgt spid="43"/>
                                        </p:tgtEl>
                                        <p:attrNameLst>
                                          <p:attrName>ppt_w</p:attrName>
                                        </p:attrNameLst>
                                      </p:cBhvr>
                                      <p:tavLst>
                                        <p:tav tm="0">
                                          <p:val>
                                            <p:fltVal val="0"/>
                                          </p:val>
                                        </p:tav>
                                        <p:tav tm="100000">
                                          <p:val>
                                            <p:strVal val="#ppt_w"/>
                                          </p:val>
                                        </p:tav>
                                      </p:tavLst>
                                    </p:anim>
                                    <p:anim calcmode="lin" valueType="num">
                                      <p:cBhvr>
                                        <p:cTn id="44" dur="1000" fill="hold"/>
                                        <p:tgtEl>
                                          <p:spTgt spid="43"/>
                                        </p:tgtEl>
                                        <p:attrNameLst>
                                          <p:attrName>ppt_h</p:attrName>
                                        </p:attrNameLst>
                                      </p:cBhvr>
                                      <p:tavLst>
                                        <p:tav tm="0">
                                          <p:val>
                                            <p:fltVal val="0"/>
                                          </p:val>
                                        </p:tav>
                                        <p:tav tm="100000">
                                          <p:val>
                                            <p:strVal val="#ppt_h"/>
                                          </p:val>
                                        </p:tav>
                                      </p:tavLst>
                                    </p:anim>
                                    <p:anim calcmode="lin" valueType="num">
                                      <p:cBhvr>
                                        <p:cTn id="45" dur="1000" fill="hold"/>
                                        <p:tgtEl>
                                          <p:spTgt spid="43"/>
                                        </p:tgtEl>
                                        <p:attrNameLst>
                                          <p:attrName>style.rotation</p:attrName>
                                        </p:attrNameLst>
                                      </p:cBhvr>
                                      <p:tavLst>
                                        <p:tav tm="0">
                                          <p:val>
                                            <p:fltVal val="90"/>
                                          </p:val>
                                        </p:tav>
                                        <p:tav tm="100000">
                                          <p:val>
                                            <p:fltVal val="0"/>
                                          </p:val>
                                        </p:tav>
                                      </p:tavLst>
                                    </p:anim>
                                    <p:animEffect transition="in" filter="fade">
                                      <p:cBhvr>
                                        <p:cTn id="46" dur="1000"/>
                                        <p:tgtEl>
                                          <p:spTgt spid="43"/>
                                        </p:tgtEl>
                                      </p:cBhvr>
                                    </p:animEffect>
                                  </p:childTnLst>
                                </p:cTn>
                              </p:par>
                            </p:childTnLst>
                          </p:cTn>
                        </p:par>
                      </p:childTnLst>
                    </p:cTn>
                  </p:par>
                  <p:par>
                    <p:cTn id="47" fill="hold">
                      <p:stCondLst>
                        <p:cond delay="indefinite"/>
                      </p:stCondLst>
                      <p:childTnLst>
                        <p:par>
                          <p:cTn id="48" fill="hold">
                            <p:stCondLst>
                              <p:cond delay="0"/>
                            </p:stCondLst>
                            <p:childTnLst>
                              <p:par>
                                <p:cTn id="49" presetID="31" presetClass="entr" presetSubtype="0" fill="hold" grpId="0" nodeType="click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p:cTn id="51" dur="1000" fill="hold"/>
                                        <p:tgtEl>
                                          <p:spTgt spid="44"/>
                                        </p:tgtEl>
                                        <p:attrNameLst>
                                          <p:attrName>ppt_w</p:attrName>
                                        </p:attrNameLst>
                                      </p:cBhvr>
                                      <p:tavLst>
                                        <p:tav tm="0">
                                          <p:val>
                                            <p:fltVal val="0"/>
                                          </p:val>
                                        </p:tav>
                                        <p:tav tm="100000">
                                          <p:val>
                                            <p:strVal val="#ppt_w"/>
                                          </p:val>
                                        </p:tav>
                                      </p:tavLst>
                                    </p:anim>
                                    <p:anim calcmode="lin" valueType="num">
                                      <p:cBhvr>
                                        <p:cTn id="52" dur="1000" fill="hold"/>
                                        <p:tgtEl>
                                          <p:spTgt spid="44"/>
                                        </p:tgtEl>
                                        <p:attrNameLst>
                                          <p:attrName>ppt_h</p:attrName>
                                        </p:attrNameLst>
                                      </p:cBhvr>
                                      <p:tavLst>
                                        <p:tav tm="0">
                                          <p:val>
                                            <p:fltVal val="0"/>
                                          </p:val>
                                        </p:tav>
                                        <p:tav tm="100000">
                                          <p:val>
                                            <p:strVal val="#ppt_h"/>
                                          </p:val>
                                        </p:tav>
                                      </p:tavLst>
                                    </p:anim>
                                    <p:anim calcmode="lin" valueType="num">
                                      <p:cBhvr>
                                        <p:cTn id="53" dur="1000" fill="hold"/>
                                        <p:tgtEl>
                                          <p:spTgt spid="44"/>
                                        </p:tgtEl>
                                        <p:attrNameLst>
                                          <p:attrName>style.rotation</p:attrName>
                                        </p:attrNameLst>
                                      </p:cBhvr>
                                      <p:tavLst>
                                        <p:tav tm="0">
                                          <p:val>
                                            <p:fltVal val="90"/>
                                          </p:val>
                                        </p:tav>
                                        <p:tav tm="100000">
                                          <p:val>
                                            <p:fltVal val="0"/>
                                          </p:val>
                                        </p:tav>
                                      </p:tavLst>
                                    </p:anim>
                                    <p:animEffect transition="in" filter="fade">
                                      <p:cBhvr>
                                        <p:cTn id="54" dur="1000"/>
                                        <p:tgtEl>
                                          <p:spTgt spid="44"/>
                                        </p:tgtEl>
                                      </p:cBhvr>
                                    </p:animEffect>
                                  </p:childTnLst>
                                </p:cTn>
                              </p:par>
                            </p:childTnLst>
                          </p:cTn>
                        </p:par>
                      </p:childTnLst>
                    </p:cTn>
                  </p:par>
                  <p:par>
                    <p:cTn id="55" fill="hold">
                      <p:stCondLst>
                        <p:cond delay="indefinite"/>
                      </p:stCondLst>
                      <p:childTnLst>
                        <p:par>
                          <p:cTn id="56" fill="hold">
                            <p:stCondLst>
                              <p:cond delay="0"/>
                            </p:stCondLst>
                            <p:childTnLst>
                              <p:par>
                                <p:cTn id="57" presetID="31" presetClass="entr" presetSubtype="0" fill="hold" grpId="0" nodeType="clickEffect">
                                  <p:stCondLst>
                                    <p:cond delay="0"/>
                                  </p:stCondLst>
                                  <p:childTnLst>
                                    <p:set>
                                      <p:cBhvr>
                                        <p:cTn id="58" dur="1" fill="hold">
                                          <p:stCondLst>
                                            <p:cond delay="0"/>
                                          </p:stCondLst>
                                        </p:cTn>
                                        <p:tgtEl>
                                          <p:spTgt spid="45"/>
                                        </p:tgtEl>
                                        <p:attrNameLst>
                                          <p:attrName>style.visibility</p:attrName>
                                        </p:attrNameLst>
                                      </p:cBhvr>
                                      <p:to>
                                        <p:strVal val="visible"/>
                                      </p:to>
                                    </p:set>
                                    <p:anim calcmode="lin" valueType="num">
                                      <p:cBhvr>
                                        <p:cTn id="59" dur="1000" fill="hold"/>
                                        <p:tgtEl>
                                          <p:spTgt spid="45"/>
                                        </p:tgtEl>
                                        <p:attrNameLst>
                                          <p:attrName>ppt_w</p:attrName>
                                        </p:attrNameLst>
                                      </p:cBhvr>
                                      <p:tavLst>
                                        <p:tav tm="0">
                                          <p:val>
                                            <p:fltVal val="0"/>
                                          </p:val>
                                        </p:tav>
                                        <p:tav tm="100000">
                                          <p:val>
                                            <p:strVal val="#ppt_w"/>
                                          </p:val>
                                        </p:tav>
                                      </p:tavLst>
                                    </p:anim>
                                    <p:anim calcmode="lin" valueType="num">
                                      <p:cBhvr>
                                        <p:cTn id="60" dur="1000" fill="hold"/>
                                        <p:tgtEl>
                                          <p:spTgt spid="45"/>
                                        </p:tgtEl>
                                        <p:attrNameLst>
                                          <p:attrName>ppt_h</p:attrName>
                                        </p:attrNameLst>
                                      </p:cBhvr>
                                      <p:tavLst>
                                        <p:tav tm="0">
                                          <p:val>
                                            <p:fltVal val="0"/>
                                          </p:val>
                                        </p:tav>
                                        <p:tav tm="100000">
                                          <p:val>
                                            <p:strVal val="#ppt_h"/>
                                          </p:val>
                                        </p:tav>
                                      </p:tavLst>
                                    </p:anim>
                                    <p:anim calcmode="lin" valueType="num">
                                      <p:cBhvr>
                                        <p:cTn id="61" dur="1000" fill="hold"/>
                                        <p:tgtEl>
                                          <p:spTgt spid="45"/>
                                        </p:tgtEl>
                                        <p:attrNameLst>
                                          <p:attrName>style.rotation</p:attrName>
                                        </p:attrNameLst>
                                      </p:cBhvr>
                                      <p:tavLst>
                                        <p:tav tm="0">
                                          <p:val>
                                            <p:fltVal val="90"/>
                                          </p:val>
                                        </p:tav>
                                        <p:tav tm="100000">
                                          <p:val>
                                            <p:fltVal val="0"/>
                                          </p:val>
                                        </p:tav>
                                      </p:tavLst>
                                    </p:anim>
                                    <p:animEffect transition="in" filter="fade">
                                      <p:cBhvr>
                                        <p:cTn id="62" dur="1000"/>
                                        <p:tgtEl>
                                          <p:spTgt spid="45"/>
                                        </p:tgtEl>
                                      </p:cBhvr>
                                    </p:animEffect>
                                  </p:childTnLst>
                                </p:cTn>
                              </p:par>
                            </p:childTnLst>
                          </p:cTn>
                        </p:par>
                      </p:childTnLst>
                    </p:cTn>
                  </p:par>
                  <p:par>
                    <p:cTn id="63" fill="hold">
                      <p:stCondLst>
                        <p:cond delay="indefinite"/>
                      </p:stCondLst>
                      <p:childTnLst>
                        <p:par>
                          <p:cTn id="64" fill="hold">
                            <p:stCondLst>
                              <p:cond delay="0"/>
                            </p:stCondLst>
                            <p:childTnLst>
                              <p:par>
                                <p:cTn id="65" presetID="31" presetClass="entr" presetSubtype="0" fill="hold" grpId="0" nodeType="clickEffect">
                                  <p:stCondLst>
                                    <p:cond delay="0"/>
                                  </p:stCondLst>
                                  <p:childTnLst>
                                    <p:set>
                                      <p:cBhvr>
                                        <p:cTn id="66" dur="1" fill="hold">
                                          <p:stCondLst>
                                            <p:cond delay="0"/>
                                          </p:stCondLst>
                                        </p:cTn>
                                        <p:tgtEl>
                                          <p:spTgt spid="46"/>
                                        </p:tgtEl>
                                        <p:attrNameLst>
                                          <p:attrName>style.visibility</p:attrName>
                                        </p:attrNameLst>
                                      </p:cBhvr>
                                      <p:to>
                                        <p:strVal val="visible"/>
                                      </p:to>
                                    </p:set>
                                    <p:anim calcmode="lin" valueType="num">
                                      <p:cBhvr>
                                        <p:cTn id="67" dur="1000" fill="hold"/>
                                        <p:tgtEl>
                                          <p:spTgt spid="46"/>
                                        </p:tgtEl>
                                        <p:attrNameLst>
                                          <p:attrName>ppt_w</p:attrName>
                                        </p:attrNameLst>
                                      </p:cBhvr>
                                      <p:tavLst>
                                        <p:tav tm="0">
                                          <p:val>
                                            <p:fltVal val="0"/>
                                          </p:val>
                                        </p:tav>
                                        <p:tav tm="100000">
                                          <p:val>
                                            <p:strVal val="#ppt_w"/>
                                          </p:val>
                                        </p:tav>
                                      </p:tavLst>
                                    </p:anim>
                                    <p:anim calcmode="lin" valueType="num">
                                      <p:cBhvr>
                                        <p:cTn id="68" dur="1000" fill="hold"/>
                                        <p:tgtEl>
                                          <p:spTgt spid="46"/>
                                        </p:tgtEl>
                                        <p:attrNameLst>
                                          <p:attrName>ppt_h</p:attrName>
                                        </p:attrNameLst>
                                      </p:cBhvr>
                                      <p:tavLst>
                                        <p:tav tm="0">
                                          <p:val>
                                            <p:fltVal val="0"/>
                                          </p:val>
                                        </p:tav>
                                        <p:tav tm="100000">
                                          <p:val>
                                            <p:strVal val="#ppt_h"/>
                                          </p:val>
                                        </p:tav>
                                      </p:tavLst>
                                    </p:anim>
                                    <p:anim calcmode="lin" valueType="num">
                                      <p:cBhvr>
                                        <p:cTn id="69" dur="1000" fill="hold"/>
                                        <p:tgtEl>
                                          <p:spTgt spid="46"/>
                                        </p:tgtEl>
                                        <p:attrNameLst>
                                          <p:attrName>style.rotation</p:attrName>
                                        </p:attrNameLst>
                                      </p:cBhvr>
                                      <p:tavLst>
                                        <p:tav tm="0">
                                          <p:val>
                                            <p:fltVal val="90"/>
                                          </p:val>
                                        </p:tav>
                                        <p:tav tm="100000">
                                          <p:val>
                                            <p:fltVal val="0"/>
                                          </p:val>
                                        </p:tav>
                                      </p:tavLst>
                                    </p:anim>
                                    <p:animEffect transition="in" filter="fade">
                                      <p:cBhvr>
                                        <p:cTn id="70" dur="1000"/>
                                        <p:tgtEl>
                                          <p:spTgt spid="46"/>
                                        </p:tgtEl>
                                      </p:cBhvr>
                                    </p:animEffect>
                                  </p:childTnLst>
                                </p:cTn>
                              </p:par>
                            </p:childTnLst>
                          </p:cTn>
                        </p:par>
                      </p:childTnLst>
                    </p:cTn>
                  </p:par>
                  <p:par>
                    <p:cTn id="71" fill="hold">
                      <p:stCondLst>
                        <p:cond delay="indefinite"/>
                      </p:stCondLst>
                      <p:childTnLst>
                        <p:par>
                          <p:cTn id="72" fill="hold">
                            <p:stCondLst>
                              <p:cond delay="0"/>
                            </p:stCondLst>
                            <p:childTnLst>
                              <p:par>
                                <p:cTn id="73" presetID="31" presetClass="entr" presetSubtype="0" fill="hold" grpId="0" nodeType="click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1000" fill="hold"/>
                                        <p:tgtEl>
                                          <p:spTgt spid="47"/>
                                        </p:tgtEl>
                                        <p:attrNameLst>
                                          <p:attrName>ppt_w</p:attrName>
                                        </p:attrNameLst>
                                      </p:cBhvr>
                                      <p:tavLst>
                                        <p:tav tm="0">
                                          <p:val>
                                            <p:fltVal val="0"/>
                                          </p:val>
                                        </p:tav>
                                        <p:tav tm="100000">
                                          <p:val>
                                            <p:strVal val="#ppt_w"/>
                                          </p:val>
                                        </p:tav>
                                      </p:tavLst>
                                    </p:anim>
                                    <p:anim calcmode="lin" valueType="num">
                                      <p:cBhvr>
                                        <p:cTn id="76" dur="1000" fill="hold"/>
                                        <p:tgtEl>
                                          <p:spTgt spid="47"/>
                                        </p:tgtEl>
                                        <p:attrNameLst>
                                          <p:attrName>ppt_h</p:attrName>
                                        </p:attrNameLst>
                                      </p:cBhvr>
                                      <p:tavLst>
                                        <p:tav tm="0">
                                          <p:val>
                                            <p:fltVal val="0"/>
                                          </p:val>
                                        </p:tav>
                                        <p:tav tm="100000">
                                          <p:val>
                                            <p:strVal val="#ppt_h"/>
                                          </p:val>
                                        </p:tav>
                                      </p:tavLst>
                                    </p:anim>
                                    <p:anim calcmode="lin" valueType="num">
                                      <p:cBhvr>
                                        <p:cTn id="77" dur="1000" fill="hold"/>
                                        <p:tgtEl>
                                          <p:spTgt spid="47"/>
                                        </p:tgtEl>
                                        <p:attrNameLst>
                                          <p:attrName>style.rotation</p:attrName>
                                        </p:attrNameLst>
                                      </p:cBhvr>
                                      <p:tavLst>
                                        <p:tav tm="0">
                                          <p:val>
                                            <p:fltVal val="90"/>
                                          </p:val>
                                        </p:tav>
                                        <p:tav tm="100000">
                                          <p:val>
                                            <p:fltVal val="0"/>
                                          </p:val>
                                        </p:tav>
                                      </p:tavLst>
                                    </p:anim>
                                    <p:animEffect transition="in" filter="fade">
                                      <p:cBhvr>
                                        <p:cTn id="78" dur="1000"/>
                                        <p:tgtEl>
                                          <p:spTgt spid="47"/>
                                        </p:tgtEl>
                                      </p:cBhvr>
                                    </p:animEffect>
                                  </p:childTnLst>
                                </p:cTn>
                              </p:par>
                            </p:childTnLst>
                          </p:cTn>
                        </p:par>
                      </p:childTnLst>
                    </p:cTn>
                  </p:par>
                  <p:par>
                    <p:cTn id="79" fill="hold">
                      <p:stCondLst>
                        <p:cond delay="indefinite"/>
                      </p:stCondLst>
                      <p:childTnLst>
                        <p:par>
                          <p:cTn id="80" fill="hold">
                            <p:stCondLst>
                              <p:cond delay="0"/>
                            </p:stCondLst>
                            <p:childTnLst>
                              <p:par>
                                <p:cTn id="81" presetID="31" presetClass="entr" presetSubtype="0" fill="hold" grpId="0" nodeType="clickEffect">
                                  <p:stCondLst>
                                    <p:cond delay="0"/>
                                  </p:stCondLst>
                                  <p:childTnLst>
                                    <p:set>
                                      <p:cBhvr>
                                        <p:cTn id="82" dur="1" fill="hold">
                                          <p:stCondLst>
                                            <p:cond delay="0"/>
                                          </p:stCondLst>
                                        </p:cTn>
                                        <p:tgtEl>
                                          <p:spTgt spid="48"/>
                                        </p:tgtEl>
                                        <p:attrNameLst>
                                          <p:attrName>style.visibility</p:attrName>
                                        </p:attrNameLst>
                                      </p:cBhvr>
                                      <p:to>
                                        <p:strVal val="visible"/>
                                      </p:to>
                                    </p:set>
                                    <p:anim calcmode="lin" valueType="num">
                                      <p:cBhvr>
                                        <p:cTn id="83" dur="1000" fill="hold"/>
                                        <p:tgtEl>
                                          <p:spTgt spid="48"/>
                                        </p:tgtEl>
                                        <p:attrNameLst>
                                          <p:attrName>ppt_w</p:attrName>
                                        </p:attrNameLst>
                                      </p:cBhvr>
                                      <p:tavLst>
                                        <p:tav tm="0">
                                          <p:val>
                                            <p:fltVal val="0"/>
                                          </p:val>
                                        </p:tav>
                                        <p:tav tm="100000">
                                          <p:val>
                                            <p:strVal val="#ppt_w"/>
                                          </p:val>
                                        </p:tav>
                                      </p:tavLst>
                                    </p:anim>
                                    <p:anim calcmode="lin" valueType="num">
                                      <p:cBhvr>
                                        <p:cTn id="84" dur="1000" fill="hold"/>
                                        <p:tgtEl>
                                          <p:spTgt spid="48"/>
                                        </p:tgtEl>
                                        <p:attrNameLst>
                                          <p:attrName>ppt_h</p:attrName>
                                        </p:attrNameLst>
                                      </p:cBhvr>
                                      <p:tavLst>
                                        <p:tav tm="0">
                                          <p:val>
                                            <p:fltVal val="0"/>
                                          </p:val>
                                        </p:tav>
                                        <p:tav tm="100000">
                                          <p:val>
                                            <p:strVal val="#ppt_h"/>
                                          </p:val>
                                        </p:tav>
                                      </p:tavLst>
                                    </p:anim>
                                    <p:anim calcmode="lin" valueType="num">
                                      <p:cBhvr>
                                        <p:cTn id="85" dur="1000" fill="hold"/>
                                        <p:tgtEl>
                                          <p:spTgt spid="48"/>
                                        </p:tgtEl>
                                        <p:attrNameLst>
                                          <p:attrName>style.rotation</p:attrName>
                                        </p:attrNameLst>
                                      </p:cBhvr>
                                      <p:tavLst>
                                        <p:tav tm="0">
                                          <p:val>
                                            <p:fltVal val="90"/>
                                          </p:val>
                                        </p:tav>
                                        <p:tav tm="100000">
                                          <p:val>
                                            <p:fltVal val="0"/>
                                          </p:val>
                                        </p:tav>
                                      </p:tavLst>
                                    </p:anim>
                                    <p:animEffect transition="in" filter="fade">
                                      <p:cBhvr>
                                        <p:cTn id="86" dur="1000"/>
                                        <p:tgtEl>
                                          <p:spTgt spid="48"/>
                                        </p:tgtEl>
                                      </p:cBhvr>
                                    </p:animEffect>
                                  </p:childTnLst>
                                </p:cTn>
                              </p:par>
                            </p:childTnLst>
                          </p:cTn>
                        </p:par>
                      </p:childTnLst>
                    </p:cTn>
                  </p:par>
                  <p:par>
                    <p:cTn id="87" fill="hold">
                      <p:stCondLst>
                        <p:cond delay="indefinite"/>
                      </p:stCondLst>
                      <p:childTnLst>
                        <p:par>
                          <p:cTn id="88" fill="hold">
                            <p:stCondLst>
                              <p:cond delay="0"/>
                            </p:stCondLst>
                            <p:childTnLst>
                              <p:par>
                                <p:cTn id="89" presetID="31" presetClass="entr" presetSubtype="0" fill="hold" grpId="0" nodeType="clickEffect">
                                  <p:stCondLst>
                                    <p:cond delay="0"/>
                                  </p:stCondLst>
                                  <p:childTnLst>
                                    <p:set>
                                      <p:cBhvr>
                                        <p:cTn id="90" dur="1" fill="hold">
                                          <p:stCondLst>
                                            <p:cond delay="0"/>
                                          </p:stCondLst>
                                        </p:cTn>
                                        <p:tgtEl>
                                          <p:spTgt spid="49"/>
                                        </p:tgtEl>
                                        <p:attrNameLst>
                                          <p:attrName>style.visibility</p:attrName>
                                        </p:attrNameLst>
                                      </p:cBhvr>
                                      <p:to>
                                        <p:strVal val="visible"/>
                                      </p:to>
                                    </p:set>
                                    <p:anim calcmode="lin" valueType="num">
                                      <p:cBhvr>
                                        <p:cTn id="91" dur="1000" fill="hold"/>
                                        <p:tgtEl>
                                          <p:spTgt spid="49"/>
                                        </p:tgtEl>
                                        <p:attrNameLst>
                                          <p:attrName>ppt_w</p:attrName>
                                        </p:attrNameLst>
                                      </p:cBhvr>
                                      <p:tavLst>
                                        <p:tav tm="0">
                                          <p:val>
                                            <p:fltVal val="0"/>
                                          </p:val>
                                        </p:tav>
                                        <p:tav tm="100000">
                                          <p:val>
                                            <p:strVal val="#ppt_w"/>
                                          </p:val>
                                        </p:tav>
                                      </p:tavLst>
                                    </p:anim>
                                    <p:anim calcmode="lin" valueType="num">
                                      <p:cBhvr>
                                        <p:cTn id="92" dur="1000" fill="hold"/>
                                        <p:tgtEl>
                                          <p:spTgt spid="49"/>
                                        </p:tgtEl>
                                        <p:attrNameLst>
                                          <p:attrName>ppt_h</p:attrName>
                                        </p:attrNameLst>
                                      </p:cBhvr>
                                      <p:tavLst>
                                        <p:tav tm="0">
                                          <p:val>
                                            <p:fltVal val="0"/>
                                          </p:val>
                                        </p:tav>
                                        <p:tav tm="100000">
                                          <p:val>
                                            <p:strVal val="#ppt_h"/>
                                          </p:val>
                                        </p:tav>
                                      </p:tavLst>
                                    </p:anim>
                                    <p:anim calcmode="lin" valueType="num">
                                      <p:cBhvr>
                                        <p:cTn id="93" dur="1000" fill="hold"/>
                                        <p:tgtEl>
                                          <p:spTgt spid="49"/>
                                        </p:tgtEl>
                                        <p:attrNameLst>
                                          <p:attrName>style.rotation</p:attrName>
                                        </p:attrNameLst>
                                      </p:cBhvr>
                                      <p:tavLst>
                                        <p:tav tm="0">
                                          <p:val>
                                            <p:fltVal val="90"/>
                                          </p:val>
                                        </p:tav>
                                        <p:tav tm="100000">
                                          <p:val>
                                            <p:fltVal val="0"/>
                                          </p:val>
                                        </p:tav>
                                      </p:tavLst>
                                    </p:anim>
                                    <p:animEffect transition="in" filter="fade">
                                      <p:cBhvr>
                                        <p:cTn id="94" dur="1000"/>
                                        <p:tgtEl>
                                          <p:spTgt spid="49"/>
                                        </p:tgtEl>
                                      </p:cBhvr>
                                    </p:animEffect>
                                  </p:childTnLst>
                                </p:cTn>
                              </p:par>
                            </p:childTnLst>
                          </p:cTn>
                        </p:par>
                      </p:childTnLst>
                    </p:cTn>
                  </p:par>
                  <p:par>
                    <p:cTn id="95" fill="hold">
                      <p:stCondLst>
                        <p:cond delay="indefinite"/>
                      </p:stCondLst>
                      <p:childTnLst>
                        <p:par>
                          <p:cTn id="96" fill="hold">
                            <p:stCondLst>
                              <p:cond delay="0"/>
                            </p:stCondLst>
                            <p:childTnLst>
                              <p:par>
                                <p:cTn id="97" presetID="31" presetClass="entr" presetSubtype="0" fill="hold" grpId="0" nodeType="click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1000" fill="hold"/>
                                        <p:tgtEl>
                                          <p:spTgt spid="50"/>
                                        </p:tgtEl>
                                        <p:attrNameLst>
                                          <p:attrName>ppt_w</p:attrName>
                                        </p:attrNameLst>
                                      </p:cBhvr>
                                      <p:tavLst>
                                        <p:tav tm="0">
                                          <p:val>
                                            <p:fltVal val="0"/>
                                          </p:val>
                                        </p:tav>
                                        <p:tav tm="100000">
                                          <p:val>
                                            <p:strVal val="#ppt_w"/>
                                          </p:val>
                                        </p:tav>
                                      </p:tavLst>
                                    </p:anim>
                                    <p:anim calcmode="lin" valueType="num">
                                      <p:cBhvr>
                                        <p:cTn id="100" dur="1000" fill="hold"/>
                                        <p:tgtEl>
                                          <p:spTgt spid="50"/>
                                        </p:tgtEl>
                                        <p:attrNameLst>
                                          <p:attrName>ppt_h</p:attrName>
                                        </p:attrNameLst>
                                      </p:cBhvr>
                                      <p:tavLst>
                                        <p:tav tm="0">
                                          <p:val>
                                            <p:fltVal val="0"/>
                                          </p:val>
                                        </p:tav>
                                        <p:tav tm="100000">
                                          <p:val>
                                            <p:strVal val="#ppt_h"/>
                                          </p:val>
                                        </p:tav>
                                      </p:tavLst>
                                    </p:anim>
                                    <p:anim calcmode="lin" valueType="num">
                                      <p:cBhvr>
                                        <p:cTn id="101" dur="1000" fill="hold"/>
                                        <p:tgtEl>
                                          <p:spTgt spid="50"/>
                                        </p:tgtEl>
                                        <p:attrNameLst>
                                          <p:attrName>style.rotation</p:attrName>
                                        </p:attrNameLst>
                                      </p:cBhvr>
                                      <p:tavLst>
                                        <p:tav tm="0">
                                          <p:val>
                                            <p:fltVal val="90"/>
                                          </p:val>
                                        </p:tav>
                                        <p:tav tm="100000">
                                          <p:val>
                                            <p:fltVal val="0"/>
                                          </p:val>
                                        </p:tav>
                                      </p:tavLst>
                                    </p:anim>
                                    <p:animEffect transition="in" filter="fade">
                                      <p:cBhvr>
                                        <p:cTn id="102" dur="10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103" fill="hold" display="0">
                  <p:stCondLst>
                    <p:cond delay="indefinite"/>
                  </p:stCondLst>
                  <p:endCondLst>
                    <p:cond evt="onStopAudio" delay="0">
                      <p:tgtEl>
                        <p:sldTgt/>
                      </p:tgtEl>
                    </p:cond>
                  </p:endCondLst>
                </p:cTn>
                <p:tgtEl>
                  <p:spTgt spid="8"/>
                </p:tgtEl>
              </p:cMediaNode>
            </p:audio>
          </p:childTnLst>
        </p:cTn>
      </p:par>
    </p:tnLst>
    <p:bldLst>
      <p:bldP spid="39" grpId="0"/>
      <p:bldP spid="40" grpId="0"/>
      <p:bldP spid="41" grpId="0"/>
      <p:bldP spid="42" grpId="0"/>
      <p:bldP spid="43" grpId="0"/>
      <p:bldP spid="44" grpId="0"/>
      <p:bldP spid="45" grpId="0"/>
      <p:bldP spid="46" grpId="0"/>
      <p:bldP spid="47" grpId="0"/>
      <p:bldP spid="48" grpId="0"/>
      <p:bldP spid="49" grpId="0"/>
      <p:bldP spid="5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3508" y="3000375"/>
            <a:ext cx="3214688" cy="2143125"/>
          </a:xfrm>
          <a:prstGeom prst="rect">
            <a:avLst/>
          </a:prstGeom>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26006" y="0"/>
            <a:ext cx="4517994" cy="5143500"/>
          </a:xfrm>
          <a:prstGeom prst="rect">
            <a:avLst/>
          </a:prstGeom>
        </p:spPr>
      </p:pic>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3508" y="141480"/>
            <a:ext cx="4374487" cy="2484276"/>
          </a:xfrm>
          <a:prstGeom prst="rect">
            <a:avLst/>
          </a:prstGeom>
        </p:spPr>
      </p:pic>
    </p:spTree>
    <p:extLst>
      <p:ext uri="{BB962C8B-B14F-4D97-AF65-F5344CB8AC3E}">
        <p14:creationId xmlns:p14="http://schemas.microsoft.com/office/powerpoint/2010/main" val="6095234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909"/>
        <p:cNvGrpSpPr/>
        <p:nvPr/>
      </p:nvGrpSpPr>
      <p:grpSpPr>
        <a:xfrm>
          <a:off x="0" y="0"/>
          <a:ext cx="0" cy="0"/>
          <a:chOff x="0" y="0"/>
          <a:chExt cx="0" cy="0"/>
        </a:xfrm>
      </p:grpSpPr>
      <p:sp>
        <p:nvSpPr>
          <p:cNvPr id="1910" name="Google Shape;1910;p47"/>
          <p:cNvSpPr/>
          <p:nvPr/>
        </p:nvSpPr>
        <p:spPr>
          <a:xfrm>
            <a:off x="5011600" y="4176600"/>
            <a:ext cx="3039300" cy="426900"/>
          </a:xfrm>
          <a:prstGeom prst="roundRect">
            <a:avLst>
              <a:gd name="adj" fmla="val 1799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7"/>
          <p:cNvSpPr/>
          <p:nvPr/>
        </p:nvSpPr>
        <p:spPr>
          <a:xfrm>
            <a:off x="4123800" y="370391"/>
            <a:ext cx="4815000" cy="1614300"/>
          </a:xfrm>
          <a:prstGeom prst="ellipseRibbon">
            <a:avLst>
              <a:gd name="adj1" fmla="val 18571"/>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7"/>
          <p:cNvSpPr/>
          <p:nvPr/>
        </p:nvSpPr>
        <p:spPr>
          <a:xfrm>
            <a:off x="-94181" y="3226425"/>
            <a:ext cx="2403567" cy="896123"/>
          </a:xfrm>
          <a:custGeom>
            <a:avLst/>
            <a:gdLst/>
            <a:ahLst/>
            <a:cxnLst/>
            <a:rect l="l" t="t" r="r" b="b"/>
            <a:pathLst>
              <a:path w="63557" h="23696" extrusionOk="0">
                <a:moveTo>
                  <a:pt x="41040" y="0"/>
                </a:moveTo>
                <a:cubicBezTo>
                  <a:pt x="36233" y="0"/>
                  <a:pt x="32176" y="3196"/>
                  <a:pt x="30870" y="7578"/>
                </a:cubicBezTo>
                <a:cubicBezTo>
                  <a:pt x="29063" y="5376"/>
                  <a:pt x="26317" y="3970"/>
                  <a:pt x="23244" y="3970"/>
                </a:cubicBezTo>
                <a:cubicBezTo>
                  <a:pt x="21811" y="3970"/>
                  <a:pt x="20451" y="4278"/>
                  <a:pt x="19222" y="4828"/>
                </a:cubicBezTo>
                <a:cubicBezTo>
                  <a:pt x="18192" y="2146"/>
                  <a:pt x="15593" y="240"/>
                  <a:pt x="12547" y="240"/>
                </a:cubicBezTo>
                <a:cubicBezTo>
                  <a:pt x="10545" y="240"/>
                  <a:pt x="8735" y="1064"/>
                  <a:pt x="7436" y="2392"/>
                </a:cubicBezTo>
                <a:cubicBezTo>
                  <a:pt x="6807" y="2135"/>
                  <a:pt x="6119" y="1992"/>
                  <a:pt x="5397" y="1992"/>
                </a:cubicBezTo>
                <a:cubicBezTo>
                  <a:pt x="2417" y="1992"/>
                  <a:pt x="1" y="4408"/>
                  <a:pt x="1" y="7389"/>
                </a:cubicBezTo>
                <a:cubicBezTo>
                  <a:pt x="1" y="10370"/>
                  <a:pt x="2417" y="12787"/>
                  <a:pt x="5397" y="12787"/>
                </a:cubicBezTo>
                <a:cubicBezTo>
                  <a:pt x="6120" y="12787"/>
                  <a:pt x="6807" y="12642"/>
                  <a:pt x="7436" y="12386"/>
                </a:cubicBezTo>
                <a:cubicBezTo>
                  <a:pt x="8735" y="13714"/>
                  <a:pt x="10543" y="14537"/>
                  <a:pt x="12547" y="14537"/>
                </a:cubicBezTo>
                <a:cubicBezTo>
                  <a:pt x="12837" y="14537"/>
                  <a:pt x="13122" y="14518"/>
                  <a:pt x="13404" y="14485"/>
                </a:cubicBezTo>
                <a:cubicBezTo>
                  <a:pt x="13741" y="19628"/>
                  <a:pt x="18017" y="23696"/>
                  <a:pt x="23244" y="23696"/>
                </a:cubicBezTo>
                <a:cubicBezTo>
                  <a:pt x="27577" y="23696"/>
                  <a:pt x="31256" y="20901"/>
                  <a:pt x="32580" y="17015"/>
                </a:cubicBezTo>
                <a:cubicBezTo>
                  <a:pt x="34517" y="19570"/>
                  <a:pt x="37584" y="21222"/>
                  <a:pt x="41040" y="21222"/>
                </a:cubicBezTo>
                <a:cubicBezTo>
                  <a:pt x="45320" y="21222"/>
                  <a:pt x="49006" y="18684"/>
                  <a:pt x="50684" y="15034"/>
                </a:cubicBezTo>
                <a:cubicBezTo>
                  <a:pt x="51459" y="15500"/>
                  <a:pt x="52363" y="15771"/>
                  <a:pt x="53332" y="15771"/>
                </a:cubicBezTo>
                <a:cubicBezTo>
                  <a:pt x="55392" y="15771"/>
                  <a:pt x="57163" y="14562"/>
                  <a:pt x="57991" y="12818"/>
                </a:cubicBezTo>
                <a:cubicBezTo>
                  <a:pt x="58579" y="13441"/>
                  <a:pt x="59409" y="13832"/>
                  <a:pt x="60335" y="13832"/>
                </a:cubicBezTo>
                <a:cubicBezTo>
                  <a:pt x="62113" y="13832"/>
                  <a:pt x="63556" y="12390"/>
                  <a:pt x="63556" y="10610"/>
                </a:cubicBezTo>
                <a:cubicBezTo>
                  <a:pt x="63556" y="8829"/>
                  <a:pt x="62114" y="7387"/>
                  <a:pt x="60335" y="7387"/>
                </a:cubicBezTo>
                <a:cubicBezTo>
                  <a:pt x="59410" y="7387"/>
                  <a:pt x="58578" y="7778"/>
                  <a:pt x="57991" y="8403"/>
                </a:cubicBezTo>
                <a:cubicBezTo>
                  <a:pt x="57163" y="6657"/>
                  <a:pt x="55392" y="5449"/>
                  <a:pt x="53332" y="5449"/>
                </a:cubicBezTo>
                <a:cubicBezTo>
                  <a:pt x="52363" y="5449"/>
                  <a:pt x="51459" y="5722"/>
                  <a:pt x="50684" y="6187"/>
                </a:cubicBezTo>
                <a:cubicBezTo>
                  <a:pt x="49008" y="2535"/>
                  <a:pt x="45321" y="0"/>
                  <a:pt x="41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3" name="Google Shape;1913;p47"/>
          <p:cNvGrpSpPr/>
          <p:nvPr/>
        </p:nvGrpSpPr>
        <p:grpSpPr>
          <a:xfrm>
            <a:off x="-896380" y="487973"/>
            <a:ext cx="3611198" cy="4655515"/>
            <a:chOff x="5076100" y="2879550"/>
            <a:chExt cx="1539825" cy="1985125"/>
          </a:xfrm>
        </p:grpSpPr>
        <p:sp>
          <p:nvSpPr>
            <p:cNvPr id="1914" name="Google Shape;1914;p47"/>
            <p:cNvSpPr/>
            <p:nvPr/>
          </p:nvSpPr>
          <p:spPr>
            <a:xfrm>
              <a:off x="5662975" y="2913325"/>
              <a:ext cx="731650" cy="447225"/>
            </a:xfrm>
            <a:custGeom>
              <a:avLst/>
              <a:gdLst/>
              <a:ahLst/>
              <a:cxnLst/>
              <a:rect l="l" t="t" r="r" b="b"/>
              <a:pathLst>
                <a:path w="29266" h="17889" extrusionOk="0">
                  <a:moveTo>
                    <a:pt x="13978" y="1"/>
                  </a:moveTo>
                  <a:cubicBezTo>
                    <a:pt x="12778" y="1"/>
                    <a:pt x="11673" y="572"/>
                    <a:pt x="10971" y="1490"/>
                  </a:cubicBezTo>
                  <a:cubicBezTo>
                    <a:pt x="10778" y="1466"/>
                    <a:pt x="10587" y="1454"/>
                    <a:pt x="10397" y="1454"/>
                  </a:cubicBezTo>
                  <a:cubicBezTo>
                    <a:pt x="9962" y="1454"/>
                    <a:pt x="9537" y="1516"/>
                    <a:pt x="9131" y="1631"/>
                  </a:cubicBezTo>
                  <a:cubicBezTo>
                    <a:pt x="8726" y="1291"/>
                    <a:pt x="8225" y="1051"/>
                    <a:pt x="7664" y="962"/>
                  </a:cubicBezTo>
                  <a:cubicBezTo>
                    <a:pt x="7505" y="936"/>
                    <a:pt x="7346" y="924"/>
                    <a:pt x="7189" y="924"/>
                  </a:cubicBezTo>
                  <a:cubicBezTo>
                    <a:pt x="5730" y="924"/>
                    <a:pt x="4447" y="1983"/>
                    <a:pt x="4212" y="3468"/>
                  </a:cubicBezTo>
                  <a:cubicBezTo>
                    <a:pt x="4096" y="4199"/>
                    <a:pt x="4253" y="4909"/>
                    <a:pt x="4607" y="5495"/>
                  </a:cubicBezTo>
                  <a:cubicBezTo>
                    <a:pt x="4354" y="5666"/>
                    <a:pt x="4146" y="5900"/>
                    <a:pt x="4011" y="6182"/>
                  </a:cubicBezTo>
                  <a:cubicBezTo>
                    <a:pt x="2321" y="6588"/>
                    <a:pt x="958" y="7972"/>
                    <a:pt x="669" y="9795"/>
                  </a:cubicBezTo>
                  <a:cubicBezTo>
                    <a:pt x="598" y="10246"/>
                    <a:pt x="597" y="10694"/>
                    <a:pt x="659" y="11124"/>
                  </a:cubicBezTo>
                  <a:cubicBezTo>
                    <a:pt x="477" y="11452"/>
                    <a:pt x="348" y="11816"/>
                    <a:pt x="286" y="12207"/>
                  </a:cubicBezTo>
                  <a:cubicBezTo>
                    <a:pt x="1" y="14005"/>
                    <a:pt x="1228" y="15695"/>
                    <a:pt x="3025" y="15979"/>
                  </a:cubicBezTo>
                  <a:cubicBezTo>
                    <a:pt x="3198" y="16006"/>
                    <a:pt x="3370" y="16019"/>
                    <a:pt x="3539" y="16019"/>
                  </a:cubicBezTo>
                  <a:cubicBezTo>
                    <a:pt x="3770" y="16019"/>
                    <a:pt x="3997" y="15995"/>
                    <a:pt x="4217" y="15949"/>
                  </a:cubicBezTo>
                  <a:cubicBezTo>
                    <a:pt x="4651" y="16595"/>
                    <a:pt x="5341" y="17064"/>
                    <a:pt x="6170" y="17196"/>
                  </a:cubicBezTo>
                  <a:cubicBezTo>
                    <a:pt x="6324" y="17220"/>
                    <a:pt x="6476" y="17232"/>
                    <a:pt x="6626" y="17232"/>
                  </a:cubicBezTo>
                  <a:cubicBezTo>
                    <a:pt x="7100" y="17232"/>
                    <a:pt x="7555" y="17115"/>
                    <a:pt x="7957" y="16908"/>
                  </a:cubicBezTo>
                  <a:cubicBezTo>
                    <a:pt x="8397" y="17200"/>
                    <a:pt x="8905" y="17407"/>
                    <a:pt x="9460" y="17495"/>
                  </a:cubicBezTo>
                  <a:cubicBezTo>
                    <a:pt x="9659" y="17526"/>
                    <a:pt x="9857" y="17542"/>
                    <a:pt x="10052" y="17542"/>
                  </a:cubicBezTo>
                  <a:cubicBezTo>
                    <a:pt x="10197" y="17542"/>
                    <a:pt x="10340" y="17533"/>
                    <a:pt x="10482" y="17517"/>
                  </a:cubicBezTo>
                  <a:cubicBezTo>
                    <a:pt x="10824" y="17662"/>
                    <a:pt x="11188" y="17770"/>
                    <a:pt x="11571" y="17831"/>
                  </a:cubicBezTo>
                  <a:cubicBezTo>
                    <a:pt x="11817" y="17870"/>
                    <a:pt x="12061" y="17889"/>
                    <a:pt x="12302" y="17889"/>
                  </a:cubicBezTo>
                  <a:cubicBezTo>
                    <a:pt x="13502" y="17889"/>
                    <a:pt x="14625" y="17421"/>
                    <a:pt x="15466" y="16637"/>
                  </a:cubicBezTo>
                  <a:cubicBezTo>
                    <a:pt x="15693" y="16781"/>
                    <a:pt x="15953" y="16885"/>
                    <a:pt x="16237" y="16931"/>
                  </a:cubicBezTo>
                  <a:cubicBezTo>
                    <a:pt x="16344" y="16948"/>
                    <a:pt x="16451" y="16956"/>
                    <a:pt x="16555" y="16956"/>
                  </a:cubicBezTo>
                  <a:cubicBezTo>
                    <a:pt x="17214" y="16956"/>
                    <a:pt x="17818" y="16633"/>
                    <a:pt x="18192" y="16118"/>
                  </a:cubicBezTo>
                  <a:cubicBezTo>
                    <a:pt x="18973" y="16101"/>
                    <a:pt x="19696" y="15780"/>
                    <a:pt x="20231" y="15254"/>
                  </a:cubicBezTo>
                  <a:cubicBezTo>
                    <a:pt x="20854" y="15838"/>
                    <a:pt x="21652" y="16247"/>
                    <a:pt x="22560" y="16391"/>
                  </a:cubicBezTo>
                  <a:cubicBezTo>
                    <a:pt x="22794" y="16428"/>
                    <a:pt x="23027" y="16446"/>
                    <a:pt x="23257" y="16446"/>
                  </a:cubicBezTo>
                  <a:cubicBezTo>
                    <a:pt x="24307" y="16446"/>
                    <a:pt x="25295" y="16072"/>
                    <a:pt x="26069" y="15434"/>
                  </a:cubicBezTo>
                  <a:cubicBezTo>
                    <a:pt x="26329" y="15724"/>
                    <a:pt x="26687" y="15933"/>
                    <a:pt x="27105" y="15998"/>
                  </a:cubicBezTo>
                  <a:cubicBezTo>
                    <a:pt x="27198" y="16013"/>
                    <a:pt x="27291" y="16020"/>
                    <a:pt x="27383" y="16020"/>
                  </a:cubicBezTo>
                  <a:cubicBezTo>
                    <a:pt x="28232" y="16020"/>
                    <a:pt x="28979" y="15403"/>
                    <a:pt x="29116" y="14537"/>
                  </a:cubicBezTo>
                  <a:cubicBezTo>
                    <a:pt x="29266" y="13575"/>
                    <a:pt x="28612" y="12674"/>
                    <a:pt x="27653" y="12522"/>
                  </a:cubicBezTo>
                  <a:lnTo>
                    <a:pt x="27649" y="12522"/>
                  </a:lnTo>
                  <a:cubicBezTo>
                    <a:pt x="27734" y="11777"/>
                    <a:pt x="27629" y="11052"/>
                    <a:pt x="27370" y="10395"/>
                  </a:cubicBezTo>
                  <a:cubicBezTo>
                    <a:pt x="27491" y="10117"/>
                    <a:pt x="27579" y="9819"/>
                    <a:pt x="27629" y="9505"/>
                  </a:cubicBezTo>
                  <a:cubicBezTo>
                    <a:pt x="27947" y="7508"/>
                    <a:pt x="26583" y="5631"/>
                    <a:pt x="24585" y="5315"/>
                  </a:cubicBezTo>
                  <a:cubicBezTo>
                    <a:pt x="24391" y="5284"/>
                    <a:pt x="24197" y="5269"/>
                    <a:pt x="24006" y="5269"/>
                  </a:cubicBezTo>
                  <a:cubicBezTo>
                    <a:pt x="23405" y="5269"/>
                    <a:pt x="22829" y="5417"/>
                    <a:pt x="22320" y="5685"/>
                  </a:cubicBezTo>
                  <a:cubicBezTo>
                    <a:pt x="22011" y="4645"/>
                    <a:pt x="21199" y="3795"/>
                    <a:pt x="20124" y="3466"/>
                  </a:cubicBezTo>
                  <a:cubicBezTo>
                    <a:pt x="20125" y="3456"/>
                    <a:pt x="20130" y="3445"/>
                    <a:pt x="20131" y="3434"/>
                  </a:cubicBezTo>
                  <a:cubicBezTo>
                    <a:pt x="20280" y="2488"/>
                    <a:pt x="19636" y="1600"/>
                    <a:pt x="18690" y="1450"/>
                  </a:cubicBezTo>
                  <a:cubicBezTo>
                    <a:pt x="18598" y="1435"/>
                    <a:pt x="18507" y="1428"/>
                    <a:pt x="18416" y="1428"/>
                  </a:cubicBezTo>
                  <a:cubicBezTo>
                    <a:pt x="17975" y="1428"/>
                    <a:pt x="17562" y="1598"/>
                    <a:pt x="17251" y="1883"/>
                  </a:cubicBezTo>
                  <a:cubicBezTo>
                    <a:pt x="16699" y="935"/>
                    <a:pt x="15740" y="234"/>
                    <a:pt x="14573" y="48"/>
                  </a:cubicBezTo>
                  <a:cubicBezTo>
                    <a:pt x="14373" y="16"/>
                    <a:pt x="14174" y="1"/>
                    <a:pt x="139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7"/>
            <p:cNvSpPr/>
            <p:nvPr/>
          </p:nvSpPr>
          <p:spPr>
            <a:xfrm>
              <a:off x="5776150" y="3693275"/>
              <a:ext cx="654850" cy="400175"/>
            </a:xfrm>
            <a:custGeom>
              <a:avLst/>
              <a:gdLst/>
              <a:ahLst/>
              <a:cxnLst/>
              <a:rect l="l" t="t" r="r" b="b"/>
              <a:pathLst>
                <a:path w="26194" h="16007" extrusionOk="0">
                  <a:moveTo>
                    <a:pt x="12510" y="1"/>
                  </a:moveTo>
                  <a:cubicBezTo>
                    <a:pt x="11437" y="1"/>
                    <a:pt x="10447" y="512"/>
                    <a:pt x="9820" y="1333"/>
                  </a:cubicBezTo>
                  <a:cubicBezTo>
                    <a:pt x="9647" y="1312"/>
                    <a:pt x="9475" y="1301"/>
                    <a:pt x="9305" y="1301"/>
                  </a:cubicBezTo>
                  <a:cubicBezTo>
                    <a:pt x="8915" y="1301"/>
                    <a:pt x="8536" y="1356"/>
                    <a:pt x="8173" y="1459"/>
                  </a:cubicBezTo>
                  <a:cubicBezTo>
                    <a:pt x="7810" y="1153"/>
                    <a:pt x="7362" y="941"/>
                    <a:pt x="6860" y="860"/>
                  </a:cubicBezTo>
                  <a:cubicBezTo>
                    <a:pt x="6717" y="837"/>
                    <a:pt x="6574" y="826"/>
                    <a:pt x="6434" y="826"/>
                  </a:cubicBezTo>
                  <a:cubicBezTo>
                    <a:pt x="5129" y="826"/>
                    <a:pt x="3980" y="1775"/>
                    <a:pt x="3770" y="3104"/>
                  </a:cubicBezTo>
                  <a:cubicBezTo>
                    <a:pt x="3666" y="3757"/>
                    <a:pt x="3807" y="4392"/>
                    <a:pt x="4123" y="4917"/>
                  </a:cubicBezTo>
                  <a:cubicBezTo>
                    <a:pt x="3896" y="5070"/>
                    <a:pt x="3711" y="5279"/>
                    <a:pt x="3588" y="5532"/>
                  </a:cubicBezTo>
                  <a:cubicBezTo>
                    <a:pt x="2076" y="5894"/>
                    <a:pt x="856" y="7133"/>
                    <a:pt x="598" y="8764"/>
                  </a:cubicBezTo>
                  <a:cubicBezTo>
                    <a:pt x="534" y="9168"/>
                    <a:pt x="534" y="9569"/>
                    <a:pt x="589" y="9953"/>
                  </a:cubicBezTo>
                  <a:cubicBezTo>
                    <a:pt x="427" y="10246"/>
                    <a:pt x="312" y="10571"/>
                    <a:pt x="256" y="10922"/>
                  </a:cubicBezTo>
                  <a:cubicBezTo>
                    <a:pt x="1" y="12532"/>
                    <a:pt x="1098" y="14043"/>
                    <a:pt x="2708" y="14298"/>
                  </a:cubicBezTo>
                  <a:cubicBezTo>
                    <a:pt x="2863" y="14322"/>
                    <a:pt x="3017" y="14334"/>
                    <a:pt x="3170" y="14334"/>
                  </a:cubicBezTo>
                  <a:cubicBezTo>
                    <a:pt x="3376" y="14334"/>
                    <a:pt x="3578" y="14313"/>
                    <a:pt x="3774" y="14271"/>
                  </a:cubicBezTo>
                  <a:cubicBezTo>
                    <a:pt x="4162" y="14848"/>
                    <a:pt x="4781" y="15270"/>
                    <a:pt x="5521" y="15387"/>
                  </a:cubicBezTo>
                  <a:cubicBezTo>
                    <a:pt x="5659" y="15409"/>
                    <a:pt x="5796" y="15420"/>
                    <a:pt x="5932" y="15420"/>
                  </a:cubicBezTo>
                  <a:cubicBezTo>
                    <a:pt x="6355" y="15420"/>
                    <a:pt x="6760" y="15316"/>
                    <a:pt x="7120" y="15130"/>
                  </a:cubicBezTo>
                  <a:cubicBezTo>
                    <a:pt x="7514" y="15392"/>
                    <a:pt x="7968" y="15576"/>
                    <a:pt x="8466" y="15655"/>
                  </a:cubicBezTo>
                  <a:cubicBezTo>
                    <a:pt x="8644" y="15683"/>
                    <a:pt x="8821" y="15696"/>
                    <a:pt x="8997" y="15696"/>
                  </a:cubicBezTo>
                  <a:cubicBezTo>
                    <a:pt x="9126" y="15696"/>
                    <a:pt x="9254" y="15689"/>
                    <a:pt x="9380" y="15675"/>
                  </a:cubicBezTo>
                  <a:cubicBezTo>
                    <a:pt x="9686" y="15804"/>
                    <a:pt x="10012" y="15901"/>
                    <a:pt x="10355" y="15955"/>
                  </a:cubicBezTo>
                  <a:cubicBezTo>
                    <a:pt x="10575" y="15990"/>
                    <a:pt x="10793" y="16006"/>
                    <a:pt x="11009" y="16006"/>
                  </a:cubicBezTo>
                  <a:cubicBezTo>
                    <a:pt x="12083" y="16006"/>
                    <a:pt x="13088" y="15589"/>
                    <a:pt x="13840" y="14886"/>
                  </a:cubicBezTo>
                  <a:cubicBezTo>
                    <a:pt x="14044" y="15017"/>
                    <a:pt x="14277" y="15108"/>
                    <a:pt x="14531" y="15150"/>
                  </a:cubicBezTo>
                  <a:cubicBezTo>
                    <a:pt x="14627" y="15165"/>
                    <a:pt x="14722" y="15172"/>
                    <a:pt x="14816" y="15172"/>
                  </a:cubicBezTo>
                  <a:cubicBezTo>
                    <a:pt x="15405" y="15172"/>
                    <a:pt x="15945" y="14883"/>
                    <a:pt x="16282" y="14423"/>
                  </a:cubicBezTo>
                  <a:cubicBezTo>
                    <a:pt x="16979" y="14408"/>
                    <a:pt x="17627" y="14120"/>
                    <a:pt x="18105" y="13648"/>
                  </a:cubicBezTo>
                  <a:cubicBezTo>
                    <a:pt x="18663" y="14170"/>
                    <a:pt x="19378" y="14538"/>
                    <a:pt x="20190" y="14665"/>
                  </a:cubicBezTo>
                  <a:cubicBezTo>
                    <a:pt x="20400" y="14699"/>
                    <a:pt x="20608" y="14715"/>
                    <a:pt x="20814" y="14715"/>
                  </a:cubicBezTo>
                  <a:cubicBezTo>
                    <a:pt x="21754" y="14715"/>
                    <a:pt x="22637" y="14379"/>
                    <a:pt x="23330" y="13808"/>
                  </a:cubicBezTo>
                  <a:cubicBezTo>
                    <a:pt x="23563" y="14068"/>
                    <a:pt x="23884" y="14255"/>
                    <a:pt x="24257" y="14314"/>
                  </a:cubicBezTo>
                  <a:cubicBezTo>
                    <a:pt x="24340" y="14327"/>
                    <a:pt x="24423" y="14333"/>
                    <a:pt x="24504" y="14333"/>
                  </a:cubicBezTo>
                  <a:cubicBezTo>
                    <a:pt x="25265" y="14333"/>
                    <a:pt x="25935" y="13780"/>
                    <a:pt x="26058" y="13005"/>
                  </a:cubicBezTo>
                  <a:cubicBezTo>
                    <a:pt x="26194" y="12149"/>
                    <a:pt x="25608" y="11343"/>
                    <a:pt x="24748" y="11206"/>
                  </a:cubicBezTo>
                  <a:lnTo>
                    <a:pt x="24744" y="11206"/>
                  </a:lnTo>
                  <a:cubicBezTo>
                    <a:pt x="24821" y="10539"/>
                    <a:pt x="24727" y="9890"/>
                    <a:pt x="24495" y="9302"/>
                  </a:cubicBezTo>
                  <a:cubicBezTo>
                    <a:pt x="24602" y="9054"/>
                    <a:pt x="24681" y="8786"/>
                    <a:pt x="24726" y="8506"/>
                  </a:cubicBezTo>
                  <a:cubicBezTo>
                    <a:pt x="25010" y="6719"/>
                    <a:pt x="23790" y="5039"/>
                    <a:pt x="22002" y="4755"/>
                  </a:cubicBezTo>
                  <a:cubicBezTo>
                    <a:pt x="21828" y="4728"/>
                    <a:pt x="21655" y="4714"/>
                    <a:pt x="21485" y="4714"/>
                  </a:cubicBezTo>
                  <a:cubicBezTo>
                    <a:pt x="20946" y="4714"/>
                    <a:pt x="20430" y="4847"/>
                    <a:pt x="19974" y="5086"/>
                  </a:cubicBezTo>
                  <a:cubicBezTo>
                    <a:pt x="19699" y="4155"/>
                    <a:pt x="18973" y="3395"/>
                    <a:pt x="18010" y="3101"/>
                  </a:cubicBezTo>
                  <a:cubicBezTo>
                    <a:pt x="18011" y="3091"/>
                    <a:pt x="18016" y="3081"/>
                    <a:pt x="18017" y="3073"/>
                  </a:cubicBezTo>
                  <a:cubicBezTo>
                    <a:pt x="18152" y="2226"/>
                    <a:pt x="17574" y="1432"/>
                    <a:pt x="16727" y="1297"/>
                  </a:cubicBezTo>
                  <a:cubicBezTo>
                    <a:pt x="16645" y="1284"/>
                    <a:pt x="16564" y="1277"/>
                    <a:pt x="16484" y="1277"/>
                  </a:cubicBezTo>
                  <a:cubicBezTo>
                    <a:pt x="16089" y="1277"/>
                    <a:pt x="15719" y="1430"/>
                    <a:pt x="15439" y="1685"/>
                  </a:cubicBezTo>
                  <a:cubicBezTo>
                    <a:pt x="14946" y="836"/>
                    <a:pt x="14088" y="209"/>
                    <a:pt x="13042" y="43"/>
                  </a:cubicBezTo>
                  <a:cubicBezTo>
                    <a:pt x="12863" y="14"/>
                    <a:pt x="12685" y="1"/>
                    <a:pt x="125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7"/>
            <p:cNvSpPr/>
            <p:nvPr/>
          </p:nvSpPr>
          <p:spPr>
            <a:xfrm>
              <a:off x="5205150" y="3626400"/>
              <a:ext cx="503950" cy="308050"/>
            </a:xfrm>
            <a:custGeom>
              <a:avLst/>
              <a:gdLst/>
              <a:ahLst/>
              <a:cxnLst/>
              <a:rect l="l" t="t" r="r" b="b"/>
              <a:pathLst>
                <a:path w="20158" h="12322" extrusionOk="0">
                  <a:moveTo>
                    <a:pt x="10533" y="1"/>
                  </a:moveTo>
                  <a:cubicBezTo>
                    <a:pt x="10397" y="1"/>
                    <a:pt x="10260" y="11"/>
                    <a:pt x="10122" y="33"/>
                  </a:cubicBezTo>
                  <a:cubicBezTo>
                    <a:pt x="9316" y="162"/>
                    <a:pt x="8656" y="644"/>
                    <a:pt x="8276" y="1297"/>
                  </a:cubicBezTo>
                  <a:cubicBezTo>
                    <a:pt x="8062" y="1101"/>
                    <a:pt x="7777" y="984"/>
                    <a:pt x="7474" y="984"/>
                  </a:cubicBezTo>
                  <a:cubicBezTo>
                    <a:pt x="7411" y="984"/>
                    <a:pt x="7348" y="989"/>
                    <a:pt x="7285" y="999"/>
                  </a:cubicBezTo>
                  <a:cubicBezTo>
                    <a:pt x="6633" y="1102"/>
                    <a:pt x="6190" y="1713"/>
                    <a:pt x="6292" y="2365"/>
                  </a:cubicBezTo>
                  <a:cubicBezTo>
                    <a:pt x="6293" y="2373"/>
                    <a:pt x="6296" y="2380"/>
                    <a:pt x="6297" y="2387"/>
                  </a:cubicBezTo>
                  <a:cubicBezTo>
                    <a:pt x="5556" y="2613"/>
                    <a:pt x="4997" y="3200"/>
                    <a:pt x="4785" y="3916"/>
                  </a:cubicBezTo>
                  <a:cubicBezTo>
                    <a:pt x="4433" y="3732"/>
                    <a:pt x="4035" y="3628"/>
                    <a:pt x="3620" y="3628"/>
                  </a:cubicBezTo>
                  <a:cubicBezTo>
                    <a:pt x="3489" y="3628"/>
                    <a:pt x="3357" y="3639"/>
                    <a:pt x="3224" y="3660"/>
                  </a:cubicBezTo>
                  <a:cubicBezTo>
                    <a:pt x="1848" y="3879"/>
                    <a:pt x="910" y="5170"/>
                    <a:pt x="1128" y="6546"/>
                  </a:cubicBezTo>
                  <a:cubicBezTo>
                    <a:pt x="1162" y="6762"/>
                    <a:pt x="1222" y="6967"/>
                    <a:pt x="1307" y="7159"/>
                  </a:cubicBezTo>
                  <a:cubicBezTo>
                    <a:pt x="1128" y="7611"/>
                    <a:pt x="1055" y="8111"/>
                    <a:pt x="1115" y="8624"/>
                  </a:cubicBezTo>
                  <a:lnTo>
                    <a:pt x="1112" y="8624"/>
                  </a:lnTo>
                  <a:cubicBezTo>
                    <a:pt x="452" y="8729"/>
                    <a:pt x="0" y="9350"/>
                    <a:pt x="104" y="10012"/>
                  </a:cubicBezTo>
                  <a:cubicBezTo>
                    <a:pt x="199" y="10607"/>
                    <a:pt x="713" y="11033"/>
                    <a:pt x="1298" y="11033"/>
                  </a:cubicBezTo>
                  <a:cubicBezTo>
                    <a:pt x="1361" y="11033"/>
                    <a:pt x="1425" y="11028"/>
                    <a:pt x="1490" y="11018"/>
                  </a:cubicBezTo>
                  <a:cubicBezTo>
                    <a:pt x="1776" y="10973"/>
                    <a:pt x="2024" y="10830"/>
                    <a:pt x="2203" y="10630"/>
                  </a:cubicBezTo>
                  <a:cubicBezTo>
                    <a:pt x="2736" y="11069"/>
                    <a:pt x="3416" y="11327"/>
                    <a:pt x="4138" y="11327"/>
                  </a:cubicBezTo>
                  <a:cubicBezTo>
                    <a:pt x="4297" y="11327"/>
                    <a:pt x="4457" y="11314"/>
                    <a:pt x="4619" y="11289"/>
                  </a:cubicBezTo>
                  <a:cubicBezTo>
                    <a:pt x="5244" y="11191"/>
                    <a:pt x="5795" y="10908"/>
                    <a:pt x="6223" y="10506"/>
                  </a:cubicBezTo>
                  <a:cubicBezTo>
                    <a:pt x="6591" y="10870"/>
                    <a:pt x="7091" y="11091"/>
                    <a:pt x="7628" y="11102"/>
                  </a:cubicBezTo>
                  <a:cubicBezTo>
                    <a:pt x="7885" y="11457"/>
                    <a:pt x="8301" y="11679"/>
                    <a:pt x="8754" y="11679"/>
                  </a:cubicBezTo>
                  <a:cubicBezTo>
                    <a:pt x="8827" y="11679"/>
                    <a:pt x="8900" y="11673"/>
                    <a:pt x="8974" y="11661"/>
                  </a:cubicBezTo>
                  <a:cubicBezTo>
                    <a:pt x="9169" y="11630"/>
                    <a:pt x="9349" y="11559"/>
                    <a:pt x="9506" y="11459"/>
                  </a:cubicBezTo>
                  <a:cubicBezTo>
                    <a:pt x="10084" y="11999"/>
                    <a:pt x="10857" y="12321"/>
                    <a:pt x="11684" y="12321"/>
                  </a:cubicBezTo>
                  <a:cubicBezTo>
                    <a:pt x="11850" y="12321"/>
                    <a:pt x="12018" y="12308"/>
                    <a:pt x="12187" y="12281"/>
                  </a:cubicBezTo>
                  <a:cubicBezTo>
                    <a:pt x="12451" y="12239"/>
                    <a:pt x="12702" y="12166"/>
                    <a:pt x="12937" y="12066"/>
                  </a:cubicBezTo>
                  <a:cubicBezTo>
                    <a:pt x="13035" y="12076"/>
                    <a:pt x="13133" y="12082"/>
                    <a:pt x="13233" y="12082"/>
                  </a:cubicBezTo>
                  <a:cubicBezTo>
                    <a:pt x="13367" y="12082"/>
                    <a:pt x="13504" y="12072"/>
                    <a:pt x="13641" y="12050"/>
                  </a:cubicBezTo>
                  <a:cubicBezTo>
                    <a:pt x="14025" y="11989"/>
                    <a:pt x="14375" y="11847"/>
                    <a:pt x="14677" y="11646"/>
                  </a:cubicBezTo>
                  <a:cubicBezTo>
                    <a:pt x="14955" y="11789"/>
                    <a:pt x="15267" y="11869"/>
                    <a:pt x="15593" y="11869"/>
                  </a:cubicBezTo>
                  <a:cubicBezTo>
                    <a:pt x="15697" y="11869"/>
                    <a:pt x="15802" y="11861"/>
                    <a:pt x="15908" y="11845"/>
                  </a:cubicBezTo>
                  <a:cubicBezTo>
                    <a:pt x="16479" y="11755"/>
                    <a:pt x="16955" y="11430"/>
                    <a:pt x="17253" y="10986"/>
                  </a:cubicBezTo>
                  <a:cubicBezTo>
                    <a:pt x="17404" y="11018"/>
                    <a:pt x="17560" y="11034"/>
                    <a:pt x="17718" y="11034"/>
                  </a:cubicBezTo>
                  <a:cubicBezTo>
                    <a:pt x="17836" y="11034"/>
                    <a:pt x="17954" y="11025"/>
                    <a:pt x="18074" y="11006"/>
                  </a:cubicBezTo>
                  <a:cubicBezTo>
                    <a:pt x="19314" y="10810"/>
                    <a:pt x="20157" y="9646"/>
                    <a:pt x="19961" y="8408"/>
                  </a:cubicBezTo>
                  <a:cubicBezTo>
                    <a:pt x="19919" y="8139"/>
                    <a:pt x="19830" y="7887"/>
                    <a:pt x="19705" y="7662"/>
                  </a:cubicBezTo>
                  <a:cubicBezTo>
                    <a:pt x="19747" y="7366"/>
                    <a:pt x="19747" y="7058"/>
                    <a:pt x="19698" y="6748"/>
                  </a:cubicBezTo>
                  <a:cubicBezTo>
                    <a:pt x="19499" y="5492"/>
                    <a:pt x="18560" y="4538"/>
                    <a:pt x="17397" y="4259"/>
                  </a:cubicBezTo>
                  <a:cubicBezTo>
                    <a:pt x="17303" y="4065"/>
                    <a:pt x="17160" y="3903"/>
                    <a:pt x="16986" y="3786"/>
                  </a:cubicBezTo>
                  <a:cubicBezTo>
                    <a:pt x="17229" y="3382"/>
                    <a:pt x="17339" y="2892"/>
                    <a:pt x="17258" y="2390"/>
                  </a:cubicBezTo>
                  <a:cubicBezTo>
                    <a:pt x="17096" y="1368"/>
                    <a:pt x="16213" y="638"/>
                    <a:pt x="15209" y="638"/>
                  </a:cubicBezTo>
                  <a:cubicBezTo>
                    <a:pt x="15101" y="638"/>
                    <a:pt x="14991" y="646"/>
                    <a:pt x="14881" y="664"/>
                  </a:cubicBezTo>
                  <a:cubicBezTo>
                    <a:pt x="14493" y="724"/>
                    <a:pt x="14149" y="889"/>
                    <a:pt x="13870" y="1124"/>
                  </a:cubicBezTo>
                  <a:cubicBezTo>
                    <a:pt x="13590" y="1045"/>
                    <a:pt x="13297" y="1002"/>
                    <a:pt x="12998" y="1002"/>
                  </a:cubicBezTo>
                  <a:cubicBezTo>
                    <a:pt x="12867" y="1002"/>
                    <a:pt x="12735" y="1010"/>
                    <a:pt x="12602" y="1027"/>
                  </a:cubicBezTo>
                  <a:cubicBezTo>
                    <a:pt x="12119" y="394"/>
                    <a:pt x="11359" y="1"/>
                    <a:pt x="10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7"/>
            <p:cNvSpPr/>
            <p:nvPr/>
          </p:nvSpPr>
          <p:spPr>
            <a:xfrm>
              <a:off x="5744875" y="4093950"/>
              <a:ext cx="188375" cy="770725"/>
            </a:xfrm>
            <a:custGeom>
              <a:avLst/>
              <a:gdLst/>
              <a:ahLst/>
              <a:cxnLst/>
              <a:rect l="l" t="t" r="r" b="b"/>
              <a:pathLst>
                <a:path w="7535" h="30829" extrusionOk="0">
                  <a:moveTo>
                    <a:pt x="940" y="1"/>
                  </a:moveTo>
                  <a:lnTo>
                    <a:pt x="0" y="30828"/>
                  </a:lnTo>
                  <a:lnTo>
                    <a:pt x="7534" y="30828"/>
                  </a:lnTo>
                  <a:lnTo>
                    <a:pt x="6595"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7"/>
            <p:cNvSpPr/>
            <p:nvPr/>
          </p:nvSpPr>
          <p:spPr>
            <a:xfrm>
              <a:off x="5842375" y="3367975"/>
              <a:ext cx="291700" cy="555075"/>
            </a:xfrm>
            <a:custGeom>
              <a:avLst/>
              <a:gdLst/>
              <a:ahLst/>
              <a:cxnLst/>
              <a:rect l="l" t="t" r="r" b="b"/>
              <a:pathLst>
                <a:path w="11668" h="22203" extrusionOk="0">
                  <a:moveTo>
                    <a:pt x="8197" y="1"/>
                  </a:moveTo>
                  <a:lnTo>
                    <a:pt x="1" y="20502"/>
                  </a:lnTo>
                  <a:lnTo>
                    <a:pt x="4624" y="22203"/>
                  </a:lnTo>
                  <a:lnTo>
                    <a:pt x="11667" y="1278"/>
                  </a:lnTo>
                  <a:lnTo>
                    <a:pt x="8197"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7"/>
            <p:cNvSpPr/>
            <p:nvPr/>
          </p:nvSpPr>
          <p:spPr>
            <a:xfrm>
              <a:off x="5485850" y="3990650"/>
              <a:ext cx="353225" cy="321850"/>
            </a:xfrm>
            <a:custGeom>
              <a:avLst/>
              <a:gdLst/>
              <a:ahLst/>
              <a:cxnLst/>
              <a:rect l="l" t="t" r="r" b="b"/>
              <a:pathLst>
                <a:path w="14129" h="12874" extrusionOk="0">
                  <a:moveTo>
                    <a:pt x="14126" y="10334"/>
                  </a:moveTo>
                  <a:lnTo>
                    <a:pt x="14126" y="10334"/>
                  </a:lnTo>
                  <a:lnTo>
                    <a:pt x="14126" y="10334"/>
                  </a:lnTo>
                  <a:cubicBezTo>
                    <a:pt x="14127" y="10334"/>
                    <a:pt x="14128" y="10334"/>
                    <a:pt x="14128" y="10334"/>
                  </a:cubicBezTo>
                  <a:close/>
                  <a:moveTo>
                    <a:pt x="3464" y="0"/>
                  </a:moveTo>
                  <a:lnTo>
                    <a:pt x="585" y="1077"/>
                  </a:lnTo>
                  <a:cubicBezTo>
                    <a:pt x="585" y="1077"/>
                    <a:pt x="0" y="11351"/>
                    <a:pt x="14126" y="12873"/>
                  </a:cubicBezTo>
                  <a:lnTo>
                    <a:pt x="14126" y="10334"/>
                  </a:lnTo>
                  <a:lnTo>
                    <a:pt x="14126" y="10334"/>
                  </a:lnTo>
                  <a:cubicBezTo>
                    <a:pt x="14099" y="10336"/>
                    <a:pt x="13818" y="10360"/>
                    <a:pt x="13362" y="10360"/>
                  </a:cubicBezTo>
                  <a:cubicBezTo>
                    <a:pt x="10779" y="10360"/>
                    <a:pt x="2604" y="9607"/>
                    <a:pt x="3464"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7"/>
            <p:cNvSpPr/>
            <p:nvPr/>
          </p:nvSpPr>
          <p:spPr>
            <a:xfrm>
              <a:off x="5237575" y="3247675"/>
              <a:ext cx="218600" cy="199225"/>
            </a:xfrm>
            <a:custGeom>
              <a:avLst/>
              <a:gdLst/>
              <a:ahLst/>
              <a:cxnLst/>
              <a:rect l="l" t="t" r="r" b="b"/>
              <a:pathLst>
                <a:path w="8744" h="7969" extrusionOk="0">
                  <a:moveTo>
                    <a:pt x="8743" y="6395"/>
                  </a:moveTo>
                  <a:lnTo>
                    <a:pt x="8743" y="6395"/>
                  </a:lnTo>
                  <a:lnTo>
                    <a:pt x="8743" y="6395"/>
                  </a:lnTo>
                  <a:cubicBezTo>
                    <a:pt x="8743" y="6395"/>
                    <a:pt x="8744" y="6395"/>
                    <a:pt x="8744" y="6395"/>
                  </a:cubicBezTo>
                  <a:close/>
                  <a:moveTo>
                    <a:pt x="2145" y="0"/>
                  </a:moveTo>
                  <a:lnTo>
                    <a:pt x="362" y="668"/>
                  </a:lnTo>
                  <a:cubicBezTo>
                    <a:pt x="362" y="668"/>
                    <a:pt x="0" y="7026"/>
                    <a:pt x="8743" y="7968"/>
                  </a:cubicBezTo>
                  <a:lnTo>
                    <a:pt x="8743" y="6395"/>
                  </a:lnTo>
                  <a:lnTo>
                    <a:pt x="8743" y="6395"/>
                  </a:lnTo>
                  <a:cubicBezTo>
                    <a:pt x="8728" y="6397"/>
                    <a:pt x="8554" y="6411"/>
                    <a:pt x="8271" y="6411"/>
                  </a:cubicBezTo>
                  <a:cubicBezTo>
                    <a:pt x="6674" y="6411"/>
                    <a:pt x="1613" y="5946"/>
                    <a:pt x="2145" y="0"/>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7"/>
            <p:cNvSpPr/>
            <p:nvPr/>
          </p:nvSpPr>
          <p:spPr>
            <a:xfrm>
              <a:off x="5519400" y="3315350"/>
              <a:ext cx="267675" cy="309900"/>
            </a:xfrm>
            <a:custGeom>
              <a:avLst/>
              <a:gdLst/>
              <a:ahLst/>
              <a:cxnLst/>
              <a:rect l="l" t="t" r="r" b="b"/>
              <a:pathLst>
                <a:path w="10707" h="12396" extrusionOk="0">
                  <a:moveTo>
                    <a:pt x="5074" y="0"/>
                  </a:moveTo>
                  <a:lnTo>
                    <a:pt x="5074" y="0"/>
                  </a:lnTo>
                  <a:cubicBezTo>
                    <a:pt x="8915" y="8136"/>
                    <a:pt x="1" y="10521"/>
                    <a:pt x="1" y="10521"/>
                  </a:cubicBezTo>
                  <a:lnTo>
                    <a:pt x="689" y="12396"/>
                  </a:lnTo>
                  <a:cubicBezTo>
                    <a:pt x="10707" y="7444"/>
                    <a:pt x="7492" y="16"/>
                    <a:pt x="7492" y="16"/>
                  </a:cubicBezTo>
                  <a:lnTo>
                    <a:pt x="507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7"/>
            <p:cNvSpPr/>
            <p:nvPr/>
          </p:nvSpPr>
          <p:spPr>
            <a:xfrm>
              <a:off x="5980725" y="3503050"/>
              <a:ext cx="277825" cy="253150"/>
            </a:xfrm>
            <a:custGeom>
              <a:avLst/>
              <a:gdLst/>
              <a:ahLst/>
              <a:cxnLst/>
              <a:rect l="l" t="t" r="r" b="b"/>
              <a:pathLst>
                <a:path w="11113" h="10126" extrusionOk="0">
                  <a:moveTo>
                    <a:pt x="8388" y="1"/>
                  </a:moveTo>
                  <a:lnTo>
                    <a:pt x="8388" y="1"/>
                  </a:lnTo>
                  <a:cubicBezTo>
                    <a:pt x="9065" y="7557"/>
                    <a:pt x="2634" y="8149"/>
                    <a:pt x="603" y="8149"/>
                  </a:cubicBezTo>
                  <a:cubicBezTo>
                    <a:pt x="226" y="8149"/>
                    <a:pt x="0" y="8129"/>
                    <a:pt x="0" y="8129"/>
                  </a:cubicBezTo>
                  <a:lnTo>
                    <a:pt x="0" y="10126"/>
                  </a:lnTo>
                  <a:cubicBezTo>
                    <a:pt x="11113" y="8929"/>
                    <a:pt x="10653" y="848"/>
                    <a:pt x="10653" y="848"/>
                  </a:cubicBezTo>
                  <a:lnTo>
                    <a:pt x="838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7"/>
            <p:cNvSpPr/>
            <p:nvPr/>
          </p:nvSpPr>
          <p:spPr>
            <a:xfrm>
              <a:off x="5319750" y="3279275"/>
              <a:ext cx="499050" cy="548250"/>
            </a:xfrm>
            <a:custGeom>
              <a:avLst/>
              <a:gdLst/>
              <a:ahLst/>
              <a:cxnLst/>
              <a:rect l="l" t="t" r="r" b="b"/>
              <a:pathLst>
                <a:path w="19962" h="21930" extrusionOk="0">
                  <a:moveTo>
                    <a:pt x="9157" y="1"/>
                  </a:moveTo>
                  <a:lnTo>
                    <a:pt x="4756" y="388"/>
                  </a:lnTo>
                  <a:cubicBezTo>
                    <a:pt x="4756" y="388"/>
                    <a:pt x="0" y="14396"/>
                    <a:pt x="18985" y="21930"/>
                  </a:cubicBezTo>
                  <a:lnTo>
                    <a:pt x="19961" y="18411"/>
                  </a:lnTo>
                  <a:cubicBezTo>
                    <a:pt x="19961" y="18411"/>
                    <a:pt x="3369" y="15390"/>
                    <a:pt x="9157"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7"/>
            <p:cNvSpPr/>
            <p:nvPr/>
          </p:nvSpPr>
          <p:spPr>
            <a:xfrm>
              <a:off x="5448525" y="3775925"/>
              <a:ext cx="216700" cy="216675"/>
            </a:xfrm>
            <a:custGeom>
              <a:avLst/>
              <a:gdLst/>
              <a:ahLst/>
              <a:cxnLst/>
              <a:rect l="l" t="t" r="r" b="b"/>
              <a:pathLst>
                <a:path w="8668" h="8667" extrusionOk="0">
                  <a:moveTo>
                    <a:pt x="4335" y="0"/>
                  </a:moveTo>
                  <a:cubicBezTo>
                    <a:pt x="4334" y="0"/>
                    <a:pt x="4333" y="0"/>
                    <a:pt x="4333" y="0"/>
                  </a:cubicBezTo>
                  <a:cubicBezTo>
                    <a:pt x="1941" y="0"/>
                    <a:pt x="0" y="1941"/>
                    <a:pt x="0" y="4333"/>
                  </a:cubicBezTo>
                  <a:cubicBezTo>
                    <a:pt x="0" y="6727"/>
                    <a:pt x="1941" y="8666"/>
                    <a:pt x="4333" y="8666"/>
                  </a:cubicBezTo>
                  <a:cubicBezTo>
                    <a:pt x="6727" y="8666"/>
                    <a:pt x="8667" y="6727"/>
                    <a:pt x="8667" y="4333"/>
                  </a:cubicBezTo>
                  <a:cubicBezTo>
                    <a:pt x="8667" y="1939"/>
                    <a:pt x="6728"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7"/>
            <p:cNvSpPr/>
            <p:nvPr/>
          </p:nvSpPr>
          <p:spPr>
            <a:xfrm>
              <a:off x="5695675" y="3690325"/>
              <a:ext cx="102550" cy="102550"/>
            </a:xfrm>
            <a:custGeom>
              <a:avLst/>
              <a:gdLst/>
              <a:ahLst/>
              <a:cxnLst/>
              <a:rect l="l" t="t" r="r" b="b"/>
              <a:pathLst>
                <a:path w="4102" h="4102" extrusionOk="0">
                  <a:moveTo>
                    <a:pt x="2051" y="1"/>
                  </a:moveTo>
                  <a:cubicBezTo>
                    <a:pt x="920" y="1"/>
                    <a:pt x="0" y="918"/>
                    <a:pt x="0" y="2050"/>
                  </a:cubicBezTo>
                  <a:cubicBezTo>
                    <a:pt x="0" y="3183"/>
                    <a:pt x="918" y="4101"/>
                    <a:pt x="2051" y="4101"/>
                  </a:cubicBezTo>
                  <a:cubicBezTo>
                    <a:pt x="3184" y="4101"/>
                    <a:pt x="4101" y="3183"/>
                    <a:pt x="4101" y="2050"/>
                  </a:cubicBezTo>
                  <a:cubicBezTo>
                    <a:pt x="4101" y="919"/>
                    <a:pt x="3184" y="1"/>
                    <a:pt x="2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7"/>
            <p:cNvSpPr/>
            <p:nvPr/>
          </p:nvSpPr>
          <p:spPr>
            <a:xfrm>
              <a:off x="5954075" y="4036725"/>
              <a:ext cx="171625" cy="171600"/>
            </a:xfrm>
            <a:custGeom>
              <a:avLst/>
              <a:gdLst/>
              <a:ahLst/>
              <a:cxnLst/>
              <a:rect l="l" t="t" r="r" b="b"/>
              <a:pathLst>
                <a:path w="6865" h="6864" extrusionOk="0">
                  <a:moveTo>
                    <a:pt x="3432" y="1"/>
                  </a:moveTo>
                  <a:cubicBezTo>
                    <a:pt x="1537" y="1"/>
                    <a:pt x="1" y="1537"/>
                    <a:pt x="1" y="3432"/>
                  </a:cubicBezTo>
                  <a:cubicBezTo>
                    <a:pt x="1" y="5327"/>
                    <a:pt x="1537" y="6863"/>
                    <a:pt x="3432" y="6863"/>
                  </a:cubicBezTo>
                  <a:cubicBezTo>
                    <a:pt x="5328" y="6863"/>
                    <a:pt x="6864" y="5327"/>
                    <a:pt x="6864" y="3432"/>
                  </a:cubicBezTo>
                  <a:cubicBezTo>
                    <a:pt x="6864" y="1537"/>
                    <a:pt x="5327" y="1"/>
                    <a:pt x="34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7"/>
            <p:cNvSpPr/>
            <p:nvPr/>
          </p:nvSpPr>
          <p:spPr>
            <a:xfrm>
              <a:off x="5620925" y="3945575"/>
              <a:ext cx="176975" cy="176950"/>
            </a:xfrm>
            <a:custGeom>
              <a:avLst/>
              <a:gdLst/>
              <a:ahLst/>
              <a:cxnLst/>
              <a:rect l="l" t="t" r="r" b="b"/>
              <a:pathLst>
                <a:path w="7079" h="7078" extrusionOk="0">
                  <a:moveTo>
                    <a:pt x="3540" y="1"/>
                  </a:moveTo>
                  <a:cubicBezTo>
                    <a:pt x="1585" y="1"/>
                    <a:pt x="0" y="1584"/>
                    <a:pt x="0" y="3538"/>
                  </a:cubicBezTo>
                  <a:cubicBezTo>
                    <a:pt x="0" y="5493"/>
                    <a:pt x="1585" y="7078"/>
                    <a:pt x="3540" y="7078"/>
                  </a:cubicBezTo>
                  <a:cubicBezTo>
                    <a:pt x="5494" y="7078"/>
                    <a:pt x="7079" y="5493"/>
                    <a:pt x="7079" y="3538"/>
                  </a:cubicBezTo>
                  <a:cubicBezTo>
                    <a:pt x="7079" y="1584"/>
                    <a:pt x="5494" y="1"/>
                    <a:pt x="35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7"/>
            <p:cNvSpPr/>
            <p:nvPr/>
          </p:nvSpPr>
          <p:spPr>
            <a:xfrm>
              <a:off x="5761850" y="3668425"/>
              <a:ext cx="223875" cy="223875"/>
            </a:xfrm>
            <a:custGeom>
              <a:avLst/>
              <a:gdLst/>
              <a:ahLst/>
              <a:cxnLst/>
              <a:rect l="l" t="t" r="r" b="b"/>
              <a:pathLst>
                <a:path w="8955" h="8955" extrusionOk="0">
                  <a:moveTo>
                    <a:pt x="4478" y="1"/>
                  </a:moveTo>
                  <a:cubicBezTo>
                    <a:pt x="2005" y="1"/>
                    <a:pt x="0" y="2005"/>
                    <a:pt x="0" y="4478"/>
                  </a:cubicBezTo>
                  <a:cubicBezTo>
                    <a:pt x="0" y="6951"/>
                    <a:pt x="2005" y="8955"/>
                    <a:pt x="4478" y="8955"/>
                  </a:cubicBezTo>
                  <a:cubicBezTo>
                    <a:pt x="6950" y="8955"/>
                    <a:pt x="8954" y="6951"/>
                    <a:pt x="8954" y="4478"/>
                  </a:cubicBezTo>
                  <a:cubicBezTo>
                    <a:pt x="8954" y="2005"/>
                    <a:pt x="6949" y="1"/>
                    <a:pt x="4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7"/>
            <p:cNvSpPr/>
            <p:nvPr/>
          </p:nvSpPr>
          <p:spPr>
            <a:xfrm>
              <a:off x="5973000" y="3886700"/>
              <a:ext cx="261850" cy="261850"/>
            </a:xfrm>
            <a:custGeom>
              <a:avLst/>
              <a:gdLst/>
              <a:ahLst/>
              <a:cxnLst/>
              <a:rect l="l" t="t" r="r" b="b"/>
              <a:pathLst>
                <a:path w="10474" h="10474" extrusionOk="0">
                  <a:moveTo>
                    <a:pt x="5237" y="1"/>
                  </a:moveTo>
                  <a:cubicBezTo>
                    <a:pt x="2345" y="1"/>
                    <a:pt x="1" y="2344"/>
                    <a:pt x="1" y="5237"/>
                  </a:cubicBezTo>
                  <a:cubicBezTo>
                    <a:pt x="1" y="8130"/>
                    <a:pt x="2345" y="10473"/>
                    <a:pt x="5237" y="10473"/>
                  </a:cubicBezTo>
                  <a:cubicBezTo>
                    <a:pt x="8130" y="10473"/>
                    <a:pt x="10473" y="8128"/>
                    <a:pt x="10473" y="5237"/>
                  </a:cubicBezTo>
                  <a:cubicBezTo>
                    <a:pt x="10473" y="2345"/>
                    <a:pt x="8130" y="1"/>
                    <a:pt x="5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7"/>
            <p:cNvSpPr/>
            <p:nvPr/>
          </p:nvSpPr>
          <p:spPr>
            <a:xfrm>
              <a:off x="5433850" y="3846950"/>
              <a:ext cx="261850" cy="261850"/>
            </a:xfrm>
            <a:custGeom>
              <a:avLst/>
              <a:gdLst/>
              <a:ahLst/>
              <a:cxnLst/>
              <a:rect l="l" t="t" r="r" b="b"/>
              <a:pathLst>
                <a:path w="10474" h="10474" extrusionOk="0">
                  <a:moveTo>
                    <a:pt x="5238" y="1"/>
                  </a:moveTo>
                  <a:cubicBezTo>
                    <a:pt x="2345" y="1"/>
                    <a:pt x="0" y="2345"/>
                    <a:pt x="0" y="5238"/>
                  </a:cubicBezTo>
                  <a:cubicBezTo>
                    <a:pt x="0" y="8128"/>
                    <a:pt x="2343" y="10473"/>
                    <a:pt x="5234" y="10473"/>
                  </a:cubicBezTo>
                  <a:cubicBezTo>
                    <a:pt x="5235" y="10473"/>
                    <a:pt x="5236" y="10473"/>
                    <a:pt x="5238" y="10473"/>
                  </a:cubicBezTo>
                  <a:cubicBezTo>
                    <a:pt x="8130" y="10473"/>
                    <a:pt x="10473" y="8130"/>
                    <a:pt x="10473" y="5238"/>
                  </a:cubicBezTo>
                  <a:cubicBezTo>
                    <a:pt x="10473" y="2346"/>
                    <a:pt x="8130" y="1"/>
                    <a:pt x="52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7"/>
            <p:cNvSpPr/>
            <p:nvPr/>
          </p:nvSpPr>
          <p:spPr>
            <a:xfrm>
              <a:off x="5381800" y="3972275"/>
              <a:ext cx="104075" cy="104075"/>
            </a:xfrm>
            <a:custGeom>
              <a:avLst/>
              <a:gdLst/>
              <a:ahLst/>
              <a:cxnLst/>
              <a:rect l="l" t="t" r="r" b="b"/>
              <a:pathLst>
                <a:path w="4163" h="4163" extrusionOk="0">
                  <a:moveTo>
                    <a:pt x="2082" y="0"/>
                  </a:moveTo>
                  <a:cubicBezTo>
                    <a:pt x="932" y="0"/>
                    <a:pt x="1" y="932"/>
                    <a:pt x="1" y="2081"/>
                  </a:cubicBezTo>
                  <a:cubicBezTo>
                    <a:pt x="1" y="3230"/>
                    <a:pt x="932" y="4162"/>
                    <a:pt x="2082" y="4162"/>
                  </a:cubicBezTo>
                  <a:cubicBezTo>
                    <a:pt x="3231" y="4162"/>
                    <a:pt x="4162" y="3229"/>
                    <a:pt x="4162" y="2081"/>
                  </a:cubicBezTo>
                  <a:cubicBezTo>
                    <a:pt x="4162" y="932"/>
                    <a:pt x="3231" y="0"/>
                    <a:pt x="20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7"/>
            <p:cNvSpPr/>
            <p:nvPr/>
          </p:nvSpPr>
          <p:spPr>
            <a:xfrm>
              <a:off x="5792450" y="3727175"/>
              <a:ext cx="223875" cy="223875"/>
            </a:xfrm>
            <a:custGeom>
              <a:avLst/>
              <a:gdLst/>
              <a:ahLst/>
              <a:cxnLst/>
              <a:rect l="l" t="t" r="r" b="b"/>
              <a:pathLst>
                <a:path w="8955" h="8955" extrusionOk="0">
                  <a:moveTo>
                    <a:pt x="4477" y="1"/>
                  </a:moveTo>
                  <a:cubicBezTo>
                    <a:pt x="2004" y="1"/>
                    <a:pt x="1" y="2004"/>
                    <a:pt x="1" y="4477"/>
                  </a:cubicBezTo>
                  <a:cubicBezTo>
                    <a:pt x="1" y="6950"/>
                    <a:pt x="2004" y="8955"/>
                    <a:pt x="4477" y="8955"/>
                  </a:cubicBezTo>
                  <a:cubicBezTo>
                    <a:pt x="6950" y="8955"/>
                    <a:pt x="8955" y="6950"/>
                    <a:pt x="8955" y="4477"/>
                  </a:cubicBezTo>
                  <a:cubicBezTo>
                    <a:pt x="8955" y="2005"/>
                    <a:pt x="6950" y="1"/>
                    <a:pt x="44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7"/>
            <p:cNvSpPr/>
            <p:nvPr/>
          </p:nvSpPr>
          <p:spPr>
            <a:xfrm>
              <a:off x="5982125" y="3727125"/>
              <a:ext cx="178525" cy="178550"/>
            </a:xfrm>
            <a:custGeom>
              <a:avLst/>
              <a:gdLst/>
              <a:ahLst/>
              <a:cxnLst/>
              <a:rect l="l" t="t" r="r" b="b"/>
              <a:pathLst>
                <a:path w="7141" h="7142" extrusionOk="0">
                  <a:moveTo>
                    <a:pt x="3570" y="0"/>
                  </a:moveTo>
                  <a:cubicBezTo>
                    <a:pt x="1598" y="0"/>
                    <a:pt x="0" y="1600"/>
                    <a:pt x="0" y="3572"/>
                  </a:cubicBezTo>
                  <a:cubicBezTo>
                    <a:pt x="0" y="5542"/>
                    <a:pt x="1598" y="7142"/>
                    <a:pt x="3570" y="7142"/>
                  </a:cubicBezTo>
                  <a:cubicBezTo>
                    <a:pt x="5542" y="7142"/>
                    <a:pt x="7140" y="5542"/>
                    <a:pt x="7140" y="3572"/>
                  </a:cubicBezTo>
                  <a:cubicBezTo>
                    <a:pt x="7140" y="1600"/>
                    <a:pt x="5542" y="0"/>
                    <a:pt x="3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7"/>
            <p:cNvSpPr/>
            <p:nvPr/>
          </p:nvSpPr>
          <p:spPr>
            <a:xfrm>
              <a:off x="5741925" y="3927350"/>
              <a:ext cx="274425" cy="274400"/>
            </a:xfrm>
            <a:custGeom>
              <a:avLst/>
              <a:gdLst/>
              <a:ahLst/>
              <a:cxnLst/>
              <a:rect l="l" t="t" r="r" b="b"/>
              <a:pathLst>
                <a:path w="10977" h="10976" extrusionOk="0">
                  <a:moveTo>
                    <a:pt x="5489" y="0"/>
                  </a:moveTo>
                  <a:cubicBezTo>
                    <a:pt x="2456" y="0"/>
                    <a:pt x="0" y="2456"/>
                    <a:pt x="0" y="5488"/>
                  </a:cubicBezTo>
                  <a:cubicBezTo>
                    <a:pt x="0" y="8518"/>
                    <a:pt x="2455" y="10976"/>
                    <a:pt x="5487" y="10976"/>
                  </a:cubicBezTo>
                  <a:cubicBezTo>
                    <a:pt x="5487" y="10976"/>
                    <a:pt x="5488" y="10976"/>
                    <a:pt x="5489" y="10976"/>
                  </a:cubicBezTo>
                  <a:cubicBezTo>
                    <a:pt x="8520" y="10976"/>
                    <a:pt x="10977" y="8519"/>
                    <a:pt x="10977" y="5488"/>
                  </a:cubicBezTo>
                  <a:cubicBezTo>
                    <a:pt x="10977" y="2456"/>
                    <a:pt x="8520" y="0"/>
                    <a:pt x="54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7"/>
            <p:cNvSpPr/>
            <p:nvPr/>
          </p:nvSpPr>
          <p:spPr>
            <a:xfrm>
              <a:off x="5611925" y="3741600"/>
              <a:ext cx="194975" cy="195025"/>
            </a:xfrm>
            <a:custGeom>
              <a:avLst/>
              <a:gdLst/>
              <a:ahLst/>
              <a:cxnLst/>
              <a:rect l="l" t="t" r="r" b="b"/>
              <a:pathLst>
                <a:path w="7799" h="7801" extrusionOk="0">
                  <a:moveTo>
                    <a:pt x="3900" y="1"/>
                  </a:moveTo>
                  <a:cubicBezTo>
                    <a:pt x="1747" y="1"/>
                    <a:pt x="0" y="1747"/>
                    <a:pt x="0" y="3900"/>
                  </a:cubicBezTo>
                  <a:cubicBezTo>
                    <a:pt x="0" y="6053"/>
                    <a:pt x="1745" y="7800"/>
                    <a:pt x="3900" y="7801"/>
                  </a:cubicBezTo>
                  <a:cubicBezTo>
                    <a:pt x="6052" y="7801"/>
                    <a:pt x="7799" y="6054"/>
                    <a:pt x="7799" y="3900"/>
                  </a:cubicBezTo>
                  <a:cubicBezTo>
                    <a:pt x="7799" y="1747"/>
                    <a:pt x="6053" y="1"/>
                    <a:pt x="39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7"/>
            <p:cNvSpPr/>
            <p:nvPr/>
          </p:nvSpPr>
          <p:spPr>
            <a:xfrm>
              <a:off x="5611950" y="3780375"/>
              <a:ext cx="261850" cy="261875"/>
            </a:xfrm>
            <a:custGeom>
              <a:avLst/>
              <a:gdLst/>
              <a:ahLst/>
              <a:cxnLst/>
              <a:rect l="l" t="t" r="r" b="b"/>
              <a:pathLst>
                <a:path w="10474" h="10475" extrusionOk="0">
                  <a:moveTo>
                    <a:pt x="5237" y="0"/>
                  </a:moveTo>
                  <a:cubicBezTo>
                    <a:pt x="2344" y="0"/>
                    <a:pt x="0" y="2345"/>
                    <a:pt x="0" y="5238"/>
                  </a:cubicBezTo>
                  <a:cubicBezTo>
                    <a:pt x="0" y="8130"/>
                    <a:pt x="2344" y="10475"/>
                    <a:pt x="5237" y="10475"/>
                  </a:cubicBezTo>
                  <a:cubicBezTo>
                    <a:pt x="8128" y="10475"/>
                    <a:pt x="10474" y="8130"/>
                    <a:pt x="10474" y="5238"/>
                  </a:cubicBezTo>
                  <a:cubicBezTo>
                    <a:pt x="10474" y="2345"/>
                    <a:pt x="8128" y="0"/>
                    <a:pt x="5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7"/>
            <p:cNvSpPr/>
            <p:nvPr/>
          </p:nvSpPr>
          <p:spPr>
            <a:xfrm>
              <a:off x="5830425" y="3977900"/>
              <a:ext cx="223900" cy="223875"/>
            </a:xfrm>
            <a:custGeom>
              <a:avLst/>
              <a:gdLst/>
              <a:ahLst/>
              <a:cxnLst/>
              <a:rect l="l" t="t" r="r" b="b"/>
              <a:pathLst>
                <a:path w="8956" h="8955" extrusionOk="0">
                  <a:moveTo>
                    <a:pt x="4480" y="1"/>
                  </a:moveTo>
                  <a:cubicBezTo>
                    <a:pt x="4480" y="1"/>
                    <a:pt x="4479" y="1"/>
                    <a:pt x="4478" y="1"/>
                  </a:cubicBezTo>
                  <a:cubicBezTo>
                    <a:pt x="2005" y="1"/>
                    <a:pt x="1" y="2005"/>
                    <a:pt x="1" y="4477"/>
                  </a:cubicBezTo>
                  <a:cubicBezTo>
                    <a:pt x="1" y="6950"/>
                    <a:pt x="2005" y="8955"/>
                    <a:pt x="4478" y="8955"/>
                  </a:cubicBezTo>
                  <a:cubicBezTo>
                    <a:pt x="6952" y="8955"/>
                    <a:pt x="8955" y="6950"/>
                    <a:pt x="8955" y="4477"/>
                  </a:cubicBezTo>
                  <a:cubicBezTo>
                    <a:pt x="8955" y="2006"/>
                    <a:pt x="6953" y="1"/>
                    <a:pt x="4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7"/>
            <p:cNvSpPr/>
            <p:nvPr/>
          </p:nvSpPr>
          <p:spPr>
            <a:xfrm>
              <a:off x="5687075" y="4034025"/>
              <a:ext cx="119800" cy="119850"/>
            </a:xfrm>
            <a:custGeom>
              <a:avLst/>
              <a:gdLst/>
              <a:ahLst/>
              <a:cxnLst/>
              <a:rect l="l" t="t" r="r" b="b"/>
              <a:pathLst>
                <a:path w="4792" h="4794" extrusionOk="0">
                  <a:moveTo>
                    <a:pt x="2396" y="0"/>
                  </a:moveTo>
                  <a:cubicBezTo>
                    <a:pt x="1073" y="0"/>
                    <a:pt x="0" y="1073"/>
                    <a:pt x="0" y="2398"/>
                  </a:cubicBezTo>
                  <a:cubicBezTo>
                    <a:pt x="0" y="3721"/>
                    <a:pt x="1074" y="4794"/>
                    <a:pt x="2396" y="4794"/>
                  </a:cubicBezTo>
                  <a:cubicBezTo>
                    <a:pt x="3719" y="4794"/>
                    <a:pt x="4792" y="3720"/>
                    <a:pt x="4792" y="2398"/>
                  </a:cubicBezTo>
                  <a:cubicBezTo>
                    <a:pt x="4792" y="1074"/>
                    <a:pt x="3721" y="0"/>
                    <a:pt x="2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7"/>
            <p:cNvSpPr/>
            <p:nvPr/>
          </p:nvSpPr>
          <p:spPr>
            <a:xfrm>
              <a:off x="5830400" y="3727125"/>
              <a:ext cx="274450" cy="274475"/>
            </a:xfrm>
            <a:custGeom>
              <a:avLst/>
              <a:gdLst/>
              <a:ahLst/>
              <a:cxnLst/>
              <a:rect l="l" t="t" r="r" b="b"/>
              <a:pathLst>
                <a:path w="10978" h="10979" extrusionOk="0">
                  <a:moveTo>
                    <a:pt x="5489" y="0"/>
                  </a:moveTo>
                  <a:cubicBezTo>
                    <a:pt x="2458" y="0"/>
                    <a:pt x="1" y="2459"/>
                    <a:pt x="1" y="5490"/>
                  </a:cubicBezTo>
                  <a:cubicBezTo>
                    <a:pt x="1" y="8521"/>
                    <a:pt x="2458" y="10978"/>
                    <a:pt x="5489" y="10978"/>
                  </a:cubicBezTo>
                  <a:cubicBezTo>
                    <a:pt x="8521" y="10978"/>
                    <a:pt x="10977" y="8521"/>
                    <a:pt x="10977" y="5490"/>
                  </a:cubicBezTo>
                  <a:cubicBezTo>
                    <a:pt x="10977" y="2459"/>
                    <a:pt x="8521" y="0"/>
                    <a:pt x="5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7"/>
            <p:cNvSpPr/>
            <p:nvPr/>
          </p:nvSpPr>
          <p:spPr>
            <a:xfrm>
              <a:off x="6039875" y="3992350"/>
              <a:ext cx="194975" cy="194975"/>
            </a:xfrm>
            <a:custGeom>
              <a:avLst/>
              <a:gdLst/>
              <a:ahLst/>
              <a:cxnLst/>
              <a:rect l="l" t="t" r="r" b="b"/>
              <a:pathLst>
                <a:path w="7799" h="7799" extrusionOk="0">
                  <a:moveTo>
                    <a:pt x="3899" y="1"/>
                  </a:moveTo>
                  <a:cubicBezTo>
                    <a:pt x="1746" y="1"/>
                    <a:pt x="0" y="1746"/>
                    <a:pt x="0" y="3899"/>
                  </a:cubicBezTo>
                  <a:cubicBezTo>
                    <a:pt x="0" y="6052"/>
                    <a:pt x="1745" y="7799"/>
                    <a:pt x="3899" y="7799"/>
                  </a:cubicBezTo>
                  <a:cubicBezTo>
                    <a:pt x="6052" y="7799"/>
                    <a:pt x="7798" y="6052"/>
                    <a:pt x="7798" y="3899"/>
                  </a:cubicBezTo>
                  <a:cubicBezTo>
                    <a:pt x="7798" y="1745"/>
                    <a:pt x="6054" y="1"/>
                    <a:pt x="38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7"/>
            <p:cNvSpPr/>
            <p:nvPr/>
          </p:nvSpPr>
          <p:spPr>
            <a:xfrm>
              <a:off x="5506925" y="3893325"/>
              <a:ext cx="139475" cy="138400"/>
            </a:xfrm>
            <a:custGeom>
              <a:avLst/>
              <a:gdLst/>
              <a:ahLst/>
              <a:cxnLst/>
              <a:rect l="l" t="t" r="r" b="b"/>
              <a:pathLst>
                <a:path w="5579" h="5536" extrusionOk="0">
                  <a:moveTo>
                    <a:pt x="2791" y="1"/>
                  </a:moveTo>
                  <a:cubicBezTo>
                    <a:pt x="2778" y="1"/>
                    <a:pt x="2766" y="1"/>
                    <a:pt x="2754" y="1"/>
                  </a:cubicBezTo>
                  <a:cubicBezTo>
                    <a:pt x="1224" y="21"/>
                    <a:pt x="1" y="1276"/>
                    <a:pt x="21" y="2805"/>
                  </a:cubicBezTo>
                  <a:cubicBezTo>
                    <a:pt x="42" y="4320"/>
                    <a:pt x="1277" y="5536"/>
                    <a:pt x="2789" y="5536"/>
                  </a:cubicBezTo>
                  <a:cubicBezTo>
                    <a:pt x="2802" y="5536"/>
                    <a:pt x="2814" y="5536"/>
                    <a:pt x="2826" y="5536"/>
                  </a:cubicBezTo>
                  <a:cubicBezTo>
                    <a:pt x="4355" y="5516"/>
                    <a:pt x="5579" y="4260"/>
                    <a:pt x="5558" y="2732"/>
                  </a:cubicBezTo>
                  <a:cubicBezTo>
                    <a:pt x="5539" y="1216"/>
                    <a:pt x="4303" y="1"/>
                    <a:pt x="2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7"/>
            <p:cNvSpPr/>
            <p:nvPr/>
          </p:nvSpPr>
          <p:spPr>
            <a:xfrm>
              <a:off x="6053600" y="3860050"/>
              <a:ext cx="102550" cy="102525"/>
            </a:xfrm>
            <a:custGeom>
              <a:avLst/>
              <a:gdLst/>
              <a:ahLst/>
              <a:cxnLst/>
              <a:rect l="l" t="t" r="r" b="b"/>
              <a:pathLst>
                <a:path w="4102" h="4101" extrusionOk="0">
                  <a:moveTo>
                    <a:pt x="2054" y="0"/>
                  </a:moveTo>
                  <a:cubicBezTo>
                    <a:pt x="2053" y="0"/>
                    <a:pt x="2052" y="0"/>
                    <a:pt x="2052" y="0"/>
                  </a:cubicBezTo>
                  <a:cubicBezTo>
                    <a:pt x="920" y="0"/>
                    <a:pt x="1" y="918"/>
                    <a:pt x="1" y="2051"/>
                  </a:cubicBezTo>
                  <a:cubicBezTo>
                    <a:pt x="1" y="3183"/>
                    <a:pt x="918" y="4101"/>
                    <a:pt x="2052" y="4101"/>
                  </a:cubicBezTo>
                  <a:cubicBezTo>
                    <a:pt x="3183" y="4101"/>
                    <a:pt x="4101" y="3183"/>
                    <a:pt x="4101" y="2051"/>
                  </a:cubicBezTo>
                  <a:cubicBezTo>
                    <a:pt x="4101" y="919"/>
                    <a:pt x="3184" y="0"/>
                    <a:pt x="2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7"/>
            <p:cNvSpPr/>
            <p:nvPr/>
          </p:nvSpPr>
          <p:spPr>
            <a:xfrm>
              <a:off x="5927825" y="3902200"/>
              <a:ext cx="176975" cy="176925"/>
            </a:xfrm>
            <a:custGeom>
              <a:avLst/>
              <a:gdLst/>
              <a:ahLst/>
              <a:cxnLst/>
              <a:rect l="l" t="t" r="r" b="b"/>
              <a:pathLst>
                <a:path w="7079" h="7077" extrusionOk="0">
                  <a:moveTo>
                    <a:pt x="3540" y="1"/>
                  </a:moveTo>
                  <a:cubicBezTo>
                    <a:pt x="1585" y="1"/>
                    <a:pt x="0" y="1585"/>
                    <a:pt x="0" y="3539"/>
                  </a:cubicBezTo>
                  <a:cubicBezTo>
                    <a:pt x="0" y="5492"/>
                    <a:pt x="1585" y="7077"/>
                    <a:pt x="3540" y="7077"/>
                  </a:cubicBezTo>
                  <a:cubicBezTo>
                    <a:pt x="5494" y="7077"/>
                    <a:pt x="7078" y="5493"/>
                    <a:pt x="7078" y="3539"/>
                  </a:cubicBezTo>
                  <a:cubicBezTo>
                    <a:pt x="7078" y="1585"/>
                    <a:pt x="5495" y="1"/>
                    <a:pt x="35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7"/>
            <p:cNvSpPr/>
            <p:nvPr/>
          </p:nvSpPr>
          <p:spPr>
            <a:xfrm>
              <a:off x="6344050" y="3256400"/>
              <a:ext cx="232725" cy="216700"/>
            </a:xfrm>
            <a:custGeom>
              <a:avLst/>
              <a:gdLst/>
              <a:ahLst/>
              <a:cxnLst/>
              <a:rect l="l" t="t" r="r" b="b"/>
              <a:pathLst>
                <a:path w="9309" h="8668" extrusionOk="0">
                  <a:moveTo>
                    <a:pt x="4648" y="0"/>
                  </a:moveTo>
                  <a:cubicBezTo>
                    <a:pt x="2555" y="0"/>
                    <a:pt x="715" y="1522"/>
                    <a:pt x="375" y="3655"/>
                  </a:cubicBezTo>
                  <a:cubicBezTo>
                    <a:pt x="1" y="6019"/>
                    <a:pt x="1612" y="8238"/>
                    <a:pt x="3976" y="8614"/>
                  </a:cubicBezTo>
                  <a:cubicBezTo>
                    <a:pt x="4205" y="8650"/>
                    <a:pt x="4433" y="8668"/>
                    <a:pt x="4658" y="8668"/>
                  </a:cubicBezTo>
                  <a:cubicBezTo>
                    <a:pt x="6753" y="8668"/>
                    <a:pt x="8595" y="7146"/>
                    <a:pt x="8934" y="5013"/>
                  </a:cubicBezTo>
                  <a:cubicBezTo>
                    <a:pt x="9308" y="2649"/>
                    <a:pt x="7697" y="429"/>
                    <a:pt x="5333" y="55"/>
                  </a:cubicBezTo>
                  <a:cubicBezTo>
                    <a:pt x="5103" y="18"/>
                    <a:pt x="4874" y="0"/>
                    <a:pt x="46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7"/>
            <p:cNvSpPr/>
            <p:nvPr/>
          </p:nvSpPr>
          <p:spPr>
            <a:xfrm>
              <a:off x="6239925" y="3142800"/>
              <a:ext cx="110175" cy="102575"/>
            </a:xfrm>
            <a:custGeom>
              <a:avLst/>
              <a:gdLst/>
              <a:ahLst/>
              <a:cxnLst/>
              <a:rect l="l" t="t" r="r" b="b"/>
              <a:pathLst>
                <a:path w="4407" h="4103" extrusionOk="0">
                  <a:moveTo>
                    <a:pt x="2202" y="1"/>
                  </a:moveTo>
                  <a:cubicBezTo>
                    <a:pt x="1211" y="1"/>
                    <a:pt x="338" y="720"/>
                    <a:pt x="179" y="1731"/>
                  </a:cubicBezTo>
                  <a:cubicBezTo>
                    <a:pt x="1" y="2849"/>
                    <a:pt x="764" y="3899"/>
                    <a:pt x="1882" y="4076"/>
                  </a:cubicBezTo>
                  <a:cubicBezTo>
                    <a:pt x="1991" y="4094"/>
                    <a:pt x="2100" y="4102"/>
                    <a:pt x="2207" y="4102"/>
                  </a:cubicBezTo>
                  <a:cubicBezTo>
                    <a:pt x="3197" y="4102"/>
                    <a:pt x="4068" y="3382"/>
                    <a:pt x="4229" y="2373"/>
                  </a:cubicBezTo>
                  <a:cubicBezTo>
                    <a:pt x="4407" y="1254"/>
                    <a:pt x="3643" y="204"/>
                    <a:pt x="2524" y="26"/>
                  </a:cubicBezTo>
                  <a:cubicBezTo>
                    <a:pt x="2416" y="9"/>
                    <a:pt x="2309"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7"/>
            <p:cNvSpPr/>
            <p:nvPr/>
          </p:nvSpPr>
          <p:spPr>
            <a:xfrm>
              <a:off x="5853950" y="3438650"/>
              <a:ext cx="184275" cy="171625"/>
            </a:xfrm>
            <a:custGeom>
              <a:avLst/>
              <a:gdLst/>
              <a:ahLst/>
              <a:cxnLst/>
              <a:rect l="l" t="t" r="r" b="b"/>
              <a:pathLst>
                <a:path w="7371" h="6865" extrusionOk="0">
                  <a:moveTo>
                    <a:pt x="3682" y="0"/>
                  </a:moveTo>
                  <a:cubicBezTo>
                    <a:pt x="2025" y="0"/>
                    <a:pt x="565" y="1205"/>
                    <a:pt x="296" y="2895"/>
                  </a:cubicBezTo>
                  <a:cubicBezTo>
                    <a:pt x="0" y="4767"/>
                    <a:pt x="1276" y="6525"/>
                    <a:pt x="3148" y="6822"/>
                  </a:cubicBezTo>
                  <a:cubicBezTo>
                    <a:pt x="3329" y="6850"/>
                    <a:pt x="3510" y="6864"/>
                    <a:pt x="3688" y="6864"/>
                  </a:cubicBezTo>
                  <a:cubicBezTo>
                    <a:pt x="5346" y="6864"/>
                    <a:pt x="6806" y="5660"/>
                    <a:pt x="7074" y="3970"/>
                  </a:cubicBezTo>
                  <a:cubicBezTo>
                    <a:pt x="7371" y="2098"/>
                    <a:pt x="6093" y="341"/>
                    <a:pt x="4222" y="43"/>
                  </a:cubicBezTo>
                  <a:cubicBezTo>
                    <a:pt x="4041" y="14"/>
                    <a:pt x="3860" y="0"/>
                    <a:pt x="3682" y="0"/>
                  </a:cubicBezTo>
                  <a:close/>
                </a:path>
              </a:pathLst>
            </a:custGeom>
            <a:solidFill>
              <a:srgbClr val="92C3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7"/>
            <p:cNvSpPr/>
            <p:nvPr/>
          </p:nvSpPr>
          <p:spPr>
            <a:xfrm>
              <a:off x="6191275" y="3400325"/>
              <a:ext cx="190050" cy="176975"/>
            </a:xfrm>
            <a:custGeom>
              <a:avLst/>
              <a:gdLst/>
              <a:ahLst/>
              <a:cxnLst/>
              <a:rect l="l" t="t" r="r" b="b"/>
              <a:pathLst>
                <a:path w="7602" h="7079" extrusionOk="0">
                  <a:moveTo>
                    <a:pt x="3800" y="0"/>
                  </a:moveTo>
                  <a:cubicBezTo>
                    <a:pt x="2090" y="0"/>
                    <a:pt x="584" y="1243"/>
                    <a:pt x="306" y="2985"/>
                  </a:cubicBezTo>
                  <a:cubicBezTo>
                    <a:pt x="1" y="4916"/>
                    <a:pt x="1317" y="6728"/>
                    <a:pt x="3247" y="7035"/>
                  </a:cubicBezTo>
                  <a:cubicBezTo>
                    <a:pt x="3434" y="7064"/>
                    <a:pt x="3621" y="7079"/>
                    <a:pt x="3805" y="7079"/>
                  </a:cubicBezTo>
                  <a:cubicBezTo>
                    <a:pt x="5515" y="7079"/>
                    <a:pt x="7019" y="5836"/>
                    <a:pt x="7296" y="4094"/>
                  </a:cubicBezTo>
                  <a:cubicBezTo>
                    <a:pt x="7601" y="2163"/>
                    <a:pt x="6285" y="351"/>
                    <a:pt x="4354" y="44"/>
                  </a:cubicBezTo>
                  <a:cubicBezTo>
                    <a:pt x="4168" y="15"/>
                    <a:pt x="3983" y="0"/>
                    <a:pt x="3800" y="0"/>
                  </a:cubicBezTo>
                  <a:close/>
                </a:path>
              </a:pathLst>
            </a:custGeom>
            <a:solidFill>
              <a:srgbClr val="6EB1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7"/>
            <p:cNvSpPr/>
            <p:nvPr/>
          </p:nvSpPr>
          <p:spPr>
            <a:xfrm>
              <a:off x="6043475" y="3100575"/>
              <a:ext cx="240450" cy="223925"/>
            </a:xfrm>
            <a:custGeom>
              <a:avLst/>
              <a:gdLst/>
              <a:ahLst/>
              <a:cxnLst/>
              <a:rect l="l" t="t" r="r" b="b"/>
              <a:pathLst>
                <a:path w="9618" h="8957" extrusionOk="0">
                  <a:moveTo>
                    <a:pt x="4806" y="0"/>
                  </a:moveTo>
                  <a:cubicBezTo>
                    <a:pt x="2642" y="0"/>
                    <a:pt x="737" y="1573"/>
                    <a:pt x="388" y="3778"/>
                  </a:cubicBezTo>
                  <a:cubicBezTo>
                    <a:pt x="0" y="6220"/>
                    <a:pt x="1667" y="8514"/>
                    <a:pt x="4107" y="8901"/>
                  </a:cubicBezTo>
                  <a:cubicBezTo>
                    <a:pt x="4345" y="8938"/>
                    <a:pt x="4581" y="8957"/>
                    <a:pt x="4814" y="8957"/>
                  </a:cubicBezTo>
                  <a:cubicBezTo>
                    <a:pt x="6978" y="8957"/>
                    <a:pt x="8882" y="7384"/>
                    <a:pt x="9231" y="5179"/>
                  </a:cubicBezTo>
                  <a:cubicBezTo>
                    <a:pt x="9618" y="2736"/>
                    <a:pt x="7952" y="442"/>
                    <a:pt x="5510" y="56"/>
                  </a:cubicBezTo>
                  <a:cubicBezTo>
                    <a:pt x="5273" y="19"/>
                    <a:pt x="5038" y="0"/>
                    <a:pt x="4806" y="0"/>
                  </a:cubicBezTo>
                  <a:close/>
                </a:path>
              </a:pathLst>
            </a:custGeom>
            <a:solidFill>
              <a:srgbClr val="45B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7"/>
            <p:cNvSpPr/>
            <p:nvPr/>
          </p:nvSpPr>
          <p:spPr>
            <a:xfrm>
              <a:off x="5758575" y="3279850"/>
              <a:ext cx="281325" cy="261925"/>
            </a:xfrm>
            <a:custGeom>
              <a:avLst/>
              <a:gdLst/>
              <a:ahLst/>
              <a:cxnLst/>
              <a:rect l="l" t="t" r="r" b="b"/>
              <a:pathLst>
                <a:path w="11253" h="10477" extrusionOk="0">
                  <a:moveTo>
                    <a:pt x="5621" y="1"/>
                  </a:moveTo>
                  <a:cubicBezTo>
                    <a:pt x="3089" y="1"/>
                    <a:pt x="862" y="1840"/>
                    <a:pt x="453" y="4419"/>
                  </a:cubicBezTo>
                  <a:cubicBezTo>
                    <a:pt x="1" y="7276"/>
                    <a:pt x="1950" y="9958"/>
                    <a:pt x="4806" y="10411"/>
                  </a:cubicBezTo>
                  <a:cubicBezTo>
                    <a:pt x="5084" y="10455"/>
                    <a:pt x="5360" y="10476"/>
                    <a:pt x="5632" y="10476"/>
                  </a:cubicBezTo>
                  <a:cubicBezTo>
                    <a:pt x="8165" y="10476"/>
                    <a:pt x="10391" y="8637"/>
                    <a:pt x="10799" y="6058"/>
                  </a:cubicBezTo>
                  <a:cubicBezTo>
                    <a:pt x="11252" y="3200"/>
                    <a:pt x="9304" y="519"/>
                    <a:pt x="6447" y="66"/>
                  </a:cubicBezTo>
                  <a:cubicBezTo>
                    <a:pt x="6169" y="22"/>
                    <a:pt x="5893" y="1"/>
                    <a:pt x="56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7"/>
            <p:cNvSpPr/>
            <p:nvPr/>
          </p:nvSpPr>
          <p:spPr>
            <a:xfrm>
              <a:off x="6297325" y="3325075"/>
              <a:ext cx="281275" cy="261900"/>
            </a:xfrm>
            <a:custGeom>
              <a:avLst/>
              <a:gdLst/>
              <a:ahLst/>
              <a:cxnLst/>
              <a:rect l="l" t="t" r="r" b="b"/>
              <a:pathLst>
                <a:path w="11251" h="10476" extrusionOk="0">
                  <a:moveTo>
                    <a:pt x="5619" y="1"/>
                  </a:moveTo>
                  <a:cubicBezTo>
                    <a:pt x="3088" y="1"/>
                    <a:pt x="862" y="1839"/>
                    <a:pt x="453" y="4417"/>
                  </a:cubicBezTo>
                  <a:cubicBezTo>
                    <a:pt x="1" y="7274"/>
                    <a:pt x="1948" y="9957"/>
                    <a:pt x="4806" y="10410"/>
                  </a:cubicBezTo>
                  <a:cubicBezTo>
                    <a:pt x="5084" y="10454"/>
                    <a:pt x="5360" y="10475"/>
                    <a:pt x="5632" y="10475"/>
                  </a:cubicBezTo>
                  <a:cubicBezTo>
                    <a:pt x="8164" y="10475"/>
                    <a:pt x="10389" y="8637"/>
                    <a:pt x="10797" y="6058"/>
                  </a:cubicBezTo>
                  <a:cubicBezTo>
                    <a:pt x="11250" y="3200"/>
                    <a:pt x="9302" y="519"/>
                    <a:pt x="6445" y="66"/>
                  </a:cubicBezTo>
                  <a:cubicBezTo>
                    <a:pt x="6167" y="22"/>
                    <a:pt x="5891" y="1"/>
                    <a:pt x="5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7"/>
            <p:cNvSpPr/>
            <p:nvPr/>
          </p:nvSpPr>
          <p:spPr>
            <a:xfrm>
              <a:off x="6504100" y="3470300"/>
              <a:ext cx="111825" cy="104050"/>
            </a:xfrm>
            <a:custGeom>
              <a:avLst/>
              <a:gdLst/>
              <a:ahLst/>
              <a:cxnLst/>
              <a:rect l="l" t="t" r="r" b="b"/>
              <a:pathLst>
                <a:path w="4473" h="4162" extrusionOk="0">
                  <a:moveTo>
                    <a:pt x="2233" y="0"/>
                  </a:moveTo>
                  <a:cubicBezTo>
                    <a:pt x="1228" y="0"/>
                    <a:pt x="344" y="732"/>
                    <a:pt x="182" y="1755"/>
                  </a:cubicBezTo>
                  <a:cubicBezTo>
                    <a:pt x="1" y="2891"/>
                    <a:pt x="777" y="3955"/>
                    <a:pt x="1911" y="4136"/>
                  </a:cubicBezTo>
                  <a:cubicBezTo>
                    <a:pt x="2022" y="4153"/>
                    <a:pt x="2132" y="4162"/>
                    <a:pt x="2241" y="4162"/>
                  </a:cubicBezTo>
                  <a:cubicBezTo>
                    <a:pt x="3245" y="4162"/>
                    <a:pt x="4129" y="3432"/>
                    <a:pt x="4291" y="2407"/>
                  </a:cubicBezTo>
                  <a:cubicBezTo>
                    <a:pt x="4472" y="1272"/>
                    <a:pt x="3696" y="206"/>
                    <a:pt x="2562" y="26"/>
                  </a:cubicBezTo>
                  <a:cubicBezTo>
                    <a:pt x="2451" y="9"/>
                    <a:pt x="2341" y="0"/>
                    <a:pt x="2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7"/>
            <p:cNvSpPr/>
            <p:nvPr/>
          </p:nvSpPr>
          <p:spPr>
            <a:xfrm>
              <a:off x="6004025" y="3153775"/>
              <a:ext cx="240450" cy="223925"/>
            </a:xfrm>
            <a:custGeom>
              <a:avLst/>
              <a:gdLst/>
              <a:ahLst/>
              <a:cxnLst/>
              <a:rect l="l" t="t" r="r" b="b"/>
              <a:pathLst>
                <a:path w="9618" h="8957" extrusionOk="0">
                  <a:moveTo>
                    <a:pt x="4805" y="1"/>
                  </a:moveTo>
                  <a:cubicBezTo>
                    <a:pt x="2640" y="1"/>
                    <a:pt x="736" y="1572"/>
                    <a:pt x="388" y="3777"/>
                  </a:cubicBezTo>
                  <a:cubicBezTo>
                    <a:pt x="0" y="6220"/>
                    <a:pt x="1667" y="8514"/>
                    <a:pt x="4109" y="8900"/>
                  </a:cubicBezTo>
                  <a:cubicBezTo>
                    <a:pt x="4347" y="8938"/>
                    <a:pt x="4583" y="8956"/>
                    <a:pt x="4816" y="8956"/>
                  </a:cubicBezTo>
                  <a:cubicBezTo>
                    <a:pt x="6980" y="8956"/>
                    <a:pt x="8883" y="7384"/>
                    <a:pt x="9231" y="5181"/>
                  </a:cubicBezTo>
                  <a:cubicBezTo>
                    <a:pt x="9618" y="2738"/>
                    <a:pt x="7953" y="444"/>
                    <a:pt x="5511" y="57"/>
                  </a:cubicBezTo>
                  <a:cubicBezTo>
                    <a:pt x="5273" y="19"/>
                    <a:pt x="5038" y="1"/>
                    <a:pt x="48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7"/>
            <p:cNvSpPr/>
            <p:nvPr/>
          </p:nvSpPr>
          <p:spPr>
            <a:xfrm>
              <a:off x="5867075" y="3127925"/>
              <a:ext cx="191725" cy="178525"/>
            </a:xfrm>
            <a:custGeom>
              <a:avLst/>
              <a:gdLst/>
              <a:ahLst/>
              <a:cxnLst/>
              <a:rect l="l" t="t" r="r" b="b"/>
              <a:pathLst>
                <a:path w="7669" h="7141" extrusionOk="0">
                  <a:moveTo>
                    <a:pt x="3829" y="1"/>
                  </a:moveTo>
                  <a:cubicBezTo>
                    <a:pt x="2104" y="1"/>
                    <a:pt x="586" y="1254"/>
                    <a:pt x="308" y="3011"/>
                  </a:cubicBezTo>
                  <a:cubicBezTo>
                    <a:pt x="0" y="4959"/>
                    <a:pt x="1328" y="6789"/>
                    <a:pt x="3276" y="7096"/>
                  </a:cubicBezTo>
                  <a:cubicBezTo>
                    <a:pt x="3465" y="7126"/>
                    <a:pt x="3654" y="7141"/>
                    <a:pt x="3840" y="7141"/>
                  </a:cubicBezTo>
                  <a:cubicBezTo>
                    <a:pt x="5564" y="7141"/>
                    <a:pt x="7080" y="5888"/>
                    <a:pt x="7360" y="4130"/>
                  </a:cubicBezTo>
                  <a:cubicBezTo>
                    <a:pt x="7668" y="2182"/>
                    <a:pt x="6339" y="353"/>
                    <a:pt x="4393" y="45"/>
                  </a:cubicBezTo>
                  <a:cubicBezTo>
                    <a:pt x="4203" y="15"/>
                    <a:pt x="4015" y="1"/>
                    <a:pt x="3829" y="1"/>
                  </a:cubicBezTo>
                  <a:close/>
                </a:path>
              </a:pathLst>
            </a:custGeom>
            <a:solidFill>
              <a:srgbClr val="3BA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7"/>
            <p:cNvSpPr/>
            <p:nvPr/>
          </p:nvSpPr>
          <p:spPr>
            <a:xfrm>
              <a:off x="5966500" y="3355125"/>
              <a:ext cx="294825" cy="274475"/>
            </a:xfrm>
            <a:custGeom>
              <a:avLst/>
              <a:gdLst/>
              <a:ahLst/>
              <a:cxnLst/>
              <a:rect l="l" t="t" r="r" b="b"/>
              <a:pathLst>
                <a:path w="11793" h="10979" extrusionOk="0">
                  <a:moveTo>
                    <a:pt x="5892" y="0"/>
                  </a:moveTo>
                  <a:cubicBezTo>
                    <a:pt x="3239" y="0"/>
                    <a:pt x="905" y="1927"/>
                    <a:pt x="477" y="4630"/>
                  </a:cubicBezTo>
                  <a:cubicBezTo>
                    <a:pt x="1" y="7624"/>
                    <a:pt x="2043" y="10437"/>
                    <a:pt x="5038" y="10910"/>
                  </a:cubicBezTo>
                  <a:cubicBezTo>
                    <a:pt x="5329" y="10956"/>
                    <a:pt x="5619" y="10979"/>
                    <a:pt x="5905" y="10979"/>
                  </a:cubicBezTo>
                  <a:cubicBezTo>
                    <a:pt x="8557" y="10979"/>
                    <a:pt x="10890" y="9053"/>
                    <a:pt x="11318" y="6349"/>
                  </a:cubicBezTo>
                  <a:cubicBezTo>
                    <a:pt x="11792" y="3355"/>
                    <a:pt x="9750" y="542"/>
                    <a:pt x="6757" y="68"/>
                  </a:cubicBezTo>
                  <a:cubicBezTo>
                    <a:pt x="6466" y="22"/>
                    <a:pt x="6177" y="0"/>
                    <a:pt x="5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7"/>
            <p:cNvSpPr/>
            <p:nvPr/>
          </p:nvSpPr>
          <p:spPr>
            <a:xfrm>
              <a:off x="6212125" y="3198725"/>
              <a:ext cx="209475" cy="195075"/>
            </a:xfrm>
            <a:custGeom>
              <a:avLst/>
              <a:gdLst/>
              <a:ahLst/>
              <a:cxnLst/>
              <a:rect l="l" t="t" r="r" b="b"/>
              <a:pathLst>
                <a:path w="8379" h="7803" extrusionOk="0">
                  <a:moveTo>
                    <a:pt x="4183" y="1"/>
                  </a:moveTo>
                  <a:cubicBezTo>
                    <a:pt x="2300" y="1"/>
                    <a:pt x="643" y="1371"/>
                    <a:pt x="338" y="3291"/>
                  </a:cubicBezTo>
                  <a:cubicBezTo>
                    <a:pt x="1" y="5418"/>
                    <a:pt x="1451" y="7416"/>
                    <a:pt x="3578" y="7754"/>
                  </a:cubicBezTo>
                  <a:cubicBezTo>
                    <a:pt x="3785" y="7787"/>
                    <a:pt x="3990" y="7803"/>
                    <a:pt x="4193" y="7803"/>
                  </a:cubicBezTo>
                  <a:cubicBezTo>
                    <a:pt x="6077" y="7803"/>
                    <a:pt x="7736" y="6433"/>
                    <a:pt x="8041" y="4512"/>
                  </a:cubicBezTo>
                  <a:cubicBezTo>
                    <a:pt x="8378" y="2386"/>
                    <a:pt x="6928" y="389"/>
                    <a:pt x="4800" y="50"/>
                  </a:cubicBezTo>
                  <a:cubicBezTo>
                    <a:pt x="4592" y="17"/>
                    <a:pt x="4387" y="1"/>
                    <a:pt x="41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7"/>
            <p:cNvSpPr/>
            <p:nvPr/>
          </p:nvSpPr>
          <p:spPr>
            <a:xfrm>
              <a:off x="6131875" y="3231400"/>
              <a:ext cx="281275" cy="261925"/>
            </a:xfrm>
            <a:custGeom>
              <a:avLst/>
              <a:gdLst/>
              <a:ahLst/>
              <a:cxnLst/>
              <a:rect l="l" t="t" r="r" b="b"/>
              <a:pathLst>
                <a:path w="11251" h="10477" extrusionOk="0">
                  <a:moveTo>
                    <a:pt x="5619" y="1"/>
                  </a:moveTo>
                  <a:cubicBezTo>
                    <a:pt x="3089" y="1"/>
                    <a:pt x="862" y="1840"/>
                    <a:pt x="453" y="4419"/>
                  </a:cubicBezTo>
                  <a:cubicBezTo>
                    <a:pt x="1" y="7275"/>
                    <a:pt x="1950" y="9958"/>
                    <a:pt x="4806" y="10411"/>
                  </a:cubicBezTo>
                  <a:cubicBezTo>
                    <a:pt x="5083" y="10455"/>
                    <a:pt x="5359" y="10476"/>
                    <a:pt x="5632" y="10476"/>
                  </a:cubicBezTo>
                  <a:cubicBezTo>
                    <a:pt x="8162" y="10476"/>
                    <a:pt x="10389" y="8637"/>
                    <a:pt x="10797" y="6059"/>
                  </a:cubicBezTo>
                  <a:cubicBezTo>
                    <a:pt x="11250" y="3201"/>
                    <a:pt x="9302" y="520"/>
                    <a:pt x="6445" y="66"/>
                  </a:cubicBezTo>
                  <a:cubicBezTo>
                    <a:pt x="6168" y="22"/>
                    <a:pt x="5892" y="1"/>
                    <a:pt x="5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7"/>
            <p:cNvSpPr/>
            <p:nvPr/>
          </p:nvSpPr>
          <p:spPr>
            <a:xfrm>
              <a:off x="5927275" y="3395450"/>
              <a:ext cx="240475" cy="223950"/>
            </a:xfrm>
            <a:custGeom>
              <a:avLst/>
              <a:gdLst/>
              <a:ahLst/>
              <a:cxnLst/>
              <a:rect l="l" t="t" r="r" b="b"/>
              <a:pathLst>
                <a:path w="9619" h="8958" extrusionOk="0">
                  <a:moveTo>
                    <a:pt x="4806" y="1"/>
                  </a:moveTo>
                  <a:cubicBezTo>
                    <a:pt x="2641" y="1"/>
                    <a:pt x="736" y="1573"/>
                    <a:pt x="388" y="3778"/>
                  </a:cubicBezTo>
                  <a:cubicBezTo>
                    <a:pt x="0" y="6221"/>
                    <a:pt x="1667" y="8514"/>
                    <a:pt x="4108" y="8901"/>
                  </a:cubicBezTo>
                  <a:cubicBezTo>
                    <a:pt x="4345" y="8939"/>
                    <a:pt x="4581" y="8957"/>
                    <a:pt x="4814" y="8957"/>
                  </a:cubicBezTo>
                  <a:cubicBezTo>
                    <a:pt x="6979" y="8957"/>
                    <a:pt x="8883" y="7385"/>
                    <a:pt x="9232" y="5180"/>
                  </a:cubicBezTo>
                  <a:cubicBezTo>
                    <a:pt x="9619" y="2737"/>
                    <a:pt x="7954" y="443"/>
                    <a:pt x="5512" y="57"/>
                  </a:cubicBezTo>
                  <a:cubicBezTo>
                    <a:pt x="5274" y="19"/>
                    <a:pt x="5039" y="1"/>
                    <a:pt x="48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7"/>
            <p:cNvSpPr/>
            <p:nvPr/>
          </p:nvSpPr>
          <p:spPr>
            <a:xfrm>
              <a:off x="6175500" y="3482200"/>
              <a:ext cx="128700" cy="119825"/>
            </a:xfrm>
            <a:custGeom>
              <a:avLst/>
              <a:gdLst/>
              <a:ahLst/>
              <a:cxnLst/>
              <a:rect l="l" t="t" r="r" b="b"/>
              <a:pathLst>
                <a:path w="5148" h="4793" extrusionOk="0">
                  <a:moveTo>
                    <a:pt x="2570" y="0"/>
                  </a:moveTo>
                  <a:cubicBezTo>
                    <a:pt x="1412" y="0"/>
                    <a:pt x="394" y="842"/>
                    <a:pt x="208" y="2021"/>
                  </a:cubicBezTo>
                  <a:cubicBezTo>
                    <a:pt x="0" y="3328"/>
                    <a:pt x="892" y="4557"/>
                    <a:pt x="2199" y="4763"/>
                  </a:cubicBezTo>
                  <a:cubicBezTo>
                    <a:pt x="2325" y="4783"/>
                    <a:pt x="2451" y="4793"/>
                    <a:pt x="2576" y="4793"/>
                  </a:cubicBezTo>
                  <a:cubicBezTo>
                    <a:pt x="3734" y="4793"/>
                    <a:pt x="4753" y="3952"/>
                    <a:pt x="4941" y="2772"/>
                  </a:cubicBezTo>
                  <a:cubicBezTo>
                    <a:pt x="5148" y="1464"/>
                    <a:pt x="4257" y="237"/>
                    <a:pt x="2950" y="30"/>
                  </a:cubicBezTo>
                  <a:cubicBezTo>
                    <a:pt x="2823" y="10"/>
                    <a:pt x="2696" y="0"/>
                    <a:pt x="25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7"/>
            <p:cNvSpPr/>
            <p:nvPr/>
          </p:nvSpPr>
          <p:spPr>
            <a:xfrm>
              <a:off x="5910425" y="3143575"/>
              <a:ext cx="294800" cy="274500"/>
            </a:xfrm>
            <a:custGeom>
              <a:avLst/>
              <a:gdLst/>
              <a:ahLst/>
              <a:cxnLst/>
              <a:rect l="l" t="t" r="r" b="b"/>
              <a:pathLst>
                <a:path w="11792" h="10980" extrusionOk="0">
                  <a:moveTo>
                    <a:pt x="5889" y="0"/>
                  </a:moveTo>
                  <a:cubicBezTo>
                    <a:pt x="3237" y="0"/>
                    <a:pt x="905" y="1928"/>
                    <a:pt x="475" y="4631"/>
                  </a:cubicBezTo>
                  <a:cubicBezTo>
                    <a:pt x="0" y="7624"/>
                    <a:pt x="2043" y="10437"/>
                    <a:pt x="5037" y="10911"/>
                  </a:cubicBezTo>
                  <a:cubicBezTo>
                    <a:pt x="5328" y="10957"/>
                    <a:pt x="5618" y="10979"/>
                    <a:pt x="5903" y="10979"/>
                  </a:cubicBezTo>
                  <a:cubicBezTo>
                    <a:pt x="8556" y="10979"/>
                    <a:pt x="10888" y="9052"/>
                    <a:pt x="11317" y="6349"/>
                  </a:cubicBezTo>
                  <a:cubicBezTo>
                    <a:pt x="11792" y="3355"/>
                    <a:pt x="9749" y="543"/>
                    <a:pt x="6755" y="69"/>
                  </a:cubicBezTo>
                  <a:cubicBezTo>
                    <a:pt x="6464" y="23"/>
                    <a:pt x="6175" y="0"/>
                    <a:pt x="5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7"/>
            <p:cNvSpPr/>
            <p:nvPr/>
          </p:nvSpPr>
          <p:spPr>
            <a:xfrm>
              <a:off x="5757344" y="3397234"/>
              <a:ext cx="209475" cy="195075"/>
            </a:xfrm>
            <a:custGeom>
              <a:avLst/>
              <a:gdLst/>
              <a:ahLst/>
              <a:cxnLst/>
              <a:rect l="l" t="t" r="r" b="b"/>
              <a:pathLst>
                <a:path w="8379" h="7803" extrusionOk="0">
                  <a:moveTo>
                    <a:pt x="4185" y="0"/>
                  </a:moveTo>
                  <a:cubicBezTo>
                    <a:pt x="2300" y="0"/>
                    <a:pt x="642" y="1370"/>
                    <a:pt x="338" y="3291"/>
                  </a:cubicBezTo>
                  <a:cubicBezTo>
                    <a:pt x="1" y="5418"/>
                    <a:pt x="1451" y="7415"/>
                    <a:pt x="3578" y="7754"/>
                  </a:cubicBezTo>
                  <a:cubicBezTo>
                    <a:pt x="3785" y="7786"/>
                    <a:pt x="3990" y="7802"/>
                    <a:pt x="4193" y="7802"/>
                  </a:cubicBezTo>
                  <a:cubicBezTo>
                    <a:pt x="6078" y="7802"/>
                    <a:pt x="7737" y="6433"/>
                    <a:pt x="8041" y="4512"/>
                  </a:cubicBezTo>
                  <a:cubicBezTo>
                    <a:pt x="8378" y="2384"/>
                    <a:pt x="6927" y="387"/>
                    <a:pt x="4800" y="49"/>
                  </a:cubicBezTo>
                  <a:cubicBezTo>
                    <a:pt x="4593" y="16"/>
                    <a:pt x="4388" y="0"/>
                    <a:pt x="41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7"/>
            <p:cNvSpPr/>
            <p:nvPr/>
          </p:nvSpPr>
          <p:spPr>
            <a:xfrm>
              <a:off x="6354175" y="3369750"/>
              <a:ext cx="148725" cy="138500"/>
            </a:xfrm>
            <a:custGeom>
              <a:avLst/>
              <a:gdLst/>
              <a:ahLst/>
              <a:cxnLst/>
              <a:rect l="l" t="t" r="r" b="b"/>
              <a:pathLst>
                <a:path w="5949" h="5540" extrusionOk="0">
                  <a:moveTo>
                    <a:pt x="2974" y="1"/>
                  </a:moveTo>
                  <a:cubicBezTo>
                    <a:pt x="1636" y="1"/>
                    <a:pt x="457" y="974"/>
                    <a:pt x="241" y="2338"/>
                  </a:cubicBezTo>
                  <a:cubicBezTo>
                    <a:pt x="1" y="3848"/>
                    <a:pt x="1032" y="5265"/>
                    <a:pt x="2541" y="5504"/>
                  </a:cubicBezTo>
                  <a:cubicBezTo>
                    <a:pt x="2688" y="5528"/>
                    <a:pt x="2834" y="5539"/>
                    <a:pt x="2979" y="5539"/>
                  </a:cubicBezTo>
                  <a:cubicBezTo>
                    <a:pt x="4315" y="5539"/>
                    <a:pt x="5492" y="4567"/>
                    <a:pt x="5708" y="3203"/>
                  </a:cubicBezTo>
                  <a:cubicBezTo>
                    <a:pt x="5948" y="1693"/>
                    <a:pt x="4918" y="275"/>
                    <a:pt x="3408" y="35"/>
                  </a:cubicBezTo>
                  <a:cubicBezTo>
                    <a:pt x="3262" y="12"/>
                    <a:pt x="3117" y="1"/>
                    <a:pt x="29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7"/>
            <p:cNvSpPr/>
            <p:nvPr/>
          </p:nvSpPr>
          <p:spPr>
            <a:xfrm>
              <a:off x="5859875" y="3254400"/>
              <a:ext cx="110175" cy="102575"/>
            </a:xfrm>
            <a:custGeom>
              <a:avLst/>
              <a:gdLst/>
              <a:ahLst/>
              <a:cxnLst/>
              <a:rect l="l" t="t" r="r" b="b"/>
              <a:pathLst>
                <a:path w="4407" h="4103" extrusionOk="0">
                  <a:moveTo>
                    <a:pt x="2201" y="0"/>
                  </a:moveTo>
                  <a:cubicBezTo>
                    <a:pt x="1210" y="0"/>
                    <a:pt x="338" y="721"/>
                    <a:pt x="179" y="1731"/>
                  </a:cubicBezTo>
                  <a:cubicBezTo>
                    <a:pt x="1" y="2849"/>
                    <a:pt x="764" y="3899"/>
                    <a:pt x="1883" y="4077"/>
                  </a:cubicBezTo>
                  <a:cubicBezTo>
                    <a:pt x="1992" y="4094"/>
                    <a:pt x="2100" y="4103"/>
                    <a:pt x="2206" y="4103"/>
                  </a:cubicBezTo>
                  <a:cubicBezTo>
                    <a:pt x="3197" y="4103"/>
                    <a:pt x="4069" y="3382"/>
                    <a:pt x="4229" y="2373"/>
                  </a:cubicBezTo>
                  <a:cubicBezTo>
                    <a:pt x="4407" y="1254"/>
                    <a:pt x="3644" y="204"/>
                    <a:pt x="2526" y="26"/>
                  </a:cubicBezTo>
                  <a:cubicBezTo>
                    <a:pt x="2417" y="9"/>
                    <a:pt x="2308" y="0"/>
                    <a:pt x="2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7"/>
            <p:cNvSpPr/>
            <p:nvPr/>
          </p:nvSpPr>
          <p:spPr>
            <a:xfrm>
              <a:off x="5894975" y="3309400"/>
              <a:ext cx="190075" cy="177025"/>
            </a:xfrm>
            <a:custGeom>
              <a:avLst/>
              <a:gdLst/>
              <a:ahLst/>
              <a:cxnLst/>
              <a:rect l="l" t="t" r="r" b="b"/>
              <a:pathLst>
                <a:path w="7603" h="7081" extrusionOk="0">
                  <a:moveTo>
                    <a:pt x="3799" y="1"/>
                  </a:moveTo>
                  <a:cubicBezTo>
                    <a:pt x="2087" y="1"/>
                    <a:pt x="582" y="1243"/>
                    <a:pt x="306" y="2986"/>
                  </a:cubicBezTo>
                  <a:cubicBezTo>
                    <a:pt x="0" y="4917"/>
                    <a:pt x="1316" y="6729"/>
                    <a:pt x="3246" y="7036"/>
                  </a:cubicBezTo>
                  <a:cubicBezTo>
                    <a:pt x="3434" y="7066"/>
                    <a:pt x="3620" y="7080"/>
                    <a:pt x="3804" y="7080"/>
                  </a:cubicBezTo>
                  <a:cubicBezTo>
                    <a:pt x="5515" y="7080"/>
                    <a:pt x="7019" y="5838"/>
                    <a:pt x="7296" y="4095"/>
                  </a:cubicBezTo>
                  <a:cubicBezTo>
                    <a:pt x="7603" y="2164"/>
                    <a:pt x="6286" y="352"/>
                    <a:pt x="4356" y="44"/>
                  </a:cubicBezTo>
                  <a:cubicBezTo>
                    <a:pt x="4169" y="15"/>
                    <a:pt x="3983" y="1"/>
                    <a:pt x="3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7"/>
            <p:cNvSpPr/>
            <p:nvPr/>
          </p:nvSpPr>
          <p:spPr>
            <a:xfrm>
              <a:off x="5127400" y="3014700"/>
              <a:ext cx="226400" cy="216675"/>
            </a:xfrm>
            <a:custGeom>
              <a:avLst/>
              <a:gdLst/>
              <a:ahLst/>
              <a:cxnLst/>
              <a:rect l="l" t="t" r="r" b="b"/>
              <a:pathLst>
                <a:path w="9056" h="8667" extrusionOk="0">
                  <a:moveTo>
                    <a:pt x="4532" y="0"/>
                  </a:moveTo>
                  <a:cubicBezTo>
                    <a:pt x="4404" y="0"/>
                    <a:pt x="4274" y="6"/>
                    <a:pt x="4144" y="18"/>
                  </a:cubicBezTo>
                  <a:cubicBezTo>
                    <a:pt x="1761" y="229"/>
                    <a:pt x="0" y="2334"/>
                    <a:pt x="212" y="4717"/>
                  </a:cubicBezTo>
                  <a:cubicBezTo>
                    <a:pt x="411" y="6970"/>
                    <a:pt x="2302" y="8667"/>
                    <a:pt x="4523" y="8667"/>
                  </a:cubicBezTo>
                  <a:cubicBezTo>
                    <a:pt x="4652" y="8667"/>
                    <a:pt x="4781" y="8661"/>
                    <a:pt x="4911" y="8650"/>
                  </a:cubicBezTo>
                  <a:cubicBezTo>
                    <a:pt x="7295" y="8437"/>
                    <a:pt x="9055" y="6335"/>
                    <a:pt x="8844" y="3950"/>
                  </a:cubicBezTo>
                  <a:cubicBezTo>
                    <a:pt x="8644" y="1697"/>
                    <a:pt x="6752" y="0"/>
                    <a:pt x="4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7"/>
            <p:cNvSpPr/>
            <p:nvPr/>
          </p:nvSpPr>
          <p:spPr>
            <a:xfrm>
              <a:off x="5363750" y="2912875"/>
              <a:ext cx="107150" cy="102550"/>
            </a:xfrm>
            <a:custGeom>
              <a:avLst/>
              <a:gdLst/>
              <a:ahLst/>
              <a:cxnLst/>
              <a:rect l="l" t="t" r="r" b="b"/>
              <a:pathLst>
                <a:path w="4286" h="4102" extrusionOk="0">
                  <a:moveTo>
                    <a:pt x="2145" y="1"/>
                  </a:moveTo>
                  <a:cubicBezTo>
                    <a:pt x="2085" y="1"/>
                    <a:pt x="2023" y="3"/>
                    <a:pt x="1962" y="9"/>
                  </a:cubicBezTo>
                  <a:cubicBezTo>
                    <a:pt x="833" y="109"/>
                    <a:pt x="0" y="1105"/>
                    <a:pt x="100" y="2232"/>
                  </a:cubicBezTo>
                  <a:cubicBezTo>
                    <a:pt x="195" y="3298"/>
                    <a:pt x="1090" y="4102"/>
                    <a:pt x="2142" y="4102"/>
                  </a:cubicBezTo>
                  <a:cubicBezTo>
                    <a:pt x="2202" y="4102"/>
                    <a:pt x="2263" y="4099"/>
                    <a:pt x="2325" y="4094"/>
                  </a:cubicBezTo>
                  <a:cubicBezTo>
                    <a:pt x="3453" y="3994"/>
                    <a:pt x="4285" y="2997"/>
                    <a:pt x="4185" y="1869"/>
                  </a:cubicBezTo>
                  <a:cubicBezTo>
                    <a:pt x="4091" y="803"/>
                    <a:pt x="3195" y="1"/>
                    <a:pt x="2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7"/>
            <p:cNvSpPr/>
            <p:nvPr/>
          </p:nvSpPr>
          <p:spPr>
            <a:xfrm>
              <a:off x="5653150" y="3231825"/>
              <a:ext cx="179325" cy="171600"/>
            </a:xfrm>
            <a:custGeom>
              <a:avLst/>
              <a:gdLst/>
              <a:ahLst/>
              <a:cxnLst/>
              <a:rect l="l" t="t" r="r" b="b"/>
              <a:pathLst>
                <a:path w="7173" h="6864" extrusionOk="0">
                  <a:moveTo>
                    <a:pt x="3591" y="0"/>
                  </a:moveTo>
                  <a:cubicBezTo>
                    <a:pt x="3489" y="0"/>
                    <a:pt x="3386" y="5"/>
                    <a:pt x="3283" y="14"/>
                  </a:cubicBezTo>
                  <a:cubicBezTo>
                    <a:pt x="1395" y="183"/>
                    <a:pt x="0" y="1849"/>
                    <a:pt x="169" y="3736"/>
                  </a:cubicBezTo>
                  <a:cubicBezTo>
                    <a:pt x="327" y="5520"/>
                    <a:pt x="1823" y="6864"/>
                    <a:pt x="3581" y="6864"/>
                  </a:cubicBezTo>
                  <a:cubicBezTo>
                    <a:pt x="3684" y="6864"/>
                    <a:pt x="3787" y="6859"/>
                    <a:pt x="3890" y="6850"/>
                  </a:cubicBezTo>
                  <a:cubicBezTo>
                    <a:pt x="5778" y="6683"/>
                    <a:pt x="7173" y="5015"/>
                    <a:pt x="7004" y="3128"/>
                  </a:cubicBezTo>
                  <a:cubicBezTo>
                    <a:pt x="6845" y="1344"/>
                    <a:pt x="5348" y="0"/>
                    <a:pt x="3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7"/>
            <p:cNvSpPr/>
            <p:nvPr/>
          </p:nvSpPr>
          <p:spPr>
            <a:xfrm>
              <a:off x="5313350" y="3170300"/>
              <a:ext cx="184900" cy="176950"/>
            </a:xfrm>
            <a:custGeom>
              <a:avLst/>
              <a:gdLst/>
              <a:ahLst/>
              <a:cxnLst/>
              <a:rect l="l" t="t" r="r" b="b"/>
              <a:pathLst>
                <a:path w="7396" h="7078" extrusionOk="0">
                  <a:moveTo>
                    <a:pt x="3701" y="1"/>
                  </a:moveTo>
                  <a:cubicBezTo>
                    <a:pt x="3596" y="1"/>
                    <a:pt x="3490" y="5"/>
                    <a:pt x="3384" y="15"/>
                  </a:cubicBezTo>
                  <a:cubicBezTo>
                    <a:pt x="1437" y="187"/>
                    <a:pt x="0" y="1906"/>
                    <a:pt x="173" y="3852"/>
                  </a:cubicBezTo>
                  <a:cubicBezTo>
                    <a:pt x="337" y="5693"/>
                    <a:pt x="1882" y="7077"/>
                    <a:pt x="3695" y="7077"/>
                  </a:cubicBezTo>
                  <a:cubicBezTo>
                    <a:pt x="3799" y="7077"/>
                    <a:pt x="3905" y="7073"/>
                    <a:pt x="4011" y="7063"/>
                  </a:cubicBezTo>
                  <a:cubicBezTo>
                    <a:pt x="5958" y="6891"/>
                    <a:pt x="7395" y="5173"/>
                    <a:pt x="7223" y="3226"/>
                  </a:cubicBezTo>
                  <a:cubicBezTo>
                    <a:pt x="7059" y="1386"/>
                    <a:pt x="5515" y="1"/>
                    <a:pt x="3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7"/>
            <p:cNvSpPr/>
            <p:nvPr/>
          </p:nvSpPr>
          <p:spPr>
            <a:xfrm>
              <a:off x="5430075" y="2879550"/>
              <a:ext cx="233975" cy="223950"/>
            </a:xfrm>
            <a:custGeom>
              <a:avLst/>
              <a:gdLst/>
              <a:ahLst/>
              <a:cxnLst/>
              <a:rect l="l" t="t" r="r" b="b"/>
              <a:pathLst>
                <a:path w="9359" h="8958" extrusionOk="0">
                  <a:moveTo>
                    <a:pt x="4684" y="1"/>
                  </a:moveTo>
                  <a:cubicBezTo>
                    <a:pt x="4552" y="1"/>
                    <a:pt x="4418" y="7"/>
                    <a:pt x="4284" y="18"/>
                  </a:cubicBezTo>
                  <a:cubicBezTo>
                    <a:pt x="1821" y="237"/>
                    <a:pt x="0" y="2412"/>
                    <a:pt x="220" y="4875"/>
                  </a:cubicBezTo>
                  <a:cubicBezTo>
                    <a:pt x="426" y="7203"/>
                    <a:pt x="2379" y="8957"/>
                    <a:pt x="4673" y="8957"/>
                  </a:cubicBezTo>
                  <a:cubicBezTo>
                    <a:pt x="4806" y="8957"/>
                    <a:pt x="4941" y="8951"/>
                    <a:pt x="5076" y="8939"/>
                  </a:cubicBezTo>
                  <a:cubicBezTo>
                    <a:pt x="7539" y="8720"/>
                    <a:pt x="9359" y="6546"/>
                    <a:pt x="9139" y="4082"/>
                  </a:cubicBezTo>
                  <a:cubicBezTo>
                    <a:pt x="8933" y="1755"/>
                    <a:pt x="6976" y="1"/>
                    <a:pt x="46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7"/>
            <p:cNvSpPr/>
            <p:nvPr/>
          </p:nvSpPr>
          <p:spPr>
            <a:xfrm>
              <a:off x="5660475" y="3076525"/>
              <a:ext cx="273675" cy="261925"/>
            </a:xfrm>
            <a:custGeom>
              <a:avLst/>
              <a:gdLst/>
              <a:ahLst/>
              <a:cxnLst/>
              <a:rect l="l" t="t" r="r" b="b"/>
              <a:pathLst>
                <a:path w="10947" h="10477" extrusionOk="0">
                  <a:moveTo>
                    <a:pt x="5479" y="0"/>
                  </a:moveTo>
                  <a:cubicBezTo>
                    <a:pt x="5324" y="0"/>
                    <a:pt x="5168" y="7"/>
                    <a:pt x="5011" y="21"/>
                  </a:cubicBezTo>
                  <a:cubicBezTo>
                    <a:pt x="2129" y="278"/>
                    <a:pt x="1" y="2820"/>
                    <a:pt x="258" y="5701"/>
                  </a:cubicBezTo>
                  <a:cubicBezTo>
                    <a:pt x="499" y="8425"/>
                    <a:pt x="2786" y="10476"/>
                    <a:pt x="5471" y="10476"/>
                  </a:cubicBezTo>
                  <a:cubicBezTo>
                    <a:pt x="5626" y="10476"/>
                    <a:pt x="5782" y="10469"/>
                    <a:pt x="5939" y="10455"/>
                  </a:cubicBezTo>
                  <a:cubicBezTo>
                    <a:pt x="8819" y="10200"/>
                    <a:pt x="10947" y="7656"/>
                    <a:pt x="10691" y="4775"/>
                  </a:cubicBezTo>
                  <a:cubicBezTo>
                    <a:pt x="10448" y="2051"/>
                    <a:pt x="8162" y="0"/>
                    <a:pt x="5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7"/>
            <p:cNvSpPr/>
            <p:nvPr/>
          </p:nvSpPr>
          <p:spPr>
            <a:xfrm>
              <a:off x="5119925" y="3084700"/>
              <a:ext cx="273625" cy="261900"/>
            </a:xfrm>
            <a:custGeom>
              <a:avLst/>
              <a:gdLst/>
              <a:ahLst/>
              <a:cxnLst/>
              <a:rect l="l" t="t" r="r" b="b"/>
              <a:pathLst>
                <a:path w="10945" h="10476" extrusionOk="0">
                  <a:moveTo>
                    <a:pt x="5479" y="0"/>
                  </a:moveTo>
                  <a:cubicBezTo>
                    <a:pt x="5324" y="0"/>
                    <a:pt x="5167" y="7"/>
                    <a:pt x="5009" y="21"/>
                  </a:cubicBezTo>
                  <a:cubicBezTo>
                    <a:pt x="2129" y="277"/>
                    <a:pt x="0" y="2820"/>
                    <a:pt x="257" y="5701"/>
                  </a:cubicBezTo>
                  <a:cubicBezTo>
                    <a:pt x="500" y="8426"/>
                    <a:pt x="2786" y="10475"/>
                    <a:pt x="5469" y="10475"/>
                  </a:cubicBezTo>
                  <a:cubicBezTo>
                    <a:pt x="5624" y="10475"/>
                    <a:pt x="5780" y="10469"/>
                    <a:pt x="5937" y="10455"/>
                  </a:cubicBezTo>
                  <a:cubicBezTo>
                    <a:pt x="8817" y="10199"/>
                    <a:pt x="10944" y="7655"/>
                    <a:pt x="10689" y="4775"/>
                  </a:cubicBezTo>
                  <a:cubicBezTo>
                    <a:pt x="10446" y="2050"/>
                    <a:pt x="8161" y="0"/>
                    <a:pt x="5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7"/>
            <p:cNvSpPr/>
            <p:nvPr/>
          </p:nvSpPr>
          <p:spPr>
            <a:xfrm>
              <a:off x="5076100" y="3221425"/>
              <a:ext cx="108725" cy="104075"/>
            </a:xfrm>
            <a:custGeom>
              <a:avLst/>
              <a:gdLst/>
              <a:ahLst/>
              <a:cxnLst/>
              <a:rect l="l" t="t" r="r" b="b"/>
              <a:pathLst>
                <a:path w="4349" h="4163" extrusionOk="0">
                  <a:moveTo>
                    <a:pt x="2177" y="1"/>
                  </a:moveTo>
                  <a:cubicBezTo>
                    <a:pt x="2115" y="1"/>
                    <a:pt x="2053" y="3"/>
                    <a:pt x="1990" y="9"/>
                  </a:cubicBezTo>
                  <a:cubicBezTo>
                    <a:pt x="846" y="111"/>
                    <a:pt x="0" y="1122"/>
                    <a:pt x="102" y="2265"/>
                  </a:cubicBezTo>
                  <a:cubicBezTo>
                    <a:pt x="198" y="3347"/>
                    <a:pt x="1106" y="4162"/>
                    <a:pt x="2173" y="4162"/>
                  </a:cubicBezTo>
                  <a:cubicBezTo>
                    <a:pt x="2235" y="4162"/>
                    <a:pt x="2298" y="4160"/>
                    <a:pt x="2361" y="4154"/>
                  </a:cubicBezTo>
                  <a:cubicBezTo>
                    <a:pt x="3504" y="4052"/>
                    <a:pt x="4348" y="3041"/>
                    <a:pt x="4247" y="1897"/>
                  </a:cubicBezTo>
                  <a:cubicBezTo>
                    <a:pt x="4152" y="816"/>
                    <a:pt x="3244" y="1"/>
                    <a:pt x="21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7"/>
            <p:cNvSpPr/>
            <p:nvPr/>
          </p:nvSpPr>
          <p:spPr>
            <a:xfrm>
              <a:off x="5465775" y="2935350"/>
              <a:ext cx="233975" cy="223925"/>
            </a:xfrm>
            <a:custGeom>
              <a:avLst/>
              <a:gdLst/>
              <a:ahLst/>
              <a:cxnLst/>
              <a:rect l="l" t="t" r="r" b="b"/>
              <a:pathLst>
                <a:path w="9359" h="8957" extrusionOk="0">
                  <a:moveTo>
                    <a:pt x="4683" y="1"/>
                  </a:moveTo>
                  <a:cubicBezTo>
                    <a:pt x="4551" y="1"/>
                    <a:pt x="4417" y="7"/>
                    <a:pt x="4283" y="18"/>
                  </a:cubicBezTo>
                  <a:cubicBezTo>
                    <a:pt x="1819" y="237"/>
                    <a:pt x="0" y="2411"/>
                    <a:pt x="219" y="4875"/>
                  </a:cubicBezTo>
                  <a:cubicBezTo>
                    <a:pt x="427" y="7204"/>
                    <a:pt x="2382" y="8957"/>
                    <a:pt x="4676" y="8957"/>
                  </a:cubicBezTo>
                  <a:cubicBezTo>
                    <a:pt x="4808" y="8957"/>
                    <a:pt x="4941" y="8951"/>
                    <a:pt x="5076" y="8939"/>
                  </a:cubicBezTo>
                  <a:cubicBezTo>
                    <a:pt x="7538" y="8720"/>
                    <a:pt x="9359" y="6546"/>
                    <a:pt x="9139" y="4082"/>
                  </a:cubicBezTo>
                  <a:cubicBezTo>
                    <a:pt x="8930" y="1753"/>
                    <a:pt x="6978" y="1"/>
                    <a:pt x="46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7"/>
            <p:cNvSpPr/>
            <p:nvPr/>
          </p:nvSpPr>
          <p:spPr>
            <a:xfrm>
              <a:off x="5653800" y="2920675"/>
              <a:ext cx="186575" cy="178525"/>
            </a:xfrm>
            <a:custGeom>
              <a:avLst/>
              <a:gdLst/>
              <a:ahLst/>
              <a:cxnLst/>
              <a:rect l="l" t="t" r="r" b="b"/>
              <a:pathLst>
                <a:path w="7463" h="7141" extrusionOk="0">
                  <a:moveTo>
                    <a:pt x="3736" y="1"/>
                  </a:moveTo>
                  <a:cubicBezTo>
                    <a:pt x="3630" y="1"/>
                    <a:pt x="3523" y="5"/>
                    <a:pt x="3416" y="15"/>
                  </a:cubicBezTo>
                  <a:cubicBezTo>
                    <a:pt x="1451" y="189"/>
                    <a:pt x="0" y="1924"/>
                    <a:pt x="175" y="3887"/>
                  </a:cubicBezTo>
                  <a:cubicBezTo>
                    <a:pt x="341" y="5744"/>
                    <a:pt x="1899" y="7141"/>
                    <a:pt x="3729" y="7141"/>
                  </a:cubicBezTo>
                  <a:cubicBezTo>
                    <a:pt x="3835" y="7141"/>
                    <a:pt x="3941" y="7136"/>
                    <a:pt x="4048" y="7127"/>
                  </a:cubicBezTo>
                  <a:cubicBezTo>
                    <a:pt x="6012" y="6953"/>
                    <a:pt x="7463" y="5219"/>
                    <a:pt x="7287" y="3255"/>
                  </a:cubicBezTo>
                  <a:cubicBezTo>
                    <a:pt x="7123" y="1398"/>
                    <a:pt x="5565" y="1"/>
                    <a:pt x="3736" y="1"/>
                  </a:cubicBezTo>
                  <a:close/>
                </a:path>
              </a:pathLst>
            </a:custGeom>
            <a:solidFill>
              <a:srgbClr val="3BA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7"/>
            <p:cNvSpPr/>
            <p:nvPr/>
          </p:nvSpPr>
          <p:spPr>
            <a:xfrm>
              <a:off x="5434150" y="3136925"/>
              <a:ext cx="286800" cy="274475"/>
            </a:xfrm>
            <a:custGeom>
              <a:avLst/>
              <a:gdLst/>
              <a:ahLst/>
              <a:cxnLst/>
              <a:rect l="l" t="t" r="r" b="b"/>
              <a:pathLst>
                <a:path w="11472" h="10979" extrusionOk="0">
                  <a:moveTo>
                    <a:pt x="5742" y="0"/>
                  </a:moveTo>
                  <a:cubicBezTo>
                    <a:pt x="5580" y="0"/>
                    <a:pt x="5415" y="7"/>
                    <a:pt x="5250" y="22"/>
                  </a:cubicBezTo>
                  <a:cubicBezTo>
                    <a:pt x="2232" y="291"/>
                    <a:pt x="1" y="2955"/>
                    <a:pt x="269" y="5974"/>
                  </a:cubicBezTo>
                  <a:cubicBezTo>
                    <a:pt x="523" y="8829"/>
                    <a:pt x="2919" y="10978"/>
                    <a:pt x="5731" y="10978"/>
                  </a:cubicBezTo>
                  <a:cubicBezTo>
                    <a:pt x="5893" y="10978"/>
                    <a:pt x="6057" y="10971"/>
                    <a:pt x="6222" y="10957"/>
                  </a:cubicBezTo>
                  <a:cubicBezTo>
                    <a:pt x="9240" y="10688"/>
                    <a:pt x="11471" y="8021"/>
                    <a:pt x="11203" y="5003"/>
                  </a:cubicBezTo>
                  <a:cubicBezTo>
                    <a:pt x="10949" y="2149"/>
                    <a:pt x="8554" y="0"/>
                    <a:pt x="57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7"/>
            <p:cNvSpPr/>
            <p:nvPr/>
          </p:nvSpPr>
          <p:spPr>
            <a:xfrm>
              <a:off x="5286625" y="2967075"/>
              <a:ext cx="203775" cy="195025"/>
            </a:xfrm>
            <a:custGeom>
              <a:avLst/>
              <a:gdLst/>
              <a:ahLst/>
              <a:cxnLst/>
              <a:rect l="l" t="t" r="r" b="b"/>
              <a:pathLst>
                <a:path w="8151" h="7801" extrusionOk="0">
                  <a:moveTo>
                    <a:pt x="4080" y="0"/>
                  </a:moveTo>
                  <a:cubicBezTo>
                    <a:pt x="3965" y="0"/>
                    <a:pt x="3848" y="6"/>
                    <a:pt x="3731" y="16"/>
                  </a:cubicBezTo>
                  <a:cubicBezTo>
                    <a:pt x="1585" y="207"/>
                    <a:pt x="1" y="2101"/>
                    <a:pt x="191" y="4245"/>
                  </a:cubicBezTo>
                  <a:cubicBezTo>
                    <a:pt x="372" y="6273"/>
                    <a:pt x="2074" y="7800"/>
                    <a:pt x="4072" y="7800"/>
                  </a:cubicBezTo>
                  <a:cubicBezTo>
                    <a:pt x="4187" y="7800"/>
                    <a:pt x="4304" y="7795"/>
                    <a:pt x="4421" y="7785"/>
                  </a:cubicBezTo>
                  <a:cubicBezTo>
                    <a:pt x="6566" y="7593"/>
                    <a:pt x="8150" y="5700"/>
                    <a:pt x="7960" y="3555"/>
                  </a:cubicBezTo>
                  <a:cubicBezTo>
                    <a:pt x="7780" y="1527"/>
                    <a:pt x="6077" y="0"/>
                    <a:pt x="4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7"/>
            <p:cNvSpPr/>
            <p:nvPr/>
          </p:nvSpPr>
          <p:spPr>
            <a:xfrm>
              <a:off x="5291400" y="3002600"/>
              <a:ext cx="273675" cy="261900"/>
            </a:xfrm>
            <a:custGeom>
              <a:avLst/>
              <a:gdLst/>
              <a:ahLst/>
              <a:cxnLst/>
              <a:rect l="l" t="t" r="r" b="b"/>
              <a:pathLst>
                <a:path w="10947" h="10476" extrusionOk="0">
                  <a:moveTo>
                    <a:pt x="5480" y="1"/>
                  </a:moveTo>
                  <a:cubicBezTo>
                    <a:pt x="5325" y="1"/>
                    <a:pt x="5168" y="7"/>
                    <a:pt x="5009" y="22"/>
                  </a:cubicBezTo>
                  <a:cubicBezTo>
                    <a:pt x="2129" y="276"/>
                    <a:pt x="0" y="2821"/>
                    <a:pt x="257" y="5702"/>
                  </a:cubicBezTo>
                  <a:cubicBezTo>
                    <a:pt x="498" y="8425"/>
                    <a:pt x="2784" y="10476"/>
                    <a:pt x="5466" y="10476"/>
                  </a:cubicBezTo>
                  <a:cubicBezTo>
                    <a:pt x="5622" y="10476"/>
                    <a:pt x="5779" y="10469"/>
                    <a:pt x="5937" y="10455"/>
                  </a:cubicBezTo>
                  <a:cubicBezTo>
                    <a:pt x="8817" y="10199"/>
                    <a:pt x="10946" y="7656"/>
                    <a:pt x="10689" y="4775"/>
                  </a:cubicBezTo>
                  <a:cubicBezTo>
                    <a:pt x="10448" y="2051"/>
                    <a:pt x="8162" y="1"/>
                    <a:pt x="54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7"/>
            <p:cNvSpPr/>
            <p:nvPr/>
          </p:nvSpPr>
          <p:spPr>
            <a:xfrm>
              <a:off x="5525825" y="3181775"/>
              <a:ext cx="233975" cy="223900"/>
            </a:xfrm>
            <a:custGeom>
              <a:avLst/>
              <a:gdLst/>
              <a:ahLst/>
              <a:cxnLst/>
              <a:rect l="l" t="t" r="r" b="b"/>
              <a:pathLst>
                <a:path w="9359" h="8956" extrusionOk="0">
                  <a:moveTo>
                    <a:pt x="4684" y="0"/>
                  </a:moveTo>
                  <a:cubicBezTo>
                    <a:pt x="4551" y="0"/>
                    <a:pt x="4417" y="6"/>
                    <a:pt x="4282" y="18"/>
                  </a:cubicBezTo>
                  <a:cubicBezTo>
                    <a:pt x="1819" y="236"/>
                    <a:pt x="1" y="2410"/>
                    <a:pt x="219" y="4874"/>
                  </a:cubicBezTo>
                  <a:cubicBezTo>
                    <a:pt x="426" y="7202"/>
                    <a:pt x="2379" y="8955"/>
                    <a:pt x="4673" y="8955"/>
                  </a:cubicBezTo>
                  <a:cubicBezTo>
                    <a:pt x="4806" y="8955"/>
                    <a:pt x="4940" y="8949"/>
                    <a:pt x="5075" y="8937"/>
                  </a:cubicBezTo>
                  <a:cubicBezTo>
                    <a:pt x="7539" y="8717"/>
                    <a:pt x="9358" y="6543"/>
                    <a:pt x="9139" y="4082"/>
                  </a:cubicBezTo>
                  <a:cubicBezTo>
                    <a:pt x="8931" y="1753"/>
                    <a:pt x="6977" y="0"/>
                    <a:pt x="4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7"/>
            <p:cNvSpPr/>
            <p:nvPr/>
          </p:nvSpPr>
          <p:spPr>
            <a:xfrm>
              <a:off x="5385925" y="3255225"/>
              <a:ext cx="125225" cy="119825"/>
            </a:xfrm>
            <a:custGeom>
              <a:avLst/>
              <a:gdLst/>
              <a:ahLst/>
              <a:cxnLst/>
              <a:rect l="l" t="t" r="r" b="b"/>
              <a:pathLst>
                <a:path w="5009" h="4793" extrusionOk="0">
                  <a:moveTo>
                    <a:pt x="2509" y="0"/>
                  </a:moveTo>
                  <a:cubicBezTo>
                    <a:pt x="2437" y="0"/>
                    <a:pt x="2365" y="3"/>
                    <a:pt x="2293" y="10"/>
                  </a:cubicBezTo>
                  <a:cubicBezTo>
                    <a:pt x="975" y="128"/>
                    <a:pt x="1" y="1290"/>
                    <a:pt x="118" y="2609"/>
                  </a:cubicBezTo>
                  <a:cubicBezTo>
                    <a:pt x="228" y="3855"/>
                    <a:pt x="1274" y="4793"/>
                    <a:pt x="2503" y="4793"/>
                  </a:cubicBezTo>
                  <a:cubicBezTo>
                    <a:pt x="2574" y="4793"/>
                    <a:pt x="2645" y="4790"/>
                    <a:pt x="2717" y="4783"/>
                  </a:cubicBezTo>
                  <a:cubicBezTo>
                    <a:pt x="4034" y="4667"/>
                    <a:pt x="5008" y="3503"/>
                    <a:pt x="4891" y="2184"/>
                  </a:cubicBezTo>
                  <a:cubicBezTo>
                    <a:pt x="4780" y="938"/>
                    <a:pt x="3734" y="0"/>
                    <a:pt x="2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7"/>
            <p:cNvSpPr/>
            <p:nvPr/>
          </p:nvSpPr>
          <p:spPr>
            <a:xfrm>
              <a:off x="5504550" y="2929675"/>
              <a:ext cx="286825" cy="274450"/>
            </a:xfrm>
            <a:custGeom>
              <a:avLst/>
              <a:gdLst/>
              <a:ahLst/>
              <a:cxnLst/>
              <a:rect l="l" t="t" r="r" b="b"/>
              <a:pathLst>
                <a:path w="11473" h="10978" extrusionOk="0">
                  <a:moveTo>
                    <a:pt x="5743" y="0"/>
                  </a:moveTo>
                  <a:cubicBezTo>
                    <a:pt x="5580" y="0"/>
                    <a:pt x="5416" y="8"/>
                    <a:pt x="5250" y="22"/>
                  </a:cubicBezTo>
                  <a:cubicBezTo>
                    <a:pt x="2232" y="291"/>
                    <a:pt x="1" y="2955"/>
                    <a:pt x="269" y="5974"/>
                  </a:cubicBezTo>
                  <a:cubicBezTo>
                    <a:pt x="524" y="8829"/>
                    <a:pt x="2920" y="10978"/>
                    <a:pt x="5731" y="10978"/>
                  </a:cubicBezTo>
                  <a:cubicBezTo>
                    <a:pt x="5894" y="10978"/>
                    <a:pt x="6058" y="10970"/>
                    <a:pt x="6223" y="10956"/>
                  </a:cubicBezTo>
                  <a:cubicBezTo>
                    <a:pt x="9243" y="10688"/>
                    <a:pt x="11472" y="8022"/>
                    <a:pt x="11204" y="5003"/>
                  </a:cubicBezTo>
                  <a:cubicBezTo>
                    <a:pt x="10950" y="2148"/>
                    <a:pt x="8556" y="0"/>
                    <a:pt x="57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7"/>
            <p:cNvSpPr/>
            <p:nvPr/>
          </p:nvSpPr>
          <p:spPr>
            <a:xfrm>
              <a:off x="5735125" y="3178925"/>
              <a:ext cx="203775" cy="195000"/>
            </a:xfrm>
            <a:custGeom>
              <a:avLst/>
              <a:gdLst/>
              <a:ahLst/>
              <a:cxnLst/>
              <a:rect l="l" t="t" r="r" b="b"/>
              <a:pathLst>
                <a:path w="8151" h="7800" extrusionOk="0">
                  <a:moveTo>
                    <a:pt x="4078" y="1"/>
                  </a:moveTo>
                  <a:cubicBezTo>
                    <a:pt x="3963" y="1"/>
                    <a:pt x="3847" y="6"/>
                    <a:pt x="3731" y="16"/>
                  </a:cubicBezTo>
                  <a:cubicBezTo>
                    <a:pt x="1585" y="207"/>
                    <a:pt x="1" y="2101"/>
                    <a:pt x="191" y="4245"/>
                  </a:cubicBezTo>
                  <a:cubicBezTo>
                    <a:pt x="372" y="6273"/>
                    <a:pt x="2073" y="7800"/>
                    <a:pt x="4070" y="7800"/>
                  </a:cubicBezTo>
                  <a:cubicBezTo>
                    <a:pt x="4186" y="7800"/>
                    <a:pt x="4303" y="7794"/>
                    <a:pt x="4421" y="7784"/>
                  </a:cubicBezTo>
                  <a:cubicBezTo>
                    <a:pt x="6566" y="7593"/>
                    <a:pt x="8150" y="5701"/>
                    <a:pt x="7960" y="3555"/>
                  </a:cubicBezTo>
                  <a:cubicBezTo>
                    <a:pt x="7780" y="1528"/>
                    <a:pt x="6076" y="1"/>
                    <a:pt x="40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7"/>
            <p:cNvSpPr/>
            <p:nvPr/>
          </p:nvSpPr>
          <p:spPr>
            <a:xfrm>
              <a:off x="5194975" y="3130100"/>
              <a:ext cx="144675" cy="138475"/>
            </a:xfrm>
            <a:custGeom>
              <a:avLst/>
              <a:gdLst/>
              <a:ahLst/>
              <a:cxnLst/>
              <a:rect l="l" t="t" r="r" b="b"/>
              <a:pathLst>
                <a:path w="5787" h="5539" extrusionOk="0">
                  <a:moveTo>
                    <a:pt x="2897" y="1"/>
                  </a:moveTo>
                  <a:cubicBezTo>
                    <a:pt x="2815" y="1"/>
                    <a:pt x="2732" y="4"/>
                    <a:pt x="2649" y="12"/>
                  </a:cubicBezTo>
                  <a:cubicBezTo>
                    <a:pt x="1125" y="148"/>
                    <a:pt x="1" y="1492"/>
                    <a:pt x="135" y="3015"/>
                  </a:cubicBezTo>
                  <a:cubicBezTo>
                    <a:pt x="264" y="4455"/>
                    <a:pt x="1472" y="5539"/>
                    <a:pt x="2892" y="5539"/>
                  </a:cubicBezTo>
                  <a:cubicBezTo>
                    <a:pt x="2973" y="5539"/>
                    <a:pt x="3056" y="5535"/>
                    <a:pt x="3139" y="5528"/>
                  </a:cubicBezTo>
                  <a:cubicBezTo>
                    <a:pt x="4662" y="5392"/>
                    <a:pt x="5787" y="4048"/>
                    <a:pt x="5651" y="2524"/>
                  </a:cubicBezTo>
                  <a:cubicBezTo>
                    <a:pt x="5523" y="1085"/>
                    <a:pt x="4315" y="1"/>
                    <a:pt x="2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7"/>
            <p:cNvSpPr/>
            <p:nvPr/>
          </p:nvSpPr>
          <p:spPr>
            <a:xfrm>
              <a:off x="5735250" y="3050225"/>
              <a:ext cx="107150" cy="102550"/>
            </a:xfrm>
            <a:custGeom>
              <a:avLst/>
              <a:gdLst/>
              <a:ahLst/>
              <a:cxnLst/>
              <a:rect l="l" t="t" r="r" b="b"/>
              <a:pathLst>
                <a:path w="4286" h="4102" extrusionOk="0">
                  <a:moveTo>
                    <a:pt x="2147" y="0"/>
                  </a:moveTo>
                  <a:cubicBezTo>
                    <a:pt x="2086" y="0"/>
                    <a:pt x="2024" y="3"/>
                    <a:pt x="1962" y="8"/>
                  </a:cubicBezTo>
                  <a:cubicBezTo>
                    <a:pt x="834" y="108"/>
                    <a:pt x="1" y="1106"/>
                    <a:pt x="101" y="2233"/>
                  </a:cubicBezTo>
                  <a:cubicBezTo>
                    <a:pt x="195" y="3299"/>
                    <a:pt x="1091" y="4102"/>
                    <a:pt x="2142" y="4102"/>
                  </a:cubicBezTo>
                  <a:cubicBezTo>
                    <a:pt x="2203" y="4102"/>
                    <a:pt x="2264" y="4099"/>
                    <a:pt x="2325" y="4093"/>
                  </a:cubicBezTo>
                  <a:cubicBezTo>
                    <a:pt x="3453" y="3993"/>
                    <a:pt x="4286" y="2997"/>
                    <a:pt x="4186" y="1870"/>
                  </a:cubicBezTo>
                  <a:cubicBezTo>
                    <a:pt x="4091" y="804"/>
                    <a:pt x="3197" y="0"/>
                    <a:pt x="2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7"/>
            <p:cNvSpPr/>
            <p:nvPr/>
          </p:nvSpPr>
          <p:spPr>
            <a:xfrm>
              <a:off x="5615250" y="3099900"/>
              <a:ext cx="184850" cy="176950"/>
            </a:xfrm>
            <a:custGeom>
              <a:avLst/>
              <a:gdLst/>
              <a:ahLst/>
              <a:cxnLst/>
              <a:rect l="l" t="t" r="r" b="b"/>
              <a:pathLst>
                <a:path w="7394" h="7078" extrusionOk="0">
                  <a:moveTo>
                    <a:pt x="3702" y="0"/>
                  </a:moveTo>
                  <a:cubicBezTo>
                    <a:pt x="3597" y="0"/>
                    <a:pt x="3491" y="5"/>
                    <a:pt x="3384" y="14"/>
                  </a:cubicBezTo>
                  <a:cubicBezTo>
                    <a:pt x="1437" y="187"/>
                    <a:pt x="0" y="1905"/>
                    <a:pt x="173" y="3852"/>
                  </a:cubicBezTo>
                  <a:cubicBezTo>
                    <a:pt x="336" y="5692"/>
                    <a:pt x="1879" y="7077"/>
                    <a:pt x="3692" y="7077"/>
                  </a:cubicBezTo>
                  <a:cubicBezTo>
                    <a:pt x="3797" y="7077"/>
                    <a:pt x="3903" y="7073"/>
                    <a:pt x="4010" y="7063"/>
                  </a:cubicBezTo>
                  <a:cubicBezTo>
                    <a:pt x="5957" y="6890"/>
                    <a:pt x="7394" y="5172"/>
                    <a:pt x="7221" y="3226"/>
                  </a:cubicBezTo>
                  <a:cubicBezTo>
                    <a:pt x="7058" y="1386"/>
                    <a:pt x="5514" y="0"/>
                    <a:pt x="3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4" name="Google Shape;1984;p47"/>
          <p:cNvSpPr txBox="1">
            <a:spLocks noGrp="1"/>
          </p:cNvSpPr>
          <p:nvPr>
            <p:ph type="ctrTitle"/>
          </p:nvPr>
        </p:nvSpPr>
        <p:spPr>
          <a:xfrm>
            <a:off x="4805444" y="793901"/>
            <a:ext cx="3451800" cy="1126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985" name="Google Shape;1985;p47"/>
          <p:cNvSpPr txBox="1">
            <a:spLocks noGrp="1"/>
          </p:cNvSpPr>
          <p:nvPr>
            <p:ph type="subTitle" idx="1"/>
          </p:nvPr>
        </p:nvSpPr>
        <p:spPr>
          <a:xfrm>
            <a:off x="4638600" y="2133870"/>
            <a:ext cx="3785400" cy="122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dk2"/>
                </a:highlight>
              </a:rPr>
              <a:t>Does anyone have any questions?</a:t>
            </a:r>
            <a:endParaRPr b="1">
              <a:solidFill>
                <a:schemeClr val="lt1"/>
              </a:solidFill>
              <a:highlight>
                <a:schemeClr val="dk2"/>
              </a:highlight>
            </a:endParaRPr>
          </a:p>
          <a:p>
            <a:pPr marL="0" lvl="0" indent="0" algn="ctr" rtl="0">
              <a:spcBef>
                <a:spcPts val="0"/>
              </a:spcBef>
              <a:spcAft>
                <a:spcPts val="0"/>
              </a:spcAft>
              <a:buNone/>
            </a:pPr>
            <a:endParaRPr/>
          </a:p>
          <a:p>
            <a:pPr marL="0" lvl="0" indent="0" algn="ctr" rtl="0">
              <a:spcBef>
                <a:spcPts val="0"/>
              </a:spcBef>
              <a:spcAft>
                <a:spcPts val="0"/>
              </a:spcAft>
              <a:buNone/>
            </a:pPr>
            <a:r>
              <a:rPr lang="en"/>
              <a:t>addyouremail@freepik.com</a:t>
            </a:r>
            <a:endParaRPr/>
          </a:p>
          <a:p>
            <a:pPr marL="0" lvl="0" indent="0" algn="ctr" rtl="0">
              <a:spcBef>
                <a:spcPts val="0"/>
              </a:spcBef>
              <a:spcAft>
                <a:spcPts val="0"/>
              </a:spcAft>
              <a:buNone/>
            </a:pPr>
            <a:r>
              <a:rPr lang="en"/>
              <a:t>+91 620 421 838</a:t>
            </a:r>
            <a:endParaRPr/>
          </a:p>
          <a:p>
            <a:pPr marL="0" lvl="0" indent="0" algn="ctr" rtl="0">
              <a:spcBef>
                <a:spcPts val="0"/>
              </a:spcBef>
              <a:spcAft>
                <a:spcPts val="0"/>
              </a:spcAft>
              <a:buNone/>
            </a:pPr>
            <a:r>
              <a:rPr lang="en"/>
              <a:t>yourcompany.com</a:t>
            </a:r>
            <a:endParaRPr/>
          </a:p>
        </p:txBody>
      </p:sp>
      <p:sp>
        <p:nvSpPr>
          <p:cNvPr id="1986" name="Google Shape;1986;p47"/>
          <p:cNvSpPr txBox="1">
            <a:spLocks noGrp="1"/>
          </p:cNvSpPr>
          <p:nvPr>
            <p:ph type="subTitle" idx="2"/>
          </p:nvPr>
        </p:nvSpPr>
        <p:spPr>
          <a:xfrm rot="-962">
            <a:off x="4923020" y="4215555"/>
            <a:ext cx="3216600" cy="37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Please keep this slide as attribution</a:t>
            </a:r>
            <a:endParaRPr/>
          </a:p>
        </p:txBody>
      </p:sp>
      <p:grpSp>
        <p:nvGrpSpPr>
          <p:cNvPr id="1987" name="Google Shape;1987;p47"/>
          <p:cNvGrpSpPr/>
          <p:nvPr/>
        </p:nvGrpSpPr>
        <p:grpSpPr>
          <a:xfrm>
            <a:off x="2704859" y="3984708"/>
            <a:ext cx="630177" cy="619147"/>
            <a:chOff x="3478626" y="1590983"/>
            <a:chExt cx="292751" cy="287614"/>
          </a:xfrm>
        </p:grpSpPr>
        <p:sp>
          <p:nvSpPr>
            <p:cNvPr id="1988" name="Google Shape;1988;p47"/>
            <p:cNvSpPr/>
            <p:nvPr/>
          </p:nvSpPr>
          <p:spPr>
            <a:xfrm>
              <a:off x="3478626" y="1590983"/>
              <a:ext cx="287551" cy="287551"/>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7"/>
            <p:cNvSpPr/>
            <p:nvPr/>
          </p:nvSpPr>
          <p:spPr>
            <a:xfrm>
              <a:off x="3603782" y="1590983"/>
              <a:ext cx="167595" cy="287614"/>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7"/>
            <p:cNvSpPr/>
            <p:nvPr/>
          </p:nvSpPr>
          <p:spPr>
            <a:xfrm>
              <a:off x="3512521" y="1634329"/>
              <a:ext cx="218872" cy="20085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7"/>
            <p:cNvSpPr/>
            <p:nvPr/>
          </p:nvSpPr>
          <p:spPr>
            <a:xfrm>
              <a:off x="3532968" y="1653084"/>
              <a:ext cx="177977" cy="163472"/>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7"/>
            <p:cNvSpPr/>
            <p:nvPr/>
          </p:nvSpPr>
          <p:spPr>
            <a:xfrm>
              <a:off x="3563480" y="1675984"/>
              <a:ext cx="118771" cy="116171"/>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47"/>
          <p:cNvGrpSpPr/>
          <p:nvPr/>
        </p:nvGrpSpPr>
        <p:grpSpPr>
          <a:xfrm>
            <a:off x="1752662" y="3985033"/>
            <a:ext cx="630157" cy="618488"/>
            <a:chOff x="1454026" y="1591124"/>
            <a:chExt cx="292742" cy="287308"/>
          </a:xfrm>
        </p:grpSpPr>
        <p:sp>
          <p:nvSpPr>
            <p:cNvPr id="1994" name="Google Shape;1994;p47"/>
            <p:cNvSpPr/>
            <p:nvPr/>
          </p:nvSpPr>
          <p:spPr>
            <a:xfrm>
              <a:off x="1454026" y="1591124"/>
              <a:ext cx="287541" cy="287245"/>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7"/>
            <p:cNvSpPr/>
            <p:nvPr/>
          </p:nvSpPr>
          <p:spPr>
            <a:xfrm>
              <a:off x="1579034" y="1591124"/>
              <a:ext cx="167734" cy="287308"/>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7"/>
            <p:cNvSpPr/>
            <p:nvPr/>
          </p:nvSpPr>
          <p:spPr>
            <a:xfrm>
              <a:off x="1522635" y="1709438"/>
              <a:ext cx="31726" cy="94227"/>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7"/>
            <p:cNvSpPr/>
            <p:nvPr/>
          </p:nvSpPr>
          <p:spPr>
            <a:xfrm>
              <a:off x="1514087" y="1653207"/>
              <a:ext cx="44547" cy="38253"/>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7"/>
            <p:cNvSpPr/>
            <p:nvPr/>
          </p:nvSpPr>
          <p:spPr>
            <a:xfrm>
              <a:off x="1585139" y="1709417"/>
              <a:ext cx="100649" cy="945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47"/>
          <p:cNvGrpSpPr/>
          <p:nvPr/>
        </p:nvGrpSpPr>
        <p:grpSpPr>
          <a:xfrm>
            <a:off x="3657060" y="3984443"/>
            <a:ext cx="630169" cy="619669"/>
            <a:chOff x="2466275" y="1590855"/>
            <a:chExt cx="292748" cy="287857"/>
          </a:xfrm>
        </p:grpSpPr>
        <p:sp>
          <p:nvSpPr>
            <p:cNvPr id="2000" name="Google Shape;2000;p47"/>
            <p:cNvSpPr/>
            <p:nvPr/>
          </p:nvSpPr>
          <p:spPr>
            <a:xfrm>
              <a:off x="2466275" y="1590855"/>
              <a:ext cx="287857" cy="287857"/>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7"/>
            <p:cNvSpPr/>
            <p:nvPr/>
          </p:nvSpPr>
          <p:spPr>
            <a:xfrm>
              <a:off x="2591250" y="1590855"/>
              <a:ext cx="167774" cy="287836"/>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7"/>
            <p:cNvSpPr/>
            <p:nvPr/>
          </p:nvSpPr>
          <p:spPr>
            <a:xfrm>
              <a:off x="2509965" y="1634546"/>
              <a:ext cx="200160" cy="200160"/>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7"/>
            <p:cNvSpPr/>
            <p:nvPr/>
          </p:nvSpPr>
          <p:spPr>
            <a:xfrm>
              <a:off x="2594615" y="1634546"/>
              <a:ext cx="120104" cy="200266"/>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7"/>
            <p:cNvSpPr/>
            <p:nvPr/>
          </p:nvSpPr>
          <p:spPr>
            <a:xfrm>
              <a:off x="2469937" y="1630270"/>
              <a:ext cx="245077" cy="209368"/>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5" name="Google Shape;2005;p47"/>
          <p:cNvSpPr/>
          <p:nvPr/>
        </p:nvSpPr>
        <p:spPr>
          <a:xfrm rot="-3648831">
            <a:off x="3523528" y="3361761"/>
            <a:ext cx="271166" cy="156907"/>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7"/>
          <p:cNvSpPr/>
          <p:nvPr/>
        </p:nvSpPr>
        <p:spPr>
          <a:xfrm>
            <a:off x="3292444" y="213386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7"/>
          <p:cNvSpPr/>
          <p:nvPr/>
        </p:nvSpPr>
        <p:spPr>
          <a:xfrm>
            <a:off x="2382830" y="2737289"/>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13"/>
                                        </p:tgtEl>
                                        <p:attrNameLst>
                                          <p:attrName>style.visibility</p:attrName>
                                        </p:attrNameLst>
                                      </p:cBhvr>
                                      <p:to>
                                        <p:strVal val="visible"/>
                                      </p:to>
                                    </p:set>
                                    <p:animEffect transition="in" filter="fade">
                                      <p:cBhvr>
                                        <p:cTn id="7" dur="1000"/>
                                        <p:tgtEl>
                                          <p:spTgt spid="1913"/>
                                        </p:tgtEl>
                                      </p:cBhvr>
                                    </p:animEffect>
                                  </p:childTnLst>
                                </p:cTn>
                              </p:par>
                              <p:par>
                                <p:cTn id="8" presetID="10" presetClass="entr" presetSubtype="0" fill="hold" nodeType="withEffect">
                                  <p:stCondLst>
                                    <p:cond delay="0"/>
                                  </p:stCondLst>
                                  <p:childTnLst>
                                    <p:set>
                                      <p:cBhvr>
                                        <p:cTn id="9" dur="1" fill="hold">
                                          <p:stCondLst>
                                            <p:cond delay="0"/>
                                          </p:stCondLst>
                                        </p:cTn>
                                        <p:tgtEl>
                                          <p:spTgt spid="1911"/>
                                        </p:tgtEl>
                                        <p:attrNameLst>
                                          <p:attrName>style.visibility</p:attrName>
                                        </p:attrNameLst>
                                      </p:cBhvr>
                                      <p:to>
                                        <p:strVal val="visible"/>
                                      </p:to>
                                    </p:set>
                                    <p:animEffect transition="in" filter="fade">
                                      <p:cBhvr>
                                        <p:cTn id="10" dur="1000"/>
                                        <p:tgtEl>
                                          <p:spTgt spid="1911"/>
                                        </p:tgtEl>
                                      </p:cBhvr>
                                    </p:animEffect>
                                  </p:childTnLst>
                                </p:cTn>
                              </p:par>
                              <p:par>
                                <p:cTn id="11" presetID="10" presetClass="entr" presetSubtype="0" fill="hold" nodeType="withEffect">
                                  <p:stCondLst>
                                    <p:cond delay="0"/>
                                  </p:stCondLst>
                                  <p:childTnLst>
                                    <p:set>
                                      <p:cBhvr>
                                        <p:cTn id="12" dur="1" fill="hold">
                                          <p:stCondLst>
                                            <p:cond delay="0"/>
                                          </p:stCondLst>
                                        </p:cTn>
                                        <p:tgtEl>
                                          <p:spTgt spid="1984"/>
                                        </p:tgtEl>
                                        <p:attrNameLst>
                                          <p:attrName>style.visibility</p:attrName>
                                        </p:attrNameLst>
                                      </p:cBhvr>
                                      <p:to>
                                        <p:strVal val="visible"/>
                                      </p:to>
                                    </p:set>
                                    <p:animEffect transition="in" filter="fade">
                                      <p:cBhvr>
                                        <p:cTn id="13" dur="1000"/>
                                        <p:tgtEl>
                                          <p:spTgt spid="198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912"/>
                                        </p:tgtEl>
                                        <p:attrNameLst>
                                          <p:attrName>style.visibility</p:attrName>
                                        </p:attrNameLst>
                                      </p:cBhvr>
                                      <p:to>
                                        <p:strVal val="visible"/>
                                      </p:to>
                                    </p:set>
                                    <p:animEffect transition="in" filter="fade">
                                      <p:cBhvr>
                                        <p:cTn id="18" dur="1000"/>
                                        <p:tgtEl>
                                          <p:spTgt spid="1912"/>
                                        </p:tgtEl>
                                      </p:cBhvr>
                                    </p:animEffect>
                                  </p:childTnLst>
                                </p:cTn>
                              </p:par>
                              <p:par>
                                <p:cTn id="19" presetID="10" presetClass="entr" presetSubtype="0" fill="hold" nodeType="withEffect">
                                  <p:stCondLst>
                                    <p:cond delay="0"/>
                                  </p:stCondLst>
                                  <p:childTnLst>
                                    <p:set>
                                      <p:cBhvr>
                                        <p:cTn id="20" dur="1" fill="hold">
                                          <p:stCondLst>
                                            <p:cond delay="0"/>
                                          </p:stCondLst>
                                        </p:cTn>
                                        <p:tgtEl>
                                          <p:spTgt spid="1985"/>
                                        </p:tgtEl>
                                        <p:attrNameLst>
                                          <p:attrName>style.visibility</p:attrName>
                                        </p:attrNameLst>
                                      </p:cBhvr>
                                      <p:to>
                                        <p:strVal val="visible"/>
                                      </p:to>
                                    </p:set>
                                    <p:animEffect transition="in" filter="fade">
                                      <p:cBhvr>
                                        <p:cTn id="21" dur="1000"/>
                                        <p:tgtEl>
                                          <p:spTgt spid="1985"/>
                                        </p:tgtEl>
                                      </p:cBhvr>
                                    </p:animEffect>
                                  </p:childTnLst>
                                </p:cTn>
                              </p:par>
                              <p:par>
                                <p:cTn id="22" presetID="10" presetClass="entr" presetSubtype="0" fill="hold" nodeType="withEffect">
                                  <p:stCondLst>
                                    <p:cond delay="0"/>
                                  </p:stCondLst>
                                  <p:childTnLst>
                                    <p:set>
                                      <p:cBhvr>
                                        <p:cTn id="23" dur="1" fill="hold">
                                          <p:stCondLst>
                                            <p:cond delay="0"/>
                                          </p:stCondLst>
                                        </p:cTn>
                                        <p:tgtEl>
                                          <p:spTgt spid="1993"/>
                                        </p:tgtEl>
                                        <p:attrNameLst>
                                          <p:attrName>style.visibility</p:attrName>
                                        </p:attrNameLst>
                                      </p:cBhvr>
                                      <p:to>
                                        <p:strVal val="visible"/>
                                      </p:to>
                                    </p:set>
                                    <p:animEffect transition="in" filter="fade">
                                      <p:cBhvr>
                                        <p:cTn id="24" dur="1000"/>
                                        <p:tgtEl>
                                          <p:spTgt spid="1993"/>
                                        </p:tgtEl>
                                      </p:cBhvr>
                                    </p:animEffect>
                                  </p:childTnLst>
                                </p:cTn>
                              </p:par>
                              <p:par>
                                <p:cTn id="25" presetID="10" presetClass="entr" presetSubtype="0" fill="hold" nodeType="withEffect">
                                  <p:stCondLst>
                                    <p:cond delay="0"/>
                                  </p:stCondLst>
                                  <p:childTnLst>
                                    <p:set>
                                      <p:cBhvr>
                                        <p:cTn id="26" dur="1" fill="hold">
                                          <p:stCondLst>
                                            <p:cond delay="0"/>
                                          </p:stCondLst>
                                        </p:cTn>
                                        <p:tgtEl>
                                          <p:spTgt spid="2007"/>
                                        </p:tgtEl>
                                        <p:attrNameLst>
                                          <p:attrName>style.visibility</p:attrName>
                                        </p:attrNameLst>
                                      </p:cBhvr>
                                      <p:to>
                                        <p:strVal val="visible"/>
                                      </p:to>
                                    </p:set>
                                    <p:animEffect transition="in" filter="fade">
                                      <p:cBhvr>
                                        <p:cTn id="27" dur="1000"/>
                                        <p:tgtEl>
                                          <p:spTgt spid="2007"/>
                                        </p:tgtEl>
                                      </p:cBhvr>
                                    </p:animEffect>
                                  </p:childTnLst>
                                </p:cTn>
                              </p:par>
                              <p:par>
                                <p:cTn id="28" presetID="10" presetClass="entr" presetSubtype="0" fill="hold" nodeType="withEffect">
                                  <p:stCondLst>
                                    <p:cond delay="0"/>
                                  </p:stCondLst>
                                  <p:childTnLst>
                                    <p:set>
                                      <p:cBhvr>
                                        <p:cTn id="29" dur="1" fill="hold">
                                          <p:stCondLst>
                                            <p:cond delay="0"/>
                                          </p:stCondLst>
                                        </p:cTn>
                                        <p:tgtEl>
                                          <p:spTgt spid="2006"/>
                                        </p:tgtEl>
                                        <p:attrNameLst>
                                          <p:attrName>style.visibility</p:attrName>
                                        </p:attrNameLst>
                                      </p:cBhvr>
                                      <p:to>
                                        <p:strVal val="visible"/>
                                      </p:to>
                                    </p:set>
                                    <p:animEffect transition="in" filter="fade">
                                      <p:cBhvr>
                                        <p:cTn id="30" dur="1000"/>
                                        <p:tgtEl>
                                          <p:spTgt spid="2006"/>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910"/>
                                        </p:tgtEl>
                                        <p:attrNameLst>
                                          <p:attrName>style.visibility</p:attrName>
                                        </p:attrNameLst>
                                      </p:cBhvr>
                                      <p:to>
                                        <p:strVal val="visible"/>
                                      </p:to>
                                    </p:set>
                                    <p:animEffect transition="in" filter="fade">
                                      <p:cBhvr>
                                        <p:cTn id="35" dur="1000"/>
                                        <p:tgtEl>
                                          <p:spTgt spid="1910"/>
                                        </p:tgtEl>
                                      </p:cBhvr>
                                    </p:animEffect>
                                  </p:childTnLst>
                                </p:cTn>
                              </p:par>
                              <p:par>
                                <p:cTn id="36" presetID="10" presetClass="entr" presetSubtype="0" fill="hold" nodeType="withEffect">
                                  <p:stCondLst>
                                    <p:cond delay="0"/>
                                  </p:stCondLst>
                                  <p:childTnLst>
                                    <p:set>
                                      <p:cBhvr>
                                        <p:cTn id="37" dur="1" fill="hold">
                                          <p:stCondLst>
                                            <p:cond delay="0"/>
                                          </p:stCondLst>
                                        </p:cTn>
                                        <p:tgtEl>
                                          <p:spTgt spid="1986"/>
                                        </p:tgtEl>
                                        <p:attrNameLst>
                                          <p:attrName>style.visibility</p:attrName>
                                        </p:attrNameLst>
                                      </p:cBhvr>
                                      <p:to>
                                        <p:strVal val="visible"/>
                                      </p:to>
                                    </p:set>
                                    <p:animEffect transition="in" filter="fade">
                                      <p:cBhvr>
                                        <p:cTn id="38" dur="1000"/>
                                        <p:tgtEl>
                                          <p:spTgt spid="1986"/>
                                        </p:tgtEl>
                                      </p:cBhvr>
                                    </p:animEffect>
                                  </p:childTnLst>
                                </p:cTn>
                              </p:par>
                              <p:par>
                                <p:cTn id="39" presetID="10" presetClass="entr" presetSubtype="0" fill="hold" nodeType="withEffect">
                                  <p:stCondLst>
                                    <p:cond delay="0"/>
                                  </p:stCondLst>
                                  <p:childTnLst>
                                    <p:set>
                                      <p:cBhvr>
                                        <p:cTn id="40" dur="1" fill="hold">
                                          <p:stCondLst>
                                            <p:cond delay="0"/>
                                          </p:stCondLst>
                                        </p:cTn>
                                        <p:tgtEl>
                                          <p:spTgt spid="1987"/>
                                        </p:tgtEl>
                                        <p:attrNameLst>
                                          <p:attrName>style.visibility</p:attrName>
                                        </p:attrNameLst>
                                      </p:cBhvr>
                                      <p:to>
                                        <p:strVal val="visible"/>
                                      </p:to>
                                    </p:set>
                                    <p:animEffect transition="in" filter="fade">
                                      <p:cBhvr>
                                        <p:cTn id="41" dur="1000"/>
                                        <p:tgtEl>
                                          <p:spTgt spid="1987"/>
                                        </p:tgtEl>
                                      </p:cBhvr>
                                    </p:animEffect>
                                  </p:childTnLst>
                                </p:cTn>
                              </p:par>
                              <p:par>
                                <p:cTn id="42" presetID="10" presetClass="entr" presetSubtype="0" fill="hold" nodeType="withEffect">
                                  <p:stCondLst>
                                    <p:cond delay="0"/>
                                  </p:stCondLst>
                                  <p:childTnLst>
                                    <p:set>
                                      <p:cBhvr>
                                        <p:cTn id="43" dur="1" fill="hold">
                                          <p:stCondLst>
                                            <p:cond delay="0"/>
                                          </p:stCondLst>
                                        </p:cTn>
                                        <p:tgtEl>
                                          <p:spTgt spid="1999"/>
                                        </p:tgtEl>
                                        <p:attrNameLst>
                                          <p:attrName>style.visibility</p:attrName>
                                        </p:attrNameLst>
                                      </p:cBhvr>
                                      <p:to>
                                        <p:strVal val="visible"/>
                                      </p:to>
                                    </p:set>
                                    <p:animEffect transition="in" filter="fade">
                                      <p:cBhvr>
                                        <p:cTn id="44" dur="1000"/>
                                        <p:tgtEl>
                                          <p:spTgt spid="1999"/>
                                        </p:tgtEl>
                                      </p:cBhvr>
                                    </p:animEffect>
                                  </p:childTnLst>
                                </p:cTn>
                              </p:par>
                              <p:par>
                                <p:cTn id="45" presetID="10" presetClass="entr" presetSubtype="0" fill="hold" nodeType="withEffect">
                                  <p:stCondLst>
                                    <p:cond delay="0"/>
                                  </p:stCondLst>
                                  <p:childTnLst>
                                    <p:set>
                                      <p:cBhvr>
                                        <p:cTn id="46" dur="1" fill="hold">
                                          <p:stCondLst>
                                            <p:cond delay="0"/>
                                          </p:stCondLst>
                                        </p:cTn>
                                        <p:tgtEl>
                                          <p:spTgt spid="2005"/>
                                        </p:tgtEl>
                                        <p:attrNameLst>
                                          <p:attrName>style.visibility</p:attrName>
                                        </p:attrNameLst>
                                      </p:cBhvr>
                                      <p:to>
                                        <p:strVal val="visible"/>
                                      </p:to>
                                    </p:set>
                                    <p:animEffect transition="in" filter="fade">
                                      <p:cBhvr>
                                        <p:cTn id="47" dur="1000"/>
                                        <p:tgtEl>
                                          <p:spTgt spid="2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cxnSp>
        <p:nvCxnSpPr>
          <p:cNvPr id="1119" name="Google Shape;1119;p40"/>
          <p:cNvCxnSpPr>
            <a:endCxn id="1120" idx="0"/>
          </p:cNvCxnSpPr>
          <p:nvPr/>
        </p:nvCxnSpPr>
        <p:spPr>
          <a:xfrm>
            <a:off x="5790843" y="2293366"/>
            <a:ext cx="0" cy="140700"/>
          </a:xfrm>
          <a:prstGeom prst="straightConnector1">
            <a:avLst/>
          </a:prstGeom>
          <a:noFill/>
          <a:ln w="28575" cap="rnd" cmpd="sng">
            <a:solidFill>
              <a:schemeClr val="lt2"/>
            </a:solidFill>
            <a:prstDash val="dot"/>
            <a:round/>
            <a:headEnd type="none" w="med" len="med"/>
            <a:tailEnd type="none" w="med" len="med"/>
          </a:ln>
        </p:spPr>
      </p:cxnSp>
      <p:cxnSp>
        <p:nvCxnSpPr>
          <p:cNvPr id="1121" name="Google Shape;1121;p40"/>
          <p:cNvCxnSpPr>
            <a:endCxn id="1122" idx="0"/>
          </p:cNvCxnSpPr>
          <p:nvPr/>
        </p:nvCxnSpPr>
        <p:spPr>
          <a:xfrm>
            <a:off x="3404364" y="2293366"/>
            <a:ext cx="300" cy="140700"/>
          </a:xfrm>
          <a:prstGeom prst="straightConnector1">
            <a:avLst/>
          </a:prstGeom>
          <a:noFill/>
          <a:ln w="28575" cap="rnd" cmpd="sng">
            <a:solidFill>
              <a:schemeClr val="lt2"/>
            </a:solidFill>
            <a:prstDash val="dot"/>
            <a:round/>
            <a:headEnd type="none" w="med" len="med"/>
            <a:tailEnd type="none" w="med" len="med"/>
          </a:ln>
        </p:spPr>
      </p:cxnSp>
      <p:sp>
        <p:nvSpPr>
          <p:cNvPr id="1123" name="Google Shape;1123;p4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Our </a:t>
            </a:r>
            <a:r>
              <a:rPr lang="en">
                <a:solidFill>
                  <a:schemeClr val="accent1"/>
                </a:solidFill>
              </a:rPr>
              <a:t>family</a:t>
            </a:r>
            <a:r>
              <a:rPr lang="en"/>
              <a:t> tree</a:t>
            </a:r>
            <a:endParaRPr/>
          </a:p>
        </p:txBody>
      </p:sp>
      <p:cxnSp>
        <p:nvCxnSpPr>
          <p:cNvPr id="1124" name="Google Shape;1124;p40"/>
          <p:cNvCxnSpPr>
            <a:stCxn id="1125" idx="0"/>
          </p:cNvCxnSpPr>
          <p:nvPr/>
        </p:nvCxnSpPr>
        <p:spPr>
          <a:xfrm rot="10800000">
            <a:off x="6580820" y="2899957"/>
            <a:ext cx="0" cy="726900"/>
          </a:xfrm>
          <a:prstGeom prst="straightConnector1">
            <a:avLst/>
          </a:prstGeom>
          <a:noFill/>
          <a:ln w="28575" cap="rnd" cmpd="sng">
            <a:solidFill>
              <a:schemeClr val="accent4"/>
            </a:solidFill>
            <a:prstDash val="dot"/>
            <a:round/>
            <a:headEnd type="none" w="med" len="med"/>
            <a:tailEnd type="none" w="med" len="med"/>
          </a:ln>
        </p:spPr>
      </p:cxnSp>
      <p:cxnSp>
        <p:nvCxnSpPr>
          <p:cNvPr id="1126" name="Google Shape;1126;p40"/>
          <p:cNvCxnSpPr>
            <a:stCxn id="1120" idx="3"/>
            <a:endCxn id="1127" idx="1"/>
          </p:cNvCxnSpPr>
          <p:nvPr/>
        </p:nvCxnSpPr>
        <p:spPr>
          <a:xfrm>
            <a:off x="6222843" y="2866066"/>
            <a:ext cx="713400" cy="0"/>
          </a:xfrm>
          <a:prstGeom prst="straightConnector1">
            <a:avLst/>
          </a:prstGeom>
          <a:noFill/>
          <a:ln w="28575" cap="rnd" cmpd="sng">
            <a:solidFill>
              <a:schemeClr val="accent4"/>
            </a:solidFill>
            <a:prstDash val="dot"/>
            <a:round/>
            <a:headEnd type="none" w="med" len="med"/>
            <a:tailEnd type="none" w="med" len="med"/>
          </a:ln>
        </p:spPr>
      </p:cxnSp>
      <p:cxnSp>
        <p:nvCxnSpPr>
          <p:cNvPr id="1128" name="Google Shape;1128;p40"/>
          <p:cNvCxnSpPr>
            <a:stCxn id="1129" idx="3"/>
            <a:endCxn id="1130" idx="1"/>
          </p:cNvCxnSpPr>
          <p:nvPr/>
        </p:nvCxnSpPr>
        <p:spPr>
          <a:xfrm>
            <a:off x="3836509" y="1658565"/>
            <a:ext cx="1522500" cy="0"/>
          </a:xfrm>
          <a:prstGeom prst="straightConnector1">
            <a:avLst/>
          </a:prstGeom>
          <a:noFill/>
          <a:ln w="28575" cap="rnd" cmpd="sng">
            <a:solidFill>
              <a:schemeClr val="dk2"/>
            </a:solidFill>
            <a:prstDash val="dot"/>
            <a:round/>
            <a:headEnd type="none" w="med" len="med"/>
            <a:tailEnd type="none" w="med" len="med"/>
          </a:ln>
        </p:spPr>
      </p:cxnSp>
      <p:sp>
        <p:nvSpPr>
          <p:cNvPr id="1130" name="Google Shape;1130;p40"/>
          <p:cNvSpPr/>
          <p:nvPr/>
        </p:nvSpPr>
        <p:spPr>
          <a:xfrm>
            <a:off x="5358957" y="1226595"/>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2972509" y="1226565"/>
            <a:ext cx="864000" cy="864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 name="Google Shape;1131;p40"/>
          <p:cNvGrpSpPr/>
          <p:nvPr/>
        </p:nvGrpSpPr>
        <p:grpSpPr>
          <a:xfrm>
            <a:off x="5461270" y="1303726"/>
            <a:ext cx="660548" cy="709763"/>
            <a:chOff x="5658125" y="901150"/>
            <a:chExt cx="1559000" cy="1675550"/>
          </a:xfrm>
        </p:grpSpPr>
        <p:sp>
          <p:nvSpPr>
            <p:cNvPr id="1132" name="Google Shape;1132;p40"/>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0"/>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0"/>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0"/>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0"/>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0"/>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0"/>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40"/>
          <p:cNvGrpSpPr/>
          <p:nvPr/>
        </p:nvGrpSpPr>
        <p:grpSpPr>
          <a:xfrm>
            <a:off x="3074286" y="1305241"/>
            <a:ext cx="660506" cy="706880"/>
            <a:chOff x="2152100" y="3158900"/>
            <a:chExt cx="1558900" cy="1668350"/>
          </a:xfrm>
        </p:grpSpPr>
        <p:sp>
          <p:nvSpPr>
            <p:cNvPr id="1149" name="Google Shape;1149;p40"/>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0"/>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0"/>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0"/>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0"/>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0"/>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0"/>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0"/>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 name="Google Shape;1120;p40"/>
          <p:cNvSpPr/>
          <p:nvPr/>
        </p:nvSpPr>
        <p:spPr>
          <a:xfrm>
            <a:off x="5358843" y="2434066"/>
            <a:ext cx="864000" cy="8640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6936325" y="2434066"/>
            <a:ext cx="864000" cy="8640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6148820" y="3626857"/>
            <a:ext cx="864000" cy="8640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 name="Google Shape;1163;p40"/>
          <p:cNvGrpSpPr/>
          <p:nvPr/>
        </p:nvGrpSpPr>
        <p:grpSpPr>
          <a:xfrm>
            <a:off x="5459679" y="2520106"/>
            <a:ext cx="662169" cy="691730"/>
            <a:chOff x="403400" y="933975"/>
            <a:chExt cx="1572475" cy="1642675"/>
          </a:xfrm>
        </p:grpSpPr>
        <p:sp>
          <p:nvSpPr>
            <p:cNvPr id="1164" name="Google Shape;1164;p40"/>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0"/>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40"/>
          <p:cNvGrpSpPr/>
          <p:nvPr/>
        </p:nvGrpSpPr>
        <p:grpSpPr>
          <a:xfrm>
            <a:off x="7039786" y="2512262"/>
            <a:ext cx="656495" cy="707406"/>
            <a:chOff x="3907450" y="896800"/>
            <a:chExt cx="1559000" cy="1679900"/>
          </a:xfrm>
        </p:grpSpPr>
        <p:sp>
          <p:nvSpPr>
            <p:cNvPr id="1184" name="Google Shape;1184;p40"/>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0"/>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0"/>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0"/>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0"/>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0"/>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0"/>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0"/>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0"/>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0"/>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0"/>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0"/>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0"/>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0"/>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40"/>
          <p:cNvGrpSpPr/>
          <p:nvPr/>
        </p:nvGrpSpPr>
        <p:grpSpPr>
          <a:xfrm>
            <a:off x="6335835" y="3718905"/>
            <a:ext cx="489818" cy="679759"/>
            <a:chOff x="1977625" y="1046725"/>
            <a:chExt cx="1141500" cy="1584150"/>
          </a:xfrm>
        </p:grpSpPr>
        <p:sp>
          <p:nvSpPr>
            <p:cNvPr id="1211" name="Google Shape;1211;p40"/>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0"/>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0"/>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0"/>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0"/>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0"/>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0"/>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0"/>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0"/>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40"/>
          <p:cNvSpPr/>
          <p:nvPr/>
        </p:nvSpPr>
        <p:spPr>
          <a:xfrm>
            <a:off x="2972664" y="2434066"/>
            <a:ext cx="864000" cy="8640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 name="Google Shape;1229;p40"/>
          <p:cNvGrpSpPr/>
          <p:nvPr/>
        </p:nvGrpSpPr>
        <p:grpSpPr>
          <a:xfrm>
            <a:off x="3105509" y="2511212"/>
            <a:ext cx="598802" cy="709903"/>
            <a:chOff x="5602375" y="827025"/>
            <a:chExt cx="1558975" cy="1848225"/>
          </a:xfrm>
        </p:grpSpPr>
        <p:sp>
          <p:nvSpPr>
            <p:cNvPr id="1230" name="Google Shape;1230;p40"/>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0"/>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0"/>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0"/>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0"/>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0"/>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0"/>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0"/>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0"/>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0"/>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0"/>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45" name="Google Shape;1245;p40"/>
          <p:cNvCxnSpPr/>
          <p:nvPr/>
        </p:nvCxnSpPr>
        <p:spPr>
          <a:xfrm>
            <a:off x="3485450" y="2325394"/>
            <a:ext cx="2229600" cy="0"/>
          </a:xfrm>
          <a:prstGeom prst="straightConnector1">
            <a:avLst/>
          </a:prstGeom>
          <a:noFill/>
          <a:ln w="28575" cap="rnd" cmpd="sng">
            <a:solidFill>
              <a:schemeClr val="lt2"/>
            </a:solidFill>
            <a:prstDash val="dot"/>
            <a:round/>
            <a:headEnd type="none" w="med" len="med"/>
            <a:tailEnd type="none" w="med" len="med"/>
          </a:ln>
        </p:spPr>
      </p:cxnSp>
      <p:cxnSp>
        <p:nvCxnSpPr>
          <p:cNvPr id="1246" name="Google Shape;1246;p40"/>
          <p:cNvCxnSpPr>
            <a:stCxn id="1247" idx="0"/>
          </p:cNvCxnSpPr>
          <p:nvPr/>
        </p:nvCxnSpPr>
        <p:spPr>
          <a:xfrm rot="10800000">
            <a:off x="2637565" y="2871457"/>
            <a:ext cx="0" cy="755400"/>
          </a:xfrm>
          <a:prstGeom prst="straightConnector1">
            <a:avLst/>
          </a:prstGeom>
          <a:noFill/>
          <a:ln w="28575" cap="rnd" cmpd="sng">
            <a:solidFill>
              <a:schemeClr val="accent4"/>
            </a:solidFill>
            <a:prstDash val="dot"/>
            <a:round/>
            <a:headEnd type="none" w="med" len="med"/>
            <a:tailEnd type="none" w="med" len="med"/>
          </a:ln>
        </p:spPr>
      </p:cxnSp>
      <p:sp>
        <p:nvSpPr>
          <p:cNvPr id="1247" name="Google Shape;1247;p40"/>
          <p:cNvSpPr/>
          <p:nvPr/>
        </p:nvSpPr>
        <p:spPr>
          <a:xfrm>
            <a:off x="2205565" y="3626857"/>
            <a:ext cx="864000" cy="864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 name="Google Shape;1248;p40"/>
          <p:cNvGrpSpPr/>
          <p:nvPr/>
        </p:nvGrpSpPr>
        <p:grpSpPr>
          <a:xfrm>
            <a:off x="2384074" y="3758742"/>
            <a:ext cx="489752" cy="600083"/>
            <a:chOff x="4763425" y="3159025"/>
            <a:chExt cx="1255775" cy="1538675"/>
          </a:xfrm>
        </p:grpSpPr>
        <p:sp>
          <p:nvSpPr>
            <p:cNvPr id="1249" name="Google Shape;1249;p40"/>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0"/>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0"/>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0"/>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0"/>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0"/>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0"/>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0"/>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0"/>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0"/>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0"/>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0"/>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0"/>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0"/>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0"/>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0"/>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0"/>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0"/>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0"/>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0"/>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0"/>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0"/>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0"/>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0"/>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 name="Google Shape;1273;p40"/>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 name="Google Shape;1274;p40"/>
          <p:cNvGrpSpPr/>
          <p:nvPr/>
        </p:nvGrpSpPr>
        <p:grpSpPr>
          <a:xfrm flipH="1">
            <a:off x="7800333" y="508900"/>
            <a:ext cx="352550" cy="595400"/>
            <a:chOff x="6203650" y="4269275"/>
            <a:chExt cx="352550" cy="595400"/>
          </a:xfrm>
        </p:grpSpPr>
        <p:sp>
          <p:nvSpPr>
            <p:cNvPr id="1275" name="Google Shape;1275;p4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 name="Google Shape;1279;p40"/>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0"/>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81" name="Google Shape;1281;p40"/>
          <p:cNvCxnSpPr>
            <a:stCxn id="1282" idx="3"/>
            <a:endCxn id="1122" idx="1"/>
          </p:cNvCxnSpPr>
          <p:nvPr/>
        </p:nvCxnSpPr>
        <p:spPr>
          <a:xfrm>
            <a:off x="2302626" y="2866180"/>
            <a:ext cx="669900" cy="0"/>
          </a:xfrm>
          <a:prstGeom prst="straightConnector1">
            <a:avLst/>
          </a:prstGeom>
          <a:noFill/>
          <a:ln w="28575" cap="rnd" cmpd="sng">
            <a:solidFill>
              <a:schemeClr val="accent3"/>
            </a:solidFill>
            <a:prstDash val="dot"/>
            <a:round/>
            <a:headEnd type="none" w="med" len="med"/>
            <a:tailEnd type="none" w="med" len="med"/>
          </a:ln>
        </p:spPr>
      </p:cxnSp>
      <p:sp>
        <p:nvSpPr>
          <p:cNvPr id="1282" name="Google Shape;1282;p40"/>
          <p:cNvSpPr/>
          <p:nvPr/>
        </p:nvSpPr>
        <p:spPr>
          <a:xfrm>
            <a:off x="1438626" y="2434030"/>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 name="Google Shape;1283;p40"/>
          <p:cNvGrpSpPr/>
          <p:nvPr/>
        </p:nvGrpSpPr>
        <p:grpSpPr>
          <a:xfrm>
            <a:off x="1620597" y="2511178"/>
            <a:ext cx="481794" cy="709980"/>
            <a:chOff x="1522129" y="1729957"/>
            <a:chExt cx="744083" cy="1096493"/>
          </a:xfrm>
        </p:grpSpPr>
        <p:sp>
          <p:nvSpPr>
            <p:cNvPr id="1284" name="Google Shape;1284;p40"/>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0"/>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0"/>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0"/>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0"/>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0"/>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0"/>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0"/>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0"/>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0"/>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0"/>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0"/>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0"/>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0"/>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0"/>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0"/>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0"/>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0"/>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0"/>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03" name="Google Shape;1303;p40"/>
          <p:cNvCxnSpPr/>
          <p:nvPr/>
        </p:nvCxnSpPr>
        <p:spPr>
          <a:xfrm flipH="1">
            <a:off x="2500950" y="2771324"/>
            <a:ext cx="101400" cy="189300"/>
          </a:xfrm>
          <a:prstGeom prst="straightConnector1">
            <a:avLst/>
          </a:prstGeom>
          <a:noFill/>
          <a:ln w="28575" cap="rnd" cmpd="sng">
            <a:solidFill>
              <a:schemeClr val="accent3"/>
            </a:solidFill>
            <a:prstDash val="solid"/>
            <a:round/>
            <a:headEnd type="none" w="med" len="med"/>
            <a:tailEnd type="none" w="med" len="med"/>
          </a:ln>
        </p:spPr>
      </p:cxnSp>
      <p:cxnSp>
        <p:nvCxnSpPr>
          <p:cNvPr id="1304" name="Google Shape;1304;p40"/>
          <p:cNvCxnSpPr/>
          <p:nvPr/>
        </p:nvCxnSpPr>
        <p:spPr>
          <a:xfrm flipH="1">
            <a:off x="2633084" y="2771324"/>
            <a:ext cx="101400" cy="189300"/>
          </a:xfrm>
          <a:prstGeom prst="straightConnector1">
            <a:avLst/>
          </a:prstGeom>
          <a:noFill/>
          <a:ln w="28575" cap="rnd" cmpd="sng">
            <a:solidFill>
              <a:schemeClr val="accent3"/>
            </a:solidFill>
            <a:prstDash val="solid"/>
            <a:round/>
            <a:headEnd type="none" w="med" len="med"/>
            <a:tailEnd type="none" w="med" len="med"/>
          </a:ln>
        </p:spPr>
      </p:cxnSp>
      <p:sp>
        <p:nvSpPr>
          <p:cNvPr id="1305" name="Google Shape;1305;p40"/>
          <p:cNvSpPr/>
          <p:nvPr/>
        </p:nvSpPr>
        <p:spPr>
          <a:xfrm>
            <a:off x="2725821" y="1825289"/>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0"/>
          <p:cNvSpPr txBox="1"/>
          <p:nvPr/>
        </p:nvSpPr>
        <p:spPr>
          <a:xfrm>
            <a:off x="2776991"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Pop-Pop</a:t>
            </a:r>
            <a:endParaRPr>
              <a:solidFill>
                <a:srgbClr val="000000"/>
              </a:solidFill>
              <a:latin typeface="Fredoka One"/>
              <a:ea typeface="Fredoka One"/>
              <a:cs typeface="Fredoka One"/>
              <a:sym typeface="Fredoka One"/>
            </a:endParaRPr>
          </a:p>
        </p:txBody>
      </p:sp>
      <p:cxnSp>
        <p:nvCxnSpPr>
          <p:cNvPr id="1307" name="Google Shape;1307;p40"/>
          <p:cNvCxnSpPr/>
          <p:nvPr/>
        </p:nvCxnSpPr>
        <p:spPr>
          <a:xfrm>
            <a:off x="4572000" y="1701599"/>
            <a:ext cx="0" cy="580800"/>
          </a:xfrm>
          <a:prstGeom prst="straightConnector1">
            <a:avLst/>
          </a:prstGeom>
          <a:noFill/>
          <a:ln w="28575" cap="rnd" cmpd="sng">
            <a:solidFill>
              <a:schemeClr val="lt2"/>
            </a:solidFill>
            <a:prstDash val="dot"/>
            <a:round/>
            <a:headEnd type="none" w="med" len="med"/>
            <a:tailEnd type="none" w="med" len="med"/>
          </a:ln>
        </p:spPr>
      </p:cxnSp>
      <p:sp>
        <p:nvSpPr>
          <p:cNvPr id="1308" name="Google Shape;1308;p40"/>
          <p:cNvSpPr/>
          <p:nvPr/>
        </p:nvSpPr>
        <p:spPr>
          <a:xfrm>
            <a:off x="5103458" y="1825289"/>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0"/>
          <p:cNvSpPr txBox="1"/>
          <p:nvPr/>
        </p:nvSpPr>
        <p:spPr>
          <a:xfrm>
            <a:off x="5154629" y="1932518"/>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Mama</a:t>
            </a:r>
            <a:endParaRPr>
              <a:solidFill>
                <a:schemeClr val="lt1"/>
              </a:solidFill>
              <a:latin typeface="Fredoka One"/>
              <a:ea typeface="Fredoka One"/>
              <a:cs typeface="Fredoka One"/>
              <a:sym typeface="Fredoka One"/>
            </a:endParaRPr>
          </a:p>
        </p:txBody>
      </p:sp>
      <p:sp>
        <p:nvSpPr>
          <p:cNvPr id="1310" name="Google Shape;1310;p40"/>
          <p:cNvSpPr/>
          <p:nvPr/>
        </p:nvSpPr>
        <p:spPr>
          <a:xfrm>
            <a:off x="2725821"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0"/>
          <p:cNvSpPr txBox="1"/>
          <p:nvPr/>
        </p:nvSpPr>
        <p:spPr>
          <a:xfrm>
            <a:off x="2776991"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Auntie</a:t>
            </a:r>
            <a:endParaRPr>
              <a:solidFill>
                <a:srgbClr val="000000"/>
              </a:solidFill>
              <a:latin typeface="Fredoka One"/>
              <a:ea typeface="Fredoka One"/>
              <a:cs typeface="Fredoka One"/>
              <a:sym typeface="Fredoka One"/>
            </a:endParaRPr>
          </a:p>
        </p:txBody>
      </p:sp>
      <p:sp>
        <p:nvSpPr>
          <p:cNvPr id="1312" name="Google Shape;1312;p40"/>
          <p:cNvSpPr/>
          <p:nvPr/>
        </p:nvSpPr>
        <p:spPr>
          <a:xfrm>
            <a:off x="5103458" y="3033024"/>
            <a:ext cx="1374600" cy="403800"/>
          </a:xfrm>
          <a:prstGeom prst="ellipseRibbon">
            <a:avLst>
              <a:gd name="adj1" fmla="val 29595"/>
              <a:gd name="adj2" fmla="val 75000"/>
              <a:gd name="adj3" fmla="val 9078"/>
            </a:avLst>
          </a:prstGeom>
          <a:solidFill>
            <a:schemeClr val="lt2"/>
          </a:solid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0"/>
          <p:cNvSpPr txBox="1"/>
          <p:nvPr/>
        </p:nvSpPr>
        <p:spPr>
          <a:xfrm>
            <a:off x="515462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Mum</a:t>
            </a:r>
            <a:endParaRPr>
              <a:solidFill>
                <a:schemeClr val="lt1"/>
              </a:solidFill>
              <a:latin typeface="Fredoka One"/>
              <a:ea typeface="Fredoka One"/>
              <a:cs typeface="Fredoka One"/>
              <a:sym typeface="Fredoka One"/>
            </a:endParaRPr>
          </a:p>
        </p:txBody>
      </p:sp>
      <p:sp>
        <p:nvSpPr>
          <p:cNvPr id="1314" name="Google Shape;1314;p40"/>
          <p:cNvSpPr/>
          <p:nvPr/>
        </p:nvSpPr>
        <p:spPr>
          <a:xfrm>
            <a:off x="6683608" y="3033024"/>
            <a:ext cx="1374600" cy="403800"/>
          </a:xfrm>
          <a:prstGeom prst="ellipseRibbon">
            <a:avLst>
              <a:gd name="adj1" fmla="val 29595"/>
              <a:gd name="adj2" fmla="val 75000"/>
              <a:gd name="adj3" fmla="val 9078"/>
            </a:avLst>
          </a:prstGeom>
          <a:solidFill>
            <a:srgbClr val="A9D0EB"/>
          </a:solidFill>
          <a:ln w="28575" cap="flat" cmpd="sng">
            <a:solidFill>
              <a:srgbClr val="A9D0E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0"/>
          <p:cNvSpPr txBox="1"/>
          <p:nvPr/>
        </p:nvSpPr>
        <p:spPr>
          <a:xfrm>
            <a:off x="6734779"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000000"/>
                </a:solidFill>
                <a:latin typeface="Fredoka One"/>
                <a:ea typeface="Fredoka One"/>
                <a:cs typeface="Fredoka One"/>
                <a:sym typeface="Fredoka One"/>
              </a:rPr>
              <a:t>Mummy</a:t>
            </a:r>
            <a:endParaRPr>
              <a:solidFill>
                <a:srgbClr val="000000"/>
              </a:solidFill>
              <a:latin typeface="Fredoka One"/>
              <a:ea typeface="Fredoka One"/>
              <a:cs typeface="Fredoka One"/>
              <a:sym typeface="Fredoka One"/>
            </a:endParaRPr>
          </a:p>
        </p:txBody>
      </p:sp>
      <p:sp>
        <p:nvSpPr>
          <p:cNvPr id="1316" name="Google Shape;1316;p40"/>
          <p:cNvSpPr/>
          <p:nvPr/>
        </p:nvSpPr>
        <p:spPr>
          <a:xfrm>
            <a:off x="1183333" y="3033024"/>
            <a:ext cx="1374600" cy="4038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0"/>
          <p:cNvSpPr txBox="1"/>
          <p:nvPr/>
        </p:nvSpPr>
        <p:spPr>
          <a:xfrm>
            <a:off x="1234504" y="3140253"/>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John</a:t>
            </a:r>
            <a:endParaRPr>
              <a:solidFill>
                <a:schemeClr val="lt1"/>
              </a:solidFill>
              <a:latin typeface="Fredoka One"/>
              <a:ea typeface="Fredoka One"/>
              <a:cs typeface="Fredoka One"/>
              <a:sym typeface="Fredoka One"/>
            </a:endParaRPr>
          </a:p>
        </p:txBody>
      </p:sp>
      <p:sp>
        <p:nvSpPr>
          <p:cNvPr id="1318" name="Google Shape;1318;p40"/>
          <p:cNvSpPr/>
          <p:nvPr/>
        </p:nvSpPr>
        <p:spPr>
          <a:xfrm>
            <a:off x="1950271" y="4173076"/>
            <a:ext cx="1374600" cy="403800"/>
          </a:xfrm>
          <a:prstGeom prst="ellipseRibbon">
            <a:avLst>
              <a:gd name="adj1" fmla="val 29595"/>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0"/>
          <p:cNvSpPr txBox="1"/>
          <p:nvPr/>
        </p:nvSpPr>
        <p:spPr>
          <a:xfrm>
            <a:off x="200144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Fredoka One"/>
                <a:ea typeface="Fredoka One"/>
                <a:cs typeface="Fredoka One"/>
                <a:sym typeface="Fredoka One"/>
              </a:rPr>
              <a:t>Ana</a:t>
            </a:r>
            <a:endParaRPr>
              <a:solidFill>
                <a:schemeClr val="lt1"/>
              </a:solidFill>
              <a:latin typeface="Fredoka One"/>
              <a:ea typeface="Fredoka One"/>
              <a:cs typeface="Fredoka One"/>
              <a:sym typeface="Fredoka One"/>
            </a:endParaRPr>
          </a:p>
        </p:txBody>
      </p:sp>
      <p:sp>
        <p:nvSpPr>
          <p:cNvPr id="1320" name="Google Shape;1320;p40"/>
          <p:cNvSpPr/>
          <p:nvPr/>
        </p:nvSpPr>
        <p:spPr>
          <a:xfrm>
            <a:off x="5893521" y="4173076"/>
            <a:ext cx="1374600" cy="4038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0"/>
          <p:cNvSpPr txBox="1"/>
          <p:nvPr/>
        </p:nvSpPr>
        <p:spPr>
          <a:xfrm>
            <a:off x="5944691" y="4280305"/>
            <a:ext cx="1272300" cy="29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Fredoka One"/>
                <a:ea typeface="Fredoka One"/>
                <a:cs typeface="Fredoka One"/>
                <a:sym typeface="Fredoka One"/>
              </a:rPr>
              <a:t>Me!</a:t>
            </a:r>
            <a:endParaRPr>
              <a:solidFill>
                <a:srgbClr val="000000"/>
              </a:solidFill>
              <a:latin typeface="Fredoka One"/>
              <a:ea typeface="Fredoka One"/>
              <a:cs typeface="Fredoka One"/>
              <a:sym typeface="Fredoka One"/>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23"/>
                                        </p:tgtEl>
                                        <p:attrNameLst>
                                          <p:attrName>style.visibility</p:attrName>
                                        </p:attrNameLst>
                                      </p:cBhvr>
                                      <p:to>
                                        <p:strVal val="visible"/>
                                      </p:to>
                                    </p:set>
                                    <p:animEffect transition="in" filter="fade">
                                      <p:cBhvr>
                                        <p:cTn id="7" dur="1000"/>
                                        <p:tgtEl>
                                          <p:spTgt spid="1123"/>
                                        </p:tgtEl>
                                      </p:cBhvr>
                                    </p:animEffect>
                                  </p:childTnLst>
                                </p:cTn>
                              </p:par>
                              <p:par>
                                <p:cTn id="8" presetID="10" presetClass="entr" presetSubtype="0" fill="hold" nodeType="withEffect">
                                  <p:stCondLst>
                                    <p:cond delay="0"/>
                                  </p:stCondLst>
                                  <p:childTnLst>
                                    <p:set>
                                      <p:cBhvr>
                                        <p:cTn id="9" dur="1" fill="hold">
                                          <p:stCondLst>
                                            <p:cond delay="0"/>
                                          </p:stCondLst>
                                        </p:cTn>
                                        <p:tgtEl>
                                          <p:spTgt spid="1129"/>
                                        </p:tgtEl>
                                        <p:attrNameLst>
                                          <p:attrName>style.visibility</p:attrName>
                                        </p:attrNameLst>
                                      </p:cBhvr>
                                      <p:to>
                                        <p:strVal val="visible"/>
                                      </p:to>
                                    </p:set>
                                    <p:animEffect transition="in" filter="fade">
                                      <p:cBhvr>
                                        <p:cTn id="10" dur="1000"/>
                                        <p:tgtEl>
                                          <p:spTgt spid="1129"/>
                                        </p:tgtEl>
                                      </p:cBhvr>
                                    </p:animEffect>
                                  </p:childTnLst>
                                </p:cTn>
                              </p:par>
                              <p:par>
                                <p:cTn id="11" presetID="10" presetClass="entr" presetSubtype="0" fill="hold" nodeType="withEffect">
                                  <p:stCondLst>
                                    <p:cond delay="0"/>
                                  </p:stCondLst>
                                  <p:childTnLst>
                                    <p:set>
                                      <p:cBhvr>
                                        <p:cTn id="12" dur="1" fill="hold">
                                          <p:stCondLst>
                                            <p:cond delay="0"/>
                                          </p:stCondLst>
                                        </p:cTn>
                                        <p:tgtEl>
                                          <p:spTgt spid="1148"/>
                                        </p:tgtEl>
                                        <p:attrNameLst>
                                          <p:attrName>style.visibility</p:attrName>
                                        </p:attrNameLst>
                                      </p:cBhvr>
                                      <p:to>
                                        <p:strVal val="visible"/>
                                      </p:to>
                                    </p:set>
                                    <p:animEffect transition="in" filter="fade">
                                      <p:cBhvr>
                                        <p:cTn id="13" dur="1000"/>
                                        <p:tgtEl>
                                          <p:spTgt spid="1148"/>
                                        </p:tgtEl>
                                      </p:cBhvr>
                                    </p:animEffect>
                                  </p:childTnLst>
                                </p:cTn>
                              </p:par>
                              <p:par>
                                <p:cTn id="14" presetID="10" presetClass="entr" presetSubtype="0" fill="hold" nodeType="withEffect">
                                  <p:stCondLst>
                                    <p:cond delay="0"/>
                                  </p:stCondLst>
                                  <p:childTnLst>
                                    <p:set>
                                      <p:cBhvr>
                                        <p:cTn id="15" dur="1" fill="hold">
                                          <p:stCondLst>
                                            <p:cond delay="0"/>
                                          </p:stCondLst>
                                        </p:cTn>
                                        <p:tgtEl>
                                          <p:spTgt spid="1305"/>
                                        </p:tgtEl>
                                        <p:attrNameLst>
                                          <p:attrName>style.visibility</p:attrName>
                                        </p:attrNameLst>
                                      </p:cBhvr>
                                      <p:to>
                                        <p:strVal val="visible"/>
                                      </p:to>
                                    </p:set>
                                    <p:animEffect transition="in" filter="fade">
                                      <p:cBhvr>
                                        <p:cTn id="16" dur="1000"/>
                                        <p:tgtEl>
                                          <p:spTgt spid="1305"/>
                                        </p:tgtEl>
                                      </p:cBhvr>
                                    </p:animEffect>
                                  </p:childTnLst>
                                </p:cTn>
                              </p:par>
                              <p:par>
                                <p:cTn id="17" presetID="10" presetClass="entr" presetSubtype="0" fill="hold" nodeType="withEffect">
                                  <p:stCondLst>
                                    <p:cond delay="0"/>
                                  </p:stCondLst>
                                  <p:childTnLst>
                                    <p:set>
                                      <p:cBhvr>
                                        <p:cTn id="18" dur="1" fill="hold">
                                          <p:stCondLst>
                                            <p:cond delay="0"/>
                                          </p:stCondLst>
                                        </p:cTn>
                                        <p:tgtEl>
                                          <p:spTgt spid="1306"/>
                                        </p:tgtEl>
                                        <p:attrNameLst>
                                          <p:attrName>style.visibility</p:attrName>
                                        </p:attrNameLst>
                                      </p:cBhvr>
                                      <p:to>
                                        <p:strVal val="visible"/>
                                      </p:to>
                                    </p:set>
                                    <p:animEffect transition="in" filter="fade">
                                      <p:cBhvr>
                                        <p:cTn id="19" dur="1000"/>
                                        <p:tgtEl>
                                          <p:spTgt spid="1306"/>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130"/>
                                        </p:tgtEl>
                                        <p:attrNameLst>
                                          <p:attrName>style.visibility</p:attrName>
                                        </p:attrNameLst>
                                      </p:cBhvr>
                                      <p:to>
                                        <p:strVal val="visible"/>
                                      </p:to>
                                    </p:set>
                                    <p:animEffect transition="in" filter="fade">
                                      <p:cBhvr>
                                        <p:cTn id="24" dur="1000"/>
                                        <p:tgtEl>
                                          <p:spTgt spid="1130"/>
                                        </p:tgtEl>
                                      </p:cBhvr>
                                    </p:animEffect>
                                  </p:childTnLst>
                                </p:cTn>
                              </p:par>
                              <p:par>
                                <p:cTn id="25" presetID="10" presetClass="entr" presetSubtype="0" fill="hold" nodeType="withEffect">
                                  <p:stCondLst>
                                    <p:cond delay="0"/>
                                  </p:stCondLst>
                                  <p:childTnLst>
                                    <p:set>
                                      <p:cBhvr>
                                        <p:cTn id="26" dur="1" fill="hold">
                                          <p:stCondLst>
                                            <p:cond delay="0"/>
                                          </p:stCondLst>
                                        </p:cTn>
                                        <p:tgtEl>
                                          <p:spTgt spid="1131"/>
                                        </p:tgtEl>
                                        <p:attrNameLst>
                                          <p:attrName>style.visibility</p:attrName>
                                        </p:attrNameLst>
                                      </p:cBhvr>
                                      <p:to>
                                        <p:strVal val="visible"/>
                                      </p:to>
                                    </p:set>
                                    <p:animEffect transition="in" filter="fade">
                                      <p:cBhvr>
                                        <p:cTn id="27" dur="1000"/>
                                        <p:tgtEl>
                                          <p:spTgt spid="1131"/>
                                        </p:tgtEl>
                                      </p:cBhvr>
                                    </p:animEffect>
                                  </p:childTnLst>
                                </p:cTn>
                              </p:par>
                              <p:par>
                                <p:cTn id="28" presetID="10" presetClass="entr" presetSubtype="0" fill="hold" nodeType="withEffect">
                                  <p:stCondLst>
                                    <p:cond delay="0"/>
                                  </p:stCondLst>
                                  <p:childTnLst>
                                    <p:set>
                                      <p:cBhvr>
                                        <p:cTn id="29" dur="1" fill="hold">
                                          <p:stCondLst>
                                            <p:cond delay="0"/>
                                          </p:stCondLst>
                                        </p:cTn>
                                        <p:tgtEl>
                                          <p:spTgt spid="1280"/>
                                        </p:tgtEl>
                                        <p:attrNameLst>
                                          <p:attrName>style.visibility</p:attrName>
                                        </p:attrNameLst>
                                      </p:cBhvr>
                                      <p:to>
                                        <p:strVal val="visible"/>
                                      </p:to>
                                    </p:set>
                                    <p:animEffect transition="in" filter="fade">
                                      <p:cBhvr>
                                        <p:cTn id="30" dur="1000"/>
                                        <p:tgtEl>
                                          <p:spTgt spid="1280"/>
                                        </p:tgtEl>
                                      </p:cBhvr>
                                    </p:animEffect>
                                  </p:childTnLst>
                                </p:cTn>
                              </p:par>
                              <p:par>
                                <p:cTn id="31" presetID="10" presetClass="entr" presetSubtype="0" fill="hold" nodeType="withEffect">
                                  <p:stCondLst>
                                    <p:cond delay="0"/>
                                  </p:stCondLst>
                                  <p:childTnLst>
                                    <p:set>
                                      <p:cBhvr>
                                        <p:cTn id="32" dur="1" fill="hold">
                                          <p:stCondLst>
                                            <p:cond delay="0"/>
                                          </p:stCondLst>
                                        </p:cTn>
                                        <p:tgtEl>
                                          <p:spTgt spid="1308"/>
                                        </p:tgtEl>
                                        <p:attrNameLst>
                                          <p:attrName>style.visibility</p:attrName>
                                        </p:attrNameLst>
                                      </p:cBhvr>
                                      <p:to>
                                        <p:strVal val="visible"/>
                                      </p:to>
                                    </p:set>
                                    <p:animEffect transition="in" filter="fade">
                                      <p:cBhvr>
                                        <p:cTn id="33" dur="1000"/>
                                        <p:tgtEl>
                                          <p:spTgt spid="1308"/>
                                        </p:tgtEl>
                                      </p:cBhvr>
                                    </p:animEffect>
                                  </p:childTnLst>
                                </p:cTn>
                              </p:par>
                              <p:par>
                                <p:cTn id="34" presetID="10" presetClass="entr" presetSubtype="0" fill="hold" nodeType="withEffect">
                                  <p:stCondLst>
                                    <p:cond delay="0"/>
                                  </p:stCondLst>
                                  <p:childTnLst>
                                    <p:set>
                                      <p:cBhvr>
                                        <p:cTn id="35" dur="1" fill="hold">
                                          <p:stCondLst>
                                            <p:cond delay="0"/>
                                          </p:stCondLst>
                                        </p:cTn>
                                        <p:tgtEl>
                                          <p:spTgt spid="1309"/>
                                        </p:tgtEl>
                                        <p:attrNameLst>
                                          <p:attrName>style.visibility</p:attrName>
                                        </p:attrNameLst>
                                      </p:cBhvr>
                                      <p:to>
                                        <p:strVal val="visible"/>
                                      </p:to>
                                    </p:set>
                                    <p:animEffect transition="in" filter="fade">
                                      <p:cBhvr>
                                        <p:cTn id="36" dur="1000"/>
                                        <p:tgtEl>
                                          <p:spTgt spid="1309"/>
                                        </p:tgtEl>
                                      </p:cBhvr>
                                    </p:animEffect>
                                  </p:childTnLst>
                                </p:cTn>
                              </p:par>
                              <p:par>
                                <p:cTn id="37" presetID="10" presetClass="entr" presetSubtype="0" fill="hold" nodeType="withEffect">
                                  <p:stCondLst>
                                    <p:cond delay="0"/>
                                  </p:stCondLst>
                                  <p:childTnLst>
                                    <p:set>
                                      <p:cBhvr>
                                        <p:cTn id="38" dur="1" fill="hold">
                                          <p:stCondLst>
                                            <p:cond delay="0"/>
                                          </p:stCondLst>
                                        </p:cTn>
                                        <p:tgtEl>
                                          <p:spTgt spid="1273"/>
                                        </p:tgtEl>
                                        <p:attrNameLst>
                                          <p:attrName>style.visibility</p:attrName>
                                        </p:attrNameLst>
                                      </p:cBhvr>
                                      <p:to>
                                        <p:strVal val="visible"/>
                                      </p:to>
                                    </p:set>
                                    <p:animEffect transition="in" filter="fade">
                                      <p:cBhvr>
                                        <p:cTn id="39" dur="1000"/>
                                        <p:tgtEl>
                                          <p:spTgt spid="127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119"/>
                                        </p:tgtEl>
                                        <p:attrNameLst>
                                          <p:attrName>style.visibility</p:attrName>
                                        </p:attrNameLst>
                                      </p:cBhvr>
                                      <p:to>
                                        <p:strVal val="visible"/>
                                      </p:to>
                                    </p:set>
                                    <p:animEffect transition="in" filter="fade">
                                      <p:cBhvr>
                                        <p:cTn id="44" dur="1000"/>
                                        <p:tgtEl>
                                          <p:spTgt spid="1119"/>
                                        </p:tgtEl>
                                      </p:cBhvr>
                                    </p:animEffect>
                                  </p:childTnLst>
                                </p:cTn>
                              </p:par>
                              <p:par>
                                <p:cTn id="45" presetID="10" presetClass="entr" presetSubtype="0" fill="hold" nodeType="withEffect">
                                  <p:stCondLst>
                                    <p:cond delay="0"/>
                                  </p:stCondLst>
                                  <p:childTnLst>
                                    <p:set>
                                      <p:cBhvr>
                                        <p:cTn id="46" dur="1" fill="hold">
                                          <p:stCondLst>
                                            <p:cond delay="0"/>
                                          </p:stCondLst>
                                        </p:cTn>
                                        <p:tgtEl>
                                          <p:spTgt spid="1128"/>
                                        </p:tgtEl>
                                        <p:attrNameLst>
                                          <p:attrName>style.visibility</p:attrName>
                                        </p:attrNameLst>
                                      </p:cBhvr>
                                      <p:to>
                                        <p:strVal val="visible"/>
                                      </p:to>
                                    </p:set>
                                    <p:animEffect transition="in" filter="fade">
                                      <p:cBhvr>
                                        <p:cTn id="47" dur="1000"/>
                                        <p:tgtEl>
                                          <p:spTgt spid="1128"/>
                                        </p:tgtEl>
                                      </p:cBhvr>
                                    </p:animEffect>
                                  </p:childTnLst>
                                </p:cTn>
                              </p:par>
                              <p:par>
                                <p:cTn id="48" presetID="10" presetClass="entr" presetSubtype="0" fill="hold" nodeType="withEffect">
                                  <p:stCondLst>
                                    <p:cond delay="0"/>
                                  </p:stCondLst>
                                  <p:childTnLst>
                                    <p:set>
                                      <p:cBhvr>
                                        <p:cTn id="49" dur="1" fill="hold">
                                          <p:stCondLst>
                                            <p:cond delay="0"/>
                                          </p:stCondLst>
                                        </p:cTn>
                                        <p:tgtEl>
                                          <p:spTgt spid="1245"/>
                                        </p:tgtEl>
                                        <p:attrNameLst>
                                          <p:attrName>style.visibility</p:attrName>
                                        </p:attrNameLst>
                                      </p:cBhvr>
                                      <p:to>
                                        <p:strVal val="visible"/>
                                      </p:to>
                                    </p:set>
                                    <p:animEffect transition="in" filter="fade">
                                      <p:cBhvr>
                                        <p:cTn id="50" dur="1000"/>
                                        <p:tgtEl>
                                          <p:spTgt spid="1245"/>
                                        </p:tgtEl>
                                      </p:cBhvr>
                                    </p:animEffect>
                                  </p:childTnLst>
                                </p:cTn>
                              </p:par>
                              <p:par>
                                <p:cTn id="51" presetID="10" presetClass="entr" presetSubtype="0" fill="hold" nodeType="withEffect">
                                  <p:stCondLst>
                                    <p:cond delay="0"/>
                                  </p:stCondLst>
                                  <p:childTnLst>
                                    <p:set>
                                      <p:cBhvr>
                                        <p:cTn id="52" dur="1" fill="hold">
                                          <p:stCondLst>
                                            <p:cond delay="0"/>
                                          </p:stCondLst>
                                        </p:cTn>
                                        <p:tgtEl>
                                          <p:spTgt spid="1307"/>
                                        </p:tgtEl>
                                        <p:attrNameLst>
                                          <p:attrName>style.visibility</p:attrName>
                                        </p:attrNameLst>
                                      </p:cBhvr>
                                      <p:to>
                                        <p:strVal val="visible"/>
                                      </p:to>
                                    </p:set>
                                    <p:animEffect transition="in" filter="fade">
                                      <p:cBhvr>
                                        <p:cTn id="53" dur="1000"/>
                                        <p:tgtEl>
                                          <p:spTgt spid="1307"/>
                                        </p:tgtEl>
                                      </p:cBhvr>
                                    </p:animEffect>
                                  </p:childTnLst>
                                </p:cTn>
                              </p:par>
                              <p:par>
                                <p:cTn id="54" presetID="10" presetClass="entr" presetSubtype="0" fill="hold" nodeType="withEffect">
                                  <p:stCondLst>
                                    <p:cond delay="0"/>
                                  </p:stCondLst>
                                  <p:childTnLst>
                                    <p:set>
                                      <p:cBhvr>
                                        <p:cTn id="55" dur="1" fill="hold">
                                          <p:stCondLst>
                                            <p:cond delay="0"/>
                                          </p:stCondLst>
                                        </p:cTn>
                                        <p:tgtEl>
                                          <p:spTgt spid="1121"/>
                                        </p:tgtEl>
                                        <p:attrNameLst>
                                          <p:attrName>style.visibility</p:attrName>
                                        </p:attrNameLst>
                                      </p:cBhvr>
                                      <p:to>
                                        <p:strVal val="visible"/>
                                      </p:to>
                                    </p:set>
                                    <p:animEffect transition="in" filter="fade">
                                      <p:cBhvr>
                                        <p:cTn id="56" dur="1000"/>
                                        <p:tgtEl>
                                          <p:spTgt spid="1121"/>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nodeType="clickEffect">
                                  <p:stCondLst>
                                    <p:cond delay="0"/>
                                  </p:stCondLst>
                                  <p:childTnLst>
                                    <p:set>
                                      <p:cBhvr>
                                        <p:cTn id="60" dur="1" fill="hold">
                                          <p:stCondLst>
                                            <p:cond delay="0"/>
                                          </p:stCondLst>
                                        </p:cTn>
                                        <p:tgtEl>
                                          <p:spTgt spid="1122"/>
                                        </p:tgtEl>
                                        <p:attrNameLst>
                                          <p:attrName>style.visibility</p:attrName>
                                        </p:attrNameLst>
                                      </p:cBhvr>
                                      <p:to>
                                        <p:strVal val="visible"/>
                                      </p:to>
                                    </p:set>
                                    <p:animEffect transition="in" filter="fade">
                                      <p:cBhvr>
                                        <p:cTn id="61" dur="1000"/>
                                        <p:tgtEl>
                                          <p:spTgt spid="1122"/>
                                        </p:tgtEl>
                                      </p:cBhvr>
                                    </p:animEffect>
                                  </p:childTnLst>
                                </p:cTn>
                              </p:par>
                              <p:par>
                                <p:cTn id="62" presetID="10" presetClass="entr" presetSubtype="0" fill="hold" nodeType="withEffect">
                                  <p:stCondLst>
                                    <p:cond delay="0"/>
                                  </p:stCondLst>
                                  <p:childTnLst>
                                    <p:set>
                                      <p:cBhvr>
                                        <p:cTn id="63" dur="1" fill="hold">
                                          <p:stCondLst>
                                            <p:cond delay="0"/>
                                          </p:stCondLst>
                                        </p:cTn>
                                        <p:tgtEl>
                                          <p:spTgt spid="1229"/>
                                        </p:tgtEl>
                                        <p:attrNameLst>
                                          <p:attrName>style.visibility</p:attrName>
                                        </p:attrNameLst>
                                      </p:cBhvr>
                                      <p:to>
                                        <p:strVal val="visible"/>
                                      </p:to>
                                    </p:set>
                                    <p:animEffect transition="in" filter="fade">
                                      <p:cBhvr>
                                        <p:cTn id="64" dur="1000"/>
                                        <p:tgtEl>
                                          <p:spTgt spid="1229"/>
                                        </p:tgtEl>
                                      </p:cBhvr>
                                    </p:animEffect>
                                  </p:childTnLst>
                                </p:cTn>
                              </p:par>
                              <p:par>
                                <p:cTn id="65" presetID="10" presetClass="entr" presetSubtype="0" fill="hold" nodeType="withEffect">
                                  <p:stCondLst>
                                    <p:cond delay="0"/>
                                  </p:stCondLst>
                                  <p:childTnLst>
                                    <p:set>
                                      <p:cBhvr>
                                        <p:cTn id="66" dur="1" fill="hold">
                                          <p:stCondLst>
                                            <p:cond delay="0"/>
                                          </p:stCondLst>
                                        </p:cTn>
                                        <p:tgtEl>
                                          <p:spTgt spid="1310"/>
                                        </p:tgtEl>
                                        <p:attrNameLst>
                                          <p:attrName>style.visibility</p:attrName>
                                        </p:attrNameLst>
                                      </p:cBhvr>
                                      <p:to>
                                        <p:strVal val="visible"/>
                                      </p:to>
                                    </p:set>
                                    <p:animEffect transition="in" filter="fade">
                                      <p:cBhvr>
                                        <p:cTn id="67" dur="1000"/>
                                        <p:tgtEl>
                                          <p:spTgt spid="1310"/>
                                        </p:tgtEl>
                                      </p:cBhvr>
                                    </p:animEffect>
                                  </p:childTnLst>
                                </p:cTn>
                              </p:par>
                              <p:par>
                                <p:cTn id="68" presetID="10" presetClass="entr" presetSubtype="0" fill="hold" nodeType="withEffect">
                                  <p:stCondLst>
                                    <p:cond delay="0"/>
                                  </p:stCondLst>
                                  <p:childTnLst>
                                    <p:set>
                                      <p:cBhvr>
                                        <p:cTn id="69" dur="1" fill="hold">
                                          <p:stCondLst>
                                            <p:cond delay="0"/>
                                          </p:stCondLst>
                                        </p:cTn>
                                        <p:tgtEl>
                                          <p:spTgt spid="1311"/>
                                        </p:tgtEl>
                                        <p:attrNameLst>
                                          <p:attrName>style.visibility</p:attrName>
                                        </p:attrNameLst>
                                      </p:cBhvr>
                                      <p:to>
                                        <p:strVal val="visible"/>
                                      </p:to>
                                    </p:set>
                                    <p:animEffect transition="in" filter="fade">
                                      <p:cBhvr>
                                        <p:cTn id="70" dur="1000"/>
                                        <p:tgtEl>
                                          <p:spTgt spid="1311"/>
                                        </p:tgtEl>
                                      </p:cBhvr>
                                    </p:animEffect>
                                  </p:childTnLst>
                                </p:cTn>
                              </p:par>
                              <p:par>
                                <p:cTn id="71" presetID="10" presetClass="entr" presetSubtype="0" fill="hold" nodeType="withEffect">
                                  <p:stCondLst>
                                    <p:cond delay="0"/>
                                  </p:stCondLst>
                                  <p:childTnLst>
                                    <p:set>
                                      <p:cBhvr>
                                        <p:cTn id="72" dur="1" fill="hold">
                                          <p:stCondLst>
                                            <p:cond delay="0"/>
                                          </p:stCondLst>
                                        </p:cTn>
                                        <p:tgtEl>
                                          <p:spTgt spid="1120"/>
                                        </p:tgtEl>
                                        <p:attrNameLst>
                                          <p:attrName>style.visibility</p:attrName>
                                        </p:attrNameLst>
                                      </p:cBhvr>
                                      <p:to>
                                        <p:strVal val="visible"/>
                                      </p:to>
                                    </p:set>
                                    <p:animEffect transition="in" filter="fade">
                                      <p:cBhvr>
                                        <p:cTn id="73" dur="1000"/>
                                        <p:tgtEl>
                                          <p:spTgt spid="1120"/>
                                        </p:tgtEl>
                                      </p:cBhvr>
                                    </p:animEffect>
                                  </p:childTnLst>
                                </p:cTn>
                              </p:par>
                              <p:par>
                                <p:cTn id="74" presetID="10" presetClass="entr" presetSubtype="0" fill="hold" nodeType="withEffect">
                                  <p:stCondLst>
                                    <p:cond delay="0"/>
                                  </p:stCondLst>
                                  <p:childTnLst>
                                    <p:set>
                                      <p:cBhvr>
                                        <p:cTn id="75" dur="1" fill="hold">
                                          <p:stCondLst>
                                            <p:cond delay="0"/>
                                          </p:stCondLst>
                                        </p:cTn>
                                        <p:tgtEl>
                                          <p:spTgt spid="1163"/>
                                        </p:tgtEl>
                                        <p:attrNameLst>
                                          <p:attrName>style.visibility</p:attrName>
                                        </p:attrNameLst>
                                      </p:cBhvr>
                                      <p:to>
                                        <p:strVal val="visible"/>
                                      </p:to>
                                    </p:set>
                                    <p:animEffect transition="in" filter="fade">
                                      <p:cBhvr>
                                        <p:cTn id="76" dur="1000"/>
                                        <p:tgtEl>
                                          <p:spTgt spid="1163"/>
                                        </p:tgtEl>
                                      </p:cBhvr>
                                    </p:animEffect>
                                  </p:childTnLst>
                                </p:cTn>
                              </p:par>
                              <p:par>
                                <p:cTn id="77" presetID="10" presetClass="entr" presetSubtype="0" fill="hold" nodeType="withEffect">
                                  <p:stCondLst>
                                    <p:cond delay="0"/>
                                  </p:stCondLst>
                                  <p:childTnLst>
                                    <p:set>
                                      <p:cBhvr>
                                        <p:cTn id="78" dur="1" fill="hold">
                                          <p:stCondLst>
                                            <p:cond delay="0"/>
                                          </p:stCondLst>
                                        </p:cTn>
                                        <p:tgtEl>
                                          <p:spTgt spid="1312"/>
                                        </p:tgtEl>
                                        <p:attrNameLst>
                                          <p:attrName>style.visibility</p:attrName>
                                        </p:attrNameLst>
                                      </p:cBhvr>
                                      <p:to>
                                        <p:strVal val="visible"/>
                                      </p:to>
                                    </p:set>
                                    <p:animEffect transition="in" filter="fade">
                                      <p:cBhvr>
                                        <p:cTn id="79" dur="1000"/>
                                        <p:tgtEl>
                                          <p:spTgt spid="1312"/>
                                        </p:tgtEl>
                                      </p:cBhvr>
                                    </p:animEffect>
                                  </p:childTnLst>
                                </p:cTn>
                              </p:par>
                              <p:par>
                                <p:cTn id="80" presetID="10" presetClass="entr" presetSubtype="0" fill="hold" nodeType="withEffect">
                                  <p:stCondLst>
                                    <p:cond delay="0"/>
                                  </p:stCondLst>
                                  <p:childTnLst>
                                    <p:set>
                                      <p:cBhvr>
                                        <p:cTn id="81" dur="1" fill="hold">
                                          <p:stCondLst>
                                            <p:cond delay="0"/>
                                          </p:stCondLst>
                                        </p:cTn>
                                        <p:tgtEl>
                                          <p:spTgt spid="1313"/>
                                        </p:tgtEl>
                                        <p:attrNameLst>
                                          <p:attrName>style.visibility</p:attrName>
                                        </p:attrNameLst>
                                      </p:cBhvr>
                                      <p:to>
                                        <p:strVal val="visible"/>
                                      </p:to>
                                    </p:set>
                                    <p:animEffect transition="in" filter="fade">
                                      <p:cBhvr>
                                        <p:cTn id="82" dur="1000"/>
                                        <p:tgtEl>
                                          <p:spTgt spid="1313"/>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1281"/>
                                        </p:tgtEl>
                                        <p:attrNameLst>
                                          <p:attrName>style.visibility</p:attrName>
                                        </p:attrNameLst>
                                      </p:cBhvr>
                                      <p:to>
                                        <p:strVal val="visible"/>
                                      </p:to>
                                    </p:set>
                                    <p:animEffect transition="in" filter="fade">
                                      <p:cBhvr>
                                        <p:cTn id="87" dur="1000"/>
                                        <p:tgtEl>
                                          <p:spTgt spid="1281"/>
                                        </p:tgtEl>
                                      </p:cBhvr>
                                    </p:animEffect>
                                  </p:childTnLst>
                                </p:cTn>
                              </p:par>
                              <p:par>
                                <p:cTn id="88" presetID="10" presetClass="entr" presetSubtype="0" fill="hold" nodeType="withEffect">
                                  <p:stCondLst>
                                    <p:cond delay="0"/>
                                  </p:stCondLst>
                                  <p:childTnLst>
                                    <p:set>
                                      <p:cBhvr>
                                        <p:cTn id="89" dur="1" fill="hold">
                                          <p:stCondLst>
                                            <p:cond delay="0"/>
                                          </p:stCondLst>
                                        </p:cTn>
                                        <p:tgtEl>
                                          <p:spTgt spid="1282"/>
                                        </p:tgtEl>
                                        <p:attrNameLst>
                                          <p:attrName>style.visibility</p:attrName>
                                        </p:attrNameLst>
                                      </p:cBhvr>
                                      <p:to>
                                        <p:strVal val="visible"/>
                                      </p:to>
                                    </p:set>
                                    <p:animEffect transition="in" filter="fade">
                                      <p:cBhvr>
                                        <p:cTn id="90" dur="1000"/>
                                        <p:tgtEl>
                                          <p:spTgt spid="1282"/>
                                        </p:tgtEl>
                                      </p:cBhvr>
                                    </p:animEffect>
                                  </p:childTnLst>
                                </p:cTn>
                              </p:par>
                              <p:par>
                                <p:cTn id="91" presetID="10" presetClass="entr" presetSubtype="0" fill="hold" nodeType="withEffect">
                                  <p:stCondLst>
                                    <p:cond delay="0"/>
                                  </p:stCondLst>
                                  <p:childTnLst>
                                    <p:set>
                                      <p:cBhvr>
                                        <p:cTn id="92" dur="1" fill="hold">
                                          <p:stCondLst>
                                            <p:cond delay="0"/>
                                          </p:stCondLst>
                                        </p:cTn>
                                        <p:tgtEl>
                                          <p:spTgt spid="1283"/>
                                        </p:tgtEl>
                                        <p:attrNameLst>
                                          <p:attrName>style.visibility</p:attrName>
                                        </p:attrNameLst>
                                      </p:cBhvr>
                                      <p:to>
                                        <p:strVal val="visible"/>
                                      </p:to>
                                    </p:set>
                                    <p:animEffect transition="in" filter="fade">
                                      <p:cBhvr>
                                        <p:cTn id="93" dur="1000"/>
                                        <p:tgtEl>
                                          <p:spTgt spid="1283"/>
                                        </p:tgtEl>
                                      </p:cBhvr>
                                    </p:animEffect>
                                  </p:childTnLst>
                                </p:cTn>
                              </p:par>
                              <p:par>
                                <p:cTn id="94" presetID="10" presetClass="entr" presetSubtype="0" fill="hold" nodeType="withEffect">
                                  <p:stCondLst>
                                    <p:cond delay="0"/>
                                  </p:stCondLst>
                                  <p:childTnLst>
                                    <p:set>
                                      <p:cBhvr>
                                        <p:cTn id="95" dur="1" fill="hold">
                                          <p:stCondLst>
                                            <p:cond delay="0"/>
                                          </p:stCondLst>
                                        </p:cTn>
                                        <p:tgtEl>
                                          <p:spTgt spid="1303"/>
                                        </p:tgtEl>
                                        <p:attrNameLst>
                                          <p:attrName>style.visibility</p:attrName>
                                        </p:attrNameLst>
                                      </p:cBhvr>
                                      <p:to>
                                        <p:strVal val="visible"/>
                                      </p:to>
                                    </p:set>
                                    <p:animEffect transition="in" filter="fade">
                                      <p:cBhvr>
                                        <p:cTn id="96" dur="1000"/>
                                        <p:tgtEl>
                                          <p:spTgt spid="1303"/>
                                        </p:tgtEl>
                                      </p:cBhvr>
                                    </p:animEffect>
                                  </p:childTnLst>
                                </p:cTn>
                              </p:par>
                              <p:par>
                                <p:cTn id="97" presetID="10" presetClass="entr" presetSubtype="0" fill="hold" nodeType="withEffect">
                                  <p:stCondLst>
                                    <p:cond delay="0"/>
                                  </p:stCondLst>
                                  <p:childTnLst>
                                    <p:set>
                                      <p:cBhvr>
                                        <p:cTn id="98" dur="1" fill="hold">
                                          <p:stCondLst>
                                            <p:cond delay="0"/>
                                          </p:stCondLst>
                                        </p:cTn>
                                        <p:tgtEl>
                                          <p:spTgt spid="1304"/>
                                        </p:tgtEl>
                                        <p:attrNameLst>
                                          <p:attrName>style.visibility</p:attrName>
                                        </p:attrNameLst>
                                      </p:cBhvr>
                                      <p:to>
                                        <p:strVal val="visible"/>
                                      </p:to>
                                    </p:set>
                                    <p:animEffect transition="in" filter="fade">
                                      <p:cBhvr>
                                        <p:cTn id="99" dur="1000"/>
                                        <p:tgtEl>
                                          <p:spTgt spid="1304"/>
                                        </p:tgtEl>
                                      </p:cBhvr>
                                    </p:animEffect>
                                  </p:childTnLst>
                                </p:cTn>
                              </p:par>
                              <p:par>
                                <p:cTn id="100" presetID="10" presetClass="entr" presetSubtype="0" fill="hold" nodeType="withEffect">
                                  <p:stCondLst>
                                    <p:cond delay="0"/>
                                  </p:stCondLst>
                                  <p:childTnLst>
                                    <p:set>
                                      <p:cBhvr>
                                        <p:cTn id="101" dur="1" fill="hold">
                                          <p:stCondLst>
                                            <p:cond delay="0"/>
                                          </p:stCondLst>
                                        </p:cTn>
                                        <p:tgtEl>
                                          <p:spTgt spid="1316"/>
                                        </p:tgtEl>
                                        <p:attrNameLst>
                                          <p:attrName>style.visibility</p:attrName>
                                        </p:attrNameLst>
                                      </p:cBhvr>
                                      <p:to>
                                        <p:strVal val="visible"/>
                                      </p:to>
                                    </p:set>
                                    <p:animEffect transition="in" filter="fade">
                                      <p:cBhvr>
                                        <p:cTn id="102" dur="1000"/>
                                        <p:tgtEl>
                                          <p:spTgt spid="1316"/>
                                        </p:tgtEl>
                                      </p:cBhvr>
                                    </p:animEffect>
                                  </p:childTnLst>
                                </p:cTn>
                              </p:par>
                              <p:par>
                                <p:cTn id="103" presetID="10" presetClass="entr" presetSubtype="0" fill="hold" nodeType="withEffect">
                                  <p:stCondLst>
                                    <p:cond delay="0"/>
                                  </p:stCondLst>
                                  <p:childTnLst>
                                    <p:set>
                                      <p:cBhvr>
                                        <p:cTn id="104" dur="1" fill="hold">
                                          <p:stCondLst>
                                            <p:cond delay="0"/>
                                          </p:stCondLst>
                                        </p:cTn>
                                        <p:tgtEl>
                                          <p:spTgt spid="1317"/>
                                        </p:tgtEl>
                                        <p:attrNameLst>
                                          <p:attrName>style.visibility</p:attrName>
                                        </p:attrNameLst>
                                      </p:cBhvr>
                                      <p:to>
                                        <p:strVal val="visible"/>
                                      </p:to>
                                    </p:set>
                                    <p:animEffect transition="in" filter="fade">
                                      <p:cBhvr>
                                        <p:cTn id="105" dur="1000"/>
                                        <p:tgtEl>
                                          <p:spTgt spid="1317"/>
                                        </p:tgtEl>
                                      </p:cBhvr>
                                    </p:animEffect>
                                  </p:childTnLst>
                                </p:cTn>
                              </p:par>
                              <p:par>
                                <p:cTn id="106" presetID="10" presetClass="entr" presetSubtype="0" fill="hold" nodeType="withEffect">
                                  <p:stCondLst>
                                    <p:cond delay="0"/>
                                  </p:stCondLst>
                                  <p:childTnLst>
                                    <p:set>
                                      <p:cBhvr>
                                        <p:cTn id="107" dur="1" fill="hold">
                                          <p:stCondLst>
                                            <p:cond delay="0"/>
                                          </p:stCondLst>
                                        </p:cTn>
                                        <p:tgtEl>
                                          <p:spTgt spid="1126"/>
                                        </p:tgtEl>
                                        <p:attrNameLst>
                                          <p:attrName>style.visibility</p:attrName>
                                        </p:attrNameLst>
                                      </p:cBhvr>
                                      <p:to>
                                        <p:strVal val="visible"/>
                                      </p:to>
                                    </p:set>
                                    <p:animEffect transition="in" filter="fade">
                                      <p:cBhvr>
                                        <p:cTn id="108" dur="1000"/>
                                        <p:tgtEl>
                                          <p:spTgt spid="1126"/>
                                        </p:tgtEl>
                                      </p:cBhvr>
                                    </p:animEffect>
                                  </p:childTnLst>
                                </p:cTn>
                              </p:par>
                              <p:par>
                                <p:cTn id="109" presetID="10" presetClass="entr" presetSubtype="0" fill="hold" nodeType="withEffect">
                                  <p:stCondLst>
                                    <p:cond delay="0"/>
                                  </p:stCondLst>
                                  <p:childTnLst>
                                    <p:set>
                                      <p:cBhvr>
                                        <p:cTn id="110" dur="1" fill="hold">
                                          <p:stCondLst>
                                            <p:cond delay="0"/>
                                          </p:stCondLst>
                                        </p:cTn>
                                        <p:tgtEl>
                                          <p:spTgt spid="1127"/>
                                        </p:tgtEl>
                                        <p:attrNameLst>
                                          <p:attrName>style.visibility</p:attrName>
                                        </p:attrNameLst>
                                      </p:cBhvr>
                                      <p:to>
                                        <p:strVal val="visible"/>
                                      </p:to>
                                    </p:set>
                                    <p:animEffect transition="in" filter="fade">
                                      <p:cBhvr>
                                        <p:cTn id="111" dur="1000"/>
                                        <p:tgtEl>
                                          <p:spTgt spid="1127"/>
                                        </p:tgtEl>
                                      </p:cBhvr>
                                    </p:animEffect>
                                  </p:childTnLst>
                                </p:cTn>
                              </p:par>
                              <p:par>
                                <p:cTn id="112" presetID="10" presetClass="entr" presetSubtype="0" fill="hold" nodeType="withEffect">
                                  <p:stCondLst>
                                    <p:cond delay="0"/>
                                  </p:stCondLst>
                                  <p:childTnLst>
                                    <p:set>
                                      <p:cBhvr>
                                        <p:cTn id="113" dur="1" fill="hold">
                                          <p:stCondLst>
                                            <p:cond delay="0"/>
                                          </p:stCondLst>
                                        </p:cTn>
                                        <p:tgtEl>
                                          <p:spTgt spid="1183"/>
                                        </p:tgtEl>
                                        <p:attrNameLst>
                                          <p:attrName>style.visibility</p:attrName>
                                        </p:attrNameLst>
                                      </p:cBhvr>
                                      <p:to>
                                        <p:strVal val="visible"/>
                                      </p:to>
                                    </p:set>
                                    <p:animEffect transition="in" filter="fade">
                                      <p:cBhvr>
                                        <p:cTn id="114" dur="1000"/>
                                        <p:tgtEl>
                                          <p:spTgt spid="1183"/>
                                        </p:tgtEl>
                                      </p:cBhvr>
                                    </p:animEffect>
                                  </p:childTnLst>
                                </p:cTn>
                              </p:par>
                              <p:par>
                                <p:cTn id="115" presetID="10" presetClass="entr" presetSubtype="0" fill="hold" nodeType="withEffect">
                                  <p:stCondLst>
                                    <p:cond delay="0"/>
                                  </p:stCondLst>
                                  <p:childTnLst>
                                    <p:set>
                                      <p:cBhvr>
                                        <p:cTn id="116" dur="1" fill="hold">
                                          <p:stCondLst>
                                            <p:cond delay="0"/>
                                          </p:stCondLst>
                                        </p:cTn>
                                        <p:tgtEl>
                                          <p:spTgt spid="1314"/>
                                        </p:tgtEl>
                                        <p:attrNameLst>
                                          <p:attrName>style.visibility</p:attrName>
                                        </p:attrNameLst>
                                      </p:cBhvr>
                                      <p:to>
                                        <p:strVal val="visible"/>
                                      </p:to>
                                    </p:set>
                                    <p:animEffect transition="in" filter="fade">
                                      <p:cBhvr>
                                        <p:cTn id="117" dur="1000"/>
                                        <p:tgtEl>
                                          <p:spTgt spid="1314"/>
                                        </p:tgtEl>
                                      </p:cBhvr>
                                    </p:animEffect>
                                  </p:childTnLst>
                                </p:cTn>
                              </p:par>
                              <p:par>
                                <p:cTn id="118" presetID="10" presetClass="entr" presetSubtype="0" fill="hold" nodeType="withEffect">
                                  <p:stCondLst>
                                    <p:cond delay="0"/>
                                  </p:stCondLst>
                                  <p:childTnLst>
                                    <p:set>
                                      <p:cBhvr>
                                        <p:cTn id="119" dur="1" fill="hold">
                                          <p:stCondLst>
                                            <p:cond delay="0"/>
                                          </p:stCondLst>
                                        </p:cTn>
                                        <p:tgtEl>
                                          <p:spTgt spid="1315"/>
                                        </p:tgtEl>
                                        <p:attrNameLst>
                                          <p:attrName>style.visibility</p:attrName>
                                        </p:attrNameLst>
                                      </p:cBhvr>
                                      <p:to>
                                        <p:strVal val="visible"/>
                                      </p:to>
                                    </p:set>
                                    <p:animEffect transition="in" filter="fade">
                                      <p:cBhvr>
                                        <p:cTn id="120" dur="1000"/>
                                        <p:tgtEl>
                                          <p:spTgt spid="1315"/>
                                        </p:tgtEl>
                                      </p:cBhvr>
                                    </p:animEffect>
                                  </p:childTnLst>
                                </p:cTn>
                              </p:par>
                            </p:childTnLst>
                          </p:cTn>
                        </p:par>
                      </p:childTnLst>
                    </p:cTn>
                  </p:par>
                  <p:par>
                    <p:cTn id="121" fill="hold">
                      <p:stCondLst>
                        <p:cond delay="indefinite"/>
                      </p:stCondLst>
                      <p:childTnLst>
                        <p:par>
                          <p:cTn id="122" fill="hold">
                            <p:stCondLst>
                              <p:cond delay="0"/>
                            </p:stCondLst>
                            <p:childTnLst>
                              <p:par>
                                <p:cTn id="123" presetID="10" presetClass="entr" presetSubtype="0" fill="hold" nodeType="clickEffect">
                                  <p:stCondLst>
                                    <p:cond delay="0"/>
                                  </p:stCondLst>
                                  <p:childTnLst>
                                    <p:set>
                                      <p:cBhvr>
                                        <p:cTn id="124" dur="1" fill="hold">
                                          <p:stCondLst>
                                            <p:cond delay="0"/>
                                          </p:stCondLst>
                                        </p:cTn>
                                        <p:tgtEl>
                                          <p:spTgt spid="1124"/>
                                        </p:tgtEl>
                                        <p:attrNameLst>
                                          <p:attrName>style.visibility</p:attrName>
                                        </p:attrNameLst>
                                      </p:cBhvr>
                                      <p:to>
                                        <p:strVal val="visible"/>
                                      </p:to>
                                    </p:set>
                                    <p:animEffect transition="in" filter="fade">
                                      <p:cBhvr>
                                        <p:cTn id="125" dur="1000"/>
                                        <p:tgtEl>
                                          <p:spTgt spid="1124"/>
                                        </p:tgtEl>
                                      </p:cBhvr>
                                    </p:animEffect>
                                  </p:childTnLst>
                                </p:cTn>
                              </p:par>
                              <p:par>
                                <p:cTn id="126" presetID="10" presetClass="entr" presetSubtype="0" fill="hold" nodeType="withEffect">
                                  <p:stCondLst>
                                    <p:cond delay="0"/>
                                  </p:stCondLst>
                                  <p:childTnLst>
                                    <p:set>
                                      <p:cBhvr>
                                        <p:cTn id="127" dur="1" fill="hold">
                                          <p:stCondLst>
                                            <p:cond delay="0"/>
                                          </p:stCondLst>
                                        </p:cTn>
                                        <p:tgtEl>
                                          <p:spTgt spid="1125"/>
                                        </p:tgtEl>
                                        <p:attrNameLst>
                                          <p:attrName>style.visibility</p:attrName>
                                        </p:attrNameLst>
                                      </p:cBhvr>
                                      <p:to>
                                        <p:strVal val="visible"/>
                                      </p:to>
                                    </p:set>
                                    <p:animEffect transition="in" filter="fade">
                                      <p:cBhvr>
                                        <p:cTn id="128" dur="1000"/>
                                        <p:tgtEl>
                                          <p:spTgt spid="1125"/>
                                        </p:tgtEl>
                                      </p:cBhvr>
                                    </p:animEffect>
                                  </p:childTnLst>
                                </p:cTn>
                              </p:par>
                              <p:par>
                                <p:cTn id="129" presetID="10" presetClass="entr" presetSubtype="0" fill="hold" nodeType="withEffect">
                                  <p:stCondLst>
                                    <p:cond delay="0"/>
                                  </p:stCondLst>
                                  <p:childTnLst>
                                    <p:set>
                                      <p:cBhvr>
                                        <p:cTn id="130" dur="1" fill="hold">
                                          <p:stCondLst>
                                            <p:cond delay="0"/>
                                          </p:stCondLst>
                                        </p:cTn>
                                        <p:tgtEl>
                                          <p:spTgt spid="1210"/>
                                        </p:tgtEl>
                                        <p:attrNameLst>
                                          <p:attrName>style.visibility</p:attrName>
                                        </p:attrNameLst>
                                      </p:cBhvr>
                                      <p:to>
                                        <p:strVal val="visible"/>
                                      </p:to>
                                    </p:set>
                                    <p:animEffect transition="in" filter="fade">
                                      <p:cBhvr>
                                        <p:cTn id="131" dur="1000"/>
                                        <p:tgtEl>
                                          <p:spTgt spid="1210"/>
                                        </p:tgtEl>
                                      </p:cBhvr>
                                    </p:animEffect>
                                  </p:childTnLst>
                                </p:cTn>
                              </p:par>
                              <p:par>
                                <p:cTn id="132" presetID="10" presetClass="entr" presetSubtype="0" fill="hold" nodeType="withEffect">
                                  <p:stCondLst>
                                    <p:cond delay="0"/>
                                  </p:stCondLst>
                                  <p:childTnLst>
                                    <p:set>
                                      <p:cBhvr>
                                        <p:cTn id="133" dur="1" fill="hold">
                                          <p:stCondLst>
                                            <p:cond delay="0"/>
                                          </p:stCondLst>
                                        </p:cTn>
                                        <p:tgtEl>
                                          <p:spTgt spid="1246"/>
                                        </p:tgtEl>
                                        <p:attrNameLst>
                                          <p:attrName>style.visibility</p:attrName>
                                        </p:attrNameLst>
                                      </p:cBhvr>
                                      <p:to>
                                        <p:strVal val="visible"/>
                                      </p:to>
                                    </p:set>
                                    <p:animEffect transition="in" filter="fade">
                                      <p:cBhvr>
                                        <p:cTn id="134" dur="1000"/>
                                        <p:tgtEl>
                                          <p:spTgt spid="1246"/>
                                        </p:tgtEl>
                                      </p:cBhvr>
                                    </p:animEffect>
                                  </p:childTnLst>
                                </p:cTn>
                              </p:par>
                              <p:par>
                                <p:cTn id="135" presetID="10" presetClass="entr" presetSubtype="0" fill="hold" nodeType="withEffect">
                                  <p:stCondLst>
                                    <p:cond delay="0"/>
                                  </p:stCondLst>
                                  <p:childTnLst>
                                    <p:set>
                                      <p:cBhvr>
                                        <p:cTn id="136" dur="1" fill="hold">
                                          <p:stCondLst>
                                            <p:cond delay="0"/>
                                          </p:stCondLst>
                                        </p:cTn>
                                        <p:tgtEl>
                                          <p:spTgt spid="1247"/>
                                        </p:tgtEl>
                                        <p:attrNameLst>
                                          <p:attrName>style.visibility</p:attrName>
                                        </p:attrNameLst>
                                      </p:cBhvr>
                                      <p:to>
                                        <p:strVal val="visible"/>
                                      </p:to>
                                    </p:set>
                                    <p:animEffect transition="in" filter="fade">
                                      <p:cBhvr>
                                        <p:cTn id="137" dur="1000"/>
                                        <p:tgtEl>
                                          <p:spTgt spid="1247"/>
                                        </p:tgtEl>
                                      </p:cBhvr>
                                    </p:animEffect>
                                  </p:childTnLst>
                                </p:cTn>
                              </p:par>
                              <p:par>
                                <p:cTn id="138" presetID="10" presetClass="entr" presetSubtype="0" fill="hold" nodeType="withEffect">
                                  <p:stCondLst>
                                    <p:cond delay="0"/>
                                  </p:stCondLst>
                                  <p:childTnLst>
                                    <p:set>
                                      <p:cBhvr>
                                        <p:cTn id="139" dur="1" fill="hold">
                                          <p:stCondLst>
                                            <p:cond delay="0"/>
                                          </p:stCondLst>
                                        </p:cTn>
                                        <p:tgtEl>
                                          <p:spTgt spid="1248"/>
                                        </p:tgtEl>
                                        <p:attrNameLst>
                                          <p:attrName>style.visibility</p:attrName>
                                        </p:attrNameLst>
                                      </p:cBhvr>
                                      <p:to>
                                        <p:strVal val="visible"/>
                                      </p:to>
                                    </p:set>
                                    <p:animEffect transition="in" filter="fade">
                                      <p:cBhvr>
                                        <p:cTn id="140" dur="1000"/>
                                        <p:tgtEl>
                                          <p:spTgt spid="1248"/>
                                        </p:tgtEl>
                                      </p:cBhvr>
                                    </p:animEffect>
                                  </p:childTnLst>
                                </p:cTn>
                              </p:par>
                              <p:par>
                                <p:cTn id="141" presetID="10" presetClass="entr" presetSubtype="0" fill="hold" nodeType="withEffect">
                                  <p:stCondLst>
                                    <p:cond delay="0"/>
                                  </p:stCondLst>
                                  <p:childTnLst>
                                    <p:set>
                                      <p:cBhvr>
                                        <p:cTn id="142" dur="1" fill="hold">
                                          <p:stCondLst>
                                            <p:cond delay="0"/>
                                          </p:stCondLst>
                                        </p:cTn>
                                        <p:tgtEl>
                                          <p:spTgt spid="1274"/>
                                        </p:tgtEl>
                                        <p:attrNameLst>
                                          <p:attrName>style.visibility</p:attrName>
                                        </p:attrNameLst>
                                      </p:cBhvr>
                                      <p:to>
                                        <p:strVal val="visible"/>
                                      </p:to>
                                    </p:set>
                                    <p:animEffect transition="in" filter="fade">
                                      <p:cBhvr>
                                        <p:cTn id="143" dur="1000"/>
                                        <p:tgtEl>
                                          <p:spTgt spid="1274"/>
                                        </p:tgtEl>
                                      </p:cBhvr>
                                    </p:animEffect>
                                  </p:childTnLst>
                                </p:cTn>
                              </p:par>
                              <p:par>
                                <p:cTn id="144" presetID="10" presetClass="entr" presetSubtype="0" fill="hold" nodeType="withEffect">
                                  <p:stCondLst>
                                    <p:cond delay="0"/>
                                  </p:stCondLst>
                                  <p:childTnLst>
                                    <p:set>
                                      <p:cBhvr>
                                        <p:cTn id="145" dur="1" fill="hold">
                                          <p:stCondLst>
                                            <p:cond delay="0"/>
                                          </p:stCondLst>
                                        </p:cTn>
                                        <p:tgtEl>
                                          <p:spTgt spid="1318"/>
                                        </p:tgtEl>
                                        <p:attrNameLst>
                                          <p:attrName>style.visibility</p:attrName>
                                        </p:attrNameLst>
                                      </p:cBhvr>
                                      <p:to>
                                        <p:strVal val="visible"/>
                                      </p:to>
                                    </p:set>
                                    <p:animEffect transition="in" filter="fade">
                                      <p:cBhvr>
                                        <p:cTn id="146" dur="1000"/>
                                        <p:tgtEl>
                                          <p:spTgt spid="1318"/>
                                        </p:tgtEl>
                                      </p:cBhvr>
                                    </p:animEffect>
                                  </p:childTnLst>
                                </p:cTn>
                              </p:par>
                              <p:par>
                                <p:cTn id="147" presetID="10" presetClass="entr" presetSubtype="0" fill="hold" nodeType="withEffect">
                                  <p:stCondLst>
                                    <p:cond delay="0"/>
                                  </p:stCondLst>
                                  <p:childTnLst>
                                    <p:set>
                                      <p:cBhvr>
                                        <p:cTn id="148" dur="1" fill="hold">
                                          <p:stCondLst>
                                            <p:cond delay="0"/>
                                          </p:stCondLst>
                                        </p:cTn>
                                        <p:tgtEl>
                                          <p:spTgt spid="1319"/>
                                        </p:tgtEl>
                                        <p:attrNameLst>
                                          <p:attrName>style.visibility</p:attrName>
                                        </p:attrNameLst>
                                      </p:cBhvr>
                                      <p:to>
                                        <p:strVal val="visible"/>
                                      </p:to>
                                    </p:set>
                                    <p:animEffect transition="in" filter="fade">
                                      <p:cBhvr>
                                        <p:cTn id="149" dur="1000"/>
                                        <p:tgtEl>
                                          <p:spTgt spid="1319"/>
                                        </p:tgtEl>
                                      </p:cBhvr>
                                    </p:animEffect>
                                  </p:childTnLst>
                                </p:cTn>
                              </p:par>
                              <p:par>
                                <p:cTn id="150" presetID="10" presetClass="entr" presetSubtype="0" fill="hold" nodeType="withEffect">
                                  <p:stCondLst>
                                    <p:cond delay="0"/>
                                  </p:stCondLst>
                                  <p:childTnLst>
                                    <p:set>
                                      <p:cBhvr>
                                        <p:cTn id="151" dur="1" fill="hold">
                                          <p:stCondLst>
                                            <p:cond delay="0"/>
                                          </p:stCondLst>
                                        </p:cTn>
                                        <p:tgtEl>
                                          <p:spTgt spid="1320"/>
                                        </p:tgtEl>
                                        <p:attrNameLst>
                                          <p:attrName>style.visibility</p:attrName>
                                        </p:attrNameLst>
                                      </p:cBhvr>
                                      <p:to>
                                        <p:strVal val="visible"/>
                                      </p:to>
                                    </p:set>
                                    <p:animEffect transition="in" filter="fade">
                                      <p:cBhvr>
                                        <p:cTn id="152" dur="1000"/>
                                        <p:tgtEl>
                                          <p:spTgt spid="1320"/>
                                        </p:tgtEl>
                                      </p:cBhvr>
                                    </p:animEffect>
                                  </p:childTnLst>
                                </p:cTn>
                              </p:par>
                              <p:par>
                                <p:cTn id="153" presetID="10" presetClass="entr" presetSubtype="0" fill="hold" nodeType="withEffect">
                                  <p:stCondLst>
                                    <p:cond delay="0"/>
                                  </p:stCondLst>
                                  <p:childTnLst>
                                    <p:set>
                                      <p:cBhvr>
                                        <p:cTn id="154" dur="1" fill="hold">
                                          <p:stCondLst>
                                            <p:cond delay="0"/>
                                          </p:stCondLst>
                                        </p:cTn>
                                        <p:tgtEl>
                                          <p:spTgt spid="1321"/>
                                        </p:tgtEl>
                                        <p:attrNameLst>
                                          <p:attrName>style.visibility</p:attrName>
                                        </p:attrNameLst>
                                      </p:cBhvr>
                                      <p:to>
                                        <p:strVal val="visible"/>
                                      </p:to>
                                    </p:set>
                                    <p:animEffect transition="in" filter="fade">
                                      <p:cBhvr>
                                        <p:cTn id="155" dur="1000"/>
                                        <p:tgtEl>
                                          <p:spTgt spid="1321"/>
                                        </p:tgtEl>
                                      </p:cBhvr>
                                    </p:animEffect>
                                  </p:childTnLst>
                                </p:cTn>
                              </p:par>
                              <p:par>
                                <p:cTn id="156" presetID="10" presetClass="entr" presetSubtype="0" fill="hold" nodeType="withEffect">
                                  <p:stCondLst>
                                    <p:cond delay="0"/>
                                  </p:stCondLst>
                                  <p:childTnLst>
                                    <p:set>
                                      <p:cBhvr>
                                        <p:cTn id="157" dur="1" fill="hold">
                                          <p:stCondLst>
                                            <p:cond delay="0"/>
                                          </p:stCondLst>
                                        </p:cTn>
                                        <p:tgtEl>
                                          <p:spTgt spid="1279"/>
                                        </p:tgtEl>
                                        <p:attrNameLst>
                                          <p:attrName>style.visibility</p:attrName>
                                        </p:attrNameLst>
                                      </p:cBhvr>
                                      <p:to>
                                        <p:strVal val="visible"/>
                                      </p:to>
                                    </p:set>
                                    <p:animEffect transition="in" filter="fade">
                                      <p:cBhvr>
                                        <p:cTn id="158" dur="1000"/>
                                        <p:tgtEl>
                                          <p:spTgt spid="12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32"/>
        <p:cNvGrpSpPr/>
        <p:nvPr/>
      </p:nvGrpSpPr>
      <p:grpSpPr>
        <a:xfrm>
          <a:off x="0" y="0"/>
          <a:ext cx="0" cy="0"/>
          <a:chOff x="0" y="0"/>
          <a:chExt cx="0" cy="0"/>
        </a:xfrm>
      </p:grpSpPr>
      <p:cxnSp>
        <p:nvCxnSpPr>
          <p:cNvPr id="733" name="Google Shape;733;p35"/>
          <p:cNvCxnSpPr>
            <a:stCxn id="734" idx="3"/>
            <a:endCxn id="735" idx="1"/>
          </p:cNvCxnSpPr>
          <p:nvPr/>
        </p:nvCxnSpPr>
        <p:spPr>
          <a:xfrm>
            <a:off x="4367025" y="1628950"/>
            <a:ext cx="410100" cy="0"/>
          </a:xfrm>
          <a:prstGeom prst="straightConnector1">
            <a:avLst/>
          </a:prstGeom>
          <a:noFill/>
          <a:ln w="28575" cap="rnd" cmpd="sng">
            <a:solidFill>
              <a:schemeClr val="dk2"/>
            </a:solidFill>
            <a:prstDash val="dot"/>
            <a:round/>
            <a:headEnd type="none" w="med" len="med"/>
            <a:tailEnd type="none" w="med" len="med"/>
          </a:ln>
        </p:spPr>
      </p:cxnSp>
      <p:cxnSp>
        <p:nvCxnSpPr>
          <p:cNvPr id="736" name="Google Shape;736;p35"/>
          <p:cNvCxnSpPr>
            <a:endCxn id="737" idx="0"/>
          </p:cNvCxnSpPr>
          <p:nvPr/>
        </p:nvCxnSpPr>
        <p:spPr>
          <a:xfrm>
            <a:off x="6406251"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38" name="Google Shape;738;p35"/>
          <p:cNvCxnSpPr>
            <a:endCxn id="739" idx="0"/>
          </p:cNvCxnSpPr>
          <p:nvPr/>
        </p:nvCxnSpPr>
        <p:spPr>
          <a:xfrm>
            <a:off x="2751650" y="2194650"/>
            <a:ext cx="0" cy="122400"/>
          </a:xfrm>
          <a:prstGeom prst="straightConnector1">
            <a:avLst/>
          </a:prstGeom>
          <a:noFill/>
          <a:ln w="28575" cap="rnd" cmpd="sng">
            <a:solidFill>
              <a:schemeClr val="accent3"/>
            </a:solidFill>
            <a:prstDash val="dot"/>
            <a:round/>
            <a:headEnd type="none" w="med" len="med"/>
            <a:tailEnd type="none" w="med" len="med"/>
          </a:ln>
        </p:spPr>
      </p:cxnSp>
      <p:cxnSp>
        <p:nvCxnSpPr>
          <p:cNvPr id="740" name="Google Shape;740;p35"/>
          <p:cNvCxnSpPr/>
          <p:nvPr/>
        </p:nvCxnSpPr>
        <p:spPr>
          <a:xfrm>
            <a:off x="2751650" y="2189125"/>
            <a:ext cx="3654600" cy="0"/>
          </a:xfrm>
          <a:prstGeom prst="straightConnector1">
            <a:avLst/>
          </a:prstGeom>
          <a:noFill/>
          <a:ln w="28575" cap="rnd" cmpd="sng">
            <a:solidFill>
              <a:schemeClr val="accent3"/>
            </a:solidFill>
            <a:prstDash val="dot"/>
            <a:round/>
            <a:headEnd type="none" w="med" len="med"/>
            <a:tailEnd type="none" w="med" len="med"/>
          </a:ln>
        </p:spPr>
      </p:cxnSp>
      <p:cxnSp>
        <p:nvCxnSpPr>
          <p:cNvPr id="741" name="Google Shape;741;p35"/>
          <p:cNvCxnSpPr>
            <a:stCxn id="739" idx="2"/>
            <a:endCxn id="742" idx="0"/>
          </p:cNvCxnSpPr>
          <p:nvPr/>
        </p:nvCxnSpPr>
        <p:spPr>
          <a:xfrm>
            <a:off x="2751650" y="3091350"/>
            <a:ext cx="0" cy="360900"/>
          </a:xfrm>
          <a:prstGeom prst="straightConnector1">
            <a:avLst/>
          </a:prstGeom>
          <a:noFill/>
          <a:ln w="28575" cap="rnd" cmpd="sng">
            <a:solidFill>
              <a:schemeClr val="accent3"/>
            </a:solidFill>
            <a:prstDash val="dot"/>
            <a:round/>
            <a:headEnd type="none" w="med" len="med"/>
            <a:tailEnd type="none" w="med" len="med"/>
          </a:ln>
        </p:spPr>
      </p:cxnSp>
      <p:cxnSp>
        <p:nvCxnSpPr>
          <p:cNvPr id="743" name="Google Shape;743;p35"/>
          <p:cNvCxnSpPr>
            <a:stCxn id="737" idx="2"/>
            <a:endCxn id="744" idx="0"/>
          </p:cNvCxnSpPr>
          <p:nvPr/>
        </p:nvCxnSpPr>
        <p:spPr>
          <a:xfrm>
            <a:off x="6406251" y="3091350"/>
            <a:ext cx="300" cy="360900"/>
          </a:xfrm>
          <a:prstGeom prst="straightConnector1">
            <a:avLst/>
          </a:prstGeom>
          <a:noFill/>
          <a:ln w="28575" cap="rnd" cmpd="sng">
            <a:solidFill>
              <a:schemeClr val="accent3"/>
            </a:solidFill>
            <a:prstDash val="dot"/>
            <a:round/>
            <a:headEnd type="none" w="med" len="med"/>
            <a:tailEnd type="none" w="med" len="med"/>
          </a:ln>
        </p:spPr>
      </p:cxnSp>
      <p:sp>
        <p:nvSpPr>
          <p:cNvPr id="737" name="Google Shape;737;p35"/>
          <p:cNvSpPr/>
          <p:nvPr/>
        </p:nvSpPr>
        <p:spPr>
          <a:xfrm>
            <a:off x="6019101" y="2317050"/>
            <a:ext cx="774300" cy="7743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2364500" y="2317050"/>
            <a:ext cx="774300" cy="77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4695406" y="3200413"/>
            <a:ext cx="3421800" cy="718500"/>
          </a:xfrm>
          <a:prstGeom prst="ellipseRibbon">
            <a:avLst>
              <a:gd name="adj1" fmla="val 29595"/>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1040719" y="3200413"/>
            <a:ext cx="3421800" cy="718500"/>
          </a:xfrm>
          <a:prstGeom prst="ellipseRibbon">
            <a:avLst>
              <a:gd name="adj1" fmla="val 29595"/>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txBox="1">
            <a:spLocks noGrp="1"/>
          </p:cNvSpPr>
          <p:nvPr>
            <p:ph type="subTitle" idx="1"/>
          </p:nvPr>
        </p:nvSpPr>
        <p:spPr>
          <a:xfrm>
            <a:off x="1297925"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Auntie Janet</a:t>
            </a:r>
            <a:endParaRPr/>
          </a:p>
        </p:txBody>
      </p:sp>
      <p:sp>
        <p:nvSpPr>
          <p:cNvPr id="744" name="Google Shape;744;p35"/>
          <p:cNvSpPr txBox="1">
            <a:spLocks noGrp="1"/>
          </p:cNvSpPr>
          <p:nvPr>
            <p:ph type="subTitle" idx="2"/>
          </p:nvPr>
        </p:nvSpPr>
        <p:spPr>
          <a:xfrm>
            <a:off x="4952800" y="3452101"/>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a:t>
            </a:r>
            <a:endParaRPr/>
          </a:p>
        </p:txBody>
      </p:sp>
      <p:sp>
        <p:nvSpPr>
          <p:cNvPr id="747" name="Google Shape;747;p35"/>
          <p:cNvSpPr txBox="1">
            <a:spLocks noGrp="1"/>
          </p:cNvSpPr>
          <p:nvPr>
            <p:ph type="subTitle" idx="3"/>
          </p:nvPr>
        </p:nvSpPr>
        <p:spPr>
          <a:xfrm>
            <a:off x="1297894"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highlight>
                  <a:schemeClr val="accent1"/>
                </a:highlight>
              </a:rPr>
              <a:t>Neptune</a:t>
            </a:r>
            <a:r>
              <a:rPr lang="en" b="1"/>
              <a:t> </a:t>
            </a:r>
            <a:r>
              <a:rPr lang="en"/>
              <a:t>is the farthest planet from the Sun</a:t>
            </a:r>
            <a:endParaRPr/>
          </a:p>
        </p:txBody>
      </p:sp>
      <p:sp>
        <p:nvSpPr>
          <p:cNvPr id="748" name="Google Shape;748;p35"/>
          <p:cNvSpPr txBox="1">
            <a:spLocks noGrp="1"/>
          </p:cNvSpPr>
          <p:nvPr>
            <p:ph type="subTitle" idx="4"/>
          </p:nvPr>
        </p:nvSpPr>
        <p:spPr>
          <a:xfrm>
            <a:off x="4952769" y="3988125"/>
            <a:ext cx="29076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b="1">
                <a:solidFill>
                  <a:schemeClr val="lt1"/>
                </a:solidFill>
                <a:highlight>
                  <a:schemeClr val="accent4"/>
                </a:highlight>
              </a:rPr>
              <a:t>Saturn</a:t>
            </a:r>
            <a:r>
              <a:rPr lang="en" b="1"/>
              <a:t> </a:t>
            </a:r>
            <a:r>
              <a:rPr lang="en"/>
              <a:t>is a gas giant and has several rings</a:t>
            </a:r>
            <a:endParaRPr/>
          </a:p>
        </p:txBody>
      </p:sp>
      <p:sp>
        <p:nvSpPr>
          <p:cNvPr id="749" name="Google Shape;749;p3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goes my </a:t>
            </a:r>
            <a:r>
              <a:rPr lang="en">
                <a:solidFill>
                  <a:schemeClr val="accent1"/>
                </a:solidFill>
              </a:rPr>
              <a:t>mum </a:t>
            </a:r>
            <a:r>
              <a:rPr lang="en"/>
              <a:t>&amp; auntie!</a:t>
            </a:r>
            <a:endParaRPr>
              <a:solidFill>
                <a:schemeClr val="accent1"/>
              </a:solidFill>
            </a:endParaRPr>
          </a:p>
        </p:txBody>
      </p:sp>
      <p:sp>
        <p:nvSpPr>
          <p:cNvPr id="734" name="Google Shape;734;p35"/>
          <p:cNvSpPr/>
          <p:nvPr/>
        </p:nvSpPr>
        <p:spPr>
          <a:xfrm>
            <a:off x="3592725" y="1241800"/>
            <a:ext cx="774300" cy="77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4776975" y="1241800"/>
            <a:ext cx="774300" cy="77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 name="Google Shape;750;p35"/>
          <p:cNvGrpSpPr/>
          <p:nvPr/>
        </p:nvGrpSpPr>
        <p:grpSpPr>
          <a:xfrm>
            <a:off x="6148350" y="2425925"/>
            <a:ext cx="516497" cy="556551"/>
            <a:chOff x="3907450" y="896800"/>
            <a:chExt cx="1559000" cy="1679900"/>
          </a:xfrm>
        </p:grpSpPr>
        <p:sp>
          <p:nvSpPr>
            <p:cNvPr id="751" name="Google Shape;751;p35"/>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35"/>
          <p:cNvGrpSpPr/>
          <p:nvPr/>
        </p:nvGrpSpPr>
        <p:grpSpPr>
          <a:xfrm>
            <a:off x="2516055" y="2424939"/>
            <a:ext cx="471122" cy="558534"/>
            <a:chOff x="5602375" y="827025"/>
            <a:chExt cx="1558975" cy="1848225"/>
          </a:xfrm>
        </p:grpSpPr>
        <p:sp>
          <p:nvSpPr>
            <p:cNvPr id="778" name="Google Shape;778;p35"/>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35"/>
          <p:cNvGrpSpPr/>
          <p:nvPr/>
        </p:nvGrpSpPr>
        <p:grpSpPr>
          <a:xfrm>
            <a:off x="4904318" y="1349716"/>
            <a:ext cx="519615" cy="558461"/>
            <a:chOff x="5658125" y="901150"/>
            <a:chExt cx="1559000" cy="1675550"/>
          </a:xfrm>
        </p:grpSpPr>
        <p:sp>
          <p:nvSpPr>
            <p:cNvPr id="794" name="Google Shape;794;p35"/>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35"/>
          <p:cNvGrpSpPr/>
          <p:nvPr/>
        </p:nvGrpSpPr>
        <p:grpSpPr>
          <a:xfrm>
            <a:off x="3720003" y="1350825"/>
            <a:ext cx="519737" cy="556228"/>
            <a:chOff x="2152100" y="3158900"/>
            <a:chExt cx="1558900" cy="1668350"/>
          </a:xfrm>
        </p:grpSpPr>
        <p:sp>
          <p:nvSpPr>
            <p:cNvPr id="811" name="Google Shape;811;p35"/>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25" name="Google Shape;825;p35"/>
          <p:cNvCxnSpPr/>
          <p:nvPr/>
        </p:nvCxnSpPr>
        <p:spPr>
          <a:xfrm>
            <a:off x="4572000" y="1707450"/>
            <a:ext cx="0" cy="486600"/>
          </a:xfrm>
          <a:prstGeom prst="straightConnector1">
            <a:avLst/>
          </a:prstGeom>
          <a:noFill/>
          <a:ln w="28575" cap="rnd" cmpd="sng">
            <a:solidFill>
              <a:schemeClr val="dk2"/>
            </a:solidFill>
            <a:prstDash val="dot"/>
            <a:round/>
            <a:headEnd type="none" w="med" len="med"/>
            <a:tailEnd type="none" w="med" len="med"/>
          </a:ln>
        </p:spPr>
      </p:cxnSp>
      <p:sp>
        <p:nvSpPr>
          <p:cNvPr id="826" name="Google Shape;826;p35"/>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 name="Google Shape;827;p35"/>
          <p:cNvGrpSpPr/>
          <p:nvPr/>
        </p:nvGrpSpPr>
        <p:grpSpPr>
          <a:xfrm>
            <a:off x="7818150" y="508900"/>
            <a:ext cx="352550" cy="595400"/>
            <a:chOff x="6203650" y="4269275"/>
            <a:chExt cx="352550" cy="595400"/>
          </a:xfrm>
        </p:grpSpPr>
        <p:sp>
          <p:nvSpPr>
            <p:cNvPr id="828" name="Google Shape;828;p35"/>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 name="Google Shape;832;p35"/>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3"/>
                                        </p:tgtEl>
                                        <p:attrNameLst>
                                          <p:attrName>style.visibility</p:attrName>
                                        </p:attrNameLst>
                                      </p:cBhvr>
                                      <p:to>
                                        <p:strVal val="visible"/>
                                      </p:to>
                                    </p:set>
                                    <p:animEffect transition="in" filter="fade">
                                      <p:cBhvr>
                                        <p:cTn id="7" dur="1000"/>
                                        <p:tgtEl>
                                          <p:spTgt spid="733"/>
                                        </p:tgtEl>
                                      </p:cBhvr>
                                    </p:animEffect>
                                  </p:childTnLst>
                                </p:cTn>
                              </p:par>
                              <p:par>
                                <p:cTn id="8" presetID="10" presetClass="entr" presetSubtype="0" fill="hold" nodeType="withEffect">
                                  <p:stCondLst>
                                    <p:cond delay="0"/>
                                  </p:stCondLst>
                                  <p:childTnLst>
                                    <p:set>
                                      <p:cBhvr>
                                        <p:cTn id="9" dur="1" fill="hold">
                                          <p:stCondLst>
                                            <p:cond delay="0"/>
                                          </p:stCondLst>
                                        </p:cTn>
                                        <p:tgtEl>
                                          <p:spTgt spid="749"/>
                                        </p:tgtEl>
                                        <p:attrNameLst>
                                          <p:attrName>style.visibility</p:attrName>
                                        </p:attrNameLst>
                                      </p:cBhvr>
                                      <p:to>
                                        <p:strVal val="visible"/>
                                      </p:to>
                                    </p:set>
                                    <p:animEffect transition="in" filter="fade">
                                      <p:cBhvr>
                                        <p:cTn id="10" dur="1000"/>
                                        <p:tgtEl>
                                          <p:spTgt spid="749"/>
                                        </p:tgtEl>
                                      </p:cBhvr>
                                    </p:animEffect>
                                  </p:childTnLst>
                                </p:cTn>
                              </p:par>
                              <p:par>
                                <p:cTn id="11" presetID="10" presetClass="entr" presetSubtype="0" fill="hold" nodeType="withEffect">
                                  <p:stCondLst>
                                    <p:cond delay="0"/>
                                  </p:stCondLst>
                                  <p:childTnLst>
                                    <p:set>
                                      <p:cBhvr>
                                        <p:cTn id="12" dur="1" fill="hold">
                                          <p:stCondLst>
                                            <p:cond delay="0"/>
                                          </p:stCondLst>
                                        </p:cTn>
                                        <p:tgtEl>
                                          <p:spTgt spid="734"/>
                                        </p:tgtEl>
                                        <p:attrNameLst>
                                          <p:attrName>style.visibility</p:attrName>
                                        </p:attrNameLst>
                                      </p:cBhvr>
                                      <p:to>
                                        <p:strVal val="visible"/>
                                      </p:to>
                                    </p:set>
                                    <p:animEffect transition="in" filter="fade">
                                      <p:cBhvr>
                                        <p:cTn id="13" dur="1000"/>
                                        <p:tgtEl>
                                          <p:spTgt spid="734"/>
                                        </p:tgtEl>
                                      </p:cBhvr>
                                    </p:animEffect>
                                  </p:childTnLst>
                                </p:cTn>
                              </p:par>
                              <p:par>
                                <p:cTn id="14" presetID="10" presetClass="entr" presetSubtype="0" fill="hold" nodeType="withEffect">
                                  <p:stCondLst>
                                    <p:cond delay="0"/>
                                  </p:stCondLst>
                                  <p:childTnLst>
                                    <p:set>
                                      <p:cBhvr>
                                        <p:cTn id="15" dur="1" fill="hold">
                                          <p:stCondLst>
                                            <p:cond delay="0"/>
                                          </p:stCondLst>
                                        </p:cTn>
                                        <p:tgtEl>
                                          <p:spTgt spid="793"/>
                                        </p:tgtEl>
                                        <p:attrNameLst>
                                          <p:attrName>style.visibility</p:attrName>
                                        </p:attrNameLst>
                                      </p:cBhvr>
                                      <p:to>
                                        <p:strVal val="visible"/>
                                      </p:to>
                                    </p:set>
                                    <p:animEffect transition="in" filter="fade">
                                      <p:cBhvr>
                                        <p:cTn id="16" dur="1000"/>
                                        <p:tgtEl>
                                          <p:spTgt spid="793"/>
                                        </p:tgtEl>
                                      </p:cBhvr>
                                    </p:animEffect>
                                  </p:childTnLst>
                                </p:cTn>
                              </p:par>
                              <p:par>
                                <p:cTn id="17" presetID="10" presetClass="entr" presetSubtype="0" fill="hold" nodeType="withEffect">
                                  <p:stCondLst>
                                    <p:cond delay="0"/>
                                  </p:stCondLst>
                                  <p:childTnLst>
                                    <p:set>
                                      <p:cBhvr>
                                        <p:cTn id="18" dur="1" fill="hold">
                                          <p:stCondLst>
                                            <p:cond delay="0"/>
                                          </p:stCondLst>
                                        </p:cTn>
                                        <p:tgtEl>
                                          <p:spTgt spid="810"/>
                                        </p:tgtEl>
                                        <p:attrNameLst>
                                          <p:attrName>style.visibility</p:attrName>
                                        </p:attrNameLst>
                                      </p:cBhvr>
                                      <p:to>
                                        <p:strVal val="visible"/>
                                      </p:to>
                                    </p:set>
                                    <p:animEffect transition="in" filter="fade">
                                      <p:cBhvr>
                                        <p:cTn id="19" dur="1000"/>
                                        <p:tgtEl>
                                          <p:spTgt spid="810"/>
                                        </p:tgtEl>
                                      </p:cBhvr>
                                    </p:animEffect>
                                  </p:childTnLst>
                                </p:cTn>
                              </p:par>
                              <p:par>
                                <p:cTn id="20" presetID="10" presetClass="entr" presetSubtype="0" fill="hold" nodeType="withEffect">
                                  <p:stCondLst>
                                    <p:cond delay="0"/>
                                  </p:stCondLst>
                                  <p:childTnLst>
                                    <p:set>
                                      <p:cBhvr>
                                        <p:cTn id="21" dur="1" fill="hold">
                                          <p:stCondLst>
                                            <p:cond delay="0"/>
                                          </p:stCondLst>
                                        </p:cTn>
                                        <p:tgtEl>
                                          <p:spTgt spid="826"/>
                                        </p:tgtEl>
                                        <p:attrNameLst>
                                          <p:attrName>style.visibility</p:attrName>
                                        </p:attrNameLst>
                                      </p:cBhvr>
                                      <p:to>
                                        <p:strVal val="visible"/>
                                      </p:to>
                                    </p:set>
                                    <p:animEffect transition="in" filter="fade">
                                      <p:cBhvr>
                                        <p:cTn id="22" dur="1000"/>
                                        <p:tgtEl>
                                          <p:spTgt spid="826"/>
                                        </p:tgtEl>
                                      </p:cBhvr>
                                    </p:animEffect>
                                  </p:childTnLst>
                                </p:cTn>
                              </p:par>
                              <p:par>
                                <p:cTn id="23" presetID="10" presetClass="entr" presetSubtype="0" fill="hold" nodeType="withEffect">
                                  <p:stCondLst>
                                    <p:cond delay="0"/>
                                  </p:stCondLst>
                                  <p:childTnLst>
                                    <p:set>
                                      <p:cBhvr>
                                        <p:cTn id="24" dur="1" fill="hold">
                                          <p:stCondLst>
                                            <p:cond delay="0"/>
                                          </p:stCondLst>
                                        </p:cTn>
                                        <p:tgtEl>
                                          <p:spTgt spid="832"/>
                                        </p:tgtEl>
                                        <p:attrNameLst>
                                          <p:attrName>style.visibility</p:attrName>
                                        </p:attrNameLst>
                                      </p:cBhvr>
                                      <p:to>
                                        <p:strVal val="visible"/>
                                      </p:to>
                                    </p:set>
                                    <p:animEffect transition="in" filter="fade">
                                      <p:cBhvr>
                                        <p:cTn id="25" dur="1000"/>
                                        <p:tgtEl>
                                          <p:spTgt spid="832"/>
                                        </p:tgtEl>
                                      </p:cBhvr>
                                    </p:animEffect>
                                  </p:childTnLst>
                                </p:cTn>
                              </p:par>
                              <p:par>
                                <p:cTn id="26" presetID="10" presetClass="entr" presetSubtype="0" fill="hold" nodeType="withEffect">
                                  <p:stCondLst>
                                    <p:cond delay="0"/>
                                  </p:stCondLst>
                                  <p:childTnLst>
                                    <p:set>
                                      <p:cBhvr>
                                        <p:cTn id="27" dur="1" fill="hold">
                                          <p:stCondLst>
                                            <p:cond delay="0"/>
                                          </p:stCondLst>
                                        </p:cTn>
                                        <p:tgtEl>
                                          <p:spTgt spid="735"/>
                                        </p:tgtEl>
                                        <p:attrNameLst>
                                          <p:attrName>style.visibility</p:attrName>
                                        </p:attrNameLst>
                                      </p:cBhvr>
                                      <p:to>
                                        <p:strVal val="visible"/>
                                      </p:to>
                                    </p:set>
                                    <p:animEffect transition="in" filter="fade">
                                      <p:cBhvr>
                                        <p:cTn id="28" dur="1000"/>
                                        <p:tgtEl>
                                          <p:spTgt spid="73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738"/>
                                        </p:tgtEl>
                                        <p:attrNameLst>
                                          <p:attrName>style.visibility</p:attrName>
                                        </p:attrNameLst>
                                      </p:cBhvr>
                                      <p:to>
                                        <p:strVal val="visible"/>
                                      </p:to>
                                    </p:set>
                                    <p:animEffect transition="in" filter="fade">
                                      <p:cBhvr>
                                        <p:cTn id="33" dur="1000"/>
                                        <p:tgtEl>
                                          <p:spTgt spid="738"/>
                                        </p:tgtEl>
                                      </p:cBhvr>
                                    </p:animEffect>
                                  </p:childTnLst>
                                </p:cTn>
                              </p:par>
                              <p:par>
                                <p:cTn id="34" presetID="10" presetClass="entr" presetSubtype="0" fill="hold" nodeType="withEffect">
                                  <p:stCondLst>
                                    <p:cond delay="0"/>
                                  </p:stCondLst>
                                  <p:childTnLst>
                                    <p:set>
                                      <p:cBhvr>
                                        <p:cTn id="35" dur="1" fill="hold">
                                          <p:stCondLst>
                                            <p:cond delay="0"/>
                                          </p:stCondLst>
                                        </p:cTn>
                                        <p:tgtEl>
                                          <p:spTgt spid="740"/>
                                        </p:tgtEl>
                                        <p:attrNameLst>
                                          <p:attrName>style.visibility</p:attrName>
                                        </p:attrNameLst>
                                      </p:cBhvr>
                                      <p:to>
                                        <p:strVal val="visible"/>
                                      </p:to>
                                    </p:set>
                                    <p:animEffect transition="in" filter="fade">
                                      <p:cBhvr>
                                        <p:cTn id="36" dur="1000"/>
                                        <p:tgtEl>
                                          <p:spTgt spid="740"/>
                                        </p:tgtEl>
                                      </p:cBhvr>
                                    </p:animEffect>
                                  </p:childTnLst>
                                </p:cTn>
                              </p:par>
                              <p:par>
                                <p:cTn id="37" presetID="10" presetClass="entr" presetSubtype="0" fill="hold" nodeType="withEffect">
                                  <p:stCondLst>
                                    <p:cond delay="0"/>
                                  </p:stCondLst>
                                  <p:childTnLst>
                                    <p:set>
                                      <p:cBhvr>
                                        <p:cTn id="38" dur="1" fill="hold">
                                          <p:stCondLst>
                                            <p:cond delay="0"/>
                                          </p:stCondLst>
                                        </p:cTn>
                                        <p:tgtEl>
                                          <p:spTgt spid="825"/>
                                        </p:tgtEl>
                                        <p:attrNameLst>
                                          <p:attrName>style.visibility</p:attrName>
                                        </p:attrNameLst>
                                      </p:cBhvr>
                                      <p:to>
                                        <p:strVal val="visible"/>
                                      </p:to>
                                    </p:set>
                                    <p:animEffect transition="in" filter="fade">
                                      <p:cBhvr>
                                        <p:cTn id="39" dur="1000"/>
                                        <p:tgtEl>
                                          <p:spTgt spid="825"/>
                                        </p:tgtEl>
                                      </p:cBhvr>
                                    </p:animEffect>
                                  </p:childTnLst>
                                </p:cTn>
                              </p:par>
                              <p:par>
                                <p:cTn id="40" presetID="10" presetClass="entr" presetSubtype="0" fill="hold" nodeType="withEffect">
                                  <p:stCondLst>
                                    <p:cond delay="0"/>
                                  </p:stCondLst>
                                  <p:childTnLst>
                                    <p:set>
                                      <p:cBhvr>
                                        <p:cTn id="41" dur="1" fill="hold">
                                          <p:stCondLst>
                                            <p:cond delay="0"/>
                                          </p:stCondLst>
                                        </p:cTn>
                                        <p:tgtEl>
                                          <p:spTgt spid="736"/>
                                        </p:tgtEl>
                                        <p:attrNameLst>
                                          <p:attrName>style.visibility</p:attrName>
                                        </p:attrNameLst>
                                      </p:cBhvr>
                                      <p:to>
                                        <p:strVal val="visible"/>
                                      </p:to>
                                    </p:set>
                                    <p:animEffect transition="in" filter="fade">
                                      <p:cBhvr>
                                        <p:cTn id="42" dur="1000"/>
                                        <p:tgtEl>
                                          <p:spTgt spid="73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741"/>
                                        </p:tgtEl>
                                        <p:attrNameLst>
                                          <p:attrName>style.visibility</p:attrName>
                                        </p:attrNameLst>
                                      </p:cBhvr>
                                      <p:to>
                                        <p:strVal val="visible"/>
                                      </p:to>
                                    </p:set>
                                    <p:animEffect transition="in" filter="fade">
                                      <p:cBhvr>
                                        <p:cTn id="47" dur="1000"/>
                                        <p:tgtEl>
                                          <p:spTgt spid="741"/>
                                        </p:tgtEl>
                                      </p:cBhvr>
                                    </p:animEffect>
                                  </p:childTnLst>
                                </p:cTn>
                              </p:par>
                              <p:par>
                                <p:cTn id="48" presetID="10" presetClass="entr" presetSubtype="0" fill="hold" nodeType="withEffect">
                                  <p:stCondLst>
                                    <p:cond delay="0"/>
                                  </p:stCondLst>
                                  <p:childTnLst>
                                    <p:set>
                                      <p:cBhvr>
                                        <p:cTn id="49" dur="1" fill="hold">
                                          <p:stCondLst>
                                            <p:cond delay="0"/>
                                          </p:stCondLst>
                                        </p:cTn>
                                        <p:tgtEl>
                                          <p:spTgt spid="739"/>
                                        </p:tgtEl>
                                        <p:attrNameLst>
                                          <p:attrName>style.visibility</p:attrName>
                                        </p:attrNameLst>
                                      </p:cBhvr>
                                      <p:to>
                                        <p:strVal val="visible"/>
                                      </p:to>
                                    </p:set>
                                    <p:animEffect transition="in" filter="fade">
                                      <p:cBhvr>
                                        <p:cTn id="50" dur="1000"/>
                                        <p:tgtEl>
                                          <p:spTgt spid="739"/>
                                        </p:tgtEl>
                                      </p:cBhvr>
                                    </p:animEffect>
                                  </p:childTnLst>
                                </p:cTn>
                              </p:par>
                              <p:par>
                                <p:cTn id="51" presetID="10" presetClass="entr" presetSubtype="0" fill="hold" nodeType="withEffect">
                                  <p:stCondLst>
                                    <p:cond delay="0"/>
                                  </p:stCondLst>
                                  <p:childTnLst>
                                    <p:set>
                                      <p:cBhvr>
                                        <p:cTn id="52" dur="1" fill="hold">
                                          <p:stCondLst>
                                            <p:cond delay="0"/>
                                          </p:stCondLst>
                                        </p:cTn>
                                        <p:tgtEl>
                                          <p:spTgt spid="746"/>
                                        </p:tgtEl>
                                        <p:attrNameLst>
                                          <p:attrName>style.visibility</p:attrName>
                                        </p:attrNameLst>
                                      </p:cBhvr>
                                      <p:to>
                                        <p:strVal val="visible"/>
                                      </p:to>
                                    </p:set>
                                    <p:animEffect transition="in" filter="fade">
                                      <p:cBhvr>
                                        <p:cTn id="53" dur="1000"/>
                                        <p:tgtEl>
                                          <p:spTgt spid="746"/>
                                        </p:tgtEl>
                                      </p:cBhvr>
                                    </p:animEffect>
                                  </p:childTnLst>
                                </p:cTn>
                              </p:par>
                              <p:par>
                                <p:cTn id="54" presetID="10" presetClass="entr" presetSubtype="0" fill="hold" nodeType="withEffect">
                                  <p:stCondLst>
                                    <p:cond delay="0"/>
                                  </p:stCondLst>
                                  <p:childTnLst>
                                    <p:set>
                                      <p:cBhvr>
                                        <p:cTn id="55" dur="1" fill="hold">
                                          <p:stCondLst>
                                            <p:cond delay="0"/>
                                          </p:stCondLst>
                                        </p:cTn>
                                        <p:tgtEl>
                                          <p:spTgt spid="742"/>
                                        </p:tgtEl>
                                        <p:attrNameLst>
                                          <p:attrName>style.visibility</p:attrName>
                                        </p:attrNameLst>
                                      </p:cBhvr>
                                      <p:to>
                                        <p:strVal val="visible"/>
                                      </p:to>
                                    </p:set>
                                    <p:animEffect transition="in" filter="fade">
                                      <p:cBhvr>
                                        <p:cTn id="56" dur="1000"/>
                                        <p:tgtEl>
                                          <p:spTgt spid="742"/>
                                        </p:tgtEl>
                                      </p:cBhvr>
                                    </p:animEffect>
                                  </p:childTnLst>
                                </p:cTn>
                              </p:par>
                              <p:par>
                                <p:cTn id="57" presetID="10" presetClass="entr" presetSubtype="0" fill="hold" nodeType="withEffect">
                                  <p:stCondLst>
                                    <p:cond delay="0"/>
                                  </p:stCondLst>
                                  <p:childTnLst>
                                    <p:set>
                                      <p:cBhvr>
                                        <p:cTn id="58" dur="1" fill="hold">
                                          <p:stCondLst>
                                            <p:cond delay="0"/>
                                          </p:stCondLst>
                                        </p:cTn>
                                        <p:tgtEl>
                                          <p:spTgt spid="747"/>
                                        </p:tgtEl>
                                        <p:attrNameLst>
                                          <p:attrName>style.visibility</p:attrName>
                                        </p:attrNameLst>
                                      </p:cBhvr>
                                      <p:to>
                                        <p:strVal val="visible"/>
                                      </p:to>
                                    </p:set>
                                    <p:animEffect transition="in" filter="fade">
                                      <p:cBhvr>
                                        <p:cTn id="59" dur="1000"/>
                                        <p:tgtEl>
                                          <p:spTgt spid="747"/>
                                        </p:tgtEl>
                                      </p:cBhvr>
                                    </p:animEffect>
                                  </p:childTnLst>
                                </p:cTn>
                              </p:par>
                              <p:par>
                                <p:cTn id="60" presetID="10" presetClass="entr" presetSubtype="0" fill="hold" nodeType="withEffect">
                                  <p:stCondLst>
                                    <p:cond delay="0"/>
                                  </p:stCondLst>
                                  <p:childTnLst>
                                    <p:set>
                                      <p:cBhvr>
                                        <p:cTn id="61" dur="1" fill="hold">
                                          <p:stCondLst>
                                            <p:cond delay="0"/>
                                          </p:stCondLst>
                                        </p:cTn>
                                        <p:tgtEl>
                                          <p:spTgt spid="777"/>
                                        </p:tgtEl>
                                        <p:attrNameLst>
                                          <p:attrName>style.visibility</p:attrName>
                                        </p:attrNameLst>
                                      </p:cBhvr>
                                      <p:to>
                                        <p:strVal val="visible"/>
                                      </p:to>
                                    </p:set>
                                    <p:animEffect transition="in" filter="fade">
                                      <p:cBhvr>
                                        <p:cTn id="62" dur="1000"/>
                                        <p:tgtEl>
                                          <p:spTgt spid="777"/>
                                        </p:tgtEl>
                                      </p:cBhvr>
                                    </p:animEffect>
                                  </p:childTnLst>
                                </p:cTn>
                              </p:par>
                              <p:par>
                                <p:cTn id="63" presetID="10" presetClass="entr" presetSubtype="0" fill="hold" nodeType="withEffect">
                                  <p:stCondLst>
                                    <p:cond delay="0"/>
                                  </p:stCondLst>
                                  <p:childTnLst>
                                    <p:set>
                                      <p:cBhvr>
                                        <p:cTn id="64" dur="1" fill="hold">
                                          <p:stCondLst>
                                            <p:cond delay="0"/>
                                          </p:stCondLst>
                                        </p:cTn>
                                        <p:tgtEl>
                                          <p:spTgt spid="827"/>
                                        </p:tgtEl>
                                        <p:attrNameLst>
                                          <p:attrName>style.visibility</p:attrName>
                                        </p:attrNameLst>
                                      </p:cBhvr>
                                      <p:to>
                                        <p:strVal val="visible"/>
                                      </p:to>
                                    </p:set>
                                    <p:animEffect transition="in" filter="fade">
                                      <p:cBhvr>
                                        <p:cTn id="65" dur="1000"/>
                                        <p:tgtEl>
                                          <p:spTgt spid="827"/>
                                        </p:tgtEl>
                                      </p:cBhvr>
                                    </p:animEffect>
                                  </p:childTnLst>
                                </p:cTn>
                              </p:par>
                              <p:par>
                                <p:cTn id="66" presetID="10" presetClass="entr" presetSubtype="0" fill="hold" nodeType="withEffect">
                                  <p:stCondLst>
                                    <p:cond delay="0"/>
                                  </p:stCondLst>
                                  <p:childTnLst>
                                    <p:set>
                                      <p:cBhvr>
                                        <p:cTn id="67" dur="1" fill="hold">
                                          <p:stCondLst>
                                            <p:cond delay="0"/>
                                          </p:stCondLst>
                                        </p:cTn>
                                        <p:tgtEl>
                                          <p:spTgt spid="833"/>
                                        </p:tgtEl>
                                        <p:attrNameLst>
                                          <p:attrName>style.visibility</p:attrName>
                                        </p:attrNameLst>
                                      </p:cBhvr>
                                      <p:to>
                                        <p:strVal val="visible"/>
                                      </p:to>
                                    </p:set>
                                    <p:animEffect transition="in" filter="fade">
                                      <p:cBhvr>
                                        <p:cTn id="68" dur="1000"/>
                                        <p:tgtEl>
                                          <p:spTgt spid="833"/>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743"/>
                                        </p:tgtEl>
                                        <p:attrNameLst>
                                          <p:attrName>style.visibility</p:attrName>
                                        </p:attrNameLst>
                                      </p:cBhvr>
                                      <p:to>
                                        <p:strVal val="visible"/>
                                      </p:to>
                                    </p:set>
                                    <p:animEffect transition="in" filter="fade">
                                      <p:cBhvr>
                                        <p:cTn id="73" dur="1000"/>
                                        <p:tgtEl>
                                          <p:spTgt spid="743"/>
                                        </p:tgtEl>
                                      </p:cBhvr>
                                    </p:animEffect>
                                  </p:childTnLst>
                                </p:cTn>
                              </p:par>
                              <p:par>
                                <p:cTn id="74" presetID="10" presetClass="entr" presetSubtype="0" fill="hold" nodeType="withEffect">
                                  <p:stCondLst>
                                    <p:cond delay="0"/>
                                  </p:stCondLst>
                                  <p:childTnLst>
                                    <p:set>
                                      <p:cBhvr>
                                        <p:cTn id="75" dur="1" fill="hold">
                                          <p:stCondLst>
                                            <p:cond delay="0"/>
                                          </p:stCondLst>
                                        </p:cTn>
                                        <p:tgtEl>
                                          <p:spTgt spid="737"/>
                                        </p:tgtEl>
                                        <p:attrNameLst>
                                          <p:attrName>style.visibility</p:attrName>
                                        </p:attrNameLst>
                                      </p:cBhvr>
                                      <p:to>
                                        <p:strVal val="visible"/>
                                      </p:to>
                                    </p:set>
                                    <p:animEffect transition="in" filter="fade">
                                      <p:cBhvr>
                                        <p:cTn id="76" dur="1000"/>
                                        <p:tgtEl>
                                          <p:spTgt spid="737"/>
                                        </p:tgtEl>
                                      </p:cBhvr>
                                    </p:animEffect>
                                  </p:childTnLst>
                                </p:cTn>
                              </p:par>
                              <p:par>
                                <p:cTn id="77" presetID="10" presetClass="entr" presetSubtype="0" fill="hold" nodeType="withEffect">
                                  <p:stCondLst>
                                    <p:cond delay="0"/>
                                  </p:stCondLst>
                                  <p:childTnLst>
                                    <p:set>
                                      <p:cBhvr>
                                        <p:cTn id="78" dur="1" fill="hold">
                                          <p:stCondLst>
                                            <p:cond delay="0"/>
                                          </p:stCondLst>
                                        </p:cTn>
                                        <p:tgtEl>
                                          <p:spTgt spid="745"/>
                                        </p:tgtEl>
                                        <p:attrNameLst>
                                          <p:attrName>style.visibility</p:attrName>
                                        </p:attrNameLst>
                                      </p:cBhvr>
                                      <p:to>
                                        <p:strVal val="visible"/>
                                      </p:to>
                                    </p:set>
                                    <p:animEffect transition="in" filter="fade">
                                      <p:cBhvr>
                                        <p:cTn id="79" dur="1000"/>
                                        <p:tgtEl>
                                          <p:spTgt spid="745"/>
                                        </p:tgtEl>
                                      </p:cBhvr>
                                    </p:animEffect>
                                  </p:childTnLst>
                                </p:cTn>
                              </p:par>
                              <p:par>
                                <p:cTn id="80" presetID="10" presetClass="entr" presetSubtype="0" fill="hold" nodeType="withEffect">
                                  <p:stCondLst>
                                    <p:cond delay="0"/>
                                  </p:stCondLst>
                                  <p:childTnLst>
                                    <p:set>
                                      <p:cBhvr>
                                        <p:cTn id="81" dur="1" fill="hold">
                                          <p:stCondLst>
                                            <p:cond delay="0"/>
                                          </p:stCondLst>
                                        </p:cTn>
                                        <p:tgtEl>
                                          <p:spTgt spid="744"/>
                                        </p:tgtEl>
                                        <p:attrNameLst>
                                          <p:attrName>style.visibility</p:attrName>
                                        </p:attrNameLst>
                                      </p:cBhvr>
                                      <p:to>
                                        <p:strVal val="visible"/>
                                      </p:to>
                                    </p:set>
                                    <p:animEffect transition="in" filter="fade">
                                      <p:cBhvr>
                                        <p:cTn id="82" dur="1000"/>
                                        <p:tgtEl>
                                          <p:spTgt spid="744"/>
                                        </p:tgtEl>
                                      </p:cBhvr>
                                    </p:animEffect>
                                  </p:childTnLst>
                                </p:cTn>
                              </p:par>
                              <p:par>
                                <p:cTn id="83" presetID="10" presetClass="entr" presetSubtype="0" fill="hold" nodeType="withEffect">
                                  <p:stCondLst>
                                    <p:cond delay="0"/>
                                  </p:stCondLst>
                                  <p:childTnLst>
                                    <p:set>
                                      <p:cBhvr>
                                        <p:cTn id="84" dur="1" fill="hold">
                                          <p:stCondLst>
                                            <p:cond delay="0"/>
                                          </p:stCondLst>
                                        </p:cTn>
                                        <p:tgtEl>
                                          <p:spTgt spid="748"/>
                                        </p:tgtEl>
                                        <p:attrNameLst>
                                          <p:attrName>style.visibility</p:attrName>
                                        </p:attrNameLst>
                                      </p:cBhvr>
                                      <p:to>
                                        <p:strVal val="visible"/>
                                      </p:to>
                                    </p:set>
                                    <p:animEffect transition="in" filter="fade">
                                      <p:cBhvr>
                                        <p:cTn id="85" dur="1000"/>
                                        <p:tgtEl>
                                          <p:spTgt spid="748"/>
                                        </p:tgtEl>
                                      </p:cBhvr>
                                    </p:animEffect>
                                  </p:childTnLst>
                                </p:cTn>
                              </p:par>
                              <p:par>
                                <p:cTn id="86" presetID="10" presetClass="entr" presetSubtype="0" fill="hold" nodeType="withEffect">
                                  <p:stCondLst>
                                    <p:cond delay="0"/>
                                  </p:stCondLst>
                                  <p:childTnLst>
                                    <p:set>
                                      <p:cBhvr>
                                        <p:cTn id="87" dur="1" fill="hold">
                                          <p:stCondLst>
                                            <p:cond delay="0"/>
                                          </p:stCondLst>
                                        </p:cTn>
                                        <p:tgtEl>
                                          <p:spTgt spid="750"/>
                                        </p:tgtEl>
                                        <p:attrNameLst>
                                          <p:attrName>style.visibility</p:attrName>
                                        </p:attrNameLst>
                                      </p:cBhvr>
                                      <p:to>
                                        <p:strVal val="visible"/>
                                      </p:to>
                                    </p:set>
                                    <p:animEffect transition="in" filter="fade">
                                      <p:cBhvr>
                                        <p:cTn id="88" dur="1000"/>
                                        <p:tgtEl>
                                          <p:spTgt spid="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37"/>
        <p:cNvGrpSpPr/>
        <p:nvPr/>
      </p:nvGrpSpPr>
      <p:grpSpPr>
        <a:xfrm>
          <a:off x="0" y="0"/>
          <a:ext cx="0" cy="0"/>
          <a:chOff x="0" y="0"/>
          <a:chExt cx="0" cy="0"/>
        </a:xfrm>
      </p:grpSpPr>
      <p:cxnSp>
        <p:nvCxnSpPr>
          <p:cNvPr id="838" name="Google Shape;838;p36"/>
          <p:cNvCxnSpPr>
            <a:stCxn id="839" idx="3"/>
            <a:endCxn id="840" idx="1"/>
          </p:cNvCxnSpPr>
          <p:nvPr/>
        </p:nvCxnSpPr>
        <p:spPr>
          <a:xfrm>
            <a:off x="5246252" y="2278204"/>
            <a:ext cx="1336200" cy="0"/>
          </a:xfrm>
          <a:prstGeom prst="straightConnector1">
            <a:avLst/>
          </a:prstGeom>
          <a:noFill/>
          <a:ln w="28575" cap="rnd" cmpd="sng">
            <a:solidFill>
              <a:schemeClr val="dk2"/>
            </a:solidFill>
            <a:prstDash val="dot"/>
            <a:round/>
            <a:headEnd type="none" w="med" len="med"/>
            <a:tailEnd type="none" w="med" len="med"/>
          </a:ln>
        </p:spPr>
      </p:cxnSp>
      <p:sp>
        <p:nvSpPr>
          <p:cNvPr id="841" name="Google Shape;841;p36"/>
          <p:cNvSpPr/>
          <p:nvPr/>
        </p:nvSpPr>
        <p:spPr>
          <a:xfrm>
            <a:off x="3352208" y="3241403"/>
            <a:ext cx="2445900" cy="718500"/>
          </a:xfrm>
          <a:prstGeom prst="ellipseRibbon">
            <a:avLst>
              <a:gd name="adj1" fmla="val 29595"/>
              <a:gd name="adj2" fmla="val 75000"/>
              <a:gd name="adj3" fmla="val 9078"/>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6"/>
          <p:cNvSpPr/>
          <p:nvPr/>
        </p:nvSpPr>
        <p:spPr>
          <a:xfrm>
            <a:off x="6027497" y="3241403"/>
            <a:ext cx="2445900" cy="718500"/>
          </a:xfrm>
          <a:prstGeom prst="ellipseRibbon">
            <a:avLst>
              <a:gd name="adj1" fmla="val 29595"/>
              <a:gd name="adj2" fmla="val 75000"/>
              <a:gd name="adj3" fmla="val 9078"/>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3" name="Google Shape;843;p36"/>
          <p:cNvCxnSpPr>
            <a:stCxn id="844" idx="2"/>
            <a:endCxn id="845" idx="0"/>
          </p:cNvCxnSpPr>
          <p:nvPr/>
        </p:nvCxnSpPr>
        <p:spPr>
          <a:xfrm>
            <a:off x="1894177"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46" name="Google Shape;846;p36"/>
          <p:cNvCxnSpPr>
            <a:stCxn id="839" idx="2"/>
            <a:endCxn id="847" idx="0"/>
          </p:cNvCxnSpPr>
          <p:nvPr/>
        </p:nvCxnSpPr>
        <p:spPr>
          <a:xfrm flipH="1">
            <a:off x="4572152" y="2945554"/>
            <a:ext cx="6900" cy="506400"/>
          </a:xfrm>
          <a:prstGeom prst="straightConnector1">
            <a:avLst/>
          </a:prstGeom>
          <a:noFill/>
          <a:ln w="28575" cap="rnd" cmpd="sng">
            <a:solidFill>
              <a:schemeClr val="dk2"/>
            </a:solidFill>
            <a:prstDash val="dot"/>
            <a:round/>
            <a:headEnd type="none" w="med" len="med"/>
            <a:tailEnd type="none" w="med" len="med"/>
          </a:ln>
        </p:spPr>
      </p:cxnSp>
      <p:cxnSp>
        <p:nvCxnSpPr>
          <p:cNvPr id="848" name="Google Shape;848;p36"/>
          <p:cNvCxnSpPr>
            <a:stCxn id="840" idx="2"/>
            <a:endCxn id="849" idx="0"/>
          </p:cNvCxnSpPr>
          <p:nvPr/>
        </p:nvCxnSpPr>
        <p:spPr>
          <a:xfrm>
            <a:off x="7249764" y="2945554"/>
            <a:ext cx="0" cy="506400"/>
          </a:xfrm>
          <a:prstGeom prst="straightConnector1">
            <a:avLst/>
          </a:prstGeom>
          <a:noFill/>
          <a:ln w="28575" cap="rnd" cmpd="sng">
            <a:solidFill>
              <a:schemeClr val="dk2"/>
            </a:solidFill>
            <a:prstDash val="dot"/>
            <a:round/>
            <a:headEnd type="none" w="med" len="med"/>
            <a:tailEnd type="none" w="med" len="med"/>
          </a:ln>
        </p:spPr>
      </p:cxnSp>
      <p:cxnSp>
        <p:nvCxnSpPr>
          <p:cNvPr id="850" name="Google Shape;850;p36"/>
          <p:cNvCxnSpPr>
            <a:stCxn id="844" idx="3"/>
            <a:endCxn id="839" idx="1"/>
          </p:cNvCxnSpPr>
          <p:nvPr/>
        </p:nvCxnSpPr>
        <p:spPr>
          <a:xfrm>
            <a:off x="2561377" y="2278204"/>
            <a:ext cx="1350600" cy="0"/>
          </a:xfrm>
          <a:prstGeom prst="straightConnector1">
            <a:avLst/>
          </a:prstGeom>
          <a:noFill/>
          <a:ln w="28575" cap="rnd" cmpd="sng">
            <a:solidFill>
              <a:schemeClr val="dk2"/>
            </a:solidFill>
            <a:prstDash val="dot"/>
            <a:round/>
            <a:headEnd type="none" w="med" len="med"/>
            <a:tailEnd type="none" w="med" len="med"/>
          </a:ln>
        </p:spPr>
      </p:cxnSp>
      <p:sp>
        <p:nvSpPr>
          <p:cNvPr id="844" name="Google Shape;844;p36"/>
          <p:cNvSpPr/>
          <p:nvPr/>
        </p:nvSpPr>
        <p:spPr>
          <a:xfrm>
            <a:off x="1226977" y="1610854"/>
            <a:ext cx="1334400" cy="13347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6"/>
          <p:cNvSpPr/>
          <p:nvPr/>
        </p:nvSpPr>
        <p:spPr>
          <a:xfrm>
            <a:off x="671225" y="3241403"/>
            <a:ext cx="2445900" cy="718500"/>
          </a:xfrm>
          <a:prstGeom prst="ellipseRibbon">
            <a:avLst>
              <a:gd name="adj1" fmla="val 29595"/>
              <a:gd name="adj2" fmla="val 75000"/>
              <a:gd name="adj3" fmla="val 9078"/>
            </a:avLst>
          </a:prstGeom>
          <a:solidFill>
            <a:schemeClr val="accent2"/>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6"/>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my </a:t>
            </a:r>
            <a:r>
              <a:rPr lang="en">
                <a:solidFill>
                  <a:schemeClr val="accent1"/>
                </a:solidFill>
              </a:rPr>
              <a:t>auntie</a:t>
            </a:r>
            <a:r>
              <a:rPr lang="en"/>
              <a:t> and her family</a:t>
            </a:r>
            <a:endParaRPr/>
          </a:p>
        </p:txBody>
      </p:sp>
      <p:sp>
        <p:nvSpPr>
          <p:cNvPr id="845" name="Google Shape;845;p36"/>
          <p:cNvSpPr txBox="1">
            <a:spLocks noGrp="1"/>
          </p:cNvSpPr>
          <p:nvPr>
            <p:ph type="subTitle" idx="1"/>
          </p:nvPr>
        </p:nvSpPr>
        <p:spPr>
          <a:xfrm>
            <a:off x="720024"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John</a:t>
            </a:r>
            <a:endParaRPr/>
          </a:p>
        </p:txBody>
      </p:sp>
      <p:sp>
        <p:nvSpPr>
          <p:cNvPr id="853" name="Google Shape;853;p36"/>
          <p:cNvSpPr txBox="1">
            <a:spLocks noGrp="1"/>
          </p:cNvSpPr>
          <p:nvPr>
            <p:ph type="subTitle" idx="2"/>
          </p:nvPr>
        </p:nvSpPr>
        <p:spPr>
          <a:xfrm>
            <a:off x="679951"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They were </a:t>
            </a:r>
            <a:r>
              <a:rPr lang="en" b="1">
                <a:highlight>
                  <a:schemeClr val="accent1"/>
                </a:highlight>
              </a:rPr>
              <a:t>married for 9 years</a:t>
            </a:r>
            <a:r>
              <a:rPr lang="en"/>
              <a:t> and then broke up</a:t>
            </a:r>
            <a:endParaRPr/>
          </a:p>
        </p:txBody>
      </p:sp>
      <p:sp>
        <p:nvSpPr>
          <p:cNvPr id="847" name="Google Shape;847;p36"/>
          <p:cNvSpPr txBox="1">
            <a:spLocks noGrp="1"/>
          </p:cNvSpPr>
          <p:nvPr>
            <p:ph type="subTitle" idx="3"/>
          </p:nvPr>
        </p:nvSpPr>
        <p:spPr>
          <a:xfrm>
            <a:off x="3397812"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Aunt Janet</a:t>
            </a:r>
            <a:endParaRPr/>
          </a:p>
        </p:txBody>
      </p:sp>
      <p:sp>
        <p:nvSpPr>
          <p:cNvPr id="854" name="Google Shape;854;p36"/>
          <p:cNvSpPr txBox="1">
            <a:spLocks noGrp="1"/>
          </p:cNvSpPr>
          <p:nvPr>
            <p:ph type="subTitle" idx="4"/>
          </p:nvPr>
        </p:nvSpPr>
        <p:spPr>
          <a:xfrm>
            <a:off x="3357725"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She is now a </a:t>
            </a:r>
            <a:r>
              <a:rPr lang="en" b="1">
                <a:solidFill>
                  <a:schemeClr val="lt1"/>
                </a:solidFill>
                <a:highlight>
                  <a:schemeClr val="dk2"/>
                </a:highlight>
              </a:rPr>
              <a:t>single mum</a:t>
            </a:r>
            <a:r>
              <a:rPr lang="en"/>
              <a:t> and has my cousin</a:t>
            </a:r>
            <a:endParaRPr/>
          </a:p>
        </p:txBody>
      </p:sp>
      <p:sp>
        <p:nvSpPr>
          <p:cNvPr id="849" name="Google Shape;849;p36"/>
          <p:cNvSpPr txBox="1">
            <a:spLocks noGrp="1"/>
          </p:cNvSpPr>
          <p:nvPr>
            <p:ph type="subTitle" idx="5"/>
          </p:nvPr>
        </p:nvSpPr>
        <p:spPr>
          <a:xfrm>
            <a:off x="6075587" y="3452100"/>
            <a:ext cx="23484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Cousin Ana</a:t>
            </a:r>
            <a:endParaRPr/>
          </a:p>
        </p:txBody>
      </p:sp>
      <p:sp>
        <p:nvSpPr>
          <p:cNvPr id="855" name="Google Shape;855;p36"/>
          <p:cNvSpPr txBox="1">
            <a:spLocks noGrp="1"/>
          </p:cNvSpPr>
          <p:nvPr>
            <p:ph type="subTitle" idx="6"/>
          </p:nvPr>
        </p:nvSpPr>
        <p:spPr>
          <a:xfrm>
            <a:off x="6035500" y="3988125"/>
            <a:ext cx="2445900" cy="615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9 years old, daughter of John and Janet’s</a:t>
            </a:r>
            <a:endParaRPr/>
          </a:p>
        </p:txBody>
      </p:sp>
      <p:sp>
        <p:nvSpPr>
          <p:cNvPr id="840" name="Google Shape;840;p36"/>
          <p:cNvSpPr/>
          <p:nvPr/>
        </p:nvSpPr>
        <p:spPr>
          <a:xfrm>
            <a:off x="6582564" y="1610854"/>
            <a:ext cx="1334400" cy="1334700"/>
          </a:xfrm>
          <a:prstGeom prst="roundRect">
            <a:avLst>
              <a:gd name="adj" fmla="val 7723"/>
            </a:avLst>
          </a:prstGeom>
          <a:solidFill>
            <a:schemeClr val="lt1"/>
          </a:solidFill>
          <a:ln w="762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6"/>
          <p:cNvSpPr/>
          <p:nvPr/>
        </p:nvSpPr>
        <p:spPr>
          <a:xfrm>
            <a:off x="3911852" y="1610854"/>
            <a:ext cx="1334400" cy="13347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 name="Google Shape;856;p36"/>
          <p:cNvGrpSpPr/>
          <p:nvPr/>
        </p:nvGrpSpPr>
        <p:grpSpPr>
          <a:xfrm>
            <a:off x="1507979" y="1729957"/>
            <a:ext cx="744083" cy="1096493"/>
            <a:chOff x="1522129" y="1729957"/>
            <a:chExt cx="744083" cy="1096493"/>
          </a:xfrm>
        </p:grpSpPr>
        <p:sp>
          <p:nvSpPr>
            <p:cNvPr id="857" name="Google Shape;857;p36"/>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6"/>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6"/>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6"/>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6"/>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6"/>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6"/>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6"/>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6"/>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6"/>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6"/>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6"/>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6"/>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6"/>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6"/>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6"/>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6"/>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6"/>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6"/>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76" name="Google Shape;876;p36"/>
          <p:cNvCxnSpPr/>
          <p:nvPr/>
        </p:nvCxnSpPr>
        <p:spPr>
          <a:xfrm flipH="1">
            <a:off x="3117275" y="2133313"/>
            <a:ext cx="155100" cy="289200"/>
          </a:xfrm>
          <a:prstGeom prst="straightConnector1">
            <a:avLst/>
          </a:prstGeom>
          <a:noFill/>
          <a:ln w="28575" cap="rnd" cmpd="sng">
            <a:solidFill>
              <a:schemeClr val="dk2"/>
            </a:solidFill>
            <a:prstDash val="solid"/>
            <a:round/>
            <a:headEnd type="none" w="med" len="med"/>
            <a:tailEnd type="none" w="med" len="med"/>
          </a:ln>
        </p:spPr>
      </p:cxnSp>
      <p:cxnSp>
        <p:nvCxnSpPr>
          <p:cNvPr id="877" name="Google Shape;877;p36"/>
          <p:cNvCxnSpPr/>
          <p:nvPr/>
        </p:nvCxnSpPr>
        <p:spPr>
          <a:xfrm flipH="1">
            <a:off x="3214988" y="2133313"/>
            <a:ext cx="155100" cy="289200"/>
          </a:xfrm>
          <a:prstGeom prst="straightConnector1">
            <a:avLst/>
          </a:prstGeom>
          <a:noFill/>
          <a:ln w="28575" cap="rnd" cmpd="sng">
            <a:solidFill>
              <a:schemeClr val="dk2"/>
            </a:solidFill>
            <a:prstDash val="solid"/>
            <a:round/>
            <a:headEnd type="none" w="med" len="med"/>
            <a:tailEnd type="none" w="med" len="med"/>
          </a:ln>
        </p:spPr>
      </p:cxnSp>
      <p:grpSp>
        <p:nvGrpSpPr>
          <p:cNvPr id="878" name="Google Shape;878;p36"/>
          <p:cNvGrpSpPr/>
          <p:nvPr/>
        </p:nvGrpSpPr>
        <p:grpSpPr>
          <a:xfrm>
            <a:off x="4121359" y="1743967"/>
            <a:ext cx="901243" cy="1068459"/>
            <a:chOff x="5602375" y="827025"/>
            <a:chExt cx="1558975" cy="1848225"/>
          </a:xfrm>
        </p:grpSpPr>
        <p:sp>
          <p:nvSpPr>
            <p:cNvPr id="879" name="Google Shape;879;p36"/>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6"/>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6"/>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6"/>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6"/>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6"/>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6"/>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6"/>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6"/>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6"/>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6"/>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6"/>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6D3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6"/>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6"/>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6"/>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 name="Google Shape;894;p36"/>
          <p:cNvGrpSpPr/>
          <p:nvPr/>
        </p:nvGrpSpPr>
        <p:grpSpPr>
          <a:xfrm>
            <a:off x="6814422" y="1743986"/>
            <a:ext cx="872010" cy="1068456"/>
            <a:chOff x="4763425" y="3159025"/>
            <a:chExt cx="1255775" cy="1538675"/>
          </a:xfrm>
        </p:grpSpPr>
        <p:sp>
          <p:nvSpPr>
            <p:cNvPr id="895" name="Google Shape;895;p36"/>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6"/>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6"/>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6"/>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6"/>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6"/>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6"/>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6"/>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6"/>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6"/>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6"/>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6"/>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6"/>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6"/>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6"/>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9525" cap="flat" cmpd="sng">
              <a:solidFill>
                <a:schemeClr val="dk2"/>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6"/>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6"/>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6"/>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 name="Google Shape;919;p36"/>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 name="Google Shape;920;p36"/>
          <p:cNvGrpSpPr/>
          <p:nvPr/>
        </p:nvGrpSpPr>
        <p:grpSpPr>
          <a:xfrm flipH="1">
            <a:off x="7800333" y="508900"/>
            <a:ext cx="352550" cy="595400"/>
            <a:chOff x="6203650" y="4269275"/>
            <a:chExt cx="352550" cy="595400"/>
          </a:xfrm>
        </p:grpSpPr>
        <p:sp>
          <p:nvSpPr>
            <p:cNvPr id="921" name="Google Shape;921;p36"/>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6"/>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6"/>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6"/>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36"/>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6"/>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52"/>
                                        </p:tgtEl>
                                        <p:attrNameLst>
                                          <p:attrName>style.visibility</p:attrName>
                                        </p:attrNameLst>
                                      </p:cBhvr>
                                      <p:to>
                                        <p:strVal val="visible"/>
                                      </p:to>
                                    </p:set>
                                    <p:animEffect transition="in" filter="fade">
                                      <p:cBhvr>
                                        <p:cTn id="7" dur="1000"/>
                                        <p:tgtEl>
                                          <p:spTgt spid="852"/>
                                        </p:tgtEl>
                                      </p:cBhvr>
                                    </p:animEffect>
                                  </p:childTnLst>
                                </p:cTn>
                              </p:par>
                              <p:par>
                                <p:cTn id="8" presetID="10" presetClass="entr" presetSubtype="0" fill="hold" nodeType="withEffect">
                                  <p:stCondLst>
                                    <p:cond delay="0"/>
                                  </p:stCondLst>
                                  <p:childTnLst>
                                    <p:set>
                                      <p:cBhvr>
                                        <p:cTn id="9" dur="1" fill="hold">
                                          <p:stCondLst>
                                            <p:cond delay="0"/>
                                          </p:stCondLst>
                                        </p:cTn>
                                        <p:tgtEl>
                                          <p:spTgt spid="919"/>
                                        </p:tgtEl>
                                        <p:attrNameLst>
                                          <p:attrName>style.visibility</p:attrName>
                                        </p:attrNameLst>
                                      </p:cBhvr>
                                      <p:to>
                                        <p:strVal val="visible"/>
                                      </p:to>
                                    </p:set>
                                    <p:animEffect transition="in" filter="fade">
                                      <p:cBhvr>
                                        <p:cTn id="10" dur="1000"/>
                                        <p:tgtEl>
                                          <p:spTgt spid="919"/>
                                        </p:tgtEl>
                                      </p:cBhvr>
                                    </p:animEffect>
                                  </p:childTnLst>
                                </p:cTn>
                              </p:par>
                              <p:par>
                                <p:cTn id="11" presetID="10" presetClass="entr" presetSubtype="0" fill="hold" nodeType="withEffect">
                                  <p:stCondLst>
                                    <p:cond delay="0"/>
                                  </p:stCondLst>
                                  <p:childTnLst>
                                    <p:set>
                                      <p:cBhvr>
                                        <p:cTn id="12" dur="1" fill="hold">
                                          <p:stCondLst>
                                            <p:cond delay="0"/>
                                          </p:stCondLst>
                                        </p:cTn>
                                        <p:tgtEl>
                                          <p:spTgt spid="926"/>
                                        </p:tgtEl>
                                        <p:attrNameLst>
                                          <p:attrName>style.visibility</p:attrName>
                                        </p:attrNameLst>
                                      </p:cBhvr>
                                      <p:to>
                                        <p:strVal val="visible"/>
                                      </p:to>
                                    </p:set>
                                    <p:animEffect transition="in" filter="fade">
                                      <p:cBhvr>
                                        <p:cTn id="13" dur="1000"/>
                                        <p:tgtEl>
                                          <p:spTgt spid="926"/>
                                        </p:tgtEl>
                                      </p:cBhvr>
                                    </p:animEffect>
                                  </p:childTnLst>
                                </p:cTn>
                              </p:par>
                              <p:par>
                                <p:cTn id="14" presetID="10" presetClass="entr" presetSubtype="0" fill="hold" nodeType="withEffect">
                                  <p:stCondLst>
                                    <p:cond delay="0"/>
                                  </p:stCondLst>
                                  <p:childTnLst>
                                    <p:set>
                                      <p:cBhvr>
                                        <p:cTn id="15" dur="1" fill="hold">
                                          <p:stCondLst>
                                            <p:cond delay="0"/>
                                          </p:stCondLst>
                                        </p:cTn>
                                        <p:tgtEl>
                                          <p:spTgt spid="839"/>
                                        </p:tgtEl>
                                        <p:attrNameLst>
                                          <p:attrName>style.visibility</p:attrName>
                                        </p:attrNameLst>
                                      </p:cBhvr>
                                      <p:to>
                                        <p:strVal val="visible"/>
                                      </p:to>
                                    </p:set>
                                    <p:animEffect transition="in" filter="fade">
                                      <p:cBhvr>
                                        <p:cTn id="16" dur="1000"/>
                                        <p:tgtEl>
                                          <p:spTgt spid="839"/>
                                        </p:tgtEl>
                                      </p:cBhvr>
                                    </p:animEffect>
                                  </p:childTnLst>
                                </p:cTn>
                              </p:par>
                              <p:par>
                                <p:cTn id="17" presetID="10" presetClass="entr" presetSubtype="0" fill="hold" nodeType="withEffect">
                                  <p:stCondLst>
                                    <p:cond delay="0"/>
                                  </p:stCondLst>
                                  <p:childTnLst>
                                    <p:set>
                                      <p:cBhvr>
                                        <p:cTn id="18" dur="1" fill="hold">
                                          <p:stCondLst>
                                            <p:cond delay="0"/>
                                          </p:stCondLst>
                                        </p:cTn>
                                        <p:tgtEl>
                                          <p:spTgt spid="878"/>
                                        </p:tgtEl>
                                        <p:attrNameLst>
                                          <p:attrName>style.visibility</p:attrName>
                                        </p:attrNameLst>
                                      </p:cBhvr>
                                      <p:to>
                                        <p:strVal val="visible"/>
                                      </p:to>
                                    </p:set>
                                    <p:animEffect transition="in" filter="fade">
                                      <p:cBhvr>
                                        <p:cTn id="19" dur="1000"/>
                                        <p:tgtEl>
                                          <p:spTgt spid="87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841"/>
                                        </p:tgtEl>
                                        <p:attrNameLst>
                                          <p:attrName>style.visibility</p:attrName>
                                        </p:attrNameLst>
                                      </p:cBhvr>
                                      <p:to>
                                        <p:strVal val="visible"/>
                                      </p:to>
                                    </p:set>
                                    <p:animEffect transition="in" filter="fade">
                                      <p:cBhvr>
                                        <p:cTn id="24" dur="1000"/>
                                        <p:tgtEl>
                                          <p:spTgt spid="841"/>
                                        </p:tgtEl>
                                      </p:cBhvr>
                                    </p:animEffect>
                                  </p:childTnLst>
                                </p:cTn>
                              </p:par>
                              <p:par>
                                <p:cTn id="25" presetID="10" presetClass="entr" presetSubtype="0" fill="hold" nodeType="withEffect">
                                  <p:stCondLst>
                                    <p:cond delay="0"/>
                                  </p:stCondLst>
                                  <p:childTnLst>
                                    <p:set>
                                      <p:cBhvr>
                                        <p:cTn id="26" dur="1" fill="hold">
                                          <p:stCondLst>
                                            <p:cond delay="0"/>
                                          </p:stCondLst>
                                        </p:cTn>
                                        <p:tgtEl>
                                          <p:spTgt spid="846"/>
                                        </p:tgtEl>
                                        <p:attrNameLst>
                                          <p:attrName>style.visibility</p:attrName>
                                        </p:attrNameLst>
                                      </p:cBhvr>
                                      <p:to>
                                        <p:strVal val="visible"/>
                                      </p:to>
                                    </p:set>
                                    <p:animEffect transition="in" filter="fade">
                                      <p:cBhvr>
                                        <p:cTn id="27" dur="1000"/>
                                        <p:tgtEl>
                                          <p:spTgt spid="846"/>
                                        </p:tgtEl>
                                      </p:cBhvr>
                                    </p:animEffect>
                                  </p:childTnLst>
                                </p:cTn>
                              </p:par>
                              <p:par>
                                <p:cTn id="28" presetID="10" presetClass="entr" presetSubtype="0" fill="hold" nodeType="withEffect">
                                  <p:stCondLst>
                                    <p:cond delay="0"/>
                                  </p:stCondLst>
                                  <p:childTnLst>
                                    <p:set>
                                      <p:cBhvr>
                                        <p:cTn id="29" dur="1" fill="hold">
                                          <p:stCondLst>
                                            <p:cond delay="0"/>
                                          </p:stCondLst>
                                        </p:cTn>
                                        <p:tgtEl>
                                          <p:spTgt spid="850"/>
                                        </p:tgtEl>
                                        <p:attrNameLst>
                                          <p:attrName>style.visibility</p:attrName>
                                        </p:attrNameLst>
                                      </p:cBhvr>
                                      <p:to>
                                        <p:strVal val="visible"/>
                                      </p:to>
                                    </p:set>
                                    <p:animEffect transition="in" filter="fade">
                                      <p:cBhvr>
                                        <p:cTn id="30" dur="1000"/>
                                        <p:tgtEl>
                                          <p:spTgt spid="850"/>
                                        </p:tgtEl>
                                      </p:cBhvr>
                                    </p:animEffect>
                                  </p:childTnLst>
                                </p:cTn>
                              </p:par>
                              <p:par>
                                <p:cTn id="31" presetID="10" presetClass="entr" presetSubtype="0" fill="hold" nodeType="withEffect">
                                  <p:stCondLst>
                                    <p:cond delay="0"/>
                                  </p:stCondLst>
                                  <p:childTnLst>
                                    <p:set>
                                      <p:cBhvr>
                                        <p:cTn id="32" dur="1" fill="hold">
                                          <p:stCondLst>
                                            <p:cond delay="0"/>
                                          </p:stCondLst>
                                        </p:cTn>
                                        <p:tgtEl>
                                          <p:spTgt spid="847"/>
                                        </p:tgtEl>
                                        <p:attrNameLst>
                                          <p:attrName>style.visibility</p:attrName>
                                        </p:attrNameLst>
                                      </p:cBhvr>
                                      <p:to>
                                        <p:strVal val="visible"/>
                                      </p:to>
                                    </p:set>
                                    <p:animEffect transition="in" filter="fade">
                                      <p:cBhvr>
                                        <p:cTn id="33" dur="1000"/>
                                        <p:tgtEl>
                                          <p:spTgt spid="847"/>
                                        </p:tgtEl>
                                      </p:cBhvr>
                                    </p:animEffect>
                                  </p:childTnLst>
                                </p:cTn>
                              </p:par>
                              <p:par>
                                <p:cTn id="34" presetID="10" presetClass="entr" presetSubtype="0" fill="hold" nodeType="withEffect">
                                  <p:stCondLst>
                                    <p:cond delay="0"/>
                                  </p:stCondLst>
                                  <p:childTnLst>
                                    <p:set>
                                      <p:cBhvr>
                                        <p:cTn id="35" dur="1" fill="hold">
                                          <p:stCondLst>
                                            <p:cond delay="0"/>
                                          </p:stCondLst>
                                        </p:cTn>
                                        <p:tgtEl>
                                          <p:spTgt spid="854"/>
                                        </p:tgtEl>
                                        <p:attrNameLst>
                                          <p:attrName>style.visibility</p:attrName>
                                        </p:attrNameLst>
                                      </p:cBhvr>
                                      <p:to>
                                        <p:strVal val="visible"/>
                                      </p:to>
                                    </p:set>
                                    <p:animEffect transition="in" filter="fade">
                                      <p:cBhvr>
                                        <p:cTn id="36" dur="1000"/>
                                        <p:tgtEl>
                                          <p:spTgt spid="854"/>
                                        </p:tgtEl>
                                      </p:cBhvr>
                                    </p:animEffect>
                                  </p:childTnLst>
                                </p:cTn>
                              </p:par>
                              <p:par>
                                <p:cTn id="37" presetID="10" presetClass="entr" presetSubtype="0" fill="hold" nodeType="withEffect">
                                  <p:stCondLst>
                                    <p:cond delay="0"/>
                                  </p:stCondLst>
                                  <p:childTnLst>
                                    <p:set>
                                      <p:cBhvr>
                                        <p:cTn id="38" dur="1" fill="hold">
                                          <p:stCondLst>
                                            <p:cond delay="0"/>
                                          </p:stCondLst>
                                        </p:cTn>
                                        <p:tgtEl>
                                          <p:spTgt spid="844"/>
                                        </p:tgtEl>
                                        <p:attrNameLst>
                                          <p:attrName>style.visibility</p:attrName>
                                        </p:attrNameLst>
                                      </p:cBhvr>
                                      <p:to>
                                        <p:strVal val="visible"/>
                                      </p:to>
                                    </p:set>
                                    <p:animEffect transition="in" filter="fade">
                                      <p:cBhvr>
                                        <p:cTn id="39" dur="1000"/>
                                        <p:tgtEl>
                                          <p:spTgt spid="844"/>
                                        </p:tgtEl>
                                      </p:cBhvr>
                                    </p:animEffect>
                                  </p:childTnLst>
                                </p:cTn>
                              </p:par>
                              <p:par>
                                <p:cTn id="40" presetID="10" presetClass="entr" presetSubtype="0" fill="hold" nodeType="withEffect">
                                  <p:stCondLst>
                                    <p:cond delay="0"/>
                                  </p:stCondLst>
                                  <p:childTnLst>
                                    <p:set>
                                      <p:cBhvr>
                                        <p:cTn id="41" dur="1" fill="hold">
                                          <p:stCondLst>
                                            <p:cond delay="0"/>
                                          </p:stCondLst>
                                        </p:cTn>
                                        <p:tgtEl>
                                          <p:spTgt spid="856"/>
                                        </p:tgtEl>
                                        <p:attrNameLst>
                                          <p:attrName>style.visibility</p:attrName>
                                        </p:attrNameLst>
                                      </p:cBhvr>
                                      <p:to>
                                        <p:strVal val="visible"/>
                                      </p:to>
                                    </p:set>
                                    <p:animEffect transition="in" filter="fade">
                                      <p:cBhvr>
                                        <p:cTn id="42" dur="1000"/>
                                        <p:tgtEl>
                                          <p:spTgt spid="856"/>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843"/>
                                        </p:tgtEl>
                                        <p:attrNameLst>
                                          <p:attrName>style.visibility</p:attrName>
                                        </p:attrNameLst>
                                      </p:cBhvr>
                                      <p:to>
                                        <p:strVal val="visible"/>
                                      </p:to>
                                    </p:set>
                                    <p:animEffect transition="in" filter="fade">
                                      <p:cBhvr>
                                        <p:cTn id="47" dur="1000"/>
                                        <p:tgtEl>
                                          <p:spTgt spid="843"/>
                                        </p:tgtEl>
                                      </p:cBhvr>
                                    </p:animEffect>
                                  </p:childTnLst>
                                </p:cTn>
                              </p:par>
                              <p:par>
                                <p:cTn id="48" presetID="10" presetClass="entr" presetSubtype="0" fill="hold" nodeType="withEffect">
                                  <p:stCondLst>
                                    <p:cond delay="0"/>
                                  </p:stCondLst>
                                  <p:childTnLst>
                                    <p:set>
                                      <p:cBhvr>
                                        <p:cTn id="49" dur="1" fill="hold">
                                          <p:stCondLst>
                                            <p:cond delay="0"/>
                                          </p:stCondLst>
                                        </p:cTn>
                                        <p:tgtEl>
                                          <p:spTgt spid="851"/>
                                        </p:tgtEl>
                                        <p:attrNameLst>
                                          <p:attrName>style.visibility</p:attrName>
                                        </p:attrNameLst>
                                      </p:cBhvr>
                                      <p:to>
                                        <p:strVal val="visible"/>
                                      </p:to>
                                    </p:set>
                                    <p:animEffect transition="in" filter="fade">
                                      <p:cBhvr>
                                        <p:cTn id="50" dur="1000"/>
                                        <p:tgtEl>
                                          <p:spTgt spid="851"/>
                                        </p:tgtEl>
                                      </p:cBhvr>
                                    </p:animEffect>
                                  </p:childTnLst>
                                </p:cTn>
                              </p:par>
                              <p:par>
                                <p:cTn id="51" presetID="10" presetClass="entr" presetSubtype="0" fill="hold" nodeType="withEffect">
                                  <p:stCondLst>
                                    <p:cond delay="0"/>
                                  </p:stCondLst>
                                  <p:childTnLst>
                                    <p:set>
                                      <p:cBhvr>
                                        <p:cTn id="52" dur="1" fill="hold">
                                          <p:stCondLst>
                                            <p:cond delay="0"/>
                                          </p:stCondLst>
                                        </p:cTn>
                                        <p:tgtEl>
                                          <p:spTgt spid="845"/>
                                        </p:tgtEl>
                                        <p:attrNameLst>
                                          <p:attrName>style.visibility</p:attrName>
                                        </p:attrNameLst>
                                      </p:cBhvr>
                                      <p:to>
                                        <p:strVal val="visible"/>
                                      </p:to>
                                    </p:set>
                                    <p:animEffect transition="in" filter="fade">
                                      <p:cBhvr>
                                        <p:cTn id="53" dur="1000"/>
                                        <p:tgtEl>
                                          <p:spTgt spid="845"/>
                                        </p:tgtEl>
                                      </p:cBhvr>
                                    </p:animEffect>
                                  </p:childTnLst>
                                </p:cTn>
                              </p:par>
                              <p:par>
                                <p:cTn id="54" presetID="10" presetClass="entr" presetSubtype="0" fill="hold" nodeType="withEffect">
                                  <p:stCondLst>
                                    <p:cond delay="0"/>
                                  </p:stCondLst>
                                  <p:childTnLst>
                                    <p:set>
                                      <p:cBhvr>
                                        <p:cTn id="55" dur="1" fill="hold">
                                          <p:stCondLst>
                                            <p:cond delay="0"/>
                                          </p:stCondLst>
                                        </p:cTn>
                                        <p:tgtEl>
                                          <p:spTgt spid="853"/>
                                        </p:tgtEl>
                                        <p:attrNameLst>
                                          <p:attrName>style.visibility</p:attrName>
                                        </p:attrNameLst>
                                      </p:cBhvr>
                                      <p:to>
                                        <p:strVal val="visible"/>
                                      </p:to>
                                    </p:set>
                                    <p:animEffect transition="in" filter="fade">
                                      <p:cBhvr>
                                        <p:cTn id="56" dur="1000"/>
                                        <p:tgtEl>
                                          <p:spTgt spid="853"/>
                                        </p:tgtEl>
                                      </p:cBhvr>
                                    </p:animEffect>
                                  </p:childTnLst>
                                </p:cTn>
                              </p:par>
                              <p:par>
                                <p:cTn id="57" presetID="10" presetClass="entr" presetSubtype="0" fill="hold" nodeType="withEffect">
                                  <p:stCondLst>
                                    <p:cond delay="0"/>
                                  </p:stCondLst>
                                  <p:childTnLst>
                                    <p:set>
                                      <p:cBhvr>
                                        <p:cTn id="58" dur="1" fill="hold">
                                          <p:stCondLst>
                                            <p:cond delay="0"/>
                                          </p:stCondLst>
                                        </p:cTn>
                                        <p:tgtEl>
                                          <p:spTgt spid="876"/>
                                        </p:tgtEl>
                                        <p:attrNameLst>
                                          <p:attrName>style.visibility</p:attrName>
                                        </p:attrNameLst>
                                      </p:cBhvr>
                                      <p:to>
                                        <p:strVal val="visible"/>
                                      </p:to>
                                    </p:set>
                                    <p:animEffect transition="in" filter="fade">
                                      <p:cBhvr>
                                        <p:cTn id="59" dur="1000"/>
                                        <p:tgtEl>
                                          <p:spTgt spid="876"/>
                                        </p:tgtEl>
                                      </p:cBhvr>
                                    </p:animEffect>
                                  </p:childTnLst>
                                </p:cTn>
                              </p:par>
                              <p:par>
                                <p:cTn id="60" presetID="10" presetClass="entr" presetSubtype="0" fill="hold" nodeType="withEffect">
                                  <p:stCondLst>
                                    <p:cond delay="0"/>
                                  </p:stCondLst>
                                  <p:childTnLst>
                                    <p:set>
                                      <p:cBhvr>
                                        <p:cTn id="61" dur="1" fill="hold">
                                          <p:stCondLst>
                                            <p:cond delay="0"/>
                                          </p:stCondLst>
                                        </p:cTn>
                                        <p:tgtEl>
                                          <p:spTgt spid="877"/>
                                        </p:tgtEl>
                                        <p:attrNameLst>
                                          <p:attrName>style.visibility</p:attrName>
                                        </p:attrNameLst>
                                      </p:cBhvr>
                                      <p:to>
                                        <p:strVal val="visible"/>
                                      </p:to>
                                    </p:set>
                                    <p:animEffect transition="in" filter="fade">
                                      <p:cBhvr>
                                        <p:cTn id="62" dur="1000"/>
                                        <p:tgtEl>
                                          <p:spTgt spid="877"/>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838"/>
                                        </p:tgtEl>
                                        <p:attrNameLst>
                                          <p:attrName>style.visibility</p:attrName>
                                        </p:attrNameLst>
                                      </p:cBhvr>
                                      <p:to>
                                        <p:strVal val="visible"/>
                                      </p:to>
                                    </p:set>
                                    <p:animEffect transition="in" filter="fade">
                                      <p:cBhvr>
                                        <p:cTn id="67" dur="1000"/>
                                        <p:tgtEl>
                                          <p:spTgt spid="838"/>
                                        </p:tgtEl>
                                      </p:cBhvr>
                                    </p:animEffect>
                                  </p:childTnLst>
                                </p:cTn>
                              </p:par>
                              <p:par>
                                <p:cTn id="68" presetID="10" presetClass="entr" presetSubtype="0" fill="hold" nodeType="withEffect">
                                  <p:stCondLst>
                                    <p:cond delay="0"/>
                                  </p:stCondLst>
                                  <p:childTnLst>
                                    <p:set>
                                      <p:cBhvr>
                                        <p:cTn id="69" dur="1" fill="hold">
                                          <p:stCondLst>
                                            <p:cond delay="0"/>
                                          </p:stCondLst>
                                        </p:cTn>
                                        <p:tgtEl>
                                          <p:spTgt spid="840"/>
                                        </p:tgtEl>
                                        <p:attrNameLst>
                                          <p:attrName>style.visibility</p:attrName>
                                        </p:attrNameLst>
                                      </p:cBhvr>
                                      <p:to>
                                        <p:strVal val="visible"/>
                                      </p:to>
                                    </p:set>
                                    <p:animEffect transition="in" filter="fade">
                                      <p:cBhvr>
                                        <p:cTn id="70" dur="1000"/>
                                        <p:tgtEl>
                                          <p:spTgt spid="840"/>
                                        </p:tgtEl>
                                      </p:cBhvr>
                                    </p:animEffect>
                                  </p:childTnLst>
                                </p:cTn>
                              </p:par>
                              <p:par>
                                <p:cTn id="71" presetID="10" presetClass="entr" presetSubtype="0" fill="hold" nodeType="withEffect">
                                  <p:stCondLst>
                                    <p:cond delay="0"/>
                                  </p:stCondLst>
                                  <p:childTnLst>
                                    <p:set>
                                      <p:cBhvr>
                                        <p:cTn id="72" dur="1" fill="hold">
                                          <p:stCondLst>
                                            <p:cond delay="0"/>
                                          </p:stCondLst>
                                        </p:cTn>
                                        <p:tgtEl>
                                          <p:spTgt spid="894"/>
                                        </p:tgtEl>
                                        <p:attrNameLst>
                                          <p:attrName>style.visibility</p:attrName>
                                        </p:attrNameLst>
                                      </p:cBhvr>
                                      <p:to>
                                        <p:strVal val="visible"/>
                                      </p:to>
                                    </p:set>
                                    <p:animEffect transition="in" filter="fade">
                                      <p:cBhvr>
                                        <p:cTn id="73" dur="1000"/>
                                        <p:tgtEl>
                                          <p:spTgt spid="894"/>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nodeType="clickEffect">
                                  <p:stCondLst>
                                    <p:cond delay="0"/>
                                  </p:stCondLst>
                                  <p:childTnLst>
                                    <p:set>
                                      <p:cBhvr>
                                        <p:cTn id="77" dur="1" fill="hold">
                                          <p:stCondLst>
                                            <p:cond delay="0"/>
                                          </p:stCondLst>
                                        </p:cTn>
                                        <p:tgtEl>
                                          <p:spTgt spid="842"/>
                                        </p:tgtEl>
                                        <p:attrNameLst>
                                          <p:attrName>style.visibility</p:attrName>
                                        </p:attrNameLst>
                                      </p:cBhvr>
                                      <p:to>
                                        <p:strVal val="visible"/>
                                      </p:to>
                                    </p:set>
                                    <p:animEffect transition="in" filter="fade">
                                      <p:cBhvr>
                                        <p:cTn id="78" dur="1000"/>
                                        <p:tgtEl>
                                          <p:spTgt spid="842"/>
                                        </p:tgtEl>
                                      </p:cBhvr>
                                    </p:animEffect>
                                  </p:childTnLst>
                                </p:cTn>
                              </p:par>
                              <p:par>
                                <p:cTn id="79" presetID="10" presetClass="entr" presetSubtype="0" fill="hold" nodeType="withEffect">
                                  <p:stCondLst>
                                    <p:cond delay="0"/>
                                  </p:stCondLst>
                                  <p:childTnLst>
                                    <p:set>
                                      <p:cBhvr>
                                        <p:cTn id="80" dur="1" fill="hold">
                                          <p:stCondLst>
                                            <p:cond delay="0"/>
                                          </p:stCondLst>
                                        </p:cTn>
                                        <p:tgtEl>
                                          <p:spTgt spid="848"/>
                                        </p:tgtEl>
                                        <p:attrNameLst>
                                          <p:attrName>style.visibility</p:attrName>
                                        </p:attrNameLst>
                                      </p:cBhvr>
                                      <p:to>
                                        <p:strVal val="visible"/>
                                      </p:to>
                                    </p:set>
                                    <p:animEffect transition="in" filter="fade">
                                      <p:cBhvr>
                                        <p:cTn id="81" dur="1000"/>
                                        <p:tgtEl>
                                          <p:spTgt spid="848"/>
                                        </p:tgtEl>
                                      </p:cBhvr>
                                    </p:animEffect>
                                  </p:childTnLst>
                                </p:cTn>
                              </p:par>
                              <p:par>
                                <p:cTn id="82" presetID="10" presetClass="entr" presetSubtype="0" fill="hold" nodeType="withEffect">
                                  <p:stCondLst>
                                    <p:cond delay="0"/>
                                  </p:stCondLst>
                                  <p:childTnLst>
                                    <p:set>
                                      <p:cBhvr>
                                        <p:cTn id="83" dur="1" fill="hold">
                                          <p:stCondLst>
                                            <p:cond delay="0"/>
                                          </p:stCondLst>
                                        </p:cTn>
                                        <p:tgtEl>
                                          <p:spTgt spid="849"/>
                                        </p:tgtEl>
                                        <p:attrNameLst>
                                          <p:attrName>style.visibility</p:attrName>
                                        </p:attrNameLst>
                                      </p:cBhvr>
                                      <p:to>
                                        <p:strVal val="visible"/>
                                      </p:to>
                                    </p:set>
                                    <p:animEffect transition="in" filter="fade">
                                      <p:cBhvr>
                                        <p:cTn id="84" dur="1000"/>
                                        <p:tgtEl>
                                          <p:spTgt spid="849"/>
                                        </p:tgtEl>
                                      </p:cBhvr>
                                    </p:animEffect>
                                  </p:childTnLst>
                                </p:cTn>
                              </p:par>
                              <p:par>
                                <p:cTn id="85" presetID="10" presetClass="entr" presetSubtype="0" fill="hold" nodeType="withEffect">
                                  <p:stCondLst>
                                    <p:cond delay="0"/>
                                  </p:stCondLst>
                                  <p:childTnLst>
                                    <p:set>
                                      <p:cBhvr>
                                        <p:cTn id="86" dur="1" fill="hold">
                                          <p:stCondLst>
                                            <p:cond delay="0"/>
                                          </p:stCondLst>
                                        </p:cTn>
                                        <p:tgtEl>
                                          <p:spTgt spid="855"/>
                                        </p:tgtEl>
                                        <p:attrNameLst>
                                          <p:attrName>style.visibility</p:attrName>
                                        </p:attrNameLst>
                                      </p:cBhvr>
                                      <p:to>
                                        <p:strVal val="visible"/>
                                      </p:to>
                                    </p:set>
                                    <p:animEffect transition="in" filter="fade">
                                      <p:cBhvr>
                                        <p:cTn id="87" dur="1000"/>
                                        <p:tgtEl>
                                          <p:spTgt spid="855"/>
                                        </p:tgtEl>
                                      </p:cBhvr>
                                    </p:animEffect>
                                  </p:childTnLst>
                                </p:cTn>
                              </p:par>
                              <p:par>
                                <p:cTn id="88" presetID="10" presetClass="entr" presetSubtype="0" fill="hold" nodeType="withEffect">
                                  <p:stCondLst>
                                    <p:cond delay="0"/>
                                  </p:stCondLst>
                                  <p:childTnLst>
                                    <p:set>
                                      <p:cBhvr>
                                        <p:cTn id="89" dur="1" fill="hold">
                                          <p:stCondLst>
                                            <p:cond delay="0"/>
                                          </p:stCondLst>
                                        </p:cTn>
                                        <p:tgtEl>
                                          <p:spTgt spid="920"/>
                                        </p:tgtEl>
                                        <p:attrNameLst>
                                          <p:attrName>style.visibility</p:attrName>
                                        </p:attrNameLst>
                                      </p:cBhvr>
                                      <p:to>
                                        <p:strVal val="visible"/>
                                      </p:to>
                                    </p:set>
                                    <p:animEffect transition="in" filter="fade">
                                      <p:cBhvr>
                                        <p:cTn id="90" dur="1000"/>
                                        <p:tgtEl>
                                          <p:spTgt spid="920"/>
                                        </p:tgtEl>
                                      </p:cBhvr>
                                    </p:animEffect>
                                  </p:childTnLst>
                                </p:cTn>
                              </p:par>
                              <p:par>
                                <p:cTn id="91" presetID="10" presetClass="entr" presetSubtype="0" fill="hold" nodeType="withEffect">
                                  <p:stCondLst>
                                    <p:cond delay="0"/>
                                  </p:stCondLst>
                                  <p:childTnLst>
                                    <p:set>
                                      <p:cBhvr>
                                        <p:cTn id="92" dur="1" fill="hold">
                                          <p:stCondLst>
                                            <p:cond delay="0"/>
                                          </p:stCondLst>
                                        </p:cTn>
                                        <p:tgtEl>
                                          <p:spTgt spid="925"/>
                                        </p:tgtEl>
                                        <p:attrNameLst>
                                          <p:attrName>style.visibility</p:attrName>
                                        </p:attrNameLst>
                                      </p:cBhvr>
                                      <p:to>
                                        <p:strVal val="visible"/>
                                      </p:to>
                                    </p:set>
                                    <p:animEffect transition="in" filter="fade">
                                      <p:cBhvr>
                                        <p:cTn id="93" dur="1000"/>
                                        <p:tgtEl>
                                          <p:spTgt spid="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931" name="Google Shape;931;p37"/>
          <p:cNvSpPr/>
          <p:nvPr/>
        </p:nvSpPr>
        <p:spPr>
          <a:xfrm>
            <a:off x="5552701" y="1151153"/>
            <a:ext cx="2540215" cy="1167853"/>
          </a:xfrm>
          <a:custGeom>
            <a:avLst/>
            <a:gdLst/>
            <a:ahLst/>
            <a:cxnLst/>
            <a:rect l="l" t="t" r="r" b="b"/>
            <a:pathLst>
              <a:path w="70837" h="32567" extrusionOk="0">
                <a:moveTo>
                  <a:pt x="44028" y="1"/>
                </a:moveTo>
                <a:cubicBezTo>
                  <a:pt x="38418" y="1"/>
                  <a:pt x="33725" y="3926"/>
                  <a:pt x="32543" y="9179"/>
                </a:cubicBezTo>
                <a:cubicBezTo>
                  <a:pt x="31291" y="8738"/>
                  <a:pt x="29946" y="8497"/>
                  <a:pt x="28542" y="8497"/>
                </a:cubicBezTo>
                <a:cubicBezTo>
                  <a:pt x="23176" y="8497"/>
                  <a:pt x="18630" y="12011"/>
                  <a:pt x="17078" y="16863"/>
                </a:cubicBezTo>
                <a:cubicBezTo>
                  <a:pt x="16049" y="14982"/>
                  <a:pt x="14050" y="13707"/>
                  <a:pt x="11755" y="13707"/>
                </a:cubicBezTo>
                <a:cubicBezTo>
                  <a:pt x="8897" y="13707"/>
                  <a:pt x="6501" y="15687"/>
                  <a:pt x="5860" y="18348"/>
                </a:cubicBezTo>
                <a:cubicBezTo>
                  <a:pt x="5248" y="17643"/>
                  <a:pt x="4345" y="17195"/>
                  <a:pt x="3337" y="17195"/>
                </a:cubicBezTo>
                <a:cubicBezTo>
                  <a:pt x="1495" y="17195"/>
                  <a:pt x="1" y="18689"/>
                  <a:pt x="1" y="20532"/>
                </a:cubicBezTo>
                <a:cubicBezTo>
                  <a:pt x="1" y="22374"/>
                  <a:pt x="1495" y="23869"/>
                  <a:pt x="3337" y="23869"/>
                </a:cubicBezTo>
                <a:cubicBezTo>
                  <a:pt x="4559" y="23869"/>
                  <a:pt x="5628" y="23211"/>
                  <a:pt x="6210" y="22230"/>
                </a:cubicBezTo>
                <a:cubicBezTo>
                  <a:pt x="7152" y="24354"/>
                  <a:pt x="9280" y="25838"/>
                  <a:pt x="11755" y="25838"/>
                </a:cubicBezTo>
                <a:cubicBezTo>
                  <a:pt x="13856" y="25838"/>
                  <a:pt x="15704" y="24770"/>
                  <a:pt x="16794" y="23149"/>
                </a:cubicBezTo>
                <a:cubicBezTo>
                  <a:pt x="17989" y="28537"/>
                  <a:pt x="22795" y="32566"/>
                  <a:pt x="28542" y="32566"/>
                </a:cubicBezTo>
                <a:cubicBezTo>
                  <a:pt x="34359" y="32566"/>
                  <a:pt x="39212" y="28439"/>
                  <a:pt x="40333" y="22954"/>
                </a:cubicBezTo>
                <a:cubicBezTo>
                  <a:pt x="41495" y="23338"/>
                  <a:pt x="42736" y="23547"/>
                  <a:pt x="44027" y="23547"/>
                </a:cubicBezTo>
                <a:cubicBezTo>
                  <a:pt x="47136" y="23547"/>
                  <a:pt x="49966" y="22340"/>
                  <a:pt x="52071" y="20370"/>
                </a:cubicBezTo>
                <a:cubicBezTo>
                  <a:pt x="53398" y="21816"/>
                  <a:pt x="55305" y="22725"/>
                  <a:pt x="57424" y="22725"/>
                </a:cubicBezTo>
                <a:cubicBezTo>
                  <a:pt x="59538" y="22725"/>
                  <a:pt x="61442" y="21820"/>
                  <a:pt x="62770" y="20379"/>
                </a:cubicBezTo>
                <a:cubicBezTo>
                  <a:pt x="63462" y="21786"/>
                  <a:pt x="64911" y="22754"/>
                  <a:pt x="66585" y="22754"/>
                </a:cubicBezTo>
                <a:cubicBezTo>
                  <a:pt x="68933" y="22754"/>
                  <a:pt x="70835" y="20852"/>
                  <a:pt x="70835" y="18504"/>
                </a:cubicBezTo>
                <a:cubicBezTo>
                  <a:pt x="70836" y="16155"/>
                  <a:pt x="68933" y="14251"/>
                  <a:pt x="66585" y="14251"/>
                </a:cubicBezTo>
                <a:cubicBezTo>
                  <a:pt x="65889" y="14251"/>
                  <a:pt x="65232" y="14419"/>
                  <a:pt x="64652" y="14715"/>
                </a:cubicBezTo>
                <a:cubicBezTo>
                  <a:pt x="64280" y="11051"/>
                  <a:pt x="61185" y="8192"/>
                  <a:pt x="57424" y="8192"/>
                </a:cubicBezTo>
                <a:cubicBezTo>
                  <a:pt x="56699" y="8192"/>
                  <a:pt x="55999" y="8300"/>
                  <a:pt x="55339" y="8497"/>
                </a:cubicBezTo>
                <a:cubicBezTo>
                  <a:pt x="53920" y="3590"/>
                  <a:pt x="49394"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 name="Google Shape;932;p37"/>
          <p:cNvGrpSpPr/>
          <p:nvPr/>
        </p:nvGrpSpPr>
        <p:grpSpPr>
          <a:xfrm>
            <a:off x="6992044" y="900604"/>
            <a:ext cx="740226" cy="1893393"/>
            <a:chOff x="7627113" y="418175"/>
            <a:chExt cx="268198" cy="686037"/>
          </a:xfrm>
        </p:grpSpPr>
        <p:sp>
          <p:nvSpPr>
            <p:cNvPr id="933" name="Google Shape;933;p37"/>
            <p:cNvSpPr/>
            <p:nvPr/>
          </p:nvSpPr>
          <p:spPr>
            <a:xfrm>
              <a:off x="7740975" y="431758"/>
              <a:ext cx="40774" cy="672454"/>
            </a:xfrm>
            <a:custGeom>
              <a:avLst/>
              <a:gdLst/>
              <a:ahLst/>
              <a:cxnLst/>
              <a:rect l="l" t="t" r="r" b="b"/>
              <a:pathLst>
                <a:path w="4233" h="69811" extrusionOk="0">
                  <a:moveTo>
                    <a:pt x="1454" y="0"/>
                  </a:moveTo>
                  <a:lnTo>
                    <a:pt x="0" y="69811"/>
                  </a:lnTo>
                  <a:lnTo>
                    <a:pt x="4233" y="69811"/>
                  </a:lnTo>
                  <a:lnTo>
                    <a:pt x="2778"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7"/>
            <p:cNvSpPr/>
            <p:nvPr/>
          </p:nvSpPr>
          <p:spPr>
            <a:xfrm>
              <a:off x="7627113" y="745252"/>
              <a:ext cx="268198" cy="152511"/>
            </a:xfrm>
            <a:custGeom>
              <a:avLst/>
              <a:gdLst/>
              <a:ahLst/>
              <a:cxnLst/>
              <a:rect l="l" t="t" r="r" b="b"/>
              <a:pathLst>
                <a:path w="27843" h="15833" extrusionOk="0">
                  <a:moveTo>
                    <a:pt x="13839" y="0"/>
                  </a:moveTo>
                  <a:cubicBezTo>
                    <a:pt x="13451" y="0"/>
                    <a:pt x="13064" y="156"/>
                    <a:pt x="12779" y="466"/>
                  </a:cubicBezTo>
                  <a:lnTo>
                    <a:pt x="852" y="13411"/>
                  </a:lnTo>
                  <a:cubicBezTo>
                    <a:pt x="0" y="14336"/>
                    <a:pt x="656" y="15832"/>
                    <a:pt x="1913" y="15832"/>
                  </a:cubicBezTo>
                  <a:lnTo>
                    <a:pt x="25926" y="15832"/>
                  </a:lnTo>
                  <a:cubicBezTo>
                    <a:pt x="27188" y="15832"/>
                    <a:pt x="27842" y="14327"/>
                    <a:pt x="26981" y="13404"/>
                  </a:cubicBezTo>
                  <a:lnTo>
                    <a:pt x="14893" y="460"/>
                  </a:lnTo>
                  <a:cubicBezTo>
                    <a:pt x="14608" y="154"/>
                    <a:pt x="14224" y="0"/>
                    <a:pt x="13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7"/>
            <p:cNvSpPr/>
            <p:nvPr/>
          </p:nvSpPr>
          <p:spPr>
            <a:xfrm>
              <a:off x="7643787" y="655954"/>
              <a:ext cx="233405" cy="123922"/>
            </a:xfrm>
            <a:custGeom>
              <a:avLst/>
              <a:gdLst/>
              <a:ahLst/>
              <a:cxnLst/>
              <a:rect l="l" t="t" r="r" b="b"/>
              <a:pathLst>
                <a:path w="24231" h="12865" extrusionOk="0">
                  <a:moveTo>
                    <a:pt x="12051" y="1"/>
                  </a:moveTo>
                  <a:cubicBezTo>
                    <a:pt x="11685" y="1"/>
                    <a:pt x="11319" y="139"/>
                    <a:pt x="11038" y="416"/>
                  </a:cubicBezTo>
                  <a:lnTo>
                    <a:pt x="919" y="10394"/>
                  </a:lnTo>
                  <a:cubicBezTo>
                    <a:pt x="0" y="11301"/>
                    <a:pt x="641" y="12864"/>
                    <a:pt x="1932" y="12864"/>
                  </a:cubicBezTo>
                  <a:lnTo>
                    <a:pt x="22297" y="12864"/>
                  </a:lnTo>
                  <a:cubicBezTo>
                    <a:pt x="23592" y="12864"/>
                    <a:pt x="24231" y="11290"/>
                    <a:pt x="23303" y="10387"/>
                  </a:cubicBezTo>
                  <a:lnTo>
                    <a:pt x="13059" y="409"/>
                  </a:lnTo>
                  <a:cubicBezTo>
                    <a:pt x="12779" y="137"/>
                    <a:pt x="12415" y="1"/>
                    <a:pt x="1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7"/>
            <p:cNvSpPr/>
            <p:nvPr/>
          </p:nvSpPr>
          <p:spPr>
            <a:xfrm>
              <a:off x="7657726" y="581608"/>
              <a:ext cx="204286" cy="102682"/>
            </a:xfrm>
            <a:custGeom>
              <a:avLst/>
              <a:gdLst/>
              <a:ahLst/>
              <a:cxnLst/>
              <a:rect l="l" t="t" r="r" b="b"/>
              <a:pathLst>
                <a:path w="21208" h="10660" extrusionOk="0">
                  <a:moveTo>
                    <a:pt x="10554" y="1"/>
                  </a:moveTo>
                  <a:cubicBezTo>
                    <a:pt x="10208" y="1"/>
                    <a:pt x="9862" y="125"/>
                    <a:pt x="9587" y="372"/>
                  </a:cubicBezTo>
                  <a:lnTo>
                    <a:pt x="981" y="8146"/>
                  </a:lnTo>
                  <a:cubicBezTo>
                    <a:pt x="1" y="9032"/>
                    <a:pt x="627" y="10659"/>
                    <a:pt x="1949" y="10659"/>
                  </a:cubicBezTo>
                  <a:lnTo>
                    <a:pt x="19257" y="10659"/>
                  </a:lnTo>
                  <a:cubicBezTo>
                    <a:pt x="20582" y="10659"/>
                    <a:pt x="21208" y="9022"/>
                    <a:pt x="20218" y="8141"/>
                  </a:cubicBezTo>
                  <a:lnTo>
                    <a:pt x="11513" y="367"/>
                  </a:lnTo>
                  <a:cubicBezTo>
                    <a:pt x="11241" y="123"/>
                    <a:pt x="10898" y="1"/>
                    <a:pt x="10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7"/>
            <p:cNvSpPr/>
            <p:nvPr/>
          </p:nvSpPr>
          <p:spPr>
            <a:xfrm>
              <a:off x="7669700" y="518714"/>
              <a:ext cx="179348" cy="86500"/>
            </a:xfrm>
            <a:custGeom>
              <a:avLst/>
              <a:gdLst/>
              <a:ahLst/>
              <a:cxnLst/>
              <a:rect l="l" t="t" r="r" b="b"/>
              <a:pathLst>
                <a:path w="18619" h="8980" extrusionOk="0">
                  <a:moveTo>
                    <a:pt x="9271" y="1"/>
                  </a:moveTo>
                  <a:cubicBezTo>
                    <a:pt x="8943" y="1"/>
                    <a:pt x="8614" y="112"/>
                    <a:pt x="8347" y="336"/>
                  </a:cubicBezTo>
                  <a:lnTo>
                    <a:pt x="1037" y="6428"/>
                  </a:lnTo>
                  <a:cubicBezTo>
                    <a:pt x="0" y="7292"/>
                    <a:pt x="611" y="8980"/>
                    <a:pt x="1962" y="8980"/>
                  </a:cubicBezTo>
                  <a:lnTo>
                    <a:pt x="16656" y="8980"/>
                  </a:lnTo>
                  <a:cubicBezTo>
                    <a:pt x="18009" y="8980"/>
                    <a:pt x="18618" y="7285"/>
                    <a:pt x="17575" y="6422"/>
                  </a:cubicBezTo>
                  <a:lnTo>
                    <a:pt x="10189" y="331"/>
                  </a:lnTo>
                  <a:cubicBezTo>
                    <a:pt x="9923" y="111"/>
                    <a:pt x="9597" y="1"/>
                    <a:pt x="92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7"/>
            <p:cNvSpPr/>
            <p:nvPr/>
          </p:nvSpPr>
          <p:spPr>
            <a:xfrm>
              <a:off x="7680171" y="464837"/>
              <a:ext cx="157568" cy="73852"/>
            </a:xfrm>
            <a:custGeom>
              <a:avLst/>
              <a:gdLst/>
              <a:ahLst/>
              <a:cxnLst/>
              <a:rect l="l" t="t" r="r" b="b"/>
              <a:pathLst>
                <a:path w="16358" h="7667" extrusionOk="0">
                  <a:moveTo>
                    <a:pt x="8149" y="1"/>
                  </a:moveTo>
                  <a:cubicBezTo>
                    <a:pt x="7837" y="1"/>
                    <a:pt x="7526" y="102"/>
                    <a:pt x="7266" y="303"/>
                  </a:cubicBezTo>
                  <a:lnTo>
                    <a:pt x="1088" y="5081"/>
                  </a:lnTo>
                  <a:cubicBezTo>
                    <a:pt x="1" y="5924"/>
                    <a:pt x="596" y="7666"/>
                    <a:pt x="1972" y="7666"/>
                  </a:cubicBezTo>
                  <a:lnTo>
                    <a:pt x="14384" y="7666"/>
                  </a:lnTo>
                  <a:cubicBezTo>
                    <a:pt x="15764" y="7666"/>
                    <a:pt x="16357" y="5915"/>
                    <a:pt x="15262" y="5077"/>
                  </a:cubicBezTo>
                  <a:lnTo>
                    <a:pt x="9026" y="298"/>
                  </a:lnTo>
                  <a:cubicBezTo>
                    <a:pt x="8767" y="100"/>
                    <a:pt x="8458" y="1"/>
                    <a:pt x="8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7"/>
            <p:cNvSpPr/>
            <p:nvPr/>
          </p:nvSpPr>
          <p:spPr>
            <a:xfrm>
              <a:off x="7689458" y="418175"/>
              <a:ext cx="138265" cy="63777"/>
            </a:xfrm>
            <a:custGeom>
              <a:avLst/>
              <a:gdLst/>
              <a:ahLst/>
              <a:cxnLst/>
              <a:rect l="l" t="t" r="r" b="b"/>
              <a:pathLst>
                <a:path w="14354" h="6621" extrusionOk="0">
                  <a:moveTo>
                    <a:pt x="7152" y="0"/>
                  </a:moveTo>
                  <a:cubicBezTo>
                    <a:pt x="6857" y="0"/>
                    <a:pt x="6561" y="91"/>
                    <a:pt x="6309" y="273"/>
                  </a:cubicBezTo>
                  <a:lnTo>
                    <a:pt x="1135" y="4007"/>
                  </a:lnTo>
                  <a:cubicBezTo>
                    <a:pt x="0" y="4827"/>
                    <a:pt x="580" y="6621"/>
                    <a:pt x="1980" y="6621"/>
                  </a:cubicBezTo>
                  <a:lnTo>
                    <a:pt x="12373" y="6621"/>
                  </a:lnTo>
                  <a:cubicBezTo>
                    <a:pt x="13776" y="6621"/>
                    <a:pt x="14353" y="4820"/>
                    <a:pt x="13213" y="4004"/>
                  </a:cubicBezTo>
                  <a:lnTo>
                    <a:pt x="7992" y="271"/>
                  </a:lnTo>
                  <a:cubicBezTo>
                    <a:pt x="7741" y="90"/>
                    <a:pt x="7447" y="0"/>
                    <a:pt x="7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37"/>
          <p:cNvSpPr/>
          <p:nvPr/>
        </p:nvSpPr>
        <p:spPr>
          <a:xfrm rot="10800000" flipH="1">
            <a:off x="3117900" y="2589558"/>
            <a:ext cx="5306100" cy="1779000"/>
          </a:xfrm>
          <a:prstGeom prst="ellipseRibbon">
            <a:avLst>
              <a:gd name="adj1" fmla="val 18571"/>
              <a:gd name="adj2" fmla="val 75000"/>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7"/>
          <p:cNvSpPr/>
          <p:nvPr/>
        </p:nvSpPr>
        <p:spPr>
          <a:xfrm rot="10800000" flipH="1">
            <a:off x="720000" y="539997"/>
            <a:ext cx="5306100" cy="1779000"/>
          </a:xfrm>
          <a:prstGeom prst="ellipseRibbon">
            <a:avLst>
              <a:gd name="adj1" fmla="val 18571"/>
              <a:gd name="adj2" fmla="val 75000"/>
              <a:gd name="adj3" fmla="val 8414"/>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7"/>
          <p:cNvSpPr txBox="1">
            <a:spLocks noGrp="1"/>
          </p:cNvSpPr>
          <p:nvPr>
            <p:ph type="title"/>
          </p:nvPr>
        </p:nvSpPr>
        <p:spPr>
          <a:xfrm rot="-397">
            <a:off x="2075298" y="820450"/>
            <a:ext cx="2595600" cy="99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2009</a:t>
            </a:r>
            <a:endParaRPr/>
          </a:p>
        </p:txBody>
      </p:sp>
      <p:sp>
        <p:nvSpPr>
          <p:cNvPr id="943" name="Google Shape;943;p37"/>
          <p:cNvSpPr txBox="1">
            <a:spLocks noGrp="1"/>
          </p:cNvSpPr>
          <p:nvPr>
            <p:ph type="subTitle" idx="1"/>
          </p:nvPr>
        </p:nvSpPr>
        <p:spPr>
          <a:xfrm>
            <a:off x="2251850" y="1981619"/>
            <a:ext cx="2242500" cy="55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Year John and my Auntie got a divorce</a:t>
            </a:r>
            <a:endParaRPr/>
          </a:p>
        </p:txBody>
      </p:sp>
      <p:sp>
        <p:nvSpPr>
          <p:cNvPr id="944" name="Google Shape;944;p37"/>
          <p:cNvSpPr txBox="1">
            <a:spLocks noGrp="1"/>
          </p:cNvSpPr>
          <p:nvPr>
            <p:ph type="title" idx="2"/>
          </p:nvPr>
        </p:nvSpPr>
        <p:spPr>
          <a:xfrm>
            <a:off x="4020601" y="2791283"/>
            <a:ext cx="3500700" cy="99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2010</a:t>
            </a:r>
            <a:endParaRPr/>
          </a:p>
        </p:txBody>
      </p:sp>
      <p:sp>
        <p:nvSpPr>
          <p:cNvPr id="945" name="Google Shape;945;p37"/>
          <p:cNvSpPr txBox="1">
            <a:spLocks noGrp="1"/>
          </p:cNvSpPr>
          <p:nvPr>
            <p:ph type="subTitle" idx="3"/>
          </p:nvPr>
        </p:nvSpPr>
        <p:spPr>
          <a:xfrm>
            <a:off x="4839125" y="4024250"/>
            <a:ext cx="1863600" cy="555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Year my cousin Ana was born</a:t>
            </a:r>
            <a:endParaRPr/>
          </a:p>
        </p:txBody>
      </p:sp>
      <p:grpSp>
        <p:nvGrpSpPr>
          <p:cNvPr id="946" name="Google Shape;946;p37"/>
          <p:cNvGrpSpPr/>
          <p:nvPr/>
        </p:nvGrpSpPr>
        <p:grpSpPr>
          <a:xfrm>
            <a:off x="748681" y="3111489"/>
            <a:ext cx="1689902" cy="2031913"/>
            <a:chOff x="3768650" y="251025"/>
            <a:chExt cx="1635125" cy="1966050"/>
          </a:xfrm>
        </p:grpSpPr>
        <p:sp>
          <p:nvSpPr>
            <p:cNvPr id="947" name="Google Shape;947;p37"/>
            <p:cNvSpPr/>
            <p:nvPr/>
          </p:nvSpPr>
          <p:spPr>
            <a:xfrm>
              <a:off x="3821500" y="251025"/>
              <a:ext cx="1580325" cy="1628050"/>
            </a:xfrm>
            <a:custGeom>
              <a:avLst/>
              <a:gdLst/>
              <a:ahLst/>
              <a:cxnLst/>
              <a:rect l="l" t="t" r="r" b="b"/>
              <a:pathLst>
                <a:path w="63213" h="65122" extrusionOk="0">
                  <a:moveTo>
                    <a:pt x="25987" y="0"/>
                  </a:moveTo>
                  <a:cubicBezTo>
                    <a:pt x="17591" y="0"/>
                    <a:pt x="10786" y="6806"/>
                    <a:pt x="10786" y="15202"/>
                  </a:cubicBezTo>
                  <a:cubicBezTo>
                    <a:pt x="10786" y="16956"/>
                    <a:pt x="11086" y="18641"/>
                    <a:pt x="11634" y="20210"/>
                  </a:cubicBezTo>
                  <a:cubicBezTo>
                    <a:pt x="5007" y="21489"/>
                    <a:pt x="1" y="27318"/>
                    <a:pt x="1" y="34318"/>
                  </a:cubicBezTo>
                  <a:cubicBezTo>
                    <a:pt x="1" y="38902"/>
                    <a:pt x="2149" y="42981"/>
                    <a:pt x="5493" y="45613"/>
                  </a:cubicBezTo>
                  <a:cubicBezTo>
                    <a:pt x="5351" y="46412"/>
                    <a:pt x="5272" y="47233"/>
                    <a:pt x="5272" y="48074"/>
                  </a:cubicBezTo>
                  <a:cubicBezTo>
                    <a:pt x="5272" y="55776"/>
                    <a:pt x="11515" y="62021"/>
                    <a:pt x="19219" y="62021"/>
                  </a:cubicBezTo>
                  <a:cubicBezTo>
                    <a:pt x="21498" y="62021"/>
                    <a:pt x="23648" y="61470"/>
                    <a:pt x="25549" y="60499"/>
                  </a:cubicBezTo>
                  <a:cubicBezTo>
                    <a:pt x="27416" y="63286"/>
                    <a:pt x="30592" y="65122"/>
                    <a:pt x="34199" y="65122"/>
                  </a:cubicBezTo>
                  <a:cubicBezTo>
                    <a:pt x="38595" y="65122"/>
                    <a:pt x="42347" y="62391"/>
                    <a:pt x="43871" y="58536"/>
                  </a:cubicBezTo>
                  <a:cubicBezTo>
                    <a:pt x="44745" y="58677"/>
                    <a:pt x="45641" y="58755"/>
                    <a:pt x="46557" y="58755"/>
                  </a:cubicBezTo>
                  <a:cubicBezTo>
                    <a:pt x="55756" y="58755"/>
                    <a:pt x="63212" y="51297"/>
                    <a:pt x="63212" y="42099"/>
                  </a:cubicBezTo>
                  <a:cubicBezTo>
                    <a:pt x="63210" y="36217"/>
                    <a:pt x="60159" y="31053"/>
                    <a:pt x="55559" y="28088"/>
                  </a:cubicBezTo>
                  <a:cubicBezTo>
                    <a:pt x="56665" y="26008"/>
                    <a:pt x="57293" y="23635"/>
                    <a:pt x="57293" y="21117"/>
                  </a:cubicBezTo>
                  <a:cubicBezTo>
                    <a:pt x="57293" y="12897"/>
                    <a:pt x="50629" y="6232"/>
                    <a:pt x="42408" y="6232"/>
                  </a:cubicBezTo>
                  <a:cubicBezTo>
                    <a:pt x="41094" y="6232"/>
                    <a:pt x="39820" y="6405"/>
                    <a:pt x="38606" y="6724"/>
                  </a:cubicBezTo>
                  <a:cubicBezTo>
                    <a:pt x="35877" y="2668"/>
                    <a:pt x="31243" y="0"/>
                    <a:pt x="2598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5245475" y="817125"/>
              <a:ext cx="6250" cy="15625"/>
            </a:xfrm>
            <a:custGeom>
              <a:avLst/>
              <a:gdLst/>
              <a:ahLst/>
              <a:cxnLst/>
              <a:rect l="l" t="t" r="r" b="b"/>
              <a:pathLst>
                <a:path w="250" h="625" extrusionOk="0">
                  <a:moveTo>
                    <a:pt x="249" y="0"/>
                  </a:moveTo>
                  <a:lnTo>
                    <a:pt x="249" y="0"/>
                  </a:lnTo>
                  <a:cubicBezTo>
                    <a:pt x="168" y="170"/>
                    <a:pt x="88" y="339"/>
                    <a:pt x="0" y="505"/>
                  </a:cubicBezTo>
                  <a:cubicBezTo>
                    <a:pt x="59" y="542"/>
                    <a:pt x="114" y="585"/>
                    <a:pt x="172" y="625"/>
                  </a:cubicBezTo>
                  <a:cubicBezTo>
                    <a:pt x="203" y="418"/>
                    <a:pt x="227" y="21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4946250" y="378325"/>
              <a:ext cx="88050" cy="80325"/>
            </a:xfrm>
            <a:custGeom>
              <a:avLst/>
              <a:gdLst/>
              <a:ahLst/>
              <a:cxnLst/>
              <a:rect l="l" t="t" r="r" b="b"/>
              <a:pathLst>
                <a:path w="3522" h="3213" extrusionOk="0">
                  <a:moveTo>
                    <a:pt x="3217" y="0"/>
                  </a:moveTo>
                  <a:cubicBezTo>
                    <a:pt x="2717" y="0"/>
                    <a:pt x="1672" y="85"/>
                    <a:pt x="963" y="734"/>
                  </a:cubicBezTo>
                  <a:cubicBezTo>
                    <a:pt x="0" y="1615"/>
                    <a:pt x="16" y="3202"/>
                    <a:pt x="16" y="3202"/>
                  </a:cubicBezTo>
                  <a:cubicBezTo>
                    <a:pt x="16" y="3202"/>
                    <a:pt x="126" y="3213"/>
                    <a:pt x="304" y="3213"/>
                  </a:cubicBezTo>
                  <a:cubicBezTo>
                    <a:pt x="805" y="3213"/>
                    <a:pt x="1848" y="3127"/>
                    <a:pt x="2559" y="2479"/>
                  </a:cubicBezTo>
                  <a:cubicBezTo>
                    <a:pt x="3521" y="1598"/>
                    <a:pt x="3505" y="11"/>
                    <a:pt x="3505" y="11"/>
                  </a:cubicBezTo>
                  <a:cubicBezTo>
                    <a:pt x="3505" y="11"/>
                    <a:pt x="3396" y="0"/>
                    <a:pt x="3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3964700" y="925400"/>
              <a:ext cx="103900" cy="67075"/>
            </a:xfrm>
            <a:custGeom>
              <a:avLst/>
              <a:gdLst/>
              <a:ahLst/>
              <a:cxnLst/>
              <a:rect l="l" t="t" r="r" b="b"/>
              <a:pathLst>
                <a:path w="4156" h="2683" extrusionOk="0">
                  <a:moveTo>
                    <a:pt x="2829" y="0"/>
                  </a:moveTo>
                  <a:cubicBezTo>
                    <a:pt x="2405" y="0"/>
                    <a:pt x="1936" y="72"/>
                    <a:pt x="1514" y="301"/>
                  </a:cubicBezTo>
                  <a:cubicBezTo>
                    <a:pt x="367" y="925"/>
                    <a:pt x="0" y="2469"/>
                    <a:pt x="0" y="2469"/>
                  </a:cubicBezTo>
                  <a:cubicBezTo>
                    <a:pt x="0" y="2469"/>
                    <a:pt x="596" y="2682"/>
                    <a:pt x="1325" y="2682"/>
                  </a:cubicBezTo>
                  <a:cubicBezTo>
                    <a:pt x="1749" y="2682"/>
                    <a:pt x="2219" y="2610"/>
                    <a:pt x="2641" y="2380"/>
                  </a:cubicBezTo>
                  <a:cubicBezTo>
                    <a:pt x="3789" y="1758"/>
                    <a:pt x="4155" y="214"/>
                    <a:pt x="4155" y="214"/>
                  </a:cubicBezTo>
                  <a:cubicBezTo>
                    <a:pt x="4155" y="214"/>
                    <a:pt x="3558" y="0"/>
                    <a:pt x="28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4902700" y="1101975"/>
              <a:ext cx="87925" cy="84775"/>
            </a:xfrm>
            <a:custGeom>
              <a:avLst/>
              <a:gdLst/>
              <a:ahLst/>
              <a:cxnLst/>
              <a:rect l="l" t="t" r="r" b="b"/>
              <a:pathLst>
                <a:path w="3517" h="3391" extrusionOk="0">
                  <a:moveTo>
                    <a:pt x="3339" y="1"/>
                  </a:moveTo>
                  <a:cubicBezTo>
                    <a:pt x="3025" y="1"/>
                    <a:pt x="1710" y="52"/>
                    <a:pt x="912" y="871"/>
                  </a:cubicBezTo>
                  <a:cubicBezTo>
                    <a:pt x="0" y="1805"/>
                    <a:pt x="109" y="3389"/>
                    <a:pt x="109" y="3389"/>
                  </a:cubicBezTo>
                  <a:cubicBezTo>
                    <a:pt x="109" y="3389"/>
                    <a:pt x="134" y="3390"/>
                    <a:pt x="178" y="3390"/>
                  </a:cubicBezTo>
                  <a:cubicBezTo>
                    <a:pt x="492" y="3390"/>
                    <a:pt x="1806" y="3340"/>
                    <a:pt x="2604" y="2520"/>
                  </a:cubicBezTo>
                  <a:cubicBezTo>
                    <a:pt x="3516" y="1584"/>
                    <a:pt x="3408" y="2"/>
                    <a:pt x="3408" y="2"/>
                  </a:cubicBezTo>
                  <a:cubicBezTo>
                    <a:pt x="3408" y="2"/>
                    <a:pt x="3384" y="1"/>
                    <a:pt x="3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4789725" y="623900"/>
              <a:ext cx="83500" cy="103175"/>
            </a:xfrm>
            <a:custGeom>
              <a:avLst/>
              <a:gdLst/>
              <a:ahLst/>
              <a:cxnLst/>
              <a:rect l="l" t="t" r="r" b="b"/>
              <a:pathLst>
                <a:path w="3340" h="4127" extrusionOk="0">
                  <a:moveTo>
                    <a:pt x="516" y="0"/>
                  </a:moveTo>
                  <a:cubicBezTo>
                    <a:pt x="516" y="0"/>
                    <a:pt x="0" y="1500"/>
                    <a:pt x="638" y="2640"/>
                  </a:cubicBezTo>
                  <a:cubicBezTo>
                    <a:pt x="1276" y="3779"/>
                    <a:pt x="2823" y="4127"/>
                    <a:pt x="2823" y="4127"/>
                  </a:cubicBezTo>
                  <a:cubicBezTo>
                    <a:pt x="2823" y="4127"/>
                    <a:pt x="3340" y="2627"/>
                    <a:pt x="2701" y="1486"/>
                  </a:cubicBezTo>
                  <a:cubicBezTo>
                    <a:pt x="2064" y="348"/>
                    <a:pt x="516" y="0"/>
                    <a:pt x="5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4883800" y="675475"/>
              <a:ext cx="87500" cy="88750"/>
            </a:xfrm>
            <a:custGeom>
              <a:avLst/>
              <a:gdLst/>
              <a:ahLst/>
              <a:cxnLst/>
              <a:rect l="l" t="t" r="r" b="b"/>
              <a:pathLst>
                <a:path w="3500" h="3550" extrusionOk="0">
                  <a:moveTo>
                    <a:pt x="3311" y="1"/>
                  </a:moveTo>
                  <a:cubicBezTo>
                    <a:pt x="3311" y="1"/>
                    <a:pt x="1724" y="15"/>
                    <a:pt x="862" y="994"/>
                  </a:cubicBezTo>
                  <a:cubicBezTo>
                    <a:pt x="0" y="1974"/>
                    <a:pt x="187" y="3550"/>
                    <a:pt x="187" y="3550"/>
                  </a:cubicBezTo>
                  <a:cubicBezTo>
                    <a:pt x="187" y="3550"/>
                    <a:pt x="1774" y="3537"/>
                    <a:pt x="2636" y="2556"/>
                  </a:cubicBezTo>
                  <a:cubicBezTo>
                    <a:pt x="3499" y="1577"/>
                    <a:pt x="3311" y="1"/>
                    <a:pt x="3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4089275" y="1743225"/>
              <a:ext cx="110950" cy="62750"/>
            </a:xfrm>
            <a:custGeom>
              <a:avLst/>
              <a:gdLst/>
              <a:ahLst/>
              <a:cxnLst/>
              <a:rect l="l" t="t" r="r" b="b"/>
              <a:pathLst>
                <a:path w="4438" h="2510" extrusionOk="0">
                  <a:moveTo>
                    <a:pt x="2674" y="1"/>
                  </a:moveTo>
                  <a:cubicBezTo>
                    <a:pt x="2390" y="1"/>
                    <a:pt x="2095" y="41"/>
                    <a:pt x="1810" y="146"/>
                  </a:cubicBezTo>
                  <a:cubicBezTo>
                    <a:pt x="585" y="596"/>
                    <a:pt x="0" y="2071"/>
                    <a:pt x="0" y="2071"/>
                  </a:cubicBezTo>
                  <a:cubicBezTo>
                    <a:pt x="0" y="2071"/>
                    <a:pt x="826" y="2509"/>
                    <a:pt x="1764" y="2509"/>
                  </a:cubicBezTo>
                  <a:cubicBezTo>
                    <a:pt x="2048" y="2509"/>
                    <a:pt x="2342" y="2469"/>
                    <a:pt x="2626" y="2365"/>
                  </a:cubicBezTo>
                  <a:cubicBezTo>
                    <a:pt x="3852" y="1913"/>
                    <a:pt x="4438" y="440"/>
                    <a:pt x="4438" y="440"/>
                  </a:cubicBezTo>
                  <a:cubicBezTo>
                    <a:pt x="4438" y="440"/>
                    <a:pt x="3612" y="1"/>
                    <a:pt x="26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4181850" y="1428225"/>
              <a:ext cx="61750" cy="118100"/>
            </a:xfrm>
            <a:custGeom>
              <a:avLst/>
              <a:gdLst/>
              <a:ahLst/>
              <a:cxnLst/>
              <a:rect l="l" t="t" r="r" b="b"/>
              <a:pathLst>
                <a:path w="2470" h="4724" extrusionOk="0">
                  <a:moveTo>
                    <a:pt x="1138" y="1"/>
                  </a:moveTo>
                  <a:cubicBezTo>
                    <a:pt x="1138" y="1"/>
                    <a:pt x="0" y="1105"/>
                    <a:pt x="54" y="2411"/>
                  </a:cubicBezTo>
                  <a:cubicBezTo>
                    <a:pt x="107" y="3715"/>
                    <a:pt x="1331" y="4724"/>
                    <a:pt x="1331" y="4724"/>
                  </a:cubicBezTo>
                  <a:cubicBezTo>
                    <a:pt x="1331" y="4724"/>
                    <a:pt x="2469" y="3619"/>
                    <a:pt x="2416" y="2315"/>
                  </a:cubicBezTo>
                  <a:cubicBezTo>
                    <a:pt x="2362" y="1010"/>
                    <a:pt x="1138" y="1"/>
                    <a:pt x="1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4273225" y="989325"/>
              <a:ext cx="86775" cy="93325"/>
            </a:xfrm>
            <a:custGeom>
              <a:avLst/>
              <a:gdLst/>
              <a:ahLst/>
              <a:cxnLst/>
              <a:rect l="l" t="t" r="r" b="b"/>
              <a:pathLst>
                <a:path w="3471" h="3733" extrusionOk="0">
                  <a:moveTo>
                    <a:pt x="283" y="1"/>
                  </a:moveTo>
                  <a:cubicBezTo>
                    <a:pt x="283" y="1"/>
                    <a:pt x="0" y="1562"/>
                    <a:pt x="802" y="2593"/>
                  </a:cubicBezTo>
                  <a:cubicBezTo>
                    <a:pt x="1603" y="3623"/>
                    <a:pt x="3187" y="3733"/>
                    <a:pt x="3187" y="3733"/>
                  </a:cubicBezTo>
                  <a:cubicBezTo>
                    <a:pt x="3187" y="3733"/>
                    <a:pt x="3470" y="2171"/>
                    <a:pt x="2668" y="1142"/>
                  </a:cubicBezTo>
                  <a:cubicBezTo>
                    <a:pt x="1866" y="111"/>
                    <a:pt x="284"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4242300" y="1100175"/>
              <a:ext cx="105975" cy="65675"/>
            </a:xfrm>
            <a:custGeom>
              <a:avLst/>
              <a:gdLst/>
              <a:ahLst/>
              <a:cxnLst/>
              <a:rect l="l" t="t" r="r" b="b"/>
              <a:pathLst>
                <a:path w="4239" h="2627" extrusionOk="0">
                  <a:moveTo>
                    <a:pt x="2785" y="0"/>
                  </a:moveTo>
                  <a:cubicBezTo>
                    <a:pt x="2398" y="0"/>
                    <a:pt x="1981" y="64"/>
                    <a:pt x="1596" y="253"/>
                  </a:cubicBezTo>
                  <a:cubicBezTo>
                    <a:pt x="427" y="832"/>
                    <a:pt x="1" y="2360"/>
                    <a:pt x="1" y="2360"/>
                  </a:cubicBezTo>
                  <a:cubicBezTo>
                    <a:pt x="1" y="2360"/>
                    <a:pt x="664" y="2626"/>
                    <a:pt x="1455" y="2626"/>
                  </a:cubicBezTo>
                  <a:cubicBezTo>
                    <a:pt x="1842" y="2626"/>
                    <a:pt x="2259" y="2562"/>
                    <a:pt x="2643" y="2373"/>
                  </a:cubicBezTo>
                  <a:cubicBezTo>
                    <a:pt x="3813" y="1795"/>
                    <a:pt x="4239" y="266"/>
                    <a:pt x="4239" y="266"/>
                  </a:cubicBezTo>
                  <a:cubicBezTo>
                    <a:pt x="4239" y="266"/>
                    <a:pt x="3575" y="0"/>
                    <a:pt x="2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4419325" y="1261600"/>
              <a:ext cx="90225" cy="77700"/>
            </a:xfrm>
            <a:custGeom>
              <a:avLst/>
              <a:gdLst/>
              <a:ahLst/>
              <a:cxnLst/>
              <a:rect l="l" t="t" r="r" b="b"/>
              <a:pathLst>
                <a:path w="3609" h="3108" extrusionOk="0">
                  <a:moveTo>
                    <a:pt x="3146" y="1"/>
                  </a:moveTo>
                  <a:cubicBezTo>
                    <a:pt x="2604" y="1"/>
                    <a:pt x="1698" y="96"/>
                    <a:pt x="1041" y="652"/>
                  </a:cubicBezTo>
                  <a:cubicBezTo>
                    <a:pt x="44" y="1496"/>
                    <a:pt x="1" y="3082"/>
                    <a:pt x="1" y="3082"/>
                  </a:cubicBezTo>
                  <a:cubicBezTo>
                    <a:pt x="1" y="3082"/>
                    <a:pt x="183" y="3107"/>
                    <a:pt x="462" y="3107"/>
                  </a:cubicBezTo>
                  <a:cubicBezTo>
                    <a:pt x="1003" y="3107"/>
                    <a:pt x="1911" y="3013"/>
                    <a:pt x="2568" y="2457"/>
                  </a:cubicBezTo>
                  <a:cubicBezTo>
                    <a:pt x="3565" y="1612"/>
                    <a:pt x="3609" y="26"/>
                    <a:pt x="3609" y="26"/>
                  </a:cubicBezTo>
                  <a:cubicBezTo>
                    <a:pt x="3609" y="26"/>
                    <a:pt x="3426" y="1"/>
                    <a:pt x="3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7"/>
            <p:cNvSpPr/>
            <p:nvPr/>
          </p:nvSpPr>
          <p:spPr>
            <a:xfrm>
              <a:off x="5145800" y="1407400"/>
              <a:ext cx="71000" cy="115800"/>
            </a:xfrm>
            <a:custGeom>
              <a:avLst/>
              <a:gdLst/>
              <a:ahLst/>
              <a:cxnLst/>
              <a:rect l="l" t="t" r="r" b="b"/>
              <a:pathLst>
                <a:path w="2840" h="4632" extrusionOk="0">
                  <a:moveTo>
                    <a:pt x="1894" y="1"/>
                  </a:moveTo>
                  <a:cubicBezTo>
                    <a:pt x="1894" y="1"/>
                    <a:pt x="525" y="801"/>
                    <a:pt x="263" y="2079"/>
                  </a:cubicBezTo>
                  <a:cubicBezTo>
                    <a:pt x="1" y="3358"/>
                    <a:pt x="947" y="4632"/>
                    <a:pt x="947" y="4632"/>
                  </a:cubicBezTo>
                  <a:cubicBezTo>
                    <a:pt x="947" y="4632"/>
                    <a:pt x="2317" y="3833"/>
                    <a:pt x="2579" y="2553"/>
                  </a:cubicBezTo>
                  <a:cubicBezTo>
                    <a:pt x="2840" y="1276"/>
                    <a:pt x="1894" y="1"/>
                    <a:pt x="18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7"/>
            <p:cNvSpPr/>
            <p:nvPr/>
          </p:nvSpPr>
          <p:spPr>
            <a:xfrm>
              <a:off x="5298275" y="1067050"/>
              <a:ext cx="105500" cy="65975"/>
            </a:xfrm>
            <a:custGeom>
              <a:avLst/>
              <a:gdLst/>
              <a:ahLst/>
              <a:cxnLst/>
              <a:rect l="l" t="t" r="r" b="b"/>
              <a:pathLst>
                <a:path w="4220" h="2639" extrusionOk="0">
                  <a:moveTo>
                    <a:pt x="1423" y="0"/>
                  </a:moveTo>
                  <a:cubicBezTo>
                    <a:pt x="648" y="0"/>
                    <a:pt x="1" y="252"/>
                    <a:pt x="1" y="252"/>
                  </a:cubicBezTo>
                  <a:cubicBezTo>
                    <a:pt x="1" y="252"/>
                    <a:pt x="413" y="1784"/>
                    <a:pt x="1577" y="2373"/>
                  </a:cubicBezTo>
                  <a:cubicBezTo>
                    <a:pt x="1972" y="2573"/>
                    <a:pt x="2402" y="2639"/>
                    <a:pt x="2799" y="2639"/>
                  </a:cubicBezTo>
                  <a:cubicBezTo>
                    <a:pt x="3574" y="2639"/>
                    <a:pt x="4219" y="2387"/>
                    <a:pt x="4219" y="2387"/>
                  </a:cubicBezTo>
                  <a:cubicBezTo>
                    <a:pt x="4219" y="2387"/>
                    <a:pt x="3808" y="856"/>
                    <a:pt x="2643" y="265"/>
                  </a:cubicBezTo>
                  <a:cubicBezTo>
                    <a:pt x="2249" y="66"/>
                    <a:pt x="1820" y="0"/>
                    <a:pt x="14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5270625" y="987025"/>
              <a:ext cx="85525" cy="97975"/>
            </a:xfrm>
            <a:custGeom>
              <a:avLst/>
              <a:gdLst/>
              <a:ahLst/>
              <a:cxnLst/>
              <a:rect l="l" t="t" r="r" b="b"/>
              <a:pathLst>
                <a:path w="3421" h="3919" extrusionOk="0">
                  <a:moveTo>
                    <a:pt x="3032" y="1"/>
                  </a:moveTo>
                  <a:cubicBezTo>
                    <a:pt x="3032" y="1"/>
                    <a:pt x="1460" y="216"/>
                    <a:pt x="730" y="1299"/>
                  </a:cubicBezTo>
                  <a:cubicBezTo>
                    <a:pt x="0" y="2380"/>
                    <a:pt x="387" y="3919"/>
                    <a:pt x="387" y="3919"/>
                  </a:cubicBezTo>
                  <a:cubicBezTo>
                    <a:pt x="387" y="3919"/>
                    <a:pt x="1959" y="3704"/>
                    <a:pt x="2690" y="2620"/>
                  </a:cubicBezTo>
                  <a:cubicBezTo>
                    <a:pt x="3421" y="1538"/>
                    <a:pt x="3032"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3768650" y="1079800"/>
              <a:ext cx="85675" cy="97400"/>
            </a:xfrm>
            <a:custGeom>
              <a:avLst/>
              <a:gdLst/>
              <a:ahLst/>
              <a:cxnLst/>
              <a:rect l="l" t="t" r="r" b="b"/>
              <a:pathLst>
                <a:path w="3427" h="3896" extrusionOk="0">
                  <a:moveTo>
                    <a:pt x="375" y="0"/>
                  </a:moveTo>
                  <a:cubicBezTo>
                    <a:pt x="375" y="0"/>
                    <a:pt x="1" y="1541"/>
                    <a:pt x="740" y="2618"/>
                  </a:cubicBezTo>
                  <a:cubicBezTo>
                    <a:pt x="1480" y="3694"/>
                    <a:pt x="3053" y="3896"/>
                    <a:pt x="3053" y="3896"/>
                  </a:cubicBezTo>
                  <a:cubicBezTo>
                    <a:pt x="3053" y="3896"/>
                    <a:pt x="3427" y="2354"/>
                    <a:pt x="2688" y="1278"/>
                  </a:cubicBezTo>
                  <a:cubicBezTo>
                    <a:pt x="1948" y="203"/>
                    <a:pt x="375" y="0"/>
                    <a:pt x="3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3787850" y="1176675"/>
              <a:ext cx="86000" cy="96400"/>
            </a:xfrm>
            <a:custGeom>
              <a:avLst/>
              <a:gdLst/>
              <a:ahLst/>
              <a:cxnLst/>
              <a:rect l="l" t="t" r="r" b="b"/>
              <a:pathLst>
                <a:path w="3440" h="3856" extrusionOk="0">
                  <a:moveTo>
                    <a:pt x="3088" y="0"/>
                  </a:moveTo>
                  <a:lnTo>
                    <a:pt x="3088" y="0"/>
                  </a:lnTo>
                  <a:cubicBezTo>
                    <a:pt x="3088" y="0"/>
                    <a:pt x="1510" y="178"/>
                    <a:pt x="756" y="1243"/>
                  </a:cubicBezTo>
                  <a:cubicBezTo>
                    <a:pt x="1" y="2309"/>
                    <a:pt x="351" y="3855"/>
                    <a:pt x="351" y="3855"/>
                  </a:cubicBezTo>
                  <a:cubicBezTo>
                    <a:pt x="351" y="3855"/>
                    <a:pt x="1929" y="3678"/>
                    <a:pt x="2685" y="2612"/>
                  </a:cubicBezTo>
                  <a:cubicBezTo>
                    <a:pt x="3439" y="1548"/>
                    <a:pt x="3088" y="0"/>
                    <a:pt x="3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4650525" y="1487275"/>
              <a:ext cx="200650" cy="186675"/>
            </a:xfrm>
            <a:custGeom>
              <a:avLst/>
              <a:gdLst/>
              <a:ahLst/>
              <a:cxnLst/>
              <a:rect l="l" t="t" r="r" b="b"/>
              <a:pathLst>
                <a:path w="8026" h="7467" extrusionOk="0">
                  <a:moveTo>
                    <a:pt x="7180" y="1"/>
                  </a:moveTo>
                  <a:lnTo>
                    <a:pt x="0" y="5877"/>
                  </a:lnTo>
                  <a:lnTo>
                    <a:pt x="1433" y="7467"/>
                  </a:lnTo>
                  <a:lnTo>
                    <a:pt x="8026" y="938"/>
                  </a:lnTo>
                  <a:lnTo>
                    <a:pt x="7180"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4383650" y="1580600"/>
              <a:ext cx="266900" cy="248275"/>
            </a:xfrm>
            <a:custGeom>
              <a:avLst/>
              <a:gdLst/>
              <a:ahLst/>
              <a:cxnLst/>
              <a:rect l="l" t="t" r="r" b="b"/>
              <a:pathLst>
                <a:path w="10676" h="9931" extrusionOk="0">
                  <a:moveTo>
                    <a:pt x="1111" y="1"/>
                  </a:moveTo>
                  <a:lnTo>
                    <a:pt x="0" y="1235"/>
                  </a:lnTo>
                  <a:lnTo>
                    <a:pt x="8790" y="9930"/>
                  </a:lnTo>
                  <a:lnTo>
                    <a:pt x="10675" y="7838"/>
                  </a:lnTo>
                  <a:lnTo>
                    <a:pt x="1111"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4568925" y="1105625"/>
              <a:ext cx="163175" cy="1111450"/>
            </a:xfrm>
            <a:custGeom>
              <a:avLst/>
              <a:gdLst/>
              <a:ahLst/>
              <a:cxnLst/>
              <a:rect l="l" t="t" r="r" b="b"/>
              <a:pathLst>
                <a:path w="6527" h="44458" extrusionOk="0">
                  <a:moveTo>
                    <a:pt x="2609" y="0"/>
                  </a:moveTo>
                  <a:lnTo>
                    <a:pt x="1" y="44457"/>
                  </a:lnTo>
                  <a:lnTo>
                    <a:pt x="6527" y="44457"/>
                  </a:lnTo>
                  <a:lnTo>
                    <a:pt x="3919" y="0"/>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41"/>
                                        </p:tgtEl>
                                        <p:attrNameLst>
                                          <p:attrName>style.visibility</p:attrName>
                                        </p:attrNameLst>
                                      </p:cBhvr>
                                      <p:to>
                                        <p:strVal val="visible"/>
                                      </p:to>
                                    </p:set>
                                    <p:animEffect transition="in" filter="fade">
                                      <p:cBhvr>
                                        <p:cTn id="7" dur="1000"/>
                                        <p:tgtEl>
                                          <p:spTgt spid="941"/>
                                        </p:tgtEl>
                                      </p:cBhvr>
                                    </p:animEffect>
                                  </p:childTnLst>
                                </p:cTn>
                              </p:par>
                              <p:par>
                                <p:cTn id="8" presetID="10" presetClass="entr" presetSubtype="0" fill="hold" nodeType="withEffect">
                                  <p:stCondLst>
                                    <p:cond delay="0"/>
                                  </p:stCondLst>
                                  <p:childTnLst>
                                    <p:set>
                                      <p:cBhvr>
                                        <p:cTn id="9" dur="1" fill="hold">
                                          <p:stCondLst>
                                            <p:cond delay="0"/>
                                          </p:stCondLst>
                                        </p:cTn>
                                        <p:tgtEl>
                                          <p:spTgt spid="942"/>
                                        </p:tgtEl>
                                        <p:attrNameLst>
                                          <p:attrName>style.visibility</p:attrName>
                                        </p:attrNameLst>
                                      </p:cBhvr>
                                      <p:to>
                                        <p:strVal val="visible"/>
                                      </p:to>
                                    </p:set>
                                    <p:animEffect transition="in" filter="fade">
                                      <p:cBhvr>
                                        <p:cTn id="10" dur="1000"/>
                                        <p:tgtEl>
                                          <p:spTgt spid="942"/>
                                        </p:tgtEl>
                                      </p:cBhvr>
                                    </p:animEffect>
                                  </p:childTnLst>
                                </p:cTn>
                              </p:par>
                              <p:par>
                                <p:cTn id="11" presetID="10" presetClass="entr" presetSubtype="0" fill="hold" nodeType="withEffect">
                                  <p:stCondLst>
                                    <p:cond delay="0"/>
                                  </p:stCondLst>
                                  <p:childTnLst>
                                    <p:set>
                                      <p:cBhvr>
                                        <p:cTn id="12" dur="1" fill="hold">
                                          <p:stCondLst>
                                            <p:cond delay="0"/>
                                          </p:stCondLst>
                                        </p:cTn>
                                        <p:tgtEl>
                                          <p:spTgt spid="943"/>
                                        </p:tgtEl>
                                        <p:attrNameLst>
                                          <p:attrName>style.visibility</p:attrName>
                                        </p:attrNameLst>
                                      </p:cBhvr>
                                      <p:to>
                                        <p:strVal val="visible"/>
                                      </p:to>
                                    </p:set>
                                    <p:animEffect transition="in" filter="fade">
                                      <p:cBhvr>
                                        <p:cTn id="13" dur="1000"/>
                                        <p:tgtEl>
                                          <p:spTgt spid="943"/>
                                        </p:tgtEl>
                                      </p:cBhvr>
                                    </p:animEffect>
                                  </p:childTnLst>
                                </p:cTn>
                              </p:par>
                              <p:par>
                                <p:cTn id="14" presetID="10" presetClass="entr" presetSubtype="0" fill="hold" nodeType="withEffect">
                                  <p:stCondLst>
                                    <p:cond delay="0"/>
                                  </p:stCondLst>
                                  <p:childTnLst>
                                    <p:set>
                                      <p:cBhvr>
                                        <p:cTn id="15" dur="1" fill="hold">
                                          <p:stCondLst>
                                            <p:cond delay="0"/>
                                          </p:stCondLst>
                                        </p:cTn>
                                        <p:tgtEl>
                                          <p:spTgt spid="931"/>
                                        </p:tgtEl>
                                        <p:attrNameLst>
                                          <p:attrName>style.visibility</p:attrName>
                                        </p:attrNameLst>
                                      </p:cBhvr>
                                      <p:to>
                                        <p:strVal val="visible"/>
                                      </p:to>
                                    </p:set>
                                    <p:animEffect transition="in" filter="fade">
                                      <p:cBhvr>
                                        <p:cTn id="16" dur="1000"/>
                                        <p:tgtEl>
                                          <p:spTgt spid="93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940"/>
                                        </p:tgtEl>
                                        <p:attrNameLst>
                                          <p:attrName>style.visibility</p:attrName>
                                        </p:attrNameLst>
                                      </p:cBhvr>
                                      <p:to>
                                        <p:strVal val="visible"/>
                                      </p:to>
                                    </p:set>
                                    <p:animEffect transition="in" filter="fade">
                                      <p:cBhvr>
                                        <p:cTn id="21" dur="1000"/>
                                        <p:tgtEl>
                                          <p:spTgt spid="940"/>
                                        </p:tgtEl>
                                      </p:cBhvr>
                                    </p:animEffect>
                                  </p:childTnLst>
                                </p:cTn>
                              </p:par>
                              <p:par>
                                <p:cTn id="22" presetID="10" presetClass="entr" presetSubtype="0" fill="hold" nodeType="withEffect">
                                  <p:stCondLst>
                                    <p:cond delay="0"/>
                                  </p:stCondLst>
                                  <p:childTnLst>
                                    <p:set>
                                      <p:cBhvr>
                                        <p:cTn id="23" dur="1" fill="hold">
                                          <p:stCondLst>
                                            <p:cond delay="0"/>
                                          </p:stCondLst>
                                        </p:cTn>
                                        <p:tgtEl>
                                          <p:spTgt spid="944"/>
                                        </p:tgtEl>
                                        <p:attrNameLst>
                                          <p:attrName>style.visibility</p:attrName>
                                        </p:attrNameLst>
                                      </p:cBhvr>
                                      <p:to>
                                        <p:strVal val="visible"/>
                                      </p:to>
                                    </p:set>
                                    <p:animEffect transition="in" filter="fade">
                                      <p:cBhvr>
                                        <p:cTn id="24" dur="1000"/>
                                        <p:tgtEl>
                                          <p:spTgt spid="944"/>
                                        </p:tgtEl>
                                      </p:cBhvr>
                                    </p:animEffect>
                                  </p:childTnLst>
                                </p:cTn>
                              </p:par>
                              <p:par>
                                <p:cTn id="25" presetID="10" presetClass="entr" presetSubtype="0" fill="hold" nodeType="withEffect">
                                  <p:stCondLst>
                                    <p:cond delay="0"/>
                                  </p:stCondLst>
                                  <p:childTnLst>
                                    <p:set>
                                      <p:cBhvr>
                                        <p:cTn id="26" dur="1" fill="hold">
                                          <p:stCondLst>
                                            <p:cond delay="0"/>
                                          </p:stCondLst>
                                        </p:cTn>
                                        <p:tgtEl>
                                          <p:spTgt spid="945"/>
                                        </p:tgtEl>
                                        <p:attrNameLst>
                                          <p:attrName>style.visibility</p:attrName>
                                        </p:attrNameLst>
                                      </p:cBhvr>
                                      <p:to>
                                        <p:strVal val="visible"/>
                                      </p:to>
                                    </p:set>
                                    <p:animEffect transition="in" filter="fade">
                                      <p:cBhvr>
                                        <p:cTn id="27" dur="1000"/>
                                        <p:tgtEl>
                                          <p:spTgt spid="945"/>
                                        </p:tgtEl>
                                      </p:cBhvr>
                                    </p:animEffect>
                                  </p:childTnLst>
                                </p:cTn>
                              </p:par>
                              <p:par>
                                <p:cTn id="28" presetID="10" presetClass="entr" presetSubtype="0" fill="hold" nodeType="withEffect">
                                  <p:stCondLst>
                                    <p:cond delay="0"/>
                                  </p:stCondLst>
                                  <p:childTnLst>
                                    <p:set>
                                      <p:cBhvr>
                                        <p:cTn id="29" dur="1" fill="hold">
                                          <p:stCondLst>
                                            <p:cond delay="0"/>
                                          </p:stCondLst>
                                        </p:cTn>
                                        <p:tgtEl>
                                          <p:spTgt spid="946"/>
                                        </p:tgtEl>
                                        <p:attrNameLst>
                                          <p:attrName>style.visibility</p:attrName>
                                        </p:attrNameLst>
                                      </p:cBhvr>
                                      <p:to>
                                        <p:strVal val="visible"/>
                                      </p:to>
                                    </p:set>
                                    <p:animEffect transition="in" filter="fade">
                                      <p:cBhvr>
                                        <p:cTn id="30" dur="1000"/>
                                        <p:tgtEl>
                                          <p:spTgt spid="946"/>
                                        </p:tgtEl>
                                      </p:cBhvr>
                                    </p:animEffect>
                                  </p:childTnLst>
                                </p:cTn>
                              </p:par>
                              <p:par>
                                <p:cTn id="31" presetID="10" presetClass="entr" presetSubtype="0" fill="hold" nodeType="withEffect">
                                  <p:stCondLst>
                                    <p:cond delay="0"/>
                                  </p:stCondLst>
                                  <p:childTnLst>
                                    <p:set>
                                      <p:cBhvr>
                                        <p:cTn id="32" dur="1" fill="hold">
                                          <p:stCondLst>
                                            <p:cond delay="0"/>
                                          </p:stCondLst>
                                        </p:cTn>
                                        <p:tgtEl>
                                          <p:spTgt spid="932"/>
                                        </p:tgtEl>
                                        <p:attrNameLst>
                                          <p:attrName>style.visibility</p:attrName>
                                        </p:attrNameLst>
                                      </p:cBhvr>
                                      <p:to>
                                        <p:strVal val="visible"/>
                                      </p:to>
                                    </p:set>
                                    <p:animEffect transition="in" filter="fade">
                                      <p:cBhvr>
                                        <p:cTn id="33" dur="10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48"/>
        <p:cNvGrpSpPr/>
        <p:nvPr/>
      </p:nvGrpSpPr>
      <p:grpSpPr>
        <a:xfrm>
          <a:off x="0" y="0"/>
          <a:ext cx="0" cy="0"/>
          <a:chOff x="0" y="0"/>
          <a:chExt cx="0" cy="0"/>
        </a:xfrm>
      </p:grpSpPr>
      <p:cxnSp>
        <p:nvCxnSpPr>
          <p:cNvPr id="1349" name="Google Shape;1349;p42"/>
          <p:cNvCxnSpPr>
            <a:stCxn id="1350" idx="3"/>
            <a:endCxn id="1351" idx="1"/>
          </p:cNvCxnSpPr>
          <p:nvPr/>
        </p:nvCxnSpPr>
        <p:spPr>
          <a:xfrm>
            <a:off x="4362851" y="4049706"/>
            <a:ext cx="445800" cy="0"/>
          </a:xfrm>
          <a:prstGeom prst="straightConnector1">
            <a:avLst/>
          </a:prstGeom>
          <a:noFill/>
          <a:ln w="28575" cap="rnd" cmpd="sng">
            <a:solidFill>
              <a:schemeClr val="accent4"/>
            </a:solidFill>
            <a:prstDash val="dot"/>
            <a:round/>
            <a:headEnd type="none" w="med" len="med"/>
            <a:tailEnd type="none" w="med" len="med"/>
          </a:ln>
        </p:spPr>
      </p:cxnSp>
      <p:cxnSp>
        <p:nvCxnSpPr>
          <p:cNvPr id="1352" name="Google Shape;1352;p42"/>
          <p:cNvCxnSpPr>
            <a:stCxn id="1353" idx="3"/>
            <a:endCxn id="1350" idx="1"/>
          </p:cNvCxnSpPr>
          <p:nvPr/>
        </p:nvCxnSpPr>
        <p:spPr>
          <a:xfrm>
            <a:off x="3025500" y="3942725"/>
            <a:ext cx="473400" cy="107100"/>
          </a:xfrm>
          <a:prstGeom prst="bentConnector3">
            <a:avLst>
              <a:gd name="adj1" fmla="val 49995"/>
            </a:avLst>
          </a:prstGeom>
          <a:noFill/>
          <a:ln w="28575" cap="rnd" cmpd="sng">
            <a:solidFill>
              <a:schemeClr val="accent3"/>
            </a:solidFill>
            <a:prstDash val="dot"/>
            <a:round/>
            <a:headEnd type="none" w="med" len="med"/>
            <a:tailEnd type="none" w="med" len="med"/>
          </a:ln>
        </p:spPr>
      </p:cxnSp>
      <p:cxnSp>
        <p:nvCxnSpPr>
          <p:cNvPr id="1354" name="Google Shape;1354;p42"/>
          <p:cNvCxnSpPr>
            <a:stCxn id="1355" idx="1"/>
            <a:endCxn id="1351" idx="3"/>
          </p:cNvCxnSpPr>
          <p:nvPr/>
        </p:nvCxnSpPr>
        <p:spPr>
          <a:xfrm flipH="1">
            <a:off x="5672745" y="3942725"/>
            <a:ext cx="445800" cy="107100"/>
          </a:xfrm>
          <a:prstGeom prst="bentConnector3">
            <a:avLst>
              <a:gd name="adj1" fmla="val 50005"/>
            </a:avLst>
          </a:prstGeom>
          <a:noFill/>
          <a:ln w="28575" cap="rnd" cmpd="sng">
            <a:solidFill>
              <a:schemeClr val="accent3"/>
            </a:solidFill>
            <a:prstDash val="dot"/>
            <a:round/>
            <a:headEnd type="none" w="med" len="med"/>
            <a:tailEnd type="none" w="med" len="med"/>
          </a:ln>
        </p:spPr>
      </p:cxnSp>
      <p:cxnSp>
        <p:nvCxnSpPr>
          <p:cNvPr id="1356" name="Google Shape;1356;p42"/>
          <p:cNvCxnSpPr>
            <a:stCxn id="1357" idx="3"/>
            <a:endCxn id="1358" idx="1"/>
          </p:cNvCxnSpPr>
          <p:nvPr/>
        </p:nvCxnSpPr>
        <p:spPr>
          <a:xfrm>
            <a:off x="3025494" y="2854400"/>
            <a:ext cx="473400" cy="105900"/>
          </a:xfrm>
          <a:prstGeom prst="bentConnector3">
            <a:avLst>
              <a:gd name="adj1" fmla="val 49995"/>
            </a:avLst>
          </a:prstGeom>
          <a:noFill/>
          <a:ln w="28575" cap="rnd" cmpd="sng">
            <a:solidFill>
              <a:schemeClr val="accent5"/>
            </a:solidFill>
            <a:prstDash val="dot"/>
            <a:round/>
            <a:headEnd type="none" w="med" len="med"/>
            <a:tailEnd type="none" w="med" len="med"/>
          </a:ln>
        </p:spPr>
      </p:cxnSp>
      <p:cxnSp>
        <p:nvCxnSpPr>
          <p:cNvPr id="1359" name="Google Shape;1359;p42"/>
          <p:cNvCxnSpPr>
            <a:stCxn id="1360" idx="1"/>
            <a:endCxn id="1361" idx="3"/>
          </p:cNvCxnSpPr>
          <p:nvPr/>
        </p:nvCxnSpPr>
        <p:spPr>
          <a:xfrm flipH="1">
            <a:off x="5672744" y="2878325"/>
            <a:ext cx="445800" cy="81900"/>
          </a:xfrm>
          <a:prstGeom prst="bentConnector3">
            <a:avLst>
              <a:gd name="adj1" fmla="val 50005"/>
            </a:avLst>
          </a:prstGeom>
          <a:noFill/>
          <a:ln w="28575" cap="rnd" cmpd="sng">
            <a:solidFill>
              <a:schemeClr val="accent5"/>
            </a:solidFill>
            <a:prstDash val="dot"/>
            <a:round/>
            <a:headEnd type="none" w="med" len="med"/>
            <a:tailEnd type="none" w="med" len="med"/>
          </a:ln>
        </p:spPr>
      </p:cxnSp>
      <p:cxnSp>
        <p:nvCxnSpPr>
          <p:cNvPr id="1362" name="Google Shape;1362;p42"/>
          <p:cNvCxnSpPr/>
          <p:nvPr/>
        </p:nvCxnSpPr>
        <p:spPr>
          <a:xfrm>
            <a:off x="4572000" y="1975550"/>
            <a:ext cx="0" cy="444600"/>
          </a:xfrm>
          <a:prstGeom prst="straightConnector1">
            <a:avLst/>
          </a:prstGeom>
          <a:noFill/>
          <a:ln w="28575" cap="rnd" cmpd="sng">
            <a:solidFill>
              <a:schemeClr val="accent2"/>
            </a:solidFill>
            <a:prstDash val="dot"/>
            <a:round/>
            <a:headEnd type="none" w="med" len="med"/>
            <a:tailEnd type="none" w="med" len="med"/>
          </a:ln>
        </p:spPr>
      </p:cxnSp>
      <p:cxnSp>
        <p:nvCxnSpPr>
          <p:cNvPr id="1363" name="Google Shape;1363;p42"/>
          <p:cNvCxnSpPr/>
          <p:nvPr/>
        </p:nvCxnSpPr>
        <p:spPr>
          <a:xfrm>
            <a:off x="3928844" y="2413000"/>
            <a:ext cx="1257600" cy="0"/>
          </a:xfrm>
          <a:prstGeom prst="straightConnector1">
            <a:avLst/>
          </a:prstGeom>
          <a:noFill/>
          <a:ln w="28575" cap="rnd" cmpd="sng">
            <a:solidFill>
              <a:schemeClr val="accent2"/>
            </a:solidFill>
            <a:prstDash val="dot"/>
            <a:round/>
            <a:headEnd type="none" w="med" len="med"/>
            <a:tailEnd type="none" w="med" len="med"/>
          </a:ln>
        </p:spPr>
      </p:cxnSp>
      <p:cxnSp>
        <p:nvCxnSpPr>
          <p:cNvPr id="1364" name="Google Shape;1364;p42"/>
          <p:cNvCxnSpPr>
            <a:stCxn id="1365" idx="3"/>
            <a:endCxn id="1366" idx="1"/>
          </p:cNvCxnSpPr>
          <p:nvPr/>
        </p:nvCxnSpPr>
        <p:spPr>
          <a:xfrm>
            <a:off x="4362851" y="1870754"/>
            <a:ext cx="445800" cy="0"/>
          </a:xfrm>
          <a:prstGeom prst="straightConnector1">
            <a:avLst/>
          </a:prstGeom>
          <a:noFill/>
          <a:ln w="28575" cap="rnd" cmpd="sng">
            <a:solidFill>
              <a:schemeClr val="accent2"/>
            </a:solidFill>
            <a:prstDash val="dot"/>
            <a:round/>
            <a:headEnd type="none" w="med" len="med"/>
            <a:tailEnd type="none" w="med" len="med"/>
          </a:ln>
        </p:spPr>
      </p:cxnSp>
      <p:cxnSp>
        <p:nvCxnSpPr>
          <p:cNvPr id="1367" name="Google Shape;1367;p42"/>
          <p:cNvCxnSpPr>
            <a:stCxn id="1358" idx="0"/>
            <a:endCxn id="1365" idx="2"/>
          </p:cNvCxnSpPr>
          <p:nvPr/>
        </p:nvCxnSpPr>
        <p:spPr>
          <a:xfrm rot="10800000">
            <a:off x="3930851" y="2302780"/>
            <a:ext cx="0" cy="225300"/>
          </a:xfrm>
          <a:prstGeom prst="straightConnector1">
            <a:avLst/>
          </a:prstGeom>
          <a:noFill/>
          <a:ln w="28575" cap="rnd" cmpd="sng">
            <a:solidFill>
              <a:schemeClr val="accent2"/>
            </a:solidFill>
            <a:prstDash val="dot"/>
            <a:round/>
            <a:headEnd type="none" w="med" len="med"/>
            <a:tailEnd type="none" w="med" len="med"/>
          </a:ln>
        </p:spPr>
      </p:cxnSp>
      <p:cxnSp>
        <p:nvCxnSpPr>
          <p:cNvPr id="1368" name="Google Shape;1368;p42"/>
          <p:cNvCxnSpPr>
            <a:stCxn id="1361" idx="0"/>
            <a:endCxn id="1366" idx="2"/>
          </p:cNvCxnSpPr>
          <p:nvPr/>
        </p:nvCxnSpPr>
        <p:spPr>
          <a:xfrm rot="10800000">
            <a:off x="5240701" y="2302780"/>
            <a:ext cx="0" cy="225300"/>
          </a:xfrm>
          <a:prstGeom prst="straightConnector1">
            <a:avLst/>
          </a:prstGeom>
          <a:noFill/>
          <a:ln w="28575" cap="rnd" cmpd="sng">
            <a:solidFill>
              <a:schemeClr val="accent2"/>
            </a:solidFill>
            <a:prstDash val="dot"/>
            <a:round/>
            <a:headEnd type="none" w="med" len="med"/>
            <a:tailEnd type="none" w="med" len="med"/>
          </a:ln>
        </p:spPr>
      </p:cxnSp>
      <p:sp>
        <p:nvSpPr>
          <p:cNvPr id="1369" name="Google Shape;1369;p42"/>
          <p:cNvSpPr/>
          <p:nvPr/>
        </p:nvSpPr>
        <p:spPr>
          <a:xfrm>
            <a:off x="720000" y="1550075"/>
            <a:ext cx="23055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2"/>
          <p:cNvSpPr/>
          <p:nvPr/>
        </p:nvSpPr>
        <p:spPr>
          <a:xfrm>
            <a:off x="720000" y="2638400"/>
            <a:ext cx="23055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2"/>
          <p:cNvSpPr/>
          <p:nvPr/>
        </p:nvSpPr>
        <p:spPr>
          <a:xfrm>
            <a:off x="6118550" y="1550075"/>
            <a:ext cx="2305500" cy="432000"/>
          </a:xfrm>
          <a:prstGeom prst="roundRect">
            <a:avLst>
              <a:gd name="adj" fmla="val 16439"/>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2"/>
          <p:cNvSpPr/>
          <p:nvPr/>
        </p:nvSpPr>
        <p:spPr>
          <a:xfrm>
            <a:off x="720000" y="3726725"/>
            <a:ext cx="2305500" cy="432000"/>
          </a:xfrm>
          <a:prstGeom prst="roundRect">
            <a:avLst>
              <a:gd name="adj" fmla="val 1643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2"/>
          <p:cNvSpPr/>
          <p:nvPr/>
        </p:nvSpPr>
        <p:spPr>
          <a:xfrm>
            <a:off x="6118550" y="2662325"/>
            <a:ext cx="2305500" cy="432000"/>
          </a:xfrm>
          <a:prstGeom prst="roundRect">
            <a:avLst>
              <a:gd name="adj" fmla="val 16439"/>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2"/>
          <p:cNvSpPr/>
          <p:nvPr/>
        </p:nvSpPr>
        <p:spPr>
          <a:xfrm>
            <a:off x="6118550" y="3726725"/>
            <a:ext cx="2305500" cy="432000"/>
          </a:xfrm>
          <a:prstGeom prst="roundRect">
            <a:avLst>
              <a:gd name="adj" fmla="val 1643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2"/>
          <p:cNvSpPr txBox="1">
            <a:spLocks noGrp="1"/>
          </p:cNvSpPr>
          <p:nvPr>
            <p:ph type="title"/>
          </p:nvPr>
        </p:nvSpPr>
        <p:spPr>
          <a:xfrm>
            <a:off x="720000"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Tim</a:t>
            </a:r>
            <a:endParaRPr/>
          </a:p>
        </p:txBody>
      </p:sp>
      <p:sp>
        <p:nvSpPr>
          <p:cNvPr id="1376" name="Google Shape;1376;p42"/>
          <p:cNvSpPr txBox="1">
            <a:spLocks noGrp="1"/>
          </p:cNvSpPr>
          <p:nvPr>
            <p:ph type="subTitle" idx="1"/>
          </p:nvPr>
        </p:nvSpPr>
        <p:spPr>
          <a:xfrm>
            <a:off x="72000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brother</a:t>
            </a:r>
            <a:endParaRPr/>
          </a:p>
        </p:txBody>
      </p:sp>
      <p:sp>
        <p:nvSpPr>
          <p:cNvPr id="1357" name="Google Shape;1357;p42"/>
          <p:cNvSpPr txBox="1">
            <a:spLocks noGrp="1"/>
          </p:cNvSpPr>
          <p:nvPr>
            <p:ph type="title" idx="2"/>
          </p:nvPr>
        </p:nvSpPr>
        <p:spPr>
          <a:xfrm>
            <a:off x="719994" y="2590550"/>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Cousin Harriet</a:t>
            </a:r>
            <a:endParaRPr/>
          </a:p>
        </p:txBody>
      </p:sp>
      <p:sp>
        <p:nvSpPr>
          <p:cNvPr id="1377" name="Google Shape;1377;p42"/>
          <p:cNvSpPr txBox="1">
            <a:spLocks noGrp="1"/>
          </p:cNvSpPr>
          <p:nvPr>
            <p:ph type="subTitle" idx="3"/>
          </p:nvPr>
        </p:nvSpPr>
        <p:spPr>
          <a:xfrm>
            <a:off x="719996" y="3024675"/>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Daughter of Tim &amp; Jim’s</a:t>
            </a:r>
            <a:endParaRPr/>
          </a:p>
        </p:txBody>
      </p:sp>
      <p:sp>
        <p:nvSpPr>
          <p:cNvPr id="1353" name="Google Shape;1353;p42"/>
          <p:cNvSpPr txBox="1">
            <a:spLocks noGrp="1"/>
          </p:cNvSpPr>
          <p:nvPr>
            <p:ph type="title" idx="4"/>
          </p:nvPr>
        </p:nvSpPr>
        <p:spPr>
          <a:xfrm>
            <a:off x="720000"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Granny Perry</a:t>
            </a:r>
            <a:endParaRPr/>
          </a:p>
        </p:txBody>
      </p:sp>
      <p:sp>
        <p:nvSpPr>
          <p:cNvPr id="1378" name="Google Shape;1378;p42"/>
          <p:cNvSpPr txBox="1">
            <a:spLocks noGrp="1"/>
          </p:cNvSpPr>
          <p:nvPr>
            <p:ph type="subTitle" idx="5"/>
          </p:nvPr>
        </p:nvSpPr>
        <p:spPr>
          <a:xfrm>
            <a:off x="72000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Mummy’s mum</a:t>
            </a:r>
            <a:endParaRPr/>
          </a:p>
        </p:txBody>
      </p:sp>
      <p:sp>
        <p:nvSpPr>
          <p:cNvPr id="1360" name="Google Shape;1360;p42"/>
          <p:cNvSpPr txBox="1">
            <a:spLocks noGrp="1"/>
          </p:cNvSpPr>
          <p:nvPr>
            <p:ph type="title" idx="6"/>
          </p:nvPr>
        </p:nvSpPr>
        <p:spPr>
          <a:xfrm>
            <a:off x="6118544" y="26144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Banny</a:t>
            </a:r>
            <a:endParaRPr/>
          </a:p>
        </p:txBody>
      </p:sp>
      <p:sp>
        <p:nvSpPr>
          <p:cNvPr id="1379" name="Google Shape;1379;p42"/>
          <p:cNvSpPr txBox="1">
            <a:spLocks noGrp="1"/>
          </p:cNvSpPr>
          <p:nvPr>
            <p:ph type="subTitle" idx="7"/>
          </p:nvPr>
        </p:nvSpPr>
        <p:spPr>
          <a:xfrm>
            <a:off x="6118546" y="30486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 Jim &amp; Harris’ pet</a:t>
            </a:r>
            <a:endParaRPr/>
          </a:p>
        </p:txBody>
      </p:sp>
      <p:sp>
        <p:nvSpPr>
          <p:cNvPr id="1380" name="Google Shape;1380;p42"/>
          <p:cNvSpPr txBox="1">
            <a:spLocks noGrp="1"/>
          </p:cNvSpPr>
          <p:nvPr>
            <p:ph type="title" idx="8"/>
          </p:nvPr>
        </p:nvSpPr>
        <p:spPr>
          <a:xfrm>
            <a:off x="6118545" y="150222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Uncle Jim</a:t>
            </a:r>
            <a:endParaRPr/>
          </a:p>
        </p:txBody>
      </p:sp>
      <p:sp>
        <p:nvSpPr>
          <p:cNvPr id="1381" name="Google Shape;1381;p42"/>
          <p:cNvSpPr txBox="1">
            <a:spLocks noGrp="1"/>
          </p:cNvSpPr>
          <p:nvPr>
            <p:ph type="subTitle" idx="9"/>
          </p:nvPr>
        </p:nvSpPr>
        <p:spPr>
          <a:xfrm>
            <a:off x="6118550" y="193635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Tim’s husband</a:t>
            </a:r>
            <a:endParaRPr/>
          </a:p>
        </p:txBody>
      </p:sp>
      <p:sp>
        <p:nvSpPr>
          <p:cNvPr id="1355" name="Google Shape;1355;p42"/>
          <p:cNvSpPr txBox="1">
            <a:spLocks noGrp="1"/>
          </p:cNvSpPr>
          <p:nvPr>
            <p:ph type="title" idx="13"/>
          </p:nvPr>
        </p:nvSpPr>
        <p:spPr>
          <a:xfrm>
            <a:off x="6118545" y="3678875"/>
            <a:ext cx="23055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Grandpa Bill</a:t>
            </a:r>
            <a:endParaRPr/>
          </a:p>
        </p:txBody>
      </p:sp>
      <p:sp>
        <p:nvSpPr>
          <p:cNvPr id="1382" name="Google Shape;1382;p42"/>
          <p:cNvSpPr txBox="1">
            <a:spLocks noGrp="1"/>
          </p:cNvSpPr>
          <p:nvPr>
            <p:ph type="subTitle" idx="14"/>
          </p:nvPr>
        </p:nvSpPr>
        <p:spPr>
          <a:xfrm>
            <a:off x="6118550" y="4113000"/>
            <a:ext cx="2305500" cy="41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Mummy’s dad</a:t>
            </a:r>
            <a:endParaRPr/>
          </a:p>
        </p:txBody>
      </p:sp>
      <p:sp>
        <p:nvSpPr>
          <p:cNvPr id="1383" name="Google Shape;1383;p42"/>
          <p:cNvSpPr txBox="1">
            <a:spLocks noGrp="1"/>
          </p:cNvSpPr>
          <p:nvPr>
            <p:ph type="title" idx="15"/>
          </p:nvPr>
        </p:nvSpPr>
        <p:spPr>
          <a:xfrm>
            <a:off x="720000" y="768756"/>
            <a:ext cx="6964836" cy="33554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More </a:t>
            </a:r>
            <a:r>
              <a:rPr lang="en">
                <a:solidFill>
                  <a:schemeClr val="accent1"/>
                </a:solidFill>
              </a:rPr>
              <a:t>family </a:t>
            </a:r>
            <a:r>
              <a:rPr lang="en"/>
              <a:t>members</a:t>
            </a:r>
            <a:endParaRPr/>
          </a:p>
        </p:txBody>
      </p:sp>
      <p:sp>
        <p:nvSpPr>
          <p:cNvPr id="1384" name="Google Shape;1384;p42"/>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 name="Google Shape;1385;p42"/>
          <p:cNvGrpSpPr/>
          <p:nvPr/>
        </p:nvGrpSpPr>
        <p:grpSpPr>
          <a:xfrm>
            <a:off x="7818150" y="508900"/>
            <a:ext cx="352550" cy="595400"/>
            <a:chOff x="6203650" y="4269275"/>
            <a:chExt cx="352550" cy="595400"/>
          </a:xfrm>
        </p:grpSpPr>
        <p:sp>
          <p:nvSpPr>
            <p:cNvPr id="1386" name="Google Shape;1386;p42"/>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2"/>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2"/>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2"/>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0" name="Google Shape;1390;p42"/>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2"/>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2"/>
          <p:cNvSpPr/>
          <p:nvPr/>
        </p:nvSpPr>
        <p:spPr>
          <a:xfrm>
            <a:off x="3498851" y="1438604"/>
            <a:ext cx="864000" cy="864300"/>
          </a:xfrm>
          <a:prstGeom prst="roundRect">
            <a:avLst>
              <a:gd name="adj" fmla="val 7723"/>
            </a:avLst>
          </a:prstGeom>
          <a:solidFill>
            <a:schemeClr val="lt1"/>
          </a:solid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2"/>
          <p:cNvSpPr/>
          <p:nvPr/>
        </p:nvSpPr>
        <p:spPr>
          <a:xfrm>
            <a:off x="4808701" y="1438604"/>
            <a:ext cx="864000" cy="8643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2"/>
          <p:cNvSpPr/>
          <p:nvPr/>
        </p:nvSpPr>
        <p:spPr>
          <a:xfrm>
            <a:off x="3498851" y="2528080"/>
            <a:ext cx="864000" cy="864300"/>
          </a:xfrm>
          <a:prstGeom prst="roundRect">
            <a:avLst>
              <a:gd name="adj" fmla="val 7723"/>
            </a:avLst>
          </a:prstGeom>
          <a:solidFill>
            <a:schemeClr val="lt1"/>
          </a:solidFill>
          <a:ln w="7620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2"/>
          <p:cNvSpPr/>
          <p:nvPr/>
        </p:nvSpPr>
        <p:spPr>
          <a:xfrm>
            <a:off x="4808701" y="2528080"/>
            <a:ext cx="864000" cy="8643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2"/>
          <p:cNvSpPr/>
          <p:nvPr/>
        </p:nvSpPr>
        <p:spPr>
          <a:xfrm>
            <a:off x="3498851" y="3617556"/>
            <a:ext cx="864000" cy="8643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2"/>
          <p:cNvSpPr/>
          <p:nvPr/>
        </p:nvSpPr>
        <p:spPr>
          <a:xfrm>
            <a:off x="4808701" y="3617556"/>
            <a:ext cx="864000" cy="864300"/>
          </a:xfrm>
          <a:prstGeom prst="roundRect">
            <a:avLst>
              <a:gd name="adj" fmla="val 7723"/>
            </a:avLst>
          </a:prstGeom>
          <a:solidFill>
            <a:schemeClr val="lt1"/>
          </a:solidFill>
          <a:ln w="762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2" name="Google Shape;1392;p42"/>
          <p:cNvCxnSpPr>
            <a:stCxn id="1375" idx="3"/>
            <a:endCxn id="1365" idx="1"/>
          </p:cNvCxnSpPr>
          <p:nvPr/>
        </p:nvCxnSpPr>
        <p:spPr>
          <a:xfrm>
            <a:off x="3025500" y="1766075"/>
            <a:ext cx="473400" cy="104700"/>
          </a:xfrm>
          <a:prstGeom prst="bentConnector3">
            <a:avLst>
              <a:gd name="adj1" fmla="val 49995"/>
            </a:avLst>
          </a:prstGeom>
          <a:noFill/>
          <a:ln w="28575" cap="rnd" cmpd="sng">
            <a:solidFill>
              <a:schemeClr val="accent2"/>
            </a:solidFill>
            <a:prstDash val="dot"/>
            <a:round/>
            <a:headEnd type="none" w="med" len="med"/>
            <a:tailEnd type="none" w="med" len="med"/>
          </a:ln>
        </p:spPr>
      </p:cxnSp>
      <p:cxnSp>
        <p:nvCxnSpPr>
          <p:cNvPr id="1393" name="Google Shape;1393;p42"/>
          <p:cNvCxnSpPr>
            <a:endCxn id="1366" idx="3"/>
          </p:cNvCxnSpPr>
          <p:nvPr/>
        </p:nvCxnSpPr>
        <p:spPr>
          <a:xfrm flipH="1">
            <a:off x="5672701" y="1689854"/>
            <a:ext cx="445800" cy="180900"/>
          </a:xfrm>
          <a:prstGeom prst="bentConnector3">
            <a:avLst>
              <a:gd name="adj1" fmla="val 50000"/>
            </a:avLst>
          </a:prstGeom>
          <a:noFill/>
          <a:ln w="28575" cap="rnd" cmpd="sng">
            <a:solidFill>
              <a:schemeClr val="accent2"/>
            </a:solidFill>
            <a:prstDash val="dot"/>
            <a:round/>
            <a:headEnd type="none" w="med" len="med"/>
            <a:tailEnd type="none" w="med" len="med"/>
          </a:ln>
        </p:spPr>
      </p:cxnSp>
      <p:grpSp>
        <p:nvGrpSpPr>
          <p:cNvPr id="1394" name="Google Shape;1394;p42"/>
          <p:cNvGrpSpPr/>
          <p:nvPr/>
        </p:nvGrpSpPr>
        <p:grpSpPr>
          <a:xfrm>
            <a:off x="4947835" y="1533084"/>
            <a:ext cx="585688" cy="675340"/>
            <a:chOff x="3901925" y="3029650"/>
            <a:chExt cx="1558925" cy="1797550"/>
          </a:xfrm>
        </p:grpSpPr>
        <p:sp>
          <p:nvSpPr>
            <p:cNvPr id="1395" name="Google Shape;1395;p42"/>
            <p:cNvSpPr/>
            <p:nvPr/>
          </p:nvSpPr>
          <p:spPr>
            <a:xfrm>
              <a:off x="3913275" y="3970000"/>
              <a:ext cx="1547525" cy="857200"/>
            </a:xfrm>
            <a:custGeom>
              <a:avLst/>
              <a:gdLst/>
              <a:ahLst/>
              <a:cxnLst/>
              <a:rect l="l" t="t" r="r" b="b"/>
              <a:pathLst>
                <a:path w="61901" h="34288" extrusionOk="0">
                  <a:moveTo>
                    <a:pt x="25490" y="0"/>
                  </a:moveTo>
                  <a:cubicBezTo>
                    <a:pt x="25490" y="0"/>
                    <a:pt x="26552" y="8041"/>
                    <a:pt x="23214" y="10469"/>
                  </a:cubicBezTo>
                  <a:cubicBezTo>
                    <a:pt x="20615" y="12358"/>
                    <a:pt x="5768" y="15476"/>
                    <a:pt x="3341" y="21999"/>
                  </a:cubicBezTo>
                  <a:cubicBezTo>
                    <a:pt x="913" y="28522"/>
                    <a:pt x="1" y="34288"/>
                    <a:pt x="1" y="34288"/>
                  </a:cubicBezTo>
                  <a:lnTo>
                    <a:pt x="61901" y="34288"/>
                  </a:lnTo>
                  <a:cubicBezTo>
                    <a:pt x="61901" y="34288"/>
                    <a:pt x="60990" y="28522"/>
                    <a:pt x="58563" y="21999"/>
                  </a:cubicBezTo>
                  <a:cubicBezTo>
                    <a:pt x="56135" y="15476"/>
                    <a:pt x="41288" y="12358"/>
                    <a:pt x="38688" y="10469"/>
                  </a:cubicBezTo>
                  <a:cubicBezTo>
                    <a:pt x="35351" y="8041"/>
                    <a:pt x="36412" y="0"/>
                    <a:pt x="36412" y="0"/>
                  </a:cubicBezTo>
                  <a:lnTo>
                    <a:pt x="36412" y="0"/>
                  </a:lnTo>
                  <a:lnTo>
                    <a:pt x="30952" y="143"/>
                  </a:lnTo>
                  <a:lnTo>
                    <a:pt x="25490" y="0"/>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2"/>
            <p:cNvSpPr/>
            <p:nvPr/>
          </p:nvSpPr>
          <p:spPr>
            <a:xfrm>
              <a:off x="3901925" y="4373925"/>
              <a:ext cx="1558925" cy="453275"/>
            </a:xfrm>
            <a:custGeom>
              <a:avLst/>
              <a:gdLst/>
              <a:ahLst/>
              <a:cxnLst/>
              <a:rect l="l" t="t" r="r" b="b"/>
              <a:pathLst>
                <a:path w="62357" h="18131" extrusionOk="0">
                  <a:moveTo>
                    <a:pt x="52859" y="1"/>
                  </a:moveTo>
                  <a:cubicBezTo>
                    <a:pt x="47523" y="3649"/>
                    <a:pt x="39717" y="5953"/>
                    <a:pt x="31015" y="5953"/>
                  </a:cubicBezTo>
                  <a:cubicBezTo>
                    <a:pt x="22392" y="5953"/>
                    <a:pt x="14648" y="3692"/>
                    <a:pt x="9315" y="102"/>
                  </a:cubicBezTo>
                  <a:cubicBezTo>
                    <a:pt x="6527" y="1639"/>
                    <a:pt x="4205" y="3491"/>
                    <a:pt x="3363" y="5752"/>
                  </a:cubicBezTo>
                  <a:cubicBezTo>
                    <a:pt x="918" y="12323"/>
                    <a:pt x="1" y="18131"/>
                    <a:pt x="1" y="18131"/>
                  </a:cubicBezTo>
                  <a:lnTo>
                    <a:pt x="62356" y="18131"/>
                  </a:lnTo>
                  <a:cubicBezTo>
                    <a:pt x="62356" y="18131"/>
                    <a:pt x="61439" y="12324"/>
                    <a:pt x="58994" y="5752"/>
                  </a:cubicBezTo>
                  <a:cubicBezTo>
                    <a:pt x="58134" y="3443"/>
                    <a:pt x="55728" y="1558"/>
                    <a:pt x="528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2"/>
            <p:cNvSpPr/>
            <p:nvPr/>
          </p:nvSpPr>
          <p:spPr>
            <a:xfrm>
              <a:off x="4061825" y="4373975"/>
              <a:ext cx="1237975" cy="189625"/>
            </a:xfrm>
            <a:custGeom>
              <a:avLst/>
              <a:gdLst/>
              <a:ahLst/>
              <a:cxnLst/>
              <a:rect l="l" t="t" r="r" b="b"/>
              <a:pathLst>
                <a:path w="49519" h="7585" extrusionOk="0">
                  <a:moveTo>
                    <a:pt x="46463" y="0"/>
                  </a:moveTo>
                  <a:cubicBezTo>
                    <a:pt x="41127" y="3650"/>
                    <a:pt x="33320" y="5952"/>
                    <a:pt x="24617" y="5952"/>
                  </a:cubicBezTo>
                  <a:cubicBezTo>
                    <a:pt x="15996" y="5952"/>
                    <a:pt x="8252" y="3692"/>
                    <a:pt x="2919" y="101"/>
                  </a:cubicBezTo>
                  <a:cubicBezTo>
                    <a:pt x="1860" y="686"/>
                    <a:pt x="868" y="1316"/>
                    <a:pt x="0" y="1995"/>
                  </a:cubicBezTo>
                  <a:cubicBezTo>
                    <a:pt x="6172" y="5429"/>
                    <a:pt x="14962" y="7585"/>
                    <a:pt x="24727" y="7585"/>
                  </a:cubicBezTo>
                  <a:cubicBezTo>
                    <a:pt x="34527" y="7585"/>
                    <a:pt x="43341" y="5416"/>
                    <a:pt x="49518" y="1959"/>
                  </a:cubicBezTo>
                  <a:cubicBezTo>
                    <a:pt x="48610" y="1254"/>
                    <a:pt x="47572" y="602"/>
                    <a:pt x="46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2"/>
            <p:cNvSpPr/>
            <p:nvPr/>
          </p:nvSpPr>
          <p:spPr>
            <a:xfrm>
              <a:off x="4894125" y="3602950"/>
              <a:ext cx="160475" cy="183800"/>
            </a:xfrm>
            <a:custGeom>
              <a:avLst/>
              <a:gdLst/>
              <a:ahLst/>
              <a:cxnLst/>
              <a:rect l="l" t="t" r="r" b="b"/>
              <a:pathLst>
                <a:path w="6419" h="7352" extrusionOk="0">
                  <a:moveTo>
                    <a:pt x="3328" y="0"/>
                  </a:moveTo>
                  <a:cubicBezTo>
                    <a:pt x="2586" y="0"/>
                    <a:pt x="1474" y="335"/>
                    <a:pt x="889" y="2147"/>
                  </a:cubicBezTo>
                  <a:cubicBezTo>
                    <a:pt x="1" y="4900"/>
                    <a:pt x="841" y="7017"/>
                    <a:pt x="2446" y="7272"/>
                  </a:cubicBezTo>
                  <a:cubicBezTo>
                    <a:pt x="2627" y="7325"/>
                    <a:pt x="2810" y="7351"/>
                    <a:pt x="2991" y="7351"/>
                  </a:cubicBezTo>
                  <a:cubicBezTo>
                    <a:pt x="4376" y="7351"/>
                    <a:pt x="5714" y="5841"/>
                    <a:pt x="6046" y="3306"/>
                  </a:cubicBezTo>
                  <a:cubicBezTo>
                    <a:pt x="6419" y="454"/>
                    <a:pt x="4261" y="134"/>
                    <a:pt x="4055" y="110"/>
                  </a:cubicBezTo>
                  <a:cubicBezTo>
                    <a:pt x="3989" y="88"/>
                    <a:pt x="3706" y="0"/>
                    <a:pt x="3328"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2"/>
            <p:cNvSpPr/>
            <p:nvPr/>
          </p:nvSpPr>
          <p:spPr>
            <a:xfrm>
              <a:off x="4350225" y="3596150"/>
              <a:ext cx="160425" cy="183775"/>
            </a:xfrm>
            <a:custGeom>
              <a:avLst/>
              <a:gdLst/>
              <a:ahLst/>
              <a:cxnLst/>
              <a:rect l="l" t="t" r="r" b="b"/>
              <a:pathLst>
                <a:path w="6417" h="7351" extrusionOk="0">
                  <a:moveTo>
                    <a:pt x="3092" y="0"/>
                  </a:moveTo>
                  <a:cubicBezTo>
                    <a:pt x="2712" y="0"/>
                    <a:pt x="2429" y="88"/>
                    <a:pt x="2363" y="110"/>
                  </a:cubicBezTo>
                  <a:cubicBezTo>
                    <a:pt x="2159" y="134"/>
                    <a:pt x="0" y="453"/>
                    <a:pt x="372" y="3306"/>
                  </a:cubicBezTo>
                  <a:cubicBezTo>
                    <a:pt x="704" y="5841"/>
                    <a:pt x="2044" y="7351"/>
                    <a:pt x="3428" y="7351"/>
                  </a:cubicBezTo>
                  <a:cubicBezTo>
                    <a:pt x="3609" y="7351"/>
                    <a:pt x="3791" y="7325"/>
                    <a:pt x="3971" y="7272"/>
                  </a:cubicBezTo>
                  <a:cubicBezTo>
                    <a:pt x="5577" y="7017"/>
                    <a:pt x="6417" y="4900"/>
                    <a:pt x="5530" y="2147"/>
                  </a:cubicBezTo>
                  <a:cubicBezTo>
                    <a:pt x="4945" y="335"/>
                    <a:pt x="3834" y="0"/>
                    <a:pt x="3092"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2"/>
            <p:cNvSpPr/>
            <p:nvPr/>
          </p:nvSpPr>
          <p:spPr>
            <a:xfrm>
              <a:off x="4392325" y="3267200"/>
              <a:ext cx="607200" cy="770175"/>
            </a:xfrm>
            <a:custGeom>
              <a:avLst/>
              <a:gdLst/>
              <a:ahLst/>
              <a:cxnLst/>
              <a:rect l="l" t="t" r="r" b="b"/>
              <a:pathLst>
                <a:path w="24288" h="30807" extrusionOk="0">
                  <a:moveTo>
                    <a:pt x="11363" y="1"/>
                  </a:moveTo>
                  <a:cubicBezTo>
                    <a:pt x="8927" y="1"/>
                    <a:pt x="2014" y="923"/>
                    <a:pt x="1070" y="11272"/>
                  </a:cubicBezTo>
                  <a:cubicBezTo>
                    <a:pt x="0" y="23024"/>
                    <a:pt x="5068" y="30806"/>
                    <a:pt x="11611" y="30806"/>
                  </a:cubicBezTo>
                  <a:cubicBezTo>
                    <a:pt x="11788" y="30806"/>
                    <a:pt x="11966" y="30801"/>
                    <a:pt x="12144" y="30789"/>
                  </a:cubicBezTo>
                  <a:cubicBezTo>
                    <a:pt x="12323" y="30801"/>
                    <a:pt x="12501" y="30806"/>
                    <a:pt x="12677" y="30806"/>
                  </a:cubicBezTo>
                  <a:cubicBezTo>
                    <a:pt x="19219" y="30806"/>
                    <a:pt x="24287" y="23024"/>
                    <a:pt x="23217" y="11272"/>
                  </a:cubicBezTo>
                  <a:cubicBezTo>
                    <a:pt x="22275" y="923"/>
                    <a:pt x="15360" y="1"/>
                    <a:pt x="12925" y="1"/>
                  </a:cubicBezTo>
                  <a:cubicBezTo>
                    <a:pt x="12537" y="1"/>
                    <a:pt x="12263" y="24"/>
                    <a:pt x="12144" y="37"/>
                  </a:cubicBezTo>
                  <a:cubicBezTo>
                    <a:pt x="12026" y="24"/>
                    <a:pt x="11751" y="1"/>
                    <a:pt x="11363"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2"/>
            <p:cNvSpPr/>
            <p:nvPr/>
          </p:nvSpPr>
          <p:spPr>
            <a:xfrm>
              <a:off x="4612025" y="3862175"/>
              <a:ext cx="175600" cy="37800"/>
            </a:xfrm>
            <a:custGeom>
              <a:avLst/>
              <a:gdLst/>
              <a:ahLst/>
              <a:cxnLst/>
              <a:rect l="l" t="t" r="r" b="b"/>
              <a:pathLst>
                <a:path w="7024" h="1512" extrusionOk="0">
                  <a:moveTo>
                    <a:pt x="7024" y="1"/>
                  </a:moveTo>
                  <a:lnTo>
                    <a:pt x="7024" y="1"/>
                  </a:lnTo>
                  <a:cubicBezTo>
                    <a:pt x="7024" y="1"/>
                    <a:pt x="6917" y="48"/>
                    <a:pt x="6738" y="138"/>
                  </a:cubicBezTo>
                  <a:cubicBezTo>
                    <a:pt x="6550" y="220"/>
                    <a:pt x="6296" y="383"/>
                    <a:pt x="5970" y="495"/>
                  </a:cubicBezTo>
                  <a:cubicBezTo>
                    <a:pt x="5808" y="556"/>
                    <a:pt x="5635" y="620"/>
                    <a:pt x="5455" y="694"/>
                  </a:cubicBezTo>
                  <a:cubicBezTo>
                    <a:pt x="5280" y="778"/>
                    <a:pt x="5065" y="801"/>
                    <a:pt x="4865" y="867"/>
                  </a:cubicBezTo>
                  <a:cubicBezTo>
                    <a:pt x="4658" y="924"/>
                    <a:pt x="4449" y="991"/>
                    <a:pt x="4227" y="1011"/>
                  </a:cubicBezTo>
                  <a:cubicBezTo>
                    <a:pt x="4006" y="1041"/>
                    <a:pt x="3783" y="1083"/>
                    <a:pt x="3559" y="1106"/>
                  </a:cubicBezTo>
                  <a:cubicBezTo>
                    <a:pt x="3334" y="1109"/>
                    <a:pt x="3108" y="1113"/>
                    <a:pt x="2886" y="1116"/>
                  </a:cubicBezTo>
                  <a:cubicBezTo>
                    <a:pt x="2853" y="1119"/>
                    <a:pt x="2821" y="1121"/>
                    <a:pt x="2789" y="1121"/>
                  </a:cubicBezTo>
                  <a:cubicBezTo>
                    <a:pt x="2601" y="1121"/>
                    <a:pt x="2417" y="1075"/>
                    <a:pt x="2237" y="1062"/>
                  </a:cubicBezTo>
                  <a:cubicBezTo>
                    <a:pt x="2026" y="1032"/>
                    <a:pt x="1817" y="1029"/>
                    <a:pt x="1631" y="964"/>
                  </a:cubicBezTo>
                  <a:cubicBezTo>
                    <a:pt x="1443" y="913"/>
                    <a:pt x="1261" y="870"/>
                    <a:pt x="1094" y="829"/>
                  </a:cubicBezTo>
                  <a:cubicBezTo>
                    <a:pt x="923" y="798"/>
                    <a:pt x="782" y="725"/>
                    <a:pt x="649" y="679"/>
                  </a:cubicBezTo>
                  <a:cubicBezTo>
                    <a:pt x="517" y="626"/>
                    <a:pt x="401" y="583"/>
                    <a:pt x="307" y="545"/>
                  </a:cubicBezTo>
                  <a:cubicBezTo>
                    <a:pt x="116" y="473"/>
                    <a:pt x="0" y="435"/>
                    <a:pt x="0" y="435"/>
                  </a:cubicBezTo>
                  <a:lnTo>
                    <a:pt x="0" y="435"/>
                  </a:lnTo>
                  <a:cubicBezTo>
                    <a:pt x="0" y="435"/>
                    <a:pt x="95" y="503"/>
                    <a:pt x="268" y="616"/>
                  </a:cubicBezTo>
                  <a:cubicBezTo>
                    <a:pt x="356" y="671"/>
                    <a:pt x="461" y="739"/>
                    <a:pt x="583" y="817"/>
                  </a:cubicBezTo>
                  <a:cubicBezTo>
                    <a:pt x="706" y="892"/>
                    <a:pt x="840" y="993"/>
                    <a:pt x="1012" y="1047"/>
                  </a:cubicBezTo>
                  <a:cubicBezTo>
                    <a:pt x="1177" y="1115"/>
                    <a:pt x="1357" y="1187"/>
                    <a:pt x="1551" y="1257"/>
                  </a:cubicBezTo>
                  <a:cubicBezTo>
                    <a:pt x="1741" y="1345"/>
                    <a:pt x="1957" y="1375"/>
                    <a:pt x="2178" y="1415"/>
                  </a:cubicBezTo>
                  <a:cubicBezTo>
                    <a:pt x="2289" y="1436"/>
                    <a:pt x="2402" y="1457"/>
                    <a:pt x="2516" y="1477"/>
                  </a:cubicBezTo>
                  <a:lnTo>
                    <a:pt x="2689" y="1508"/>
                  </a:lnTo>
                  <a:lnTo>
                    <a:pt x="2866" y="1510"/>
                  </a:lnTo>
                  <a:cubicBezTo>
                    <a:pt x="3104" y="1510"/>
                    <a:pt x="3344" y="1511"/>
                    <a:pt x="3588" y="1511"/>
                  </a:cubicBezTo>
                  <a:cubicBezTo>
                    <a:pt x="3825" y="1481"/>
                    <a:pt x="4063" y="1435"/>
                    <a:pt x="4297" y="1397"/>
                  </a:cubicBezTo>
                  <a:cubicBezTo>
                    <a:pt x="4535" y="1373"/>
                    <a:pt x="4750" y="1279"/>
                    <a:pt x="4965" y="1209"/>
                  </a:cubicBezTo>
                  <a:cubicBezTo>
                    <a:pt x="5175" y="1130"/>
                    <a:pt x="5387" y="1080"/>
                    <a:pt x="5567" y="972"/>
                  </a:cubicBezTo>
                  <a:cubicBezTo>
                    <a:pt x="5752" y="877"/>
                    <a:pt x="5922" y="783"/>
                    <a:pt x="6078" y="697"/>
                  </a:cubicBezTo>
                  <a:cubicBezTo>
                    <a:pt x="6239" y="617"/>
                    <a:pt x="6368" y="519"/>
                    <a:pt x="6478" y="429"/>
                  </a:cubicBezTo>
                  <a:cubicBezTo>
                    <a:pt x="6591" y="344"/>
                    <a:pt x="6692" y="265"/>
                    <a:pt x="6771" y="204"/>
                  </a:cubicBezTo>
                  <a:cubicBezTo>
                    <a:pt x="6934" y="78"/>
                    <a:pt x="7024" y="1"/>
                    <a:pt x="7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2"/>
            <p:cNvSpPr/>
            <p:nvPr/>
          </p:nvSpPr>
          <p:spPr>
            <a:xfrm>
              <a:off x="4433525" y="3520750"/>
              <a:ext cx="143900" cy="78150"/>
            </a:xfrm>
            <a:custGeom>
              <a:avLst/>
              <a:gdLst/>
              <a:ahLst/>
              <a:cxnLst/>
              <a:rect l="l" t="t" r="r" b="b"/>
              <a:pathLst>
                <a:path w="5756" h="3126" extrusionOk="0">
                  <a:moveTo>
                    <a:pt x="4509" y="1"/>
                  </a:moveTo>
                  <a:cubicBezTo>
                    <a:pt x="4004" y="1"/>
                    <a:pt x="3266" y="220"/>
                    <a:pt x="2163" y="799"/>
                  </a:cubicBezTo>
                  <a:cubicBezTo>
                    <a:pt x="1" y="1936"/>
                    <a:pt x="1023" y="2845"/>
                    <a:pt x="1023" y="2845"/>
                  </a:cubicBezTo>
                  <a:cubicBezTo>
                    <a:pt x="1226" y="3036"/>
                    <a:pt x="1486" y="3126"/>
                    <a:pt x="1807" y="3126"/>
                  </a:cubicBezTo>
                  <a:cubicBezTo>
                    <a:pt x="2362" y="3126"/>
                    <a:pt x="3099" y="2858"/>
                    <a:pt x="4033" y="2391"/>
                  </a:cubicBezTo>
                  <a:cubicBezTo>
                    <a:pt x="5261" y="1778"/>
                    <a:pt x="5756" y="1001"/>
                    <a:pt x="5437" y="482"/>
                  </a:cubicBezTo>
                  <a:cubicBezTo>
                    <a:pt x="5265" y="203"/>
                    <a:pt x="4995" y="1"/>
                    <a:pt x="4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2"/>
            <p:cNvSpPr/>
            <p:nvPr/>
          </p:nvSpPr>
          <p:spPr>
            <a:xfrm>
              <a:off x="4510750" y="3646900"/>
              <a:ext cx="52000" cy="63350"/>
            </a:xfrm>
            <a:custGeom>
              <a:avLst/>
              <a:gdLst/>
              <a:ahLst/>
              <a:cxnLst/>
              <a:rect l="l" t="t" r="r" b="b"/>
              <a:pathLst>
                <a:path w="2080"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2"/>
            <p:cNvSpPr/>
            <p:nvPr/>
          </p:nvSpPr>
          <p:spPr>
            <a:xfrm>
              <a:off x="4813225" y="3520750"/>
              <a:ext cx="143900" cy="78150"/>
            </a:xfrm>
            <a:custGeom>
              <a:avLst/>
              <a:gdLst/>
              <a:ahLst/>
              <a:cxnLst/>
              <a:rect l="l" t="t" r="r" b="b"/>
              <a:pathLst>
                <a:path w="5756" h="3126" extrusionOk="0">
                  <a:moveTo>
                    <a:pt x="1247" y="1"/>
                  </a:moveTo>
                  <a:cubicBezTo>
                    <a:pt x="762" y="1"/>
                    <a:pt x="493" y="203"/>
                    <a:pt x="321" y="482"/>
                  </a:cubicBezTo>
                  <a:cubicBezTo>
                    <a:pt x="1" y="1001"/>
                    <a:pt x="495" y="1778"/>
                    <a:pt x="1723" y="2391"/>
                  </a:cubicBezTo>
                  <a:cubicBezTo>
                    <a:pt x="2658" y="2858"/>
                    <a:pt x="3394" y="3126"/>
                    <a:pt x="3950" y="3126"/>
                  </a:cubicBezTo>
                  <a:cubicBezTo>
                    <a:pt x="4270" y="3126"/>
                    <a:pt x="4530" y="3036"/>
                    <a:pt x="4734" y="2845"/>
                  </a:cubicBezTo>
                  <a:cubicBezTo>
                    <a:pt x="4734" y="2845"/>
                    <a:pt x="5756" y="1936"/>
                    <a:pt x="3593" y="799"/>
                  </a:cubicBezTo>
                  <a:cubicBezTo>
                    <a:pt x="2490" y="220"/>
                    <a:pt x="1752" y="1"/>
                    <a:pt x="1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2"/>
            <p:cNvSpPr/>
            <p:nvPr/>
          </p:nvSpPr>
          <p:spPr>
            <a:xfrm>
              <a:off x="4827900" y="3646900"/>
              <a:ext cx="51975" cy="63350"/>
            </a:xfrm>
            <a:custGeom>
              <a:avLst/>
              <a:gdLst/>
              <a:ahLst/>
              <a:cxnLst/>
              <a:rect l="l" t="t" r="r" b="b"/>
              <a:pathLst>
                <a:path w="2079" h="2534" extrusionOk="0">
                  <a:moveTo>
                    <a:pt x="1040" y="1"/>
                  </a:moveTo>
                  <a:cubicBezTo>
                    <a:pt x="466" y="1"/>
                    <a:pt x="0" y="569"/>
                    <a:pt x="0" y="1268"/>
                  </a:cubicBezTo>
                  <a:cubicBezTo>
                    <a:pt x="0" y="1967"/>
                    <a:pt x="466" y="2534"/>
                    <a:pt x="1040" y="2534"/>
                  </a:cubicBezTo>
                  <a:cubicBezTo>
                    <a:pt x="1613" y="2534"/>
                    <a:pt x="2079" y="1967"/>
                    <a:pt x="2079" y="1268"/>
                  </a:cubicBezTo>
                  <a:cubicBezTo>
                    <a:pt x="2079" y="569"/>
                    <a:pt x="1613"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2"/>
            <p:cNvSpPr/>
            <p:nvPr/>
          </p:nvSpPr>
          <p:spPr>
            <a:xfrm>
              <a:off x="4413750" y="3316250"/>
              <a:ext cx="113100" cy="395100"/>
            </a:xfrm>
            <a:custGeom>
              <a:avLst/>
              <a:gdLst/>
              <a:ahLst/>
              <a:cxnLst/>
              <a:rect l="l" t="t" r="r" b="b"/>
              <a:pathLst>
                <a:path w="4524" h="15804" extrusionOk="0">
                  <a:moveTo>
                    <a:pt x="4524" y="0"/>
                  </a:moveTo>
                  <a:cubicBezTo>
                    <a:pt x="2485" y="1569"/>
                    <a:pt x="667" y="4359"/>
                    <a:pt x="213" y="9310"/>
                  </a:cubicBezTo>
                  <a:cubicBezTo>
                    <a:pt x="1" y="11641"/>
                    <a:pt x="33" y="13813"/>
                    <a:pt x="265" y="15803"/>
                  </a:cubicBezTo>
                  <a:lnTo>
                    <a:pt x="957" y="15444"/>
                  </a:lnTo>
                  <a:lnTo>
                    <a:pt x="1645" y="9257"/>
                  </a:lnTo>
                  <a:lnTo>
                    <a:pt x="2724" y="7980"/>
                  </a:lnTo>
                  <a:lnTo>
                    <a:pt x="4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2"/>
            <p:cNvSpPr/>
            <p:nvPr/>
          </p:nvSpPr>
          <p:spPr>
            <a:xfrm>
              <a:off x="4861475" y="3313675"/>
              <a:ext cx="116700" cy="399200"/>
            </a:xfrm>
            <a:custGeom>
              <a:avLst/>
              <a:gdLst/>
              <a:ahLst/>
              <a:cxnLst/>
              <a:rect l="l" t="t" r="r" b="b"/>
              <a:pathLst>
                <a:path w="4668" h="15968" extrusionOk="0">
                  <a:moveTo>
                    <a:pt x="1" y="1"/>
                  </a:moveTo>
                  <a:lnTo>
                    <a:pt x="728" y="7593"/>
                  </a:lnTo>
                  <a:lnTo>
                    <a:pt x="2888" y="9360"/>
                  </a:lnTo>
                  <a:lnTo>
                    <a:pt x="3576" y="15547"/>
                  </a:lnTo>
                  <a:lnTo>
                    <a:pt x="4391" y="15968"/>
                  </a:lnTo>
                  <a:cubicBezTo>
                    <a:pt x="4632" y="13964"/>
                    <a:pt x="4668" y="11770"/>
                    <a:pt x="4454" y="9413"/>
                  </a:cubicBezTo>
                  <a:cubicBezTo>
                    <a:pt x="3991" y="4348"/>
                    <a:pt x="2099" y="154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2"/>
            <p:cNvSpPr/>
            <p:nvPr/>
          </p:nvSpPr>
          <p:spPr>
            <a:xfrm>
              <a:off x="4241325" y="3029650"/>
              <a:ext cx="682900" cy="498400"/>
            </a:xfrm>
            <a:custGeom>
              <a:avLst/>
              <a:gdLst/>
              <a:ahLst/>
              <a:cxnLst/>
              <a:rect l="l" t="t" r="r" b="b"/>
              <a:pathLst>
                <a:path w="27316" h="19936" extrusionOk="0">
                  <a:moveTo>
                    <a:pt x="3929" y="0"/>
                  </a:moveTo>
                  <a:lnTo>
                    <a:pt x="3929" y="0"/>
                  </a:lnTo>
                  <a:cubicBezTo>
                    <a:pt x="0" y="8838"/>
                    <a:pt x="7170" y="11293"/>
                    <a:pt x="7170" y="11293"/>
                  </a:cubicBezTo>
                  <a:cubicBezTo>
                    <a:pt x="7070" y="11305"/>
                    <a:pt x="6968" y="11311"/>
                    <a:pt x="6866" y="11311"/>
                  </a:cubicBezTo>
                  <a:cubicBezTo>
                    <a:pt x="4478" y="11311"/>
                    <a:pt x="1768" y="8150"/>
                    <a:pt x="1768" y="8150"/>
                  </a:cubicBezTo>
                  <a:lnTo>
                    <a:pt x="1768" y="8150"/>
                  </a:lnTo>
                  <a:cubicBezTo>
                    <a:pt x="1571" y="15417"/>
                    <a:pt x="7365" y="16400"/>
                    <a:pt x="7365" y="16400"/>
                  </a:cubicBezTo>
                  <a:lnTo>
                    <a:pt x="3339" y="16597"/>
                  </a:lnTo>
                  <a:cubicBezTo>
                    <a:pt x="5502" y="17614"/>
                    <a:pt x="7665" y="17987"/>
                    <a:pt x="9675" y="17987"/>
                  </a:cubicBezTo>
                  <a:cubicBezTo>
                    <a:pt x="14465" y="17987"/>
                    <a:pt x="18391" y="15868"/>
                    <a:pt x="19394" y="15276"/>
                  </a:cubicBezTo>
                  <a:lnTo>
                    <a:pt x="19394" y="15276"/>
                  </a:lnTo>
                  <a:lnTo>
                    <a:pt x="12570" y="19445"/>
                  </a:lnTo>
                  <a:cubicBezTo>
                    <a:pt x="21997" y="19248"/>
                    <a:pt x="23765" y="14045"/>
                    <a:pt x="23765" y="14045"/>
                  </a:cubicBezTo>
                  <a:lnTo>
                    <a:pt x="23765" y="14045"/>
                  </a:lnTo>
                  <a:cubicBezTo>
                    <a:pt x="24061" y="17675"/>
                    <a:pt x="17688" y="19933"/>
                    <a:pt x="17681" y="19935"/>
                  </a:cubicBezTo>
                  <a:lnTo>
                    <a:pt x="17681" y="19935"/>
                  </a:lnTo>
                  <a:cubicBezTo>
                    <a:pt x="22884" y="19151"/>
                    <a:pt x="25536" y="16989"/>
                    <a:pt x="26519" y="12668"/>
                  </a:cubicBezTo>
                  <a:cubicBezTo>
                    <a:pt x="27316" y="9154"/>
                    <a:pt x="24023" y="4017"/>
                    <a:pt x="19067" y="4017"/>
                  </a:cubicBezTo>
                  <a:cubicBezTo>
                    <a:pt x="17929" y="4017"/>
                    <a:pt x="16704" y="4288"/>
                    <a:pt x="15420" y="4911"/>
                  </a:cubicBezTo>
                  <a:cubicBezTo>
                    <a:pt x="13797" y="5699"/>
                    <a:pt x="12470" y="6000"/>
                    <a:pt x="11389" y="6000"/>
                  </a:cubicBezTo>
                  <a:cubicBezTo>
                    <a:pt x="7891" y="6000"/>
                    <a:pt x="6975" y="2849"/>
                    <a:pt x="6975" y="2849"/>
                  </a:cubicBezTo>
                  <a:lnTo>
                    <a:pt x="6975" y="2849"/>
                  </a:lnTo>
                  <a:cubicBezTo>
                    <a:pt x="6483" y="6874"/>
                    <a:pt x="11394" y="7072"/>
                    <a:pt x="11394" y="7072"/>
                  </a:cubicBezTo>
                  <a:cubicBezTo>
                    <a:pt x="10637" y="7281"/>
                    <a:pt x="9957" y="7375"/>
                    <a:pt x="9346" y="7375"/>
                  </a:cubicBezTo>
                  <a:cubicBezTo>
                    <a:pt x="3930" y="7375"/>
                    <a:pt x="3929" y="1"/>
                    <a:pt x="3929" y="0"/>
                  </a:cubicBezTo>
                  <a:close/>
                  <a:moveTo>
                    <a:pt x="17681" y="19935"/>
                  </a:moveTo>
                  <a:cubicBezTo>
                    <a:pt x="17681" y="19935"/>
                    <a:pt x="17681" y="19935"/>
                    <a:pt x="17681" y="19935"/>
                  </a:cubicBezTo>
                  <a:cubicBezTo>
                    <a:pt x="17681" y="19935"/>
                    <a:pt x="17681" y="19935"/>
                    <a:pt x="17681" y="19935"/>
                  </a:cubicBezTo>
                  <a:cubicBezTo>
                    <a:pt x="17681" y="19935"/>
                    <a:pt x="17681" y="19935"/>
                    <a:pt x="17681" y="1993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 name="Google Shape;1409;p42"/>
          <p:cNvGrpSpPr/>
          <p:nvPr/>
        </p:nvGrpSpPr>
        <p:grpSpPr>
          <a:xfrm>
            <a:off x="3638019" y="1530747"/>
            <a:ext cx="585698" cy="680008"/>
            <a:chOff x="402250" y="3017275"/>
            <a:chExt cx="1558950" cy="1809975"/>
          </a:xfrm>
        </p:grpSpPr>
        <p:sp>
          <p:nvSpPr>
            <p:cNvPr id="1410" name="Google Shape;1410;p42"/>
            <p:cNvSpPr/>
            <p:nvPr/>
          </p:nvSpPr>
          <p:spPr>
            <a:xfrm>
              <a:off x="413625" y="3970000"/>
              <a:ext cx="1547525" cy="857200"/>
            </a:xfrm>
            <a:custGeom>
              <a:avLst/>
              <a:gdLst/>
              <a:ahLst/>
              <a:cxnLst/>
              <a:rect l="l" t="t" r="r" b="b"/>
              <a:pathLst>
                <a:path w="61901" h="34288" extrusionOk="0">
                  <a:moveTo>
                    <a:pt x="25489" y="0"/>
                  </a:moveTo>
                  <a:cubicBezTo>
                    <a:pt x="25489" y="0"/>
                    <a:pt x="26552" y="8041"/>
                    <a:pt x="23214" y="10469"/>
                  </a:cubicBezTo>
                  <a:cubicBezTo>
                    <a:pt x="20615" y="12358"/>
                    <a:pt x="5766" y="15476"/>
                    <a:pt x="3340" y="21999"/>
                  </a:cubicBezTo>
                  <a:cubicBezTo>
                    <a:pt x="913" y="28522"/>
                    <a:pt x="1" y="34288"/>
                    <a:pt x="1" y="34288"/>
                  </a:cubicBezTo>
                  <a:lnTo>
                    <a:pt x="61901" y="34288"/>
                  </a:lnTo>
                  <a:cubicBezTo>
                    <a:pt x="61901" y="34288"/>
                    <a:pt x="60988" y="28522"/>
                    <a:pt x="58561" y="21999"/>
                  </a:cubicBezTo>
                  <a:cubicBezTo>
                    <a:pt x="56133" y="15476"/>
                    <a:pt x="41288" y="12358"/>
                    <a:pt x="38688" y="10469"/>
                  </a:cubicBezTo>
                  <a:cubicBezTo>
                    <a:pt x="35351" y="8041"/>
                    <a:pt x="36412" y="0"/>
                    <a:pt x="36412" y="0"/>
                  </a:cubicBezTo>
                  <a:lnTo>
                    <a:pt x="36412" y="0"/>
                  </a:lnTo>
                  <a:lnTo>
                    <a:pt x="30950" y="143"/>
                  </a:lnTo>
                  <a:lnTo>
                    <a:pt x="25489" y="0"/>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2"/>
            <p:cNvSpPr/>
            <p:nvPr/>
          </p:nvSpPr>
          <p:spPr>
            <a:xfrm>
              <a:off x="402275" y="4232150"/>
              <a:ext cx="1558925" cy="595100"/>
            </a:xfrm>
            <a:custGeom>
              <a:avLst/>
              <a:gdLst/>
              <a:ahLst/>
              <a:cxnLst/>
              <a:rect l="l" t="t" r="r" b="b"/>
              <a:pathLst>
                <a:path w="62357" h="23804" extrusionOk="0">
                  <a:moveTo>
                    <a:pt x="23082" y="1"/>
                  </a:moveTo>
                  <a:cubicBezTo>
                    <a:pt x="19788" y="1923"/>
                    <a:pt x="5727" y="5068"/>
                    <a:pt x="3362" y="11423"/>
                  </a:cubicBezTo>
                  <a:cubicBezTo>
                    <a:pt x="918" y="17995"/>
                    <a:pt x="1" y="23802"/>
                    <a:pt x="1" y="23803"/>
                  </a:cubicBezTo>
                  <a:lnTo>
                    <a:pt x="62356" y="23803"/>
                  </a:lnTo>
                  <a:cubicBezTo>
                    <a:pt x="62356" y="23803"/>
                    <a:pt x="61439" y="17997"/>
                    <a:pt x="58994" y="11424"/>
                  </a:cubicBezTo>
                  <a:cubicBezTo>
                    <a:pt x="56846" y="5652"/>
                    <a:pt x="45056" y="2531"/>
                    <a:pt x="40439" y="565"/>
                  </a:cubicBezTo>
                  <a:cubicBezTo>
                    <a:pt x="38052" y="1734"/>
                    <a:pt x="35264" y="2406"/>
                    <a:pt x="32286" y="2406"/>
                  </a:cubicBezTo>
                  <a:cubicBezTo>
                    <a:pt x="28858" y="2406"/>
                    <a:pt x="25683" y="1514"/>
                    <a:pt x="230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2"/>
            <p:cNvSpPr/>
            <p:nvPr/>
          </p:nvSpPr>
          <p:spPr>
            <a:xfrm>
              <a:off x="402250" y="4444400"/>
              <a:ext cx="274975" cy="382800"/>
            </a:xfrm>
            <a:custGeom>
              <a:avLst/>
              <a:gdLst/>
              <a:ahLst/>
              <a:cxnLst/>
              <a:rect l="l" t="t" r="r" b="b"/>
              <a:pathLst>
                <a:path w="10999" h="15312" extrusionOk="0">
                  <a:moveTo>
                    <a:pt x="5438" y="0"/>
                  </a:moveTo>
                  <a:cubicBezTo>
                    <a:pt x="4490" y="894"/>
                    <a:pt x="3759" y="1867"/>
                    <a:pt x="3363" y="2933"/>
                  </a:cubicBezTo>
                  <a:cubicBezTo>
                    <a:pt x="917" y="9505"/>
                    <a:pt x="0" y="15312"/>
                    <a:pt x="0" y="15312"/>
                  </a:cubicBezTo>
                  <a:lnTo>
                    <a:pt x="10998" y="15312"/>
                  </a:lnTo>
                  <a:cubicBezTo>
                    <a:pt x="10011" y="7947"/>
                    <a:pt x="7487" y="2969"/>
                    <a:pt x="5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2"/>
            <p:cNvSpPr/>
            <p:nvPr/>
          </p:nvSpPr>
          <p:spPr>
            <a:xfrm>
              <a:off x="1698275" y="4455125"/>
              <a:ext cx="262875" cy="372075"/>
            </a:xfrm>
            <a:custGeom>
              <a:avLst/>
              <a:gdLst/>
              <a:ahLst/>
              <a:cxnLst/>
              <a:rect l="l" t="t" r="r" b="b"/>
              <a:pathLst>
                <a:path w="10515" h="14883" extrusionOk="0">
                  <a:moveTo>
                    <a:pt x="5517" y="1"/>
                  </a:moveTo>
                  <a:cubicBezTo>
                    <a:pt x="3032" y="3453"/>
                    <a:pt x="1100" y="10141"/>
                    <a:pt x="1" y="14883"/>
                  </a:cubicBezTo>
                  <a:lnTo>
                    <a:pt x="10515" y="14883"/>
                  </a:lnTo>
                  <a:cubicBezTo>
                    <a:pt x="10515" y="14883"/>
                    <a:pt x="9598" y="9076"/>
                    <a:pt x="7154" y="2504"/>
                  </a:cubicBezTo>
                  <a:cubicBezTo>
                    <a:pt x="6819" y="1608"/>
                    <a:pt x="6254" y="775"/>
                    <a:pt x="5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2"/>
            <p:cNvSpPr/>
            <p:nvPr/>
          </p:nvSpPr>
          <p:spPr>
            <a:xfrm>
              <a:off x="917000" y="4232125"/>
              <a:ext cx="562200" cy="128600"/>
            </a:xfrm>
            <a:custGeom>
              <a:avLst/>
              <a:gdLst/>
              <a:ahLst/>
              <a:cxnLst/>
              <a:rect l="l" t="t" r="r" b="b"/>
              <a:pathLst>
                <a:path w="22488" h="5144" extrusionOk="0">
                  <a:moveTo>
                    <a:pt x="2493" y="0"/>
                  </a:moveTo>
                  <a:cubicBezTo>
                    <a:pt x="1936" y="325"/>
                    <a:pt x="1066" y="686"/>
                    <a:pt x="1" y="1092"/>
                  </a:cubicBezTo>
                  <a:cubicBezTo>
                    <a:pt x="1871" y="2779"/>
                    <a:pt x="5491" y="5144"/>
                    <a:pt x="11104" y="5144"/>
                  </a:cubicBezTo>
                  <a:cubicBezTo>
                    <a:pt x="11304" y="5144"/>
                    <a:pt x="11507" y="5141"/>
                    <a:pt x="11712" y="5135"/>
                  </a:cubicBezTo>
                  <a:cubicBezTo>
                    <a:pt x="17416" y="4965"/>
                    <a:pt x="21166" y="2575"/>
                    <a:pt x="22488" y="1580"/>
                  </a:cubicBezTo>
                  <a:cubicBezTo>
                    <a:pt x="21475" y="1210"/>
                    <a:pt x="20573" y="872"/>
                    <a:pt x="19848" y="564"/>
                  </a:cubicBezTo>
                  <a:cubicBezTo>
                    <a:pt x="17463" y="1733"/>
                    <a:pt x="14675" y="2405"/>
                    <a:pt x="11697" y="2405"/>
                  </a:cubicBezTo>
                  <a:cubicBezTo>
                    <a:pt x="8267" y="2405"/>
                    <a:pt x="5094" y="1512"/>
                    <a:pt x="24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2"/>
            <p:cNvSpPr/>
            <p:nvPr/>
          </p:nvSpPr>
          <p:spPr>
            <a:xfrm>
              <a:off x="1394475" y="3602950"/>
              <a:ext cx="160475" cy="183800"/>
            </a:xfrm>
            <a:custGeom>
              <a:avLst/>
              <a:gdLst/>
              <a:ahLst/>
              <a:cxnLst/>
              <a:rect l="l" t="t" r="r" b="b"/>
              <a:pathLst>
                <a:path w="6419" h="7352" extrusionOk="0">
                  <a:moveTo>
                    <a:pt x="3327" y="0"/>
                  </a:moveTo>
                  <a:cubicBezTo>
                    <a:pt x="2584" y="0"/>
                    <a:pt x="1472" y="335"/>
                    <a:pt x="889" y="2147"/>
                  </a:cubicBezTo>
                  <a:cubicBezTo>
                    <a:pt x="1" y="4900"/>
                    <a:pt x="841" y="7017"/>
                    <a:pt x="2446" y="7272"/>
                  </a:cubicBezTo>
                  <a:cubicBezTo>
                    <a:pt x="2627" y="7325"/>
                    <a:pt x="2809" y="7351"/>
                    <a:pt x="2991" y="7351"/>
                  </a:cubicBezTo>
                  <a:cubicBezTo>
                    <a:pt x="4376" y="7351"/>
                    <a:pt x="5714" y="5841"/>
                    <a:pt x="6046" y="3306"/>
                  </a:cubicBezTo>
                  <a:cubicBezTo>
                    <a:pt x="6419" y="454"/>
                    <a:pt x="4260" y="134"/>
                    <a:pt x="4054" y="110"/>
                  </a:cubicBezTo>
                  <a:cubicBezTo>
                    <a:pt x="3988" y="88"/>
                    <a:pt x="3706" y="0"/>
                    <a:pt x="3327"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2"/>
            <p:cNvSpPr/>
            <p:nvPr/>
          </p:nvSpPr>
          <p:spPr>
            <a:xfrm>
              <a:off x="826700" y="3602950"/>
              <a:ext cx="160475" cy="183800"/>
            </a:xfrm>
            <a:custGeom>
              <a:avLst/>
              <a:gdLst/>
              <a:ahLst/>
              <a:cxnLst/>
              <a:rect l="l" t="t" r="r" b="b"/>
              <a:pathLst>
                <a:path w="6419" h="7352" extrusionOk="0">
                  <a:moveTo>
                    <a:pt x="3091" y="0"/>
                  </a:moveTo>
                  <a:cubicBezTo>
                    <a:pt x="2712" y="0"/>
                    <a:pt x="2430" y="88"/>
                    <a:pt x="2363" y="110"/>
                  </a:cubicBezTo>
                  <a:cubicBezTo>
                    <a:pt x="2159" y="134"/>
                    <a:pt x="1" y="454"/>
                    <a:pt x="372" y="3306"/>
                  </a:cubicBezTo>
                  <a:cubicBezTo>
                    <a:pt x="704" y="5841"/>
                    <a:pt x="2043" y="7351"/>
                    <a:pt x="3427" y="7351"/>
                  </a:cubicBezTo>
                  <a:cubicBezTo>
                    <a:pt x="3609" y="7351"/>
                    <a:pt x="3791" y="7325"/>
                    <a:pt x="3972" y="7272"/>
                  </a:cubicBezTo>
                  <a:cubicBezTo>
                    <a:pt x="5579" y="7017"/>
                    <a:pt x="6419" y="4900"/>
                    <a:pt x="5530" y="2147"/>
                  </a:cubicBezTo>
                  <a:cubicBezTo>
                    <a:pt x="4945" y="335"/>
                    <a:pt x="3833" y="0"/>
                    <a:pt x="3091"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2"/>
            <p:cNvSpPr/>
            <p:nvPr/>
          </p:nvSpPr>
          <p:spPr>
            <a:xfrm>
              <a:off x="892650" y="3267200"/>
              <a:ext cx="607250" cy="770175"/>
            </a:xfrm>
            <a:custGeom>
              <a:avLst/>
              <a:gdLst/>
              <a:ahLst/>
              <a:cxnLst/>
              <a:rect l="l" t="t" r="r" b="b"/>
              <a:pathLst>
                <a:path w="24290" h="30807" extrusionOk="0">
                  <a:moveTo>
                    <a:pt x="11364" y="1"/>
                  </a:moveTo>
                  <a:cubicBezTo>
                    <a:pt x="8928" y="1"/>
                    <a:pt x="2015" y="923"/>
                    <a:pt x="1071" y="11272"/>
                  </a:cubicBezTo>
                  <a:cubicBezTo>
                    <a:pt x="1" y="23024"/>
                    <a:pt x="5069" y="30806"/>
                    <a:pt x="11612" y="30806"/>
                  </a:cubicBezTo>
                  <a:cubicBezTo>
                    <a:pt x="11789" y="30806"/>
                    <a:pt x="11966" y="30801"/>
                    <a:pt x="12145" y="30789"/>
                  </a:cubicBezTo>
                  <a:cubicBezTo>
                    <a:pt x="12324" y="30801"/>
                    <a:pt x="12502" y="30806"/>
                    <a:pt x="12678" y="30806"/>
                  </a:cubicBezTo>
                  <a:cubicBezTo>
                    <a:pt x="19220" y="30806"/>
                    <a:pt x="24289" y="23024"/>
                    <a:pt x="23218" y="11272"/>
                  </a:cubicBezTo>
                  <a:cubicBezTo>
                    <a:pt x="22276" y="923"/>
                    <a:pt x="15361" y="1"/>
                    <a:pt x="12926" y="1"/>
                  </a:cubicBezTo>
                  <a:cubicBezTo>
                    <a:pt x="12538" y="1"/>
                    <a:pt x="12263" y="24"/>
                    <a:pt x="12145" y="37"/>
                  </a:cubicBezTo>
                  <a:cubicBezTo>
                    <a:pt x="12027" y="24"/>
                    <a:pt x="11752" y="1"/>
                    <a:pt x="11364"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2"/>
            <p:cNvSpPr/>
            <p:nvPr/>
          </p:nvSpPr>
          <p:spPr>
            <a:xfrm>
              <a:off x="1116050" y="3870050"/>
              <a:ext cx="176050" cy="33875"/>
            </a:xfrm>
            <a:custGeom>
              <a:avLst/>
              <a:gdLst/>
              <a:ahLst/>
              <a:cxnLst/>
              <a:rect l="l" t="t" r="r" b="b"/>
              <a:pathLst>
                <a:path w="7042" h="1355" extrusionOk="0">
                  <a:moveTo>
                    <a:pt x="7042" y="0"/>
                  </a:moveTo>
                  <a:cubicBezTo>
                    <a:pt x="7042" y="0"/>
                    <a:pt x="6931" y="39"/>
                    <a:pt x="6741" y="119"/>
                  </a:cubicBezTo>
                  <a:cubicBezTo>
                    <a:pt x="6549" y="188"/>
                    <a:pt x="6284" y="332"/>
                    <a:pt x="5952" y="427"/>
                  </a:cubicBezTo>
                  <a:cubicBezTo>
                    <a:pt x="5787" y="477"/>
                    <a:pt x="5610" y="532"/>
                    <a:pt x="5428" y="595"/>
                  </a:cubicBezTo>
                  <a:cubicBezTo>
                    <a:pt x="5247" y="669"/>
                    <a:pt x="5034" y="679"/>
                    <a:pt x="4831" y="734"/>
                  </a:cubicBezTo>
                  <a:cubicBezTo>
                    <a:pt x="4624" y="780"/>
                    <a:pt x="4412" y="834"/>
                    <a:pt x="4188" y="843"/>
                  </a:cubicBezTo>
                  <a:cubicBezTo>
                    <a:pt x="3967" y="860"/>
                    <a:pt x="3743" y="890"/>
                    <a:pt x="3519" y="902"/>
                  </a:cubicBezTo>
                  <a:cubicBezTo>
                    <a:pt x="3293" y="894"/>
                    <a:pt x="3069" y="887"/>
                    <a:pt x="2848" y="879"/>
                  </a:cubicBezTo>
                  <a:cubicBezTo>
                    <a:pt x="2835" y="880"/>
                    <a:pt x="2822" y="880"/>
                    <a:pt x="2808" y="880"/>
                  </a:cubicBezTo>
                  <a:cubicBezTo>
                    <a:pt x="2600" y="880"/>
                    <a:pt x="2403" y="818"/>
                    <a:pt x="2205" y="795"/>
                  </a:cubicBezTo>
                  <a:cubicBezTo>
                    <a:pt x="1999" y="758"/>
                    <a:pt x="1790" y="744"/>
                    <a:pt x="1608" y="670"/>
                  </a:cubicBezTo>
                  <a:cubicBezTo>
                    <a:pt x="1422" y="612"/>
                    <a:pt x="1243" y="559"/>
                    <a:pt x="1078" y="513"/>
                  </a:cubicBezTo>
                  <a:cubicBezTo>
                    <a:pt x="908" y="474"/>
                    <a:pt x="770" y="397"/>
                    <a:pt x="639" y="344"/>
                  </a:cubicBezTo>
                  <a:cubicBezTo>
                    <a:pt x="510" y="287"/>
                    <a:pt x="397" y="239"/>
                    <a:pt x="302" y="197"/>
                  </a:cubicBezTo>
                  <a:cubicBezTo>
                    <a:pt x="113" y="116"/>
                    <a:pt x="0" y="75"/>
                    <a:pt x="0" y="75"/>
                  </a:cubicBezTo>
                  <a:lnTo>
                    <a:pt x="0" y="75"/>
                  </a:lnTo>
                  <a:cubicBezTo>
                    <a:pt x="0" y="75"/>
                    <a:pt x="90" y="150"/>
                    <a:pt x="256" y="272"/>
                  </a:cubicBezTo>
                  <a:cubicBezTo>
                    <a:pt x="338" y="332"/>
                    <a:pt x="442" y="407"/>
                    <a:pt x="558" y="492"/>
                  </a:cubicBezTo>
                  <a:cubicBezTo>
                    <a:pt x="677" y="574"/>
                    <a:pt x="804" y="685"/>
                    <a:pt x="971" y="749"/>
                  </a:cubicBezTo>
                  <a:cubicBezTo>
                    <a:pt x="1133" y="827"/>
                    <a:pt x="1309" y="909"/>
                    <a:pt x="1499" y="992"/>
                  </a:cubicBezTo>
                  <a:cubicBezTo>
                    <a:pt x="1684" y="1090"/>
                    <a:pt x="1900" y="1132"/>
                    <a:pt x="2119" y="1184"/>
                  </a:cubicBezTo>
                  <a:cubicBezTo>
                    <a:pt x="2231" y="1212"/>
                    <a:pt x="2343" y="1240"/>
                    <a:pt x="2456" y="1266"/>
                  </a:cubicBezTo>
                  <a:lnTo>
                    <a:pt x="2629" y="1306"/>
                  </a:lnTo>
                  <a:lnTo>
                    <a:pt x="2806" y="1315"/>
                  </a:lnTo>
                  <a:cubicBezTo>
                    <a:pt x="3045" y="1329"/>
                    <a:pt x="3287" y="1341"/>
                    <a:pt x="3531" y="1354"/>
                  </a:cubicBezTo>
                  <a:cubicBezTo>
                    <a:pt x="3771" y="1338"/>
                    <a:pt x="4012" y="1302"/>
                    <a:pt x="4248" y="1276"/>
                  </a:cubicBezTo>
                  <a:cubicBezTo>
                    <a:pt x="4487" y="1263"/>
                    <a:pt x="4708" y="1180"/>
                    <a:pt x="4926" y="1120"/>
                  </a:cubicBezTo>
                  <a:cubicBezTo>
                    <a:pt x="5141" y="1049"/>
                    <a:pt x="5354" y="1010"/>
                    <a:pt x="5540" y="911"/>
                  </a:cubicBezTo>
                  <a:cubicBezTo>
                    <a:pt x="5730" y="824"/>
                    <a:pt x="5907" y="738"/>
                    <a:pt x="6066" y="657"/>
                  </a:cubicBezTo>
                  <a:cubicBezTo>
                    <a:pt x="6233" y="586"/>
                    <a:pt x="6366" y="492"/>
                    <a:pt x="6480" y="407"/>
                  </a:cubicBezTo>
                  <a:cubicBezTo>
                    <a:pt x="6596" y="325"/>
                    <a:pt x="6698" y="254"/>
                    <a:pt x="6782" y="194"/>
                  </a:cubicBezTo>
                  <a:cubicBezTo>
                    <a:pt x="6950" y="72"/>
                    <a:pt x="7042" y="0"/>
                    <a:pt x="70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2"/>
            <p:cNvSpPr/>
            <p:nvPr/>
          </p:nvSpPr>
          <p:spPr>
            <a:xfrm>
              <a:off x="945325" y="3481025"/>
              <a:ext cx="143900" cy="78125"/>
            </a:xfrm>
            <a:custGeom>
              <a:avLst/>
              <a:gdLst/>
              <a:ahLst/>
              <a:cxnLst/>
              <a:rect l="l" t="t" r="r" b="b"/>
              <a:pathLst>
                <a:path w="5756" h="3125" extrusionOk="0">
                  <a:moveTo>
                    <a:pt x="4510" y="0"/>
                  </a:moveTo>
                  <a:cubicBezTo>
                    <a:pt x="4005" y="0"/>
                    <a:pt x="3267" y="219"/>
                    <a:pt x="2164" y="800"/>
                  </a:cubicBezTo>
                  <a:cubicBezTo>
                    <a:pt x="1" y="1936"/>
                    <a:pt x="1023" y="2845"/>
                    <a:pt x="1023" y="2845"/>
                  </a:cubicBezTo>
                  <a:cubicBezTo>
                    <a:pt x="1226" y="3036"/>
                    <a:pt x="1486" y="3125"/>
                    <a:pt x="1806" y="3125"/>
                  </a:cubicBezTo>
                  <a:cubicBezTo>
                    <a:pt x="2362" y="3125"/>
                    <a:pt x="3099" y="2857"/>
                    <a:pt x="4033" y="2390"/>
                  </a:cubicBezTo>
                  <a:cubicBezTo>
                    <a:pt x="5261" y="1778"/>
                    <a:pt x="5756" y="1000"/>
                    <a:pt x="5437" y="481"/>
                  </a:cubicBezTo>
                  <a:cubicBezTo>
                    <a:pt x="5265" y="203"/>
                    <a:pt x="4995" y="0"/>
                    <a:pt x="4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2"/>
            <p:cNvSpPr/>
            <p:nvPr/>
          </p:nvSpPr>
          <p:spPr>
            <a:xfrm>
              <a:off x="1022550" y="3607200"/>
              <a:ext cx="52000" cy="63325"/>
            </a:xfrm>
            <a:custGeom>
              <a:avLst/>
              <a:gdLst/>
              <a:ahLst/>
              <a:cxnLst/>
              <a:rect l="l" t="t" r="r" b="b"/>
              <a:pathLst>
                <a:path w="2080" h="2533" extrusionOk="0">
                  <a:moveTo>
                    <a:pt x="1041" y="0"/>
                  </a:moveTo>
                  <a:cubicBezTo>
                    <a:pt x="467" y="0"/>
                    <a:pt x="1" y="567"/>
                    <a:pt x="1" y="1266"/>
                  </a:cubicBezTo>
                  <a:cubicBezTo>
                    <a:pt x="1" y="1965"/>
                    <a:pt x="467" y="2533"/>
                    <a:pt x="1041" y="2533"/>
                  </a:cubicBezTo>
                  <a:cubicBezTo>
                    <a:pt x="1613" y="2533"/>
                    <a:pt x="2079" y="1965"/>
                    <a:pt x="2079" y="1266"/>
                  </a:cubicBezTo>
                  <a:cubicBezTo>
                    <a:pt x="2079" y="567"/>
                    <a:pt x="1615"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2"/>
            <p:cNvSpPr/>
            <p:nvPr/>
          </p:nvSpPr>
          <p:spPr>
            <a:xfrm>
              <a:off x="1287400" y="3481025"/>
              <a:ext cx="143900" cy="78125"/>
            </a:xfrm>
            <a:custGeom>
              <a:avLst/>
              <a:gdLst/>
              <a:ahLst/>
              <a:cxnLst/>
              <a:rect l="l" t="t" r="r" b="b"/>
              <a:pathLst>
                <a:path w="5756" h="3125" extrusionOk="0">
                  <a:moveTo>
                    <a:pt x="1246" y="0"/>
                  </a:moveTo>
                  <a:cubicBezTo>
                    <a:pt x="761" y="0"/>
                    <a:pt x="491" y="203"/>
                    <a:pt x="319" y="481"/>
                  </a:cubicBezTo>
                  <a:cubicBezTo>
                    <a:pt x="0" y="1000"/>
                    <a:pt x="495" y="1778"/>
                    <a:pt x="1723" y="2390"/>
                  </a:cubicBezTo>
                  <a:cubicBezTo>
                    <a:pt x="2657" y="2857"/>
                    <a:pt x="3394" y="3125"/>
                    <a:pt x="3950" y="3125"/>
                  </a:cubicBezTo>
                  <a:cubicBezTo>
                    <a:pt x="4270" y="3125"/>
                    <a:pt x="4530" y="3036"/>
                    <a:pt x="4733" y="2845"/>
                  </a:cubicBezTo>
                  <a:cubicBezTo>
                    <a:pt x="4733" y="2845"/>
                    <a:pt x="5755" y="1936"/>
                    <a:pt x="3592" y="800"/>
                  </a:cubicBezTo>
                  <a:cubicBezTo>
                    <a:pt x="2489" y="219"/>
                    <a:pt x="1751" y="0"/>
                    <a:pt x="1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2"/>
            <p:cNvSpPr/>
            <p:nvPr/>
          </p:nvSpPr>
          <p:spPr>
            <a:xfrm>
              <a:off x="1302075" y="3607200"/>
              <a:ext cx="52000" cy="63325"/>
            </a:xfrm>
            <a:custGeom>
              <a:avLst/>
              <a:gdLst/>
              <a:ahLst/>
              <a:cxnLst/>
              <a:rect l="l" t="t" r="r" b="b"/>
              <a:pathLst>
                <a:path w="2080" h="2533" extrusionOk="0">
                  <a:moveTo>
                    <a:pt x="1039" y="0"/>
                  </a:moveTo>
                  <a:cubicBezTo>
                    <a:pt x="467" y="0"/>
                    <a:pt x="1" y="567"/>
                    <a:pt x="1" y="1266"/>
                  </a:cubicBezTo>
                  <a:cubicBezTo>
                    <a:pt x="1" y="1965"/>
                    <a:pt x="467" y="2533"/>
                    <a:pt x="1039" y="2533"/>
                  </a:cubicBezTo>
                  <a:cubicBezTo>
                    <a:pt x="1614" y="2533"/>
                    <a:pt x="2079" y="1965"/>
                    <a:pt x="2079" y="1266"/>
                  </a:cubicBezTo>
                  <a:cubicBezTo>
                    <a:pt x="2079" y="567"/>
                    <a:pt x="1614"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2"/>
            <p:cNvSpPr/>
            <p:nvPr/>
          </p:nvSpPr>
          <p:spPr>
            <a:xfrm>
              <a:off x="841400" y="3017275"/>
              <a:ext cx="648800" cy="689550"/>
            </a:xfrm>
            <a:custGeom>
              <a:avLst/>
              <a:gdLst/>
              <a:ahLst/>
              <a:cxnLst/>
              <a:rect l="l" t="t" r="r" b="b"/>
              <a:pathLst>
                <a:path w="25952" h="27582" extrusionOk="0">
                  <a:moveTo>
                    <a:pt x="12046" y="1"/>
                  </a:moveTo>
                  <a:lnTo>
                    <a:pt x="12046" y="1"/>
                  </a:lnTo>
                  <a:cubicBezTo>
                    <a:pt x="13140" y="1426"/>
                    <a:pt x="14586" y="3081"/>
                    <a:pt x="15692" y="4313"/>
                  </a:cubicBezTo>
                  <a:cubicBezTo>
                    <a:pt x="11366" y="413"/>
                    <a:pt x="5512" y="411"/>
                    <a:pt x="5512" y="411"/>
                  </a:cubicBezTo>
                  <a:lnTo>
                    <a:pt x="5512" y="411"/>
                  </a:lnTo>
                  <a:cubicBezTo>
                    <a:pt x="6666" y="1103"/>
                    <a:pt x="8405" y="2706"/>
                    <a:pt x="9703" y="3974"/>
                  </a:cubicBezTo>
                  <a:cubicBezTo>
                    <a:pt x="6609" y="1576"/>
                    <a:pt x="2655" y="1430"/>
                    <a:pt x="2655" y="1430"/>
                  </a:cubicBezTo>
                  <a:lnTo>
                    <a:pt x="2655" y="1430"/>
                  </a:lnTo>
                  <a:lnTo>
                    <a:pt x="4287" y="6533"/>
                  </a:lnTo>
                  <a:cubicBezTo>
                    <a:pt x="3268" y="5514"/>
                    <a:pt x="612" y="4800"/>
                    <a:pt x="612" y="4800"/>
                  </a:cubicBezTo>
                  <a:lnTo>
                    <a:pt x="612" y="4800"/>
                  </a:lnTo>
                  <a:cubicBezTo>
                    <a:pt x="0" y="9596"/>
                    <a:pt x="2653" y="14086"/>
                    <a:pt x="2653" y="14086"/>
                  </a:cubicBezTo>
                  <a:lnTo>
                    <a:pt x="3155" y="27582"/>
                  </a:lnTo>
                  <a:cubicBezTo>
                    <a:pt x="3554" y="27549"/>
                    <a:pt x="3481" y="27519"/>
                    <a:pt x="3880" y="27490"/>
                  </a:cubicBezTo>
                  <a:lnTo>
                    <a:pt x="4493" y="20209"/>
                  </a:lnTo>
                  <a:cubicBezTo>
                    <a:pt x="6023" y="18780"/>
                    <a:pt x="5718" y="14699"/>
                    <a:pt x="5718" y="14699"/>
                  </a:cubicBezTo>
                  <a:lnTo>
                    <a:pt x="5718" y="14699"/>
                  </a:lnTo>
                  <a:cubicBezTo>
                    <a:pt x="7147" y="14985"/>
                    <a:pt x="8543" y="15099"/>
                    <a:pt x="9862" y="15099"/>
                  </a:cubicBezTo>
                  <a:cubicBezTo>
                    <a:pt x="15140" y="15099"/>
                    <a:pt x="19190" y="13270"/>
                    <a:pt x="19190" y="13270"/>
                  </a:cubicBezTo>
                  <a:cubicBezTo>
                    <a:pt x="20007" y="18167"/>
                    <a:pt x="23579" y="18373"/>
                    <a:pt x="23579" y="18373"/>
                  </a:cubicBezTo>
                  <a:lnTo>
                    <a:pt x="24293" y="26982"/>
                  </a:lnTo>
                  <a:cubicBezTo>
                    <a:pt x="24742" y="26963"/>
                    <a:pt x="24855" y="26937"/>
                    <a:pt x="25303" y="26913"/>
                  </a:cubicBezTo>
                  <a:cubicBezTo>
                    <a:pt x="25563" y="22335"/>
                    <a:pt x="25952" y="13858"/>
                    <a:pt x="25518" y="9799"/>
                  </a:cubicBezTo>
                  <a:cubicBezTo>
                    <a:pt x="24906" y="4083"/>
                    <a:pt x="18171" y="919"/>
                    <a:pt x="18171" y="919"/>
                  </a:cubicBezTo>
                  <a:lnTo>
                    <a:pt x="18171" y="919"/>
                  </a:lnTo>
                  <a:cubicBezTo>
                    <a:pt x="18253" y="1166"/>
                    <a:pt x="19059" y="2842"/>
                    <a:pt x="19309" y="3239"/>
                  </a:cubicBezTo>
                  <a:cubicBezTo>
                    <a:pt x="16061" y="450"/>
                    <a:pt x="12046" y="1"/>
                    <a:pt x="1204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42"/>
          <p:cNvGrpSpPr/>
          <p:nvPr/>
        </p:nvGrpSpPr>
        <p:grpSpPr>
          <a:xfrm>
            <a:off x="3640190" y="3737962"/>
            <a:ext cx="581377" cy="623493"/>
            <a:chOff x="2168175" y="917100"/>
            <a:chExt cx="1547450" cy="1659550"/>
          </a:xfrm>
        </p:grpSpPr>
        <p:sp>
          <p:nvSpPr>
            <p:cNvPr id="1425" name="Google Shape;1425;p42"/>
            <p:cNvSpPr/>
            <p:nvPr/>
          </p:nvSpPr>
          <p:spPr>
            <a:xfrm>
              <a:off x="2897300" y="917100"/>
              <a:ext cx="651000" cy="1135725"/>
            </a:xfrm>
            <a:custGeom>
              <a:avLst/>
              <a:gdLst/>
              <a:ahLst/>
              <a:cxnLst/>
              <a:rect l="l" t="t" r="r" b="b"/>
              <a:pathLst>
                <a:path w="26040" h="45429" extrusionOk="0">
                  <a:moveTo>
                    <a:pt x="3377" y="0"/>
                  </a:moveTo>
                  <a:cubicBezTo>
                    <a:pt x="2450" y="0"/>
                    <a:pt x="1873" y="76"/>
                    <a:pt x="1873" y="76"/>
                  </a:cubicBezTo>
                  <a:lnTo>
                    <a:pt x="2733" y="45121"/>
                  </a:lnTo>
                  <a:lnTo>
                    <a:pt x="2733" y="45121"/>
                  </a:lnTo>
                  <a:cubicBezTo>
                    <a:pt x="931" y="45049"/>
                    <a:pt x="254" y="45024"/>
                    <a:pt x="175" y="45024"/>
                  </a:cubicBezTo>
                  <a:cubicBezTo>
                    <a:pt x="1" y="45024"/>
                    <a:pt x="2733" y="45145"/>
                    <a:pt x="2733" y="45145"/>
                  </a:cubicBezTo>
                  <a:lnTo>
                    <a:pt x="2733" y="45121"/>
                  </a:lnTo>
                  <a:lnTo>
                    <a:pt x="2733" y="45121"/>
                  </a:lnTo>
                  <a:cubicBezTo>
                    <a:pt x="4236" y="45182"/>
                    <a:pt x="6523" y="45276"/>
                    <a:pt x="9898" y="45416"/>
                  </a:cubicBezTo>
                  <a:cubicBezTo>
                    <a:pt x="10108" y="45424"/>
                    <a:pt x="10314" y="45429"/>
                    <a:pt x="10516" y="45429"/>
                  </a:cubicBezTo>
                  <a:cubicBezTo>
                    <a:pt x="26039" y="45429"/>
                    <a:pt x="18629" y="19929"/>
                    <a:pt x="16633" y="10258"/>
                  </a:cubicBezTo>
                  <a:cubicBezTo>
                    <a:pt x="14724" y="1001"/>
                    <a:pt x="6741" y="0"/>
                    <a:pt x="337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p:cNvSpPr/>
            <p:nvPr/>
          </p:nvSpPr>
          <p:spPr>
            <a:xfrm>
              <a:off x="2931225" y="930300"/>
              <a:ext cx="495800" cy="1122800"/>
            </a:xfrm>
            <a:custGeom>
              <a:avLst/>
              <a:gdLst/>
              <a:ahLst/>
              <a:cxnLst/>
              <a:rect l="l" t="t" r="r" b="b"/>
              <a:pathLst>
                <a:path w="19832" h="44912" extrusionOk="0">
                  <a:moveTo>
                    <a:pt x="2634" y="1"/>
                  </a:moveTo>
                  <a:cubicBezTo>
                    <a:pt x="2624" y="1"/>
                    <a:pt x="2614" y="1"/>
                    <a:pt x="2604" y="1"/>
                  </a:cubicBezTo>
                  <a:cubicBezTo>
                    <a:pt x="2595" y="1"/>
                    <a:pt x="2586" y="1"/>
                    <a:pt x="2577" y="1"/>
                  </a:cubicBezTo>
                  <a:cubicBezTo>
                    <a:pt x="1754" y="1"/>
                    <a:pt x="1113" y="69"/>
                    <a:pt x="676" y="126"/>
                  </a:cubicBezTo>
                  <a:cubicBezTo>
                    <a:pt x="234" y="181"/>
                    <a:pt x="1" y="232"/>
                    <a:pt x="1" y="232"/>
                  </a:cubicBezTo>
                  <a:cubicBezTo>
                    <a:pt x="1" y="232"/>
                    <a:pt x="237" y="198"/>
                    <a:pt x="680" y="166"/>
                  </a:cubicBezTo>
                  <a:cubicBezTo>
                    <a:pt x="934" y="149"/>
                    <a:pt x="1256" y="137"/>
                    <a:pt x="1641" y="137"/>
                  </a:cubicBezTo>
                  <a:cubicBezTo>
                    <a:pt x="1927" y="137"/>
                    <a:pt x="2247" y="143"/>
                    <a:pt x="2600" y="160"/>
                  </a:cubicBezTo>
                  <a:cubicBezTo>
                    <a:pt x="3423" y="201"/>
                    <a:pt x="4424" y="309"/>
                    <a:pt x="5536" y="576"/>
                  </a:cubicBezTo>
                  <a:cubicBezTo>
                    <a:pt x="6091" y="713"/>
                    <a:pt x="6674" y="880"/>
                    <a:pt x="7268" y="1118"/>
                  </a:cubicBezTo>
                  <a:cubicBezTo>
                    <a:pt x="7865" y="1346"/>
                    <a:pt x="8475" y="1624"/>
                    <a:pt x="9072" y="1983"/>
                  </a:cubicBezTo>
                  <a:cubicBezTo>
                    <a:pt x="9673" y="2331"/>
                    <a:pt x="10265" y="2756"/>
                    <a:pt x="10818" y="3259"/>
                  </a:cubicBezTo>
                  <a:cubicBezTo>
                    <a:pt x="11379" y="3751"/>
                    <a:pt x="11900" y="4327"/>
                    <a:pt x="12363" y="4968"/>
                  </a:cubicBezTo>
                  <a:cubicBezTo>
                    <a:pt x="13309" y="6244"/>
                    <a:pt x="13990" y="7803"/>
                    <a:pt x="14441" y="9482"/>
                  </a:cubicBezTo>
                  <a:cubicBezTo>
                    <a:pt x="14881" y="11191"/>
                    <a:pt x="15350" y="12987"/>
                    <a:pt x="15832" y="14782"/>
                  </a:cubicBezTo>
                  <a:cubicBezTo>
                    <a:pt x="16312" y="16584"/>
                    <a:pt x="16782" y="18415"/>
                    <a:pt x="17208" y="20256"/>
                  </a:cubicBezTo>
                  <a:cubicBezTo>
                    <a:pt x="17642" y="22096"/>
                    <a:pt x="18033" y="23943"/>
                    <a:pt x="18341" y="25772"/>
                  </a:cubicBezTo>
                  <a:cubicBezTo>
                    <a:pt x="18645" y="27603"/>
                    <a:pt x="18894" y="29412"/>
                    <a:pt x="19005" y="31168"/>
                  </a:cubicBezTo>
                  <a:cubicBezTo>
                    <a:pt x="19115" y="32925"/>
                    <a:pt x="19120" y="34631"/>
                    <a:pt x="18923" y="36223"/>
                  </a:cubicBezTo>
                  <a:cubicBezTo>
                    <a:pt x="18726" y="37810"/>
                    <a:pt x="18341" y="39292"/>
                    <a:pt x="17711" y="40529"/>
                  </a:cubicBezTo>
                  <a:cubicBezTo>
                    <a:pt x="17087" y="41769"/>
                    <a:pt x="16210" y="42731"/>
                    <a:pt x="15278" y="43368"/>
                  </a:cubicBezTo>
                  <a:cubicBezTo>
                    <a:pt x="14833" y="43723"/>
                    <a:pt x="14328" y="43909"/>
                    <a:pt x="13893" y="44142"/>
                  </a:cubicBezTo>
                  <a:cubicBezTo>
                    <a:pt x="13429" y="44302"/>
                    <a:pt x="13001" y="44459"/>
                    <a:pt x="12602" y="44560"/>
                  </a:cubicBezTo>
                  <a:cubicBezTo>
                    <a:pt x="12196" y="44641"/>
                    <a:pt x="11836" y="44713"/>
                    <a:pt x="11522" y="44775"/>
                  </a:cubicBezTo>
                  <a:cubicBezTo>
                    <a:pt x="11204" y="44820"/>
                    <a:pt x="10931" y="44831"/>
                    <a:pt x="10710" y="44853"/>
                  </a:cubicBezTo>
                  <a:cubicBezTo>
                    <a:pt x="10267" y="44891"/>
                    <a:pt x="10031" y="44912"/>
                    <a:pt x="10031" y="44912"/>
                  </a:cubicBezTo>
                  <a:cubicBezTo>
                    <a:pt x="10031" y="44912"/>
                    <a:pt x="10267" y="44909"/>
                    <a:pt x="10713" y="44898"/>
                  </a:cubicBezTo>
                  <a:cubicBezTo>
                    <a:pt x="10934" y="44891"/>
                    <a:pt x="11210" y="44897"/>
                    <a:pt x="11534" y="44874"/>
                  </a:cubicBezTo>
                  <a:cubicBezTo>
                    <a:pt x="11852" y="44829"/>
                    <a:pt x="12224" y="44778"/>
                    <a:pt x="12637" y="44721"/>
                  </a:cubicBezTo>
                  <a:cubicBezTo>
                    <a:pt x="13044" y="44638"/>
                    <a:pt x="13489" y="44498"/>
                    <a:pt x="13976" y="44357"/>
                  </a:cubicBezTo>
                  <a:cubicBezTo>
                    <a:pt x="14435" y="44144"/>
                    <a:pt x="14967" y="43974"/>
                    <a:pt x="15449" y="43628"/>
                  </a:cubicBezTo>
                  <a:cubicBezTo>
                    <a:pt x="16455" y="43018"/>
                    <a:pt x="17439" y="42041"/>
                    <a:pt x="18135" y="40756"/>
                  </a:cubicBezTo>
                  <a:cubicBezTo>
                    <a:pt x="18847" y="39478"/>
                    <a:pt x="19303" y="37944"/>
                    <a:pt x="19543" y="36307"/>
                  </a:cubicBezTo>
                  <a:cubicBezTo>
                    <a:pt x="19787" y="34669"/>
                    <a:pt x="19832" y="32921"/>
                    <a:pt x="19742" y="31129"/>
                  </a:cubicBezTo>
                  <a:cubicBezTo>
                    <a:pt x="19650" y="29336"/>
                    <a:pt x="19447" y="27495"/>
                    <a:pt x="19139" y="25643"/>
                  </a:cubicBezTo>
                  <a:cubicBezTo>
                    <a:pt x="18837" y="23788"/>
                    <a:pt x="18454" y="21923"/>
                    <a:pt x="18025" y="20068"/>
                  </a:cubicBezTo>
                  <a:cubicBezTo>
                    <a:pt x="17586" y="18218"/>
                    <a:pt x="17104" y="16378"/>
                    <a:pt x="16614" y="14574"/>
                  </a:cubicBezTo>
                  <a:cubicBezTo>
                    <a:pt x="16116" y="12775"/>
                    <a:pt x="15625" y="11003"/>
                    <a:pt x="15151" y="9290"/>
                  </a:cubicBezTo>
                  <a:cubicBezTo>
                    <a:pt x="14661" y="7542"/>
                    <a:pt x="13896" y="5918"/>
                    <a:pt x="12865" y="4596"/>
                  </a:cubicBezTo>
                  <a:cubicBezTo>
                    <a:pt x="12356" y="3933"/>
                    <a:pt x="11795" y="3336"/>
                    <a:pt x="11186" y="2837"/>
                  </a:cubicBezTo>
                  <a:cubicBezTo>
                    <a:pt x="10585" y="2331"/>
                    <a:pt x="9949" y="1908"/>
                    <a:pt x="9309" y="1567"/>
                  </a:cubicBezTo>
                  <a:cubicBezTo>
                    <a:pt x="8035" y="865"/>
                    <a:pt x="6746" y="495"/>
                    <a:pt x="5603" y="276"/>
                  </a:cubicBezTo>
                  <a:cubicBezTo>
                    <a:pt x="4468" y="62"/>
                    <a:pt x="3463" y="1"/>
                    <a:pt x="263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1427" name="Google Shape;1427;p42"/>
            <p:cNvSpPr/>
            <p:nvPr/>
          </p:nvSpPr>
          <p:spPr>
            <a:xfrm>
              <a:off x="2358775" y="917100"/>
              <a:ext cx="638125" cy="1135725"/>
            </a:xfrm>
            <a:custGeom>
              <a:avLst/>
              <a:gdLst/>
              <a:ahLst/>
              <a:cxnLst/>
              <a:rect l="l" t="t" r="r" b="b"/>
              <a:pathLst>
                <a:path w="25525" h="45429" extrusionOk="0">
                  <a:moveTo>
                    <a:pt x="22216" y="0"/>
                  </a:moveTo>
                  <a:cubicBezTo>
                    <a:pt x="18919" y="0"/>
                    <a:pt x="11093" y="1001"/>
                    <a:pt x="9221" y="10258"/>
                  </a:cubicBezTo>
                  <a:cubicBezTo>
                    <a:pt x="7267" y="19929"/>
                    <a:pt x="1" y="45429"/>
                    <a:pt x="15218" y="45429"/>
                  </a:cubicBezTo>
                  <a:cubicBezTo>
                    <a:pt x="15416" y="45429"/>
                    <a:pt x="15618" y="45424"/>
                    <a:pt x="15824" y="45416"/>
                  </a:cubicBezTo>
                  <a:cubicBezTo>
                    <a:pt x="19132" y="45276"/>
                    <a:pt x="21373" y="45182"/>
                    <a:pt x="22847" y="45121"/>
                  </a:cubicBezTo>
                  <a:lnTo>
                    <a:pt x="22847" y="45121"/>
                  </a:lnTo>
                  <a:lnTo>
                    <a:pt x="22846" y="45145"/>
                  </a:lnTo>
                  <a:cubicBezTo>
                    <a:pt x="22846" y="45145"/>
                    <a:pt x="25525" y="45024"/>
                    <a:pt x="25354" y="45024"/>
                  </a:cubicBezTo>
                  <a:cubicBezTo>
                    <a:pt x="25277" y="45024"/>
                    <a:pt x="24613" y="45049"/>
                    <a:pt x="22847" y="45121"/>
                  </a:cubicBezTo>
                  <a:lnTo>
                    <a:pt x="22847" y="45121"/>
                  </a:lnTo>
                  <a:lnTo>
                    <a:pt x="23691" y="76"/>
                  </a:lnTo>
                  <a:cubicBezTo>
                    <a:pt x="23691" y="76"/>
                    <a:pt x="23126" y="0"/>
                    <a:pt x="22216"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p:cNvSpPr/>
            <p:nvPr/>
          </p:nvSpPr>
          <p:spPr>
            <a:xfrm>
              <a:off x="2524125" y="1190150"/>
              <a:ext cx="448625" cy="849975"/>
            </a:xfrm>
            <a:custGeom>
              <a:avLst/>
              <a:gdLst/>
              <a:ahLst/>
              <a:cxnLst/>
              <a:rect l="l" t="t" r="r" b="b"/>
              <a:pathLst>
                <a:path w="17945" h="33999" extrusionOk="0">
                  <a:moveTo>
                    <a:pt x="15618" y="0"/>
                  </a:moveTo>
                  <a:cubicBezTo>
                    <a:pt x="13299" y="0"/>
                    <a:pt x="7800" y="750"/>
                    <a:pt x="6483" y="7675"/>
                  </a:cubicBezTo>
                  <a:cubicBezTo>
                    <a:pt x="5109" y="14914"/>
                    <a:pt x="0" y="33998"/>
                    <a:pt x="10701" y="33998"/>
                  </a:cubicBezTo>
                  <a:cubicBezTo>
                    <a:pt x="10839" y="33998"/>
                    <a:pt x="10981" y="33995"/>
                    <a:pt x="11125" y="33989"/>
                  </a:cubicBezTo>
                  <a:cubicBezTo>
                    <a:pt x="13451" y="33884"/>
                    <a:pt x="15027" y="33814"/>
                    <a:pt x="16063" y="33768"/>
                  </a:cubicBezTo>
                  <a:lnTo>
                    <a:pt x="16063" y="33768"/>
                  </a:lnTo>
                  <a:lnTo>
                    <a:pt x="16062" y="33786"/>
                  </a:lnTo>
                  <a:cubicBezTo>
                    <a:pt x="16062" y="33786"/>
                    <a:pt x="17944" y="33695"/>
                    <a:pt x="17825" y="33695"/>
                  </a:cubicBezTo>
                  <a:cubicBezTo>
                    <a:pt x="17771" y="33695"/>
                    <a:pt x="17304" y="33714"/>
                    <a:pt x="16063" y="33768"/>
                  </a:cubicBezTo>
                  <a:lnTo>
                    <a:pt x="16063" y="33768"/>
                  </a:lnTo>
                  <a:lnTo>
                    <a:pt x="16656" y="57"/>
                  </a:lnTo>
                  <a:cubicBezTo>
                    <a:pt x="16656" y="57"/>
                    <a:pt x="16258" y="0"/>
                    <a:pt x="15618"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p:cNvSpPr/>
            <p:nvPr/>
          </p:nvSpPr>
          <p:spPr>
            <a:xfrm>
              <a:off x="2941675" y="1190150"/>
              <a:ext cx="448625" cy="849975"/>
            </a:xfrm>
            <a:custGeom>
              <a:avLst/>
              <a:gdLst/>
              <a:ahLst/>
              <a:cxnLst/>
              <a:rect l="l" t="t" r="r" b="b"/>
              <a:pathLst>
                <a:path w="17945" h="33999" extrusionOk="0">
                  <a:moveTo>
                    <a:pt x="2327" y="0"/>
                  </a:moveTo>
                  <a:cubicBezTo>
                    <a:pt x="1686" y="0"/>
                    <a:pt x="1289" y="57"/>
                    <a:pt x="1289" y="57"/>
                  </a:cubicBezTo>
                  <a:lnTo>
                    <a:pt x="1882" y="33768"/>
                  </a:lnTo>
                  <a:lnTo>
                    <a:pt x="1882" y="33768"/>
                  </a:lnTo>
                  <a:cubicBezTo>
                    <a:pt x="640" y="33714"/>
                    <a:pt x="174" y="33695"/>
                    <a:pt x="120" y="33695"/>
                  </a:cubicBezTo>
                  <a:cubicBezTo>
                    <a:pt x="0" y="33695"/>
                    <a:pt x="1882" y="33786"/>
                    <a:pt x="1882" y="33786"/>
                  </a:cubicBezTo>
                  <a:lnTo>
                    <a:pt x="1882" y="33768"/>
                  </a:lnTo>
                  <a:lnTo>
                    <a:pt x="1882" y="33768"/>
                  </a:lnTo>
                  <a:cubicBezTo>
                    <a:pt x="2918" y="33814"/>
                    <a:pt x="4494" y="33884"/>
                    <a:pt x="6820" y="33989"/>
                  </a:cubicBezTo>
                  <a:cubicBezTo>
                    <a:pt x="6964" y="33995"/>
                    <a:pt x="7105" y="33998"/>
                    <a:pt x="7244" y="33998"/>
                  </a:cubicBezTo>
                  <a:cubicBezTo>
                    <a:pt x="17945" y="33998"/>
                    <a:pt x="12835" y="14914"/>
                    <a:pt x="11461" y="7675"/>
                  </a:cubicBezTo>
                  <a:cubicBezTo>
                    <a:pt x="10145" y="750"/>
                    <a:pt x="4645" y="0"/>
                    <a:pt x="232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2"/>
            <p:cNvSpPr/>
            <p:nvPr/>
          </p:nvSpPr>
          <p:spPr>
            <a:xfrm>
              <a:off x="2477625" y="930400"/>
              <a:ext cx="486050" cy="1122850"/>
            </a:xfrm>
            <a:custGeom>
              <a:avLst/>
              <a:gdLst/>
              <a:ahLst/>
              <a:cxnLst/>
              <a:rect l="l" t="t" r="r" b="b"/>
              <a:pathLst>
                <a:path w="19442" h="44914" extrusionOk="0">
                  <a:moveTo>
                    <a:pt x="16957" y="1"/>
                  </a:moveTo>
                  <a:cubicBezTo>
                    <a:pt x="16924" y="1"/>
                    <a:pt x="16891" y="1"/>
                    <a:pt x="16858" y="1"/>
                  </a:cubicBezTo>
                  <a:cubicBezTo>
                    <a:pt x="16030" y="1"/>
                    <a:pt x="15020" y="69"/>
                    <a:pt x="13881" y="290"/>
                  </a:cubicBezTo>
                  <a:cubicBezTo>
                    <a:pt x="12747" y="521"/>
                    <a:pt x="11471" y="911"/>
                    <a:pt x="10216" y="1628"/>
                  </a:cubicBezTo>
                  <a:cubicBezTo>
                    <a:pt x="8961" y="2333"/>
                    <a:pt x="7726" y="3362"/>
                    <a:pt x="6750" y="4710"/>
                  </a:cubicBezTo>
                  <a:cubicBezTo>
                    <a:pt x="5746" y="6041"/>
                    <a:pt x="5031" y="7671"/>
                    <a:pt x="4556" y="9406"/>
                  </a:cubicBezTo>
                  <a:cubicBezTo>
                    <a:pt x="4093" y="11110"/>
                    <a:pt x="3616" y="12872"/>
                    <a:pt x="3131" y="14661"/>
                  </a:cubicBezTo>
                  <a:cubicBezTo>
                    <a:pt x="2653" y="16454"/>
                    <a:pt x="2182" y="18283"/>
                    <a:pt x="1759" y="20124"/>
                  </a:cubicBezTo>
                  <a:cubicBezTo>
                    <a:pt x="1341" y="21968"/>
                    <a:pt x="969" y="23825"/>
                    <a:pt x="673" y="25666"/>
                  </a:cubicBezTo>
                  <a:cubicBezTo>
                    <a:pt x="376" y="27507"/>
                    <a:pt x="177" y="29336"/>
                    <a:pt x="87" y="31116"/>
                  </a:cubicBezTo>
                  <a:cubicBezTo>
                    <a:pt x="0" y="32895"/>
                    <a:pt x="42" y="34628"/>
                    <a:pt x="280" y="36258"/>
                  </a:cubicBezTo>
                  <a:cubicBezTo>
                    <a:pt x="508" y="37883"/>
                    <a:pt x="947" y="39408"/>
                    <a:pt x="1632" y="40686"/>
                  </a:cubicBezTo>
                  <a:cubicBezTo>
                    <a:pt x="2304" y="41974"/>
                    <a:pt x="3259" y="42963"/>
                    <a:pt x="4246" y="43591"/>
                  </a:cubicBezTo>
                  <a:cubicBezTo>
                    <a:pt x="4723" y="43937"/>
                    <a:pt x="5241" y="44125"/>
                    <a:pt x="5698" y="44335"/>
                  </a:cubicBezTo>
                  <a:cubicBezTo>
                    <a:pt x="6175" y="44490"/>
                    <a:pt x="6622" y="44616"/>
                    <a:pt x="7024" y="44712"/>
                  </a:cubicBezTo>
                  <a:cubicBezTo>
                    <a:pt x="7434" y="44773"/>
                    <a:pt x="7801" y="44825"/>
                    <a:pt x="8119" y="44870"/>
                  </a:cubicBezTo>
                  <a:cubicBezTo>
                    <a:pt x="8440" y="44899"/>
                    <a:pt x="8715" y="44890"/>
                    <a:pt x="8936" y="44899"/>
                  </a:cubicBezTo>
                  <a:cubicBezTo>
                    <a:pt x="9376" y="44908"/>
                    <a:pt x="9612" y="44914"/>
                    <a:pt x="9612" y="44914"/>
                  </a:cubicBezTo>
                  <a:cubicBezTo>
                    <a:pt x="9612" y="44914"/>
                    <a:pt x="9376" y="44893"/>
                    <a:pt x="8937" y="44854"/>
                  </a:cubicBezTo>
                  <a:cubicBezTo>
                    <a:pt x="8718" y="44831"/>
                    <a:pt x="8444" y="44822"/>
                    <a:pt x="8131" y="44773"/>
                  </a:cubicBezTo>
                  <a:cubicBezTo>
                    <a:pt x="7819" y="44711"/>
                    <a:pt x="7463" y="44637"/>
                    <a:pt x="7060" y="44556"/>
                  </a:cubicBezTo>
                  <a:cubicBezTo>
                    <a:pt x="6669" y="44442"/>
                    <a:pt x="6239" y="44298"/>
                    <a:pt x="5784" y="44123"/>
                  </a:cubicBezTo>
                  <a:cubicBezTo>
                    <a:pt x="5351" y="43895"/>
                    <a:pt x="4859" y="43692"/>
                    <a:pt x="4420" y="43336"/>
                  </a:cubicBezTo>
                  <a:cubicBezTo>
                    <a:pt x="3507" y="42685"/>
                    <a:pt x="2657" y="41711"/>
                    <a:pt x="2056" y="40471"/>
                  </a:cubicBezTo>
                  <a:cubicBezTo>
                    <a:pt x="1452" y="39231"/>
                    <a:pt x="1082" y="37758"/>
                    <a:pt x="894" y="36177"/>
                  </a:cubicBezTo>
                  <a:cubicBezTo>
                    <a:pt x="706" y="34594"/>
                    <a:pt x="709" y="32900"/>
                    <a:pt x="819" y="31155"/>
                  </a:cubicBezTo>
                  <a:cubicBezTo>
                    <a:pt x="927" y="29410"/>
                    <a:pt x="1172" y="27612"/>
                    <a:pt x="1467" y="25792"/>
                  </a:cubicBezTo>
                  <a:cubicBezTo>
                    <a:pt x="1768" y="23973"/>
                    <a:pt x="2148" y="22137"/>
                    <a:pt x="2567" y="20309"/>
                  </a:cubicBezTo>
                  <a:cubicBezTo>
                    <a:pt x="2979" y="18478"/>
                    <a:pt x="3437" y="16657"/>
                    <a:pt x="3905" y="14863"/>
                  </a:cubicBezTo>
                  <a:cubicBezTo>
                    <a:pt x="4375" y="13076"/>
                    <a:pt x="4834" y="11295"/>
                    <a:pt x="5261" y="9589"/>
                  </a:cubicBezTo>
                  <a:cubicBezTo>
                    <a:pt x="5698" y="7921"/>
                    <a:pt x="6334" y="6353"/>
                    <a:pt x="7252" y="5070"/>
                  </a:cubicBezTo>
                  <a:cubicBezTo>
                    <a:pt x="7693" y="4416"/>
                    <a:pt x="8210" y="3845"/>
                    <a:pt x="8749" y="3337"/>
                  </a:cubicBezTo>
                  <a:cubicBezTo>
                    <a:pt x="9284" y="2821"/>
                    <a:pt x="9871" y="2400"/>
                    <a:pt x="10457" y="2035"/>
                  </a:cubicBezTo>
                  <a:cubicBezTo>
                    <a:pt x="11637" y="1310"/>
                    <a:pt x="12851" y="870"/>
                    <a:pt x="13948" y="589"/>
                  </a:cubicBezTo>
                  <a:cubicBezTo>
                    <a:pt x="15052" y="317"/>
                    <a:pt x="16042" y="200"/>
                    <a:pt x="16863" y="161"/>
                  </a:cubicBezTo>
                  <a:cubicBezTo>
                    <a:pt x="17223" y="142"/>
                    <a:pt x="17550" y="135"/>
                    <a:pt x="17841" y="135"/>
                  </a:cubicBezTo>
                  <a:cubicBezTo>
                    <a:pt x="18211" y="135"/>
                    <a:pt x="18523" y="147"/>
                    <a:pt x="18769" y="164"/>
                  </a:cubicBezTo>
                  <a:cubicBezTo>
                    <a:pt x="19209" y="192"/>
                    <a:pt x="19442" y="228"/>
                    <a:pt x="19442" y="228"/>
                  </a:cubicBezTo>
                  <a:cubicBezTo>
                    <a:pt x="19442" y="228"/>
                    <a:pt x="19210" y="177"/>
                    <a:pt x="18773" y="122"/>
                  </a:cubicBezTo>
                  <a:cubicBezTo>
                    <a:pt x="18352" y="68"/>
                    <a:pt x="17738" y="1"/>
                    <a:pt x="1695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2"/>
            <p:cNvSpPr/>
            <p:nvPr/>
          </p:nvSpPr>
          <p:spPr>
            <a:xfrm>
              <a:off x="2168175" y="1719400"/>
              <a:ext cx="1547450" cy="857250"/>
            </a:xfrm>
            <a:custGeom>
              <a:avLst/>
              <a:gdLst/>
              <a:ahLst/>
              <a:cxnLst/>
              <a:rect l="l" t="t" r="r" b="b"/>
              <a:pathLst>
                <a:path w="61898" h="34290" extrusionOk="0">
                  <a:moveTo>
                    <a:pt x="25486" y="1"/>
                  </a:moveTo>
                  <a:cubicBezTo>
                    <a:pt x="25486" y="1"/>
                    <a:pt x="26550" y="8042"/>
                    <a:pt x="23210" y="10469"/>
                  </a:cubicBezTo>
                  <a:cubicBezTo>
                    <a:pt x="20613" y="12360"/>
                    <a:pt x="5765" y="15476"/>
                    <a:pt x="3337" y="21999"/>
                  </a:cubicBezTo>
                  <a:cubicBezTo>
                    <a:pt x="910" y="28523"/>
                    <a:pt x="0" y="34290"/>
                    <a:pt x="0" y="34290"/>
                  </a:cubicBezTo>
                  <a:lnTo>
                    <a:pt x="61897" y="34290"/>
                  </a:lnTo>
                  <a:cubicBezTo>
                    <a:pt x="61897" y="34290"/>
                    <a:pt x="60987" y="28523"/>
                    <a:pt x="58559" y="21999"/>
                  </a:cubicBezTo>
                  <a:cubicBezTo>
                    <a:pt x="56132" y="15476"/>
                    <a:pt x="41285" y="12359"/>
                    <a:pt x="38684" y="10469"/>
                  </a:cubicBezTo>
                  <a:cubicBezTo>
                    <a:pt x="35348" y="8042"/>
                    <a:pt x="36410" y="1"/>
                    <a:pt x="36410" y="1"/>
                  </a:cubicBezTo>
                  <a:lnTo>
                    <a:pt x="36410" y="1"/>
                  </a:lnTo>
                  <a:lnTo>
                    <a:pt x="30948" y="145"/>
                  </a:lnTo>
                  <a:lnTo>
                    <a:pt x="25486" y="1"/>
                  </a:ln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p:cNvSpPr/>
            <p:nvPr/>
          </p:nvSpPr>
          <p:spPr>
            <a:xfrm>
              <a:off x="2378600" y="2114850"/>
              <a:ext cx="1117875" cy="461800"/>
            </a:xfrm>
            <a:custGeom>
              <a:avLst/>
              <a:gdLst/>
              <a:ahLst/>
              <a:cxnLst/>
              <a:rect l="l" t="t" r="r" b="b"/>
              <a:pathLst>
                <a:path w="44715" h="18472" extrusionOk="0">
                  <a:moveTo>
                    <a:pt x="43341" y="1"/>
                  </a:moveTo>
                  <a:cubicBezTo>
                    <a:pt x="40398" y="4806"/>
                    <a:pt x="32097" y="8271"/>
                    <a:pt x="22306" y="8271"/>
                  </a:cubicBezTo>
                  <a:cubicBezTo>
                    <a:pt x="12515" y="8271"/>
                    <a:pt x="4212" y="4806"/>
                    <a:pt x="1271" y="2"/>
                  </a:cubicBezTo>
                  <a:cubicBezTo>
                    <a:pt x="836" y="226"/>
                    <a:pt x="414" y="455"/>
                    <a:pt x="0" y="692"/>
                  </a:cubicBezTo>
                  <a:cubicBezTo>
                    <a:pt x="1165" y="3491"/>
                    <a:pt x="1860" y="7020"/>
                    <a:pt x="1860" y="10856"/>
                  </a:cubicBezTo>
                  <a:cubicBezTo>
                    <a:pt x="1860" y="13605"/>
                    <a:pt x="1501" y="16195"/>
                    <a:pt x="872" y="18472"/>
                  </a:cubicBezTo>
                  <a:lnTo>
                    <a:pt x="43771" y="18472"/>
                  </a:lnTo>
                  <a:cubicBezTo>
                    <a:pt x="43163" y="16226"/>
                    <a:pt x="42821" y="13686"/>
                    <a:pt x="42821" y="10994"/>
                  </a:cubicBezTo>
                  <a:cubicBezTo>
                    <a:pt x="42822" y="7121"/>
                    <a:pt x="43530" y="3563"/>
                    <a:pt x="44715" y="752"/>
                  </a:cubicBezTo>
                  <a:cubicBezTo>
                    <a:pt x="44268" y="492"/>
                    <a:pt x="43810" y="243"/>
                    <a:pt x="43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p:cNvSpPr/>
            <p:nvPr/>
          </p:nvSpPr>
          <p:spPr>
            <a:xfrm>
              <a:off x="2611800" y="200777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p:cNvSpPr/>
            <p:nvPr/>
          </p:nvSpPr>
          <p:spPr>
            <a:xfrm>
              <a:off x="3152700" y="19843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p:cNvSpPr/>
            <p:nvPr/>
          </p:nvSpPr>
          <p:spPr>
            <a:xfrm>
              <a:off x="3119125" y="2038800"/>
              <a:ext cx="48475" cy="48500"/>
            </a:xfrm>
            <a:custGeom>
              <a:avLst/>
              <a:gdLst/>
              <a:ahLst/>
              <a:cxnLst/>
              <a:rect l="l" t="t" r="r" b="b"/>
              <a:pathLst>
                <a:path w="1939" h="1940" extrusionOk="0">
                  <a:moveTo>
                    <a:pt x="969" y="1"/>
                  </a:moveTo>
                  <a:cubicBezTo>
                    <a:pt x="434" y="1"/>
                    <a:pt x="0" y="435"/>
                    <a:pt x="0" y="970"/>
                  </a:cubicBezTo>
                  <a:cubicBezTo>
                    <a:pt x="0" y="1505"/>
                    <a:pt x="434" y="1940"/>
                    <a:pt x="969" y="1940"/>
                  </a:cubicBezTo>
                  <a:cubicBezTo>
                    <a:pt x="1505" y="1940"/>
                    <a:pt x="1939" y="1505"/>
                    <a:pt x="1939" y="970"/>
                  </a:cubicBezTo>
                  <a:cubicBezTo>
                    <a:pt x="1939" y="435"/>
                    <a:pt x="1505" y="1"/>
                    <a:pt x="9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p:cNvSpPr/>
            <p:nvPr/>
          </p:nvSpPr>
          <p:spPr>
            <a:xfrm>
              <a:off x="3077900" y="2082625"/>
              <a:ext cx="48500" cy="48500"/>
            </a:xfrm>
            <a:custGeom>
              <a:avLst/>
              <a:gdLst/>
              <a:ahLst/>
              <a:cxnLst/>
              <a:rect l="l" t="t" r="r" b="b"/>
              <a:pathLst>
                <a:path w="1940" h="1940" extrusionOk="0">
                  <a:moveTo>
                    <a:pt x="970" y="0"/>
                  </a:moveTo>
                  <a:cubicBezTo>
                    <a:pt x="435" y="0"/>
                    <a:pt x="0" y="435"/>
                    <a:pt x="0" y="970"/>
                  </a:cubicBezTo>
                  <a:cubicBezTo>
                    <a:pt x="0" y="1505"/>
                    <a:pt x="435"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p:cNvSpPr/>
            <p:nvPr/>
          </p:nvSpPr>
          <p:spPr>
            <a:xfrm>
              <a:off x="3023450" y="2123475"/>
              <a:ext cx="48500" cy="48450"/>
            </a:xfrm>
            <a:custGeom>
              <a:avLst/>
              <a:gdLst/>
              <a:ahLst/>
              <a:cxnLst/>
              <a:rect l="l" t="t" r="r" b="b"/>
              <a:pathLst>
                <a:path w="1940" h="1938" extrusionOk="0">
                  <a:moveTo>
                    <a:pt x="970" y="0"/>
                  </a:moveTo>
                  <a:cubicBezTo>
                    <a:pt x="435" y="0"/>
                    <a:pt x="0" y="433"/>
                    <a:pt x="0" y="969"/>
                  </a:cubicBezTo>
                  <a:cubicBezTo>
                    <a:pt x="0" y="1505"/>
                    <a:pt x="435" y="1937"/>
                    <a:pt x="970" y="1937"/>
                  </a:cubicBezTo>
                  <a:cubicBezTo>
                    <a:pt x="1505" y="1937"/>
                    <a:pt x="1939" y="1505"/>
                    <a:pt x="1939" y="969"/>
                  </a:cubicBezTo>
                  <a:cubicBezTo>
                    <a:pt x="1939" y="433"/>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2"/>
            <p:cNvSpPr/>
            <p:nvPr/>
          </p:nvSpPr>
          <p:spPr>
            <a:xfrm>
              <a:off x="2965625" y="2150625"/>
              <a:ext cx="48475" cy="48500"/>
            </a:xfrm>
            <a:custGeom>
              <a:avLst/>
              <a:gdLst/>
              <a:ahLst/>
              <a:cxnLst/>
              <a:rect l="l" t="t" r="r" b="b"/>
              <a:pathLst>
                <a:path w="1939" h="1940" extrusionOk="0">
                  <a:moveTo>
                    <a:pt x="970" y="1"/>
                  </a:moveTo>
                  <a:cubicBezTo>
                    <a:pt x="434" y="1"/>
                    <a:pt x="0" y="435"/>
                    <a:pt x="0" y="970"/>
                  </a:cubicBezTo>
                  <a:cubicBezTo>
                    <a:pt x="0" y="1505"/>
                    <a:pt x="434"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2"/>
            <p:cNvSpPr/>
            <p:nvPr/>
          </p:nvSpPr>
          <p:spPr>
            <a:xfrm>
              <a:off x="2900950" y="2157875"/>
              <a:ext cx="48500" cy="48500"/>
            </a:xfrm>
            <a:custGeom>
              <a:avLst/>
              <a:gdLst/>
              <a:ahLst/>
              <a:cxnLst/>
              <a:rect l="l" t="t" r="r" b="b"/>
              <a:pathLst>
                <a:path w="1940" h="1940" extrusionOk="0">
                  <a:moveTo>
                    <a:pt x="970" y="1"/>
                  </a:moveTo>
                  <a:cubicBezTo>
                    <a:pt x="435" y="1"/>
                    <a:pt x="0" y="435"/>
                    <a:pt x="0" y="970"/>
                  </a:cubicBezTo>
                  <a:cubicBezTo>
                    <a:pt x="0" y="1505"/>
                    <a:pt x="435" y="1940"/>
                    <a:pt x="970" y="1940"/>
                  </a:cubicBezTo>
                  <a:cubicBezTo>
                    <a:pt x="1505" y="1940"/>
                    <a:pt x="1939" y="1505"/>
                    <a:pt x="1939" y="970"/>
                  </a:cubicBezTo>
                  <a:cubicBezTo>
                    <a:pt x="1939"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2"/>
            <p:cNvSpPr/>
            <p:nvPr/>
          </p:nvSpPr>
          <p:spPr>
            <a:xfrm>
              <a:off x="2836325" y="2147250"/>
              <a:ext cx="48500" cy="48500"/>
            </a:xfrm>
            <a:custGeom>
              <a:avLst/>
              <a:gdLst/>
              <a:ahLst/>
              <a:cxnLst/>
              <a:rect l="l" t="t" r="r" b="b"/>
              <a:pathLst>
                <a:path w="1940" h="1940" extrusionOk="0">
                  <a:moveTo>
                    <a:pt x="970" y="0"/>
                  </a:moveTo>
                  <a:cubicBezTo>
                    <a:pt x="434" y="0"/>
                    <a:pt x="0" y="435"/>
                    <a:pt x="0" y="970"/>
                  </a:cubicBezTo>
                  <a:cubicBezTo>
                    <a:pt x="0" y="1505"/>
                    <a:pt x="434" y="1939"/>
                    <a:pt x="970" y="1939"/>
                  </a:cubicBezTo>
                  <a:cubicBezTo>
                    <a:pt x="1505" y="1939"/>
                    <a:pt x="1939" y="1505"/>
                    <a:pt x="1939" y="970"/>
                  </a:cubicBezTo>
                  <a:cubicBezTo>
                    <a:pt x="1939" y="435"/>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2"/>
            <p:cNvSpPr/>
            <p:nvPr/>
          </p:nvSpPr>
          <p:spPr>
            <a:xfrm>
              <a:off x="2768300" y="2130275"/>
              <a:ext cx="48500" cy="48475"/>
            </a:xfrm>
            <a:custGeom>
              <a:avLst/>
              <a:gdLst/>
              <a:ahLst/>
              <a:cxnLst/>
              <a:rect l="l" t="t" r="r" b="b"/>
              <a:pathLst>
                <a:path w="1940" h="1939"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2"/>
            <p:cNvSpPr/>
            <p:nvPr/>
          </p:nvSpPr>
          <p:spPr>
            <a:xfrm>
              <a:off x="2703625" y="2099650"/>
              <a:ext cx="48500" cy="48500"/>
            </a:xfrm>
            <a:custGeom>
              <a:avLst/>
              <a:gdLst/>
              <a:ahLst/>
              <a:cxnLst/>
              <a:rect l="l" t="t" r="r" b="b"/>
              <a:pathLst>
                <a:path w="1940" h="1940" extrusionOk="0">
                  <a:moveTo>
                    <a:pt x="970" y="0"/>
                  </a:moveTo>
                  <a:cubicBezTo>
                    <a:pt x="435" y="0"/>
                    <a:pt x="1" y="434"/>
                    <a:pt x="1" y="970"/>
                  </a:cubicBezTo>
                  <a:cubicBezTo>
                    <a:pt x="1" y="1505"/>
                    <a:pt x="435" y="1939"/>
                    <a:pt x="970" y="1939"/>
                  </a:cubicBezTo>
                  <a:cubicBezTo>
                    <a:pt x="1505" y="1939"/>
                    <a:pt x="1940" y="1505"/>
                    <a:pt x="1940" y="970"/>
                  </a:cubicBezTo>
                  <a:cubicBezTo>
                    <a:pt x="1940" y="434"/>
                    <a:pt x="1505" y="0"/>
                    <a:pt x="9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2"/>
            <p:cNvSpPr/>
            <p:nvPr/>
          </p:nvSpPr>
          <p:spPr>
            <a:xfrm>
              <a:off x="2652600" y="2055825"/>
              <a:ext cx="48500" cy="48450"/>
            </a:xfrm>
            <a:custGeom>
              <a:avLst/>
              <a:gdLst/>
              <a:ahLst/>
              <a:cxnLst/>
              <a:rect l="l" t="t" r="r" b="b"/>
              <a:pathLst>
                <a:path w="1940" h="1938" extrusionOk="0">
                  <a:moveTo>
                    <a:pt x="970" y="1"/>
                  </a:moveTo>
                  <a:cubicBezTo>
                    <a:pt x="435" y="1"/>
                    <a:pt x="1" y="433"/>
                    <a:pt x="1" y="970"/>
                  </a:cubicBezTo>
                  <a:cubicBezTo>
                    <a:pt x="1" y="1505"/>
                    <a:pt x="435" y="1938"/>
                    <a:pt x="970" y="1938"/>
                  </a:cubicBezTo>
                  <a:cubicBezTo>
                    <a:pt x="1505" y="1938"/>
                    <a:pt x="1940" y="1505"/>
                    <a:pt x="1940" y="970"/>
                  </a:cubicBezTo>
                  <a:cubicBezTo>
                    <a:pt x="1940" y="433"/>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2"/>
            <p:cNvSpPr/>
            <p:nvPr/>
          </p:nvSpPr>
          <p:spPr>
            <a:xfrm>
              <a:off x="3148975" y="1352375"/>
              <a:ext cx="160450" cy="183775"/>
            </a:xfrm>
            <a:custGeom>
              <a:avLst/>
              <a:gdLst/>
              <a:ahLst/>
              <a:cxnLst/>
              <a:rect l="l" t="t" r="r" b="b"/>
              <a:pathLst>
                <a:path w="6418" h="7351" extrusionOk="0">
                  <a:moveTo>
                    <a:pt x="3327" y="0"/>
                  </a:moveTo>
                  <a:cubicBezTo>
                    <a:pt x="2585" y="0"/>
                    <a:pt x="1473" y="335"/>
                    <a:pt x="888" y="2146"/>
                  </a:cubicBezTo>
                  <a:cubicBezTo>
                    <a:pt x="1" y="4901"/>
                    <a:pt x="841" y="7016"/>
                    <a:pt x="2446" y="7272"/>
                  </a:cubicBezTo>
                  <a:cubicBezTo>
                    <a:pt x="2627" y="7325"/>
                    <a:pt x="2809" y="7351"/>
                    <a:pt x="2991" y="7351"/>
                  </a:cubicBezTo>
                  <a:cubicBezTo>
                    <a:pt x="4375" y="7351"/>
                    <a:pt x="5714" y="5841"/>
                    <a:pt x="6046" y="3305"/>
                  </a:cubicBezTo>
                  <a:cubicBezTo>
                    <a:pt x="6417" y="454"/>
                    <a:pt x="4259" y="134"/>
                    <a:pt x="4055" y="110"/>
                  </a:cubicBezTo>
                  <a:cubicBezTo>
                    <a:pt x="3989" y="87"/>
                    <a:pt x="3706" y="0"/>
                    <a:pt x="3327"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2"/>
            <p:cNvSpPr/>
            <p:nvPr/>
          </p:nvSpPr>
          <p:spPr>
            <a:xfrm>
              <a:off x="2581200" y="1352375"/>
              <a:ext cx="160450" cy="183775"/>
            </a:xfrm>
            <a:custGeom>
              <a:avLst/>
              <a:gdLst/>
              <a:ahLst/>
              <a:cxnLst/>
              <a:rect l="l" t="t" r="r" b="b"/>
              <a:pathLst>
                <a:path w="6418" h="7351" extrusionOk="0">
                  <a:moveTo>
                    <a:pt x="3093" y="0"/>
                  </a:moveTo>
                  <a:cubicBezTo>
                    <a:pt x="2714" y="0"/>
                    <a:pt x="2431" y="87"/>
                    <a:pt x="2365" y="110"/>
                  </a:cubicBezTo>
                  <a:cubicBezTo>
                    <a:pt x="2161" y="134"/>
                    <a:pt x="1" y="454"/>
                    <a:pt x="374" y="3305"/>
                  </a:cubicBezTo>
                  <a:cubicBezTo>
                    <a:pt x="706" y="5841"/>
                    <a:pt x="2044" y="7351"/>
                    <a:pt x="3429" y="7351"/>
                  </a:cubicBezTo>
                  <a:cubicBezTo>
                    <a:pt x="3610" y="7351"/>
                    <a:pt x="3793" y="7325"/>
                    <a:pt x="3973" y="7272"/>
                  </a:cubicBezTo>
                  <a:cubicBezTo>
                    <a:pt x="5580" y="7016"/>
                    <a:pt x="6417" y="4901"/>
                    <a:pt x="5531" y="2146"/>
                  </a:cubicBezTo>
                  <a:cubicBezTo>
                    <a:pt x="4948" y="335"/>
                    <a:pt x="3835" y="0"/>
                    <a:pt x="3093" y="0"/>
                  </a:cubicBezTo>
                  <a:close/>
                </a:path>
              </a:pathLst>
            </a:custGeom>
            <a:solidFill>
              <a:srgbClr val="E2C6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2"/>
            <p:cNvSpPr/>
            <p:nvPr/>
          </p:nvSpPr>
          <p:spPr>
            <a:xfrm>
              <a:off x="2647125" y="1016625"/>
              <a:ext cx="607275" cy="770150"/>
            </a:xfrm>
            <a:custGeom>
              <a:avLst/>
              <a:gdLst/>
              <a:ahLst/>
              <a:cxnLst/>
              <a:rect l="l" t="t" r="r" b="b"/>
              <a:pathLst>
                <a:path w="24291" h="30806" extrusionOk="0">
                  <a:moveTo>
                    <a:pt x="11367" y="1"/>
                  </a:moveTo>
                  <a:cubicBezTo>
                    <a:pt x="8933" y="1"/>
                    <a:pt x="2016" y="922"/>
                    <a:pt x="1073" y="11272"/>
                  </a:cubicBezTo>
                  <a:cubicBezTo>
                    <a:pt x="1" y="23024"/>
                    <a:pt x="5071" y="30806"/>
                    <a:pt x="11613" y="30806"/>
                  </a:cubicBezTo>
                  <a:cubicBezTo>
                    <a:pt x="11790" y="30806"/>
                    <a:pt x="11968" y="30800"/>
                    <a:pt x="12146" y="30789"/>
                  </a:cubicBezTo>
                  <a:cubicBezTo>
                    <a:pt x="12325" y="30800"/>
                    <a:pt x="12503" y="30806"/>
                    <a:pt x="12679" y="30806"/>
                  </a:cubicBezTo>
                  <a:cubicBezTo>
                    <a:pt x="19223" y="30806"/>
                    <a:pt x="24291" y="23024"/>
                    <a:pt x="23221" y="11272"/>
                  </a:cubicBezTo>
                  <a:cubicBezTo>
                    <a:pt x="22277" y="922"/>
                    <a:pt x="15361" y="1"/>
                    <a:pt x="12926" y="1"/>
                  </a:cubicBezTo>
                  <a:cubicBezTo>
                    <a:pt x="12539" y="1"/>
                    <a:pt x="12265" y="24"/>
                    <a:pt x="12146" y="36"/>
                  </a:cubicBezTo>
                  <a:cubicBezTo>
                    <a:pt x="12028" y="24"/>
                    <a:pt x="11754" y="1"/>
                    <a:pt x="11367" y="1"/>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2"/>
            <p:cNvSpPr/>
            <p:nvPr/>
          </p:nvSpPr>
          <p:spPr>
            <a:xfrm>
              <a:off x="2666325" y="956500"/>
              <a:ext cx="574975" cy="364050"/>
            </a:xfrm>
            <a:custGeom>
              <a:avLst/>
              <a:gdLst/>
              <a:ahLst/>
              <a:cxnLst/>
              <a:rect l="l" t="t" r="r" b="b"/>
              <a:pathLst>
                <a:path w="22999" h="14562" extrusionOk="0">
                  <a:moveTo>
                    <a:pt x="12301" y="3857"/>
                  </a:moveTo>
                  <a:cubicBezTo>
                    <a:pt x="12405" y="4197"/>
                    <a:pt x="12491" y="4598"/>
                    <a:pt x="12563" y="5039"/>
                  </a:cubicBezTo>
                  <a:cubicBezTo>
                    <a:pt x="12408" y="4304"/>
                    <a:pt x="12301" y="3858"/>
                    <a:pt x="12301" y="3857"/>
                  </a:cubicBezTo>
                  <a:close/>
                  <a:moveTo>
                    <a:pt x="11766" y="1"/>
                  </a:moveTo>
                  <a:cubicBezTo>
                    <a:pt x="11436" y="1"/>
                    <a:pt x="11096" y="12"/>
                    <a:pt x="10746" y="37"/>
                  </a:cubicBezTo>
                  <a:cubicBezTo>
                    <a:pt x="10746" y="37"/>
                    <a:pt x="0" y="178"/>
                    <a:pt x="305" y="13644"/>
                  </a:cubicBezTo>
                  <a:cubicBezTo>
                    <a:pt x="305" y="13644"/>
                    <a:pt x="367" y="13750"/>
                    <a:pt x="2225" y="13952"/>
                  </a:cubicBezTo>
                  <a:cubicBezTo>
                    <a:pt x="2395" y="11620"/>
                    <a:pt x="4025" y="7753"/>
                    <a:pt x="5658" y="5835"/>
                  </a:cubicBezTo>
                  <a:lnTo>
                    <a:pt x="5658" y="5835"/>
                  </a:lnTo>
                  <a:cubicBezTo>
                    <a:pt x="5658" y="5836"/>
                    <a:pt x="4137" y="10584"/>
                    <a:pt x="3943" y="14088"/>
                  </a:cubicBezTo>
                  <a:cubicBezTo>
                    <a:pt x="6261" y="14325"/>
                    <a:pt x="8889" y="14562"/>
                    <a:pt x="12195" y="14562"/>
                  </a:cubicBezTo>
                  <a:cubicBezTo>
                    <a:pt x="12205" y="14562"/>
                    <a:pt x="12216" y="14562"/>
                    <a:pt x="12226" y="14562"/>
                  </a:cubicBezTo>
                  <a:cubicBezTo>
                    <a:pt x="12839" y="12422"/>
                    <a:pt x="13030" y="7900"/>
                    <a:pt x="12563" y="5039"/>
                  </a:cubicBezTo>
                  <a:lnTo>
                    <a:pt x="12563" y="5039"/>
                  </a:lnTo>
                  <a:cubicBezTo>
                    <a:pt x="12987" y="7063"/>
                    <a:pt x="13773" y="11299"/>
                    <a:pt x="13674" y="14554"/>
                  </a:cubicBezTo>
                  <a:cubicBezTo>
                    <a:pt x="16023" y="14521"/>
                    <a:pt x="18396" y="14350"/>
                    <a:pt x="20544" y="13962"/>
                  </a:cubicBezTo>
                  <a:cubicBezTo>
                    <a:pt x="20544" y="12166"/>
                    <a:pt x="20343" y="8874"/>
                    <a:pt x="19087" y="5978"/>
                  </a:cubicBezTo>
                  <a:lnTo>
                    <a:pt x="19087" y="5978"/>
                  </a:lnTo>
                  <a:cubicBezTo>
                    <a:pt x="19088" y="5979"/>
                    <a:pt x="20894" y="9278"/>
                    <a:pt x="21190" y="13842"/>
                  </a:cubicBezTo>
                  <a:cubicBezTo>
                    <a:pt x="21533" y="13771"/>
                    <a:pt x="21870" y="13696"/>
                    <a:pt x="22197" y="13612"/>
                  </a:cubicBezTo>
                  <a:cubicBezTo>
                    <a:pt x="22197" y="13609"/>
                    <a:pt x="22999" y="1"/>
                    <a:pt x="11766"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2"/>
            <p:cNvSpPr/>
            <p:nvPr/>
          </p:nvSpPr>
          <p:spPr>
            <a:xfrm>
              <a:off x="2619025" y="1151300"/>
              <a:ext cx="82525" cy="427000"/>
            </a:xfrm>
            <a:custGeom>
              <a:avLst/>
              <a:gdLst/>
              <a:ahLst/>
              <a:cxnLst/>
              <a:rect l="l" t="t" r="r" b="b"/>
              <a:pathLst>
                <a:path w="3301" h="17080" extrusionOk="0">
                  <a:moveTo>
                    <a:pt x="669" y="1"/>
                  </a:moveTo>
                  <a:cubicBezTo>
                    <a:pt x="261" y="1"/>
                    <a:pt x="0" y="953"/>
                    <a:pt x="137" y="3810"/>
                  </a:cubicBezTo>
                  <a:cubicBezTo>
                    <a:pt x="544" y="12384"/>
                    <a:pt x="3301" y="17079"/>
                    <a:pt x="3301" y="17079"/>
                  </a:cubicBezTo>
                  <a:cubicBezTo>
                    <a:pt x="1769" y="10038"/>
                    <a:pt x="2892" y="3810"/>
                    <a:pt x="2892" y="3810"/>
                  </a:cubicBezTo>
                  <a:cubicBezTo>
                    <a:pt x="2892" y="3810"/>
                    <a:pt x="1486" y="1"/>
                    <a:pt x="66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2"/>
            <p:cNvSpPr/>
            <p:nvPr/>
          </p:nvSpPr>
          <p:spPr>
            <a:xfrm>
              <a:off x="3200725" y="1151300"/>
              <a:ext cx="82525" cy="427000"/>
            </a:xfrm>
            <a:custGeom>
              <a:avLst/>
              <a:gdLst/>
              <a:ahLst/>
              <a:cxnLst/>
              <a:rect l="l" t="t" r="r" b="b"/>
              <a:pathLst>
                <a:path w="3301" h="17080" extrusionOk="0">
                  <a:moveTo>
                    <a:pt x="2631" y="0"/>
                  </a:moveTo>
                  <a:cubicBezTo>
                    <a:pt x="1814" y="0"/>
                    <a:pt x="408" y="3810"/>
                    <a:pt x="408" y="3810"/>
                  </a:cubicBezTo>
                  <a:cubicBezTo>
                    <a:pt x="408" y="3810"/>
                    <a:pt x="1531" y="10038"/>
                    <a:pt x="1" y="17079"/>
                  </a:cubicBezTo>
                  <a:cubicBezTo>
                    <a:pt x="1" y="17079"/>
                    <a:pt x="2756" y="12384"/>
                    <a:pt x="3165" y="3810"/>
                  </a:cubicBezTo>
                  <a:cubicBezTo>
                    <a:pt x="3300" y="953"/>
                    <a:pt x="3039" y="0"/>
                    <a:pt x="263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2"/>
            <p:cNvSpPr/>
            <p:nvPr/>
          </p:nvSpPr>
          <p:spPr>
            <a:xfrm>
              <a:off x="2729700" y="1033425"/>
              <a:ext cx="128175" cy="273000"/>
            </a:xfrm>
            <a:custGeom>
              <a:avLst/>
              <a:gdLst/>
              <a:ahLst/>
              <a:cxnLst/>
              <a:rect l="l" t="t" r="r" b="b"/>
              <a:pathLst>
                <a:path w="5127" h="10920" extrusionOk="0">
                  <a:moveTo>
                    <a:pt x="4866" y="0"/>
                  </a:moveTo>
                  <a:cubicBezTo>
                    <a:pt x="1988" y="2363"/>
                    <a:pt x="81" y="10484"/>
                    <a:pt x="1" y="10828"/>
                  </a:cubicBezTo>
                  <a:lnTo>
                    <a:pt x="399" y="10920"/>
                  </a:lnTo>
                  <a:cubicBezTo>
                    <a:pt x="417" y="10837"/>
                    <a:pt x="2355" y="2591"/>
                    <a:pt x="5126" y="316"/>
                  </a:cubicBezTo>
                  <a:lnTo>
                    <a:pt x="4866"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2"/>
            <p:cNvSpPr/>
            <p:nvPr/>
          </p:nvSpPr>
          <p:spPr>
            <a:xfrm>
              <a:off x="2975350" y="1081550"/>
              <a:ext cx="37400" cy="240250"/>
            </a:xfrm>
            <a:custGeom>
              <a:avLst/>
              <a:gdLst/>
              <a:ahLst/>
              <a:cxnLst/>
              <a:rect l="l" t="t" r="r" b="b"/>
              <a:pathLst>
                <a:path w="1496" h="9610" extrusionOk="0">
                  <a:moveTo>
                    <a:pt x="405" y="1"/>
                  </a:moveTo>
                  <a:lnTo>
                    <a:pt x="0" y="64"/>
                  </a:lnTo>
                  <a:cubicBezTo>
                    <a:pt x="12" y="134"/>
                    <a:pt x="1081" y="7029"/>
                    <a:pt x="486" y="9513"/>
                  </a:cubicBezTo>
                  <a:lnTo>
                    <a:pt x="881" y="9610"/>
                  </a:lnTo>
                  <a:cubicBezTo>
                    <a:pt x="1496" y="7047"/>
                    <a:pt x="448" y="288"/>
                    <a:pt x="405"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2"/>
            <p:cNvSpPr/>
            <p:nvPr/>
          </p:nvSpPr>
          <p:spPr>
            <a:xfrm>
              <a:off x="2853250" y="1597425"/>
              <a:ext cx="175325" cy="42925"/>
            </a:xfrm>
            <a:custGeom>
              <a:avLst/>
              <a:gdLst/>
              <a:ahLst/>
              <a:cxnLst/>
              <a:rect l="l" t="t" r="r" b="b"/>
              <a:pathLst>
                <a:path w="7013" h="1717" extrusionOk="0">
                  <a:moveTo>
                    <a:pt x="1" y="1"/>
                  </a:moveTo>
                  <a:cubicBezTo>
                    <a:pt x="1" y="1"/>
                    <a:pt x="78" y="90"/>
                    <a:pt x="225" y="237"/>
                  </a:cubicBezTo>
                  <a:cubicBezTo>
                    <a:pt x="299" y="311"/>
                    <a:pt x="389" y="401"/>
                    <a:pt x="495" y="500"/>
                  </a:cubicBezTo>
                  <a:cubicBezTo>
                    <a:pt x="604" y="601"/>
                    <a:pt x="716" y="725"/>
                    <a:pt x="877" y="813"/>
                  </a:cubicBezTo>
                  <a:cubicBezTo>
                    <a:pt x="1029" y="910"/>
                    <a:pt x="1194" y="1015"/>
                    <a:pt x="1376" y="1121"/>
                  </a:cubicBezTo>
                  <a:cubicBezTo>
                    <a:pt x="1552" y="1241"/>
                    <a:pt x="1763" y="1312"/>
                    <a:pt x="1977" y="1390"/>
                  </a:cubicBezTo>
                  <a:cubicBezTo>
                    <a:pt x="2086" y="1429"/>
                    <a:pt x="2195" y="1468"/>
                    <a:pt x="2307" y="1507"/>
                  </a:cubicBezTo>
                  <a:lnTo>
                    <a:pt x="2476" y="1567"/>
                  </a:lnTo>
                  <a:lnTo>
                    <a:pt x="2654" y="1597"/>
                  </a:lnTo>
                  <a:cubicBezTo>
                    <a:pt x="2894" y="1638"/>
                    <a:pt x="3138" y="1675"/>
                    <a:pt x="3380" y="1714"/>
                  </a:cubicBezTo>
                  <a:cubicBezTo>
                    <a:pt x="3427" y="1716"/>
                    <a:pt x="3475" y="1716"/>
                    <a:pt x="3523" y="1716"/>
                  </a:cubicBezTo>
                  <a:cubicBezTo>
                    <a:pt x="3719" y="1716"/>
                    <a:pt x="3917" y="1708"/>
                    <a:pt x="4110" y="1705"/>
                  </a:cubicBezTo>
                  <a:cubicBezTo>
                    <a:pt x="4125" y="1706"/>
                    <a:pt x="4141" y="1706"/>
                    <a:pt x="4156" y="1706"/>
                  </a:cubicBezTo>
                  <a:cubicBezTo>
                    <a:pt x="4381" y="1706"/>
                    <a:pt x="4598" y="1646"/>
                    <a:pt x="4808" y="1609"/>
                  </a:cubicBezTo>
                  <a:cubicBezTo>
                    <a:pt x="5032" y="1558"/>
                    <a:pt x="5247" y="1534"/>
                    <a:pt x="5445" y="1450"/>
                  </a:cubicBezTo>
                  <a:cubicBezTo>
                    <a:pt x="5643" y="1378"/>
                    <a:pt x="5828" y="1303"/>
                    <a:pt x="5995" y="1233"/>
                  </a:cubicBezTo>
                  <a:cubicBezTo>
                    <a:pt x="6168" y="1173"/>
                    <a:pt x="6305" y="1089"/>
                    <a:pt x="6426" y="1011"/>
                  </a:cubicBezTo>
                  <a:cubicBezTo>
                    <a:pt x="6551" y="940"/>
                    <a:pt x="6656" y="871"/>
                    <a:pt x="6742" y="814"/>
                  </a:cubicBezTo>
                  <a:cubicBezTo>
                    <a:pt x="6915" y="700"/>
                    <a:pt x="7013" y="631"/>
                    <a:pt x="7013" y="631"/>
                  </a:cubicBezTo>
                  <a:lnTo>
                    <a:pt x="7013" y="631"/>
                  </a:lnTo>
                  <a:cubicBezTo>
                    <a:pt x="7013" y="631"/>
                    <a:pt x="6897" y="652"/>
                    <a:pt x="6696" y="701"/>
                  </a:cubicBezTo>
                  <a:cubicBezTo>
                    <a:pt x="6596" y="728"/>
                    <a:pt x="6472" y="755"/>
                    <a:pt x="6335" y="796"/>
                  </a:cubicBezTo>
                  <a:cubicBezTo>
                    <a:pt x="6198" y="835"/>
                    <a:pt x="6040" y="879"/>
                    <a:pt x="5870" y="901"/>
                  </a:cubicBezTo>
                  <a:cubicBezTo>
                    <a:pt x="5702" y="928"/>
                    <a:pt x="5520" y="958"/>
                    <a:pt x="5334" y="1000"/>
                  </a:cubicBezTo>
                  <a:cubicBezTo>
                    <a:pt x="5149" y="1053"/>
                    <a:pt x="4937" y="1036"/>
                    <a:pt x="4731" y="1068"/>
                  </a:cubicBezTo>
                  <a:cubicBezTo>
                    <a:pt x="4561" y="1085"/>
                    <a:pt x="4388" y="1108"/>
                    <a:pt x="4211" y="1108"/>
                  </a:cubicBezTo>
                  <a:cubicBezTo>
                    <a:pt x="4170" y="1108"/>
                    <a:pt x="4129" y="1107"/>
                    <a:pt x="4088" y="1104"/>
                  </a:cubicBezTo>
                  <a:cubicBezTo>
                    <a:pt x="3870" y="1098"/>
                    <a:pt x="3646" y="1104"/>
                    <a:pt x="3426" y="1092"/>
                  </a:cubicBezTo>
                  <a:cubicBezTo>
                    <a:pt x="3207" y="1064"/>
                    <a:pt x="2988" y="1036"/>
                    <a:pt x="2771" y="1008"/>
                  </a:cubicBezTo>
                  <a:cubicBezTo>
                    <a:pt x="2552" y="993"/>
                    <a:pt x="2350" y="910"/>
                    <a:pt x="2146" y="867"/>
                  </a:cubicBezTo>
                  <a:cubicBezTo>
                    <a:pt x="1946" y="811"/>
                    <a:pt x="1740" y="782"/>
                    <a:pt x="1567" y="695"/>
                  </a:cubicBezTo>
                  <a:cubicBezTo>
                    <a:pt x="1388" y="623"/>
                    <a:pt x="1215" y="559"/>
                    <a:pt x="1053" y="500"/>
                  </a:cubicBezTo>
                  <a:cubicBezTo>
                    <a:pt x="886" y="450"/>
                    <a:pt x="754" y="365"/>
                    <a:pt x="629" y="303"/>
                  </a:cubicBezTo>
                  <a:cubicBezTo>
                    <a:pt x="501" y="240"/>
                    <a:pt x="392" y="183"/>
                    <a:pt x="300" y="138"/>
                  </a:cubicBezTo>
                  <a:cubicBezTo>
                    <a:pt x="114" y="4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2"/>
            <p:cNvSpPr/>
            <p:nvPr/>
          </p:nvSpPr>
          <p:spPr>
            <a:xfrm>
              <a:off x="26390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5" y="1940"/>
                    <a:pt x="1940" y="1505"/>
                    <a:pt x="1940" y="970"/>
                  </a:cubicBezTo>
                  <a:cubicBezTo>
                    <a:pt x="1940" y="435"/>
                    <a:pt x="15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2"/>
            <p:cNvSpPr/>
            <p:nvPr/>
          </p:nvSpPr>
          <p:spPr>
            <a:xfrm>
              <a:off x="3223300" y="1520850"/>
              <a:ext cx="48500" cy="48500"/>
            </a:xfrm>
            <a:custGeom>
              <a:avLst/>
              <a:gdLst/>
              <a:ahLst/>
              <a:cxnLst/>
              <a:rect l="l" t="t" r="r" b="b"/>
              <a:pathLst>
                <a:path w="1940" h="1940" extrusionOk="0">
                  <a:moveTo>
                    <a:pt x="970" y="1"/>
                  </a:moveTo>
                  <a:cubicBezTo>
                    <a:pt x="435" y="1"/>
                    <a:pt x="1" y="435"/>
                    <a:pt x="1" y="970"/>
                  </a:cubicBezTo>
                  <a:cubicBezTo>
                    <a:pt x="1" y="1505"/>
                    <a:pt x="435" y="1940"/>
                    <a:pt x="970" y="1940"/>
                  </a:cubicBezTo>
                  <a:cubicBezTo>
                    <a:pt x="1506" y="1940"/>
                    <a:pt x="1940" y="1505"/>
                    <a:pt x="1940" y="970"/>
                  </a:cubicBezTo>
                  <a:cubicBezTo>
                    <a:pt x="1940" y="435"/>
                    <a:pt x="1506"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2"/>
            <p:cNvSpPr/>
            <p:nvPr/>
          </p:nvSpPr>
          <p:spPr>
            <a:xfrm>
              <a:off x="2705475" y="1284975"/>
              <a:ext cx="143875" cy="78150"/>
            </a:xfrm>
            <a:custGeom>
              <a:avLst/>
              <a:gdLst/>
              <a:ahLst/>
              <a:cxnLst/>
              <a:rect l="l" t="t" r="r" b="b"/>
              <a:pathLst>
                <a:path w="5755" h="3126" extrusionOk="0">
                  <a:moveTo>
                    <a:pt x="4508" y="1"/>
                  </a:moveTo>
                  <a:cubicBezTo>
                    <a:pt x="4003" y="1"/>
                    <a:pt x="3265" y="220"/>
                    <a:pt x="2162" y="799"/>
                  </a:cubicBezTo>
                  <a:cubicBezTo>
                    <a:pt x="0" y="1935"/>
                    <a:pt x="1023" y="2845"/>
                    <a:pt x="1023" y="2845"/>
                  </a:cubicBezTo>
                  <a:cubicBezTo>
                    <a:pt x="1225" y="3036"/>
                    <a:pt x="1485" y="3125"/>
                    <a:pt x="1805" y="3125"/>
                  </a:cubicBezTo>
                  <a:cubicBezTo>
                    <a:pt x="2360" y="3125"/>
                    <a:pt x="3097" y="2858"/>
                    <a:pt x="4032" y="2391"/>
                  </a:cubicBezTo>
                  <a:cubicBezTo>
                    <a:pt x="5260" y="1778"/>
                    <a:pt x="5754" y="1001"/>
                    <a:pt x="5435" y="482"/>
                  </a:cubicBezTo>
                  <a:cubicBezTo>
                    <a:pt x="5263" y="203"/>
                    <a:pt x="4993" y="1"/>
                    <a:pt x="4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2"/>
            <p:cNvSpPr/>
            <p:nvPr/>
          </p:nvSpPr>
          <p:spPr>
            <a:xfrm>
              <a:off x="2782700"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2" y="2533"/>
                    <a:pt x="2077" y="1967"/>
                    <a:pt x="2077" y="1268"/>
                  </a:cubicBezTo>
                  <a:cubicBezTo>
                    <a:pt x="2077"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2"/>
            <p:cNvSpPr/>
            <p:nvPr/>
          </p:nvSpPr>
          <p:spPr>
            <a:xfrm>
              <a:off x="3051375" y="1284975"/>
              <a:ext cx="143850" cy="78150"/>
            </a:xfrm>
            <a:custGeom>
              <a:avLst/>
              <a:gdLst/>
              <a:ahLst/>
              <a:cxnLst/>
              <a:rect l="l" t="t" r="r" b="b"/>
              <a:pathLst>
                <a:path w="5754" h="3126" extrusionOk="0">
                  <a:moveTo>
                    <a:pt x="1246" y="1"/>
                  </a:moveTo>
                  <a:cubicBezTo>
                    <a:pt x="761" y="1"/>
                    <a:pt x="491" y="203"/>
                    <a:pt x="319" y="482"/>
                  </a:cubicBezTo>
                  <a:cubicBezTo>
                    <a:pt x="0" y="1001"/>
                    <a:pt x="493" y="1778"/>
                    <a:pt x="1723" y="2391"/>
                  </a:cubicBezTo>
                  <a:cubicBezTo>
                    <a:pt x="2656" y="2858"/>
                    <a:pt x="3392" y="3125"/>
                    <a:pt x="3947" y="3125"/>
                  </a:cubicBezTo>
                  <a:cubicBezTo>
                    <a:pt x="4268" y="3125"/>
                    <a:pt x="4528" y="3036"/>
                    <a:pt x="4732" y="2845"/>
                  </a:cubicBezTo>
                  <a:cubicBezTo>
                    <a:pt x="4732" y="2845"/>
                    <a:pt x="5754" y="1935"/>
                    <a:pt x="3592" y="799"/>
                  </a:cubicBezTo>
                  <a:cubicBezTo>
                    <a:pt x="2489" y="220"/>
                    <a:pt x="1751" y="1"/>
                    <a:pt x="1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2"/>
            <p:cNvSpPr/>
            <p:nvPr/>
          </p:nvSpPr>
          <p:spPr>
            <a:xfrm>
              <a:off x="3066025" y="1411125"/>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42"/>
          <p:cNvGrpSpPr/>
          <p:nvPr/>
        </p:nvGrpSpPr>
        <p:grpSpPr>
          <a:xfrm>
            <a:off x="5017812" y="2648824"/>
            <a:ext cx="445768" cy="622800"/>
            <a:chOff x="3938067" y="3078754"/>
            <a:chExt cx="1268187" cy="1771835"/>
          </a:xfrm>
        </p:grpSpPr>
        <p:sp>
          <p:nvSpPr>
            <p:cNvPr id="1460" name="Google Shape;1460;p42"/>
            <p:cNvSpPr/>
            <p:nvPr/>
          </p:nvSpPr>
          <p:spPr>
            <a:xfrm>
              <a:off x="4623355" y="3078754"/>
              <a:ext cx="582899" cy="853590"/>
            </a:xfrm>
            <a:custGeom>
              <a:avLst/>
              <a:gdLst/>
              <a:ahLst/>
              <a:cxnLst/>
              <a:rect l="l" t="t" r="r" b="b"/>
              <a:pathLst>
                <a:path w="25875" h="37891" extrusionOk="0">
                  <a:moveTo>
                    <a:pt x="20373" y="1"/>
                  </a:moveTo>
                  <a:cubicBezTo>
                    <a:pt x="18933" y="1"/>
                    <a:pt x="17452" y="633"/>
                    <a:pt x="16175" y="1380"/>
                  </a:cubicBezTo>
                  <a:cubicBezTo>
                    <a:pt x="10809" y="4520"/>
                    <a:pt x="6834" y="9696"/>
                    <a:pt x="4318" y="15382"/>
                  </a:cubicBezTo>
                  <a:cubicBezTo>
                    <a:pt x="1802" y="21067"/>
                    <a:pt x="651" y="27265"/>
                    <a:pt x="0" y="33448"/>
                  </a:cubicBezTo>
                  <a:lnTo>
                    <a:pt x="2854" y="37890"/>
                  </a:lnTo>
                  <a:cubicBezTo>
                    <a:pt x="11167" y="34605"/>
                    <a:pt x="17805" y="27870"/>
                    <a:pt x="22248" y="20116"/>
                  </a:cubicBezTo>
                  <a:cubicBezTo>
                    <a:pt x="23124" y="18589"/>
                    <a:pt x="23923" y="17013"/>
                    <a:pt x="24506" y="15351"/>
                  </a:cubicBezTo>
                  <a:cubicBezTo>
                    <a:pt x="25576" y="12292"/>
                    <a:pt x="25875" y="8968"/>
                    <a:pt x="25370" y="5769"/>
                  </a:cubicBezTo>
                  <a:cubicBezTo>
                    <a:pt x="25019" y="3546"/>
                    <a:pt x="24054" y="1129"/>
                    <a:pt x="21964" y="295"/>
                  </a:cubicBezTo>
                  <a:cubicBezTo>
                    <a:pt x="21448" y="90"/>
                    <a:pt x="20914" y="1"/>
                    <a:pt x="20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2"/>
            <p:cNvSpPr/>
            <p:nvPr/>
          </p:nvSpPr>
          <p:spPr>
            <a:xfrm>
              <a:off x="4681028" y="3344880"/>
              <a:ext cx="392835" cy="547261"/>
            </a:xfrm>
            <a:custGeom>
              <a:avLst/>
              <a:gdLst/>
              <a:ahLst/>
              <a:cxnLst/>
              <a:rect l="l" t="t" r="r" b="b"/>
              <a:pathLst>
                <a:path w="17438" h="24293" extrusionOk="0">
                  <a:moveTo>
                    <a:pt x="15224" y="0"/>
                  </a:moveTo>
                  <a:cubicBezTo>
                    <a:pt x="14640" y="0"/>
                    <a:pt x="14000" y="186"/>
                    <a:pt x="13478" y="382"/>
                  </a:cubicBezTo>
                  <a:cubicBezTo>
                    <a:pt x="11080" y="1282"/>
                    <a:pt x="9429" y="3707"/>
                    <a:pt x="8033" y="5665"/>
                  </a:cubicBezTo>
                  <a:cubicBezTo>
                    <a:pt x="4169" y="11085"/>
                    <a:pt x="1419" y="17296"/>
                    <a:pt x="0" y="23800"/>
                  </a:cubicBezTo>
                  <a:lnTo>
                    <a:pt x="1343" y="24293"/>
                  </a:lnTo>
                  <a:cubicBezTo>
                    <a:pt x="7377" y="19423"/>
                    <a:pt x="13117" y="13332"/>
                    <a:pt x="15938" y="5989"/>
                  </a:cubicBezTo>
                  <a:cubicBezTo>
                    <a:pt x="16433" y="4703"/>
                    <a:pt x="17438" y="1989"/>
                    <a:pt x="16595" y="656"/>
                  </a:cubicBezTo>
                  <a:cubicBezTo>
                    <a:pt x="16287" y="168"/>
                    <a:pt x="15781" y="0"/>
                    <a:pt x="15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2"/>
            <p:cNvSpPr/>
            <p:nvPr/>
          </p:nvSpPr>
          <p:spPr>
            <a:xfrm>
              <a:off x="3938067" y="3078754"/>
              <a:ext cx="582944" cy="853590"/>
            </a:xfrm>
            <a:custGeom>
              <a:avLst/>
              <a:gdLst/>
              <a:ahLst/>
              <a:cxnLst/>
              <a:rect l="l" t="t" r="r" b="b"/>
              <a:pathLst>
                <a:path w="25877" h="37891" extrusionOk="0">
                  <a:moveTo>
                    <a:pt x="5502" y="1"/>
                  </a:moveTo>
                  <a:cubicBezTo>
                    <a:pt x="4962" y="1"/>
                    <a:pt x="4427" y="90"/>
                    <a:pt x="3912" y="295"/>
                  </a:cubicBezTo>
                  <a:cubicBezTo>
                    <a:pt x="1821" y="1129"/>
                    <a:pt x="856" y="3546"/>
                    <a:pt x="506" y="5769"/>
                  </a:cubicBezTo>
                  <a:cubicBezTo>
                    <a:pt x="1" y="8968"/>
                    <a:pt x="300" y="12292"/>
                    <a:pt x="1369" y="15351"/>
                  </a:cubicBezTo>
                  <a:cubicBezTo>
                    <a:pt x="1952" y="17013"/>
                    <a:pt x="2752" y="18589"/>
                    <a:pt x="3628" y="20116"/>
                  </a:cubicBezTo>
                  <a:cubicBezTo>
                    <a:pt x="8071" y="27870"/>
                    <a:pt x="14709" y="34605"/>
                    <a:pt x="23021" y="37890"/>
                  </a:cubicBezTo>
                  <a:lnTo>
                    <a:pt x="25876" y="33448"/>
                  </a:lnTo>
                  <a:cubicBezTo>
                    <a:pt x="25224" y="27265"/>
                    <a:pt x="24074" y="21067"/>
                    <a:pt x="21558" y="15382"/>
                  </a:cubicBezTo>
                  <a:cubicBezTo>
                    <a:pt x="19043" y="9696"/>
                    <a:pt x="15066" y="4520"/>
                    <a:pt x="9700" y="1380"/>
                  </a:cubicBezTo>
                  <a:cubicBezTo>
                    <a:pt x="8423" y="633"/>
                    <a:pt x="6942" y="1"/>
                    <a:pt x="5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2"/>
            <p:cNvSpPr/>
            <p:nvPr/>
          </p:nvSpPr>
          <p:spPr>
            <a:xfrm>
              <a:off x="4070466" y="3344880"/>
              <a:ext cx="392835" cy="547261"/>
            </a:xfrm>
            <a:custGeom>
              <a:avLst/>
              <a:gdLst/>
              <a:ahLst/>
              <a:cxnLst/>
              <a:rect l="l" t="t" r="r" b="b"/>
              <a:pathLst>
                <a:path w="17438" h="24293" extrusionOk="0">
                  <a:moveTo>
                    <a:pt x="2214" y="0"/>
                  </a:moveTo>
                  <a:cubicBezTo>
                    <a:pt x="1658" y="0"/>
                    <a:pt x="1151" y="168"/>
                    <a:pt x="843" y="656"/>
                  </a:cubicBezTo>
                  <a:cubicBezTo>
                    <a:pt x="1" y="1989"/>
                    <a:pt x="1005" y="4703"/>
                    <a:pt x="1500" y="5989"/>
                  </a:cubicBezTo>
                  <a:cubicBezTo>
                    <a:pt x="4322" y="13332"/>
                    <a:pt x="10061" y="19423"/>
                    <a:pt x="16095" y="24293"/>
                  </a:cubicBezTo>
                  <a:lnTo>
                    <a:pt x="17438" y="23800"/>
                  </a:lnTo>
                  <a:cubicBezTo>
                    <a:pt x="16021" y="17296"/>
                    <a:pt x="13269" y="11085"/>
                    <a:pt x="9406" y="5665"/>
                  </a:cubicBezTo>
                  <a:cubicBezTo>
                    <a:pt x="8011" y="3707"/>
                    <a:pt x="6359" y="1282"/>
                    <a:pt x="3960" y="382"/>
                  </a:cubicBezTo>
                  <a:cubicBezTo>
                    <a:pt x="3438" y="186"/>
                    <a:pt x="2799" y="0"/>
                    <a:pt x="2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2"/>
            <p:cNvSpPr/>
            <p:nvPr/>
          </p:nvSpPr>
          <p:spPr>
            <a:xfrm>
              <a:off x="4008085" y="3804389"/>
              <a:ext cx="1167285" cy="1046200"/>
            </a:xfrm>
            <a:custGeom>
              <a:avLst/>
              <a:gdLst/>
              <a:ahLst/>
              <a:cxnLst/>
              <a:rect l="l" t="t" r="r" b="b"/>
              <a:pathLst>
                <a:path w="51816" h="46441" extrusionOk="0">
                  <a:moveTo>
                    <a:pt x="25909" y="0"/>
                  </a:moveTo>
                  <a:cubicBezTo>
                    <a:pt x="25750" y="0"/>
                    <a:pt x="25592" y="4"/>
                    <a:pt x="25433" y="6"/>
                  </a:cubicBezTo>
                  <a:cubicBezTo>
                    <a:pt x="25150" y="10"/>
                    <a:pt x="24868" y="16"/>
                    <a:pt x="24586" y="27"/>
                  </a:cubicBezTo>
                  <a:lnTo>
                    <a:pt x="24496" y="31"/>
                  </a:lnTo>
                  <a:cubicBezTo>
                    <a:pt x="24246" y="42"/>
                    <a:pt x="23994" y="49"/>
                    <a:pt x="23745" y="77"/>
                  </a:cubicBezTo>
                  <a:cubicBezTo>
                    <a:pt x="18895" y="406"/>
                    <a:pt x="14100" y="1846"/>
                    <a:pt x="10622" y="4855"/>
                  </a:cubicBezTo>
                  <a:cubicBezTo>
                    <a:pt x="8920" y="6327"/>
                    <a:pt x="7511" y="8037"/>
                    <a:pt x="6285" y="9919"/>
                  </a:cubicBezTo>
                  <a:cubicBezTo>
                    <a:pt x="2240" y="16126"/>
                    <a:pt x="1" y="23665"/>
                    <a:pt x="913" y="31016"/>
                  </a:cubicBezTo>
                  <a:cubicBezTo>
                    <a:pt x="1078" y="32347"/>
                    <a:pt x="1346" y="33672"/>
                    <a:pt x="1817" y="34928"/>
                  </a:cubicBezTo>
                  <a:cubicBezTo>
                    <a:pt x="3508" y="39439"/>
                    <a:pt x="7700" y="42648"/>
                    <a:pt x="12223" y="44307"/>
                  </a:cubicBezTo>
                  <a:cubicBezTo>
                    <a:pt x="16051" y="45710"/>
                    <a:pt x="20105" y="46440"/>
                    <a:pt x="24175" y="46440"/>
                  </a:cubicBezTo>
                  <a:cubicBezTo>
                    <a:pt x="24992" y="46440"/>
                    <a:pt x="25809" y="46411"/>
                    <a:pt x="26625" y="46351"/>
                  </a:cubicBezTo>
                  <a:cubicBezTo>
                    <a:pt x="27096" y="46317"/>
                    <a:pt x="27563" y="46308"/>
                    <a:pt x="28028" y="46308"/>
                  </a:cubicBezTo>
                  <a:cubicBezTo>
                    <a:pt x="28682" y="46308"/>
                    <a:pt x="29333" y="46327"/>
                    <a:pt x="29982" y="46327"/>
                  </a:cubicBezTo>
                  <a:cubicBezTo>
                    <a:pt x="30749" y="46327"/>
                    <a:pt x="31516" y="46300"/>
                    <a:pt x="32288" y="46180"/>
                  </a:cubicBezTo>
                  <a:cubicBezTo>
                    <a:pt x="34776" y="45795"/>
                    <a:pt x="37232" y="45174"/>
                    <a:pt x="39595" y="44308"/>
                  </a:cubicBezTo>
                  <a:cubicBezTo>
                    <a:pt x="44119" y="42650"/>
                    <a:pt x="48312" y="39441"/>
                    <a:pt x="50002" y="34930"/>
                  </a:cubicBezTo>
                  <a:cubicBezTo>
                    <a:pt x="50473" y="33673"/>
                    <a:pt x="50741" y="32349"/>
                    <a:pt x="50905" y="31018"/>
                  </a:cubicBezTo>
                  <a:cubicBezTo>
                    <a:pt x="51816" y="23665"/>
                    <a:pt x="49575" y="16126"/>
                    <a:pt x="45533" y="9919"/>
                  </a:cubicBezTo>
                  <a:cubicBezTo>
                    <a:pt x="44305" y="8037"/>
                    <a:pt x="42896" y="6327"/>
                    <a:pt x="41195" y="4855"/>
                  </a:cubicBezTo>
                  <a:cubicBezTo>
                    <a:pt x="37718" y="1846"/>
                    <a:pt x="32921" y="406"/>
                    <a:pt x="28072" y="65"/>
                  </a:cubicBezTo>
                  <a:cubicBezTo>
                    <a:pt x="27823" y="49"/>
                    <a:pt x="27572" y="42"/>
                    <a:pt x="27322" y="31"/>
                  </a:cubicBezTo>
                  <a:lnTo>
                    <a:pt x="27230" y="27"/>
                  </a:lnTo>
                  <a:cubicBezTo>
                    <a:pt x="26949" y="16"/>
                    <a:pt x="26668" y="10"/>
                    <a:pt x="26385" y="6"/>
                  </a:cubicBezTo>
                  <a:cubicBezTo>
                    <a:pt x="26226" y="4"/>
                    <a:pt x="26067" y="0"/>
                    <a:pt x="25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2"/>
            <p:cNvSpPr/>
            <p:nvPr/>
          </p:nvSpPr>
          <p:spPr>
            <a:xfrm>
              <a:off x="4359684" y="4267954"/>
              <a:ext cx="94841" cy="73530"/>
            </a:xfrm>
            <a:custGeom>
              <a:avLst/>
              <a:gdLst/>
              <a:ahLst/>
              <a:cxnLst/>
              <a:rect l="l" t="t" r="r" b="b"/>
              <a:pathLst>
                <a:path w="4210" h="3264" extrusionOk="0">
                  <a:moveTo>
                    <a:pt x="2106" y="0"/>
                  </a:moveTo>
                  <a:cubicBezTo>
                    <a:pt x="2" y="0"/>
                    <a:pt x="1" y="3263"/>
                    <a:pt x="2106" y="3263"/>
                  </a:cubicBezTo>
                  <a:cubicBezTo>
                    <a:pt x="4209" y="3263"/>
                    <a:pt x="4209"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2"/>
            <p:cNvSpPr/>
            <p:nvPr/>
          </p:nvSpPr>
          <p:spPr>
            <a:xfrm>
              <a:off x="4728923" y="4266219"/>
              <a:ext cx="94818" cy="73552"/>
            </a:xfrm>
            <a:custGeom>
              <a:avLst/>
              <a:gdLst/>
              <a:ahLst/>
              <a:cxnLst/>
              <a:rect l="l" t="t" r="r" b="b"/>
              <a:pathLst>
                <a:path w="4209" h="3265" extrusionOk="0">
                  <a:moveTo>
                    <a:pt x="2105" y="0"/>
                  </a:moveTo>
                  <a:cubicBezTo>
                    <a:pt x="1" y="0"/>
                    <a:pt x="1" y="3264"/>
                    <a:pt x="2105" y="3264"/>
                  </a:cubicBezTo>
                  <a:cubicBezTo>
                    <a:pt x="4209" y="3264"/>
                    <a:pt x="4209" y="0"/>
                    <a:pt x="21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2"/>
            <p:cNvSpPr/>
            <p:nvPr/>
          </p:nvSpPr>
          <p:spPr>
            <a:xfrm>
              <a:off x="4232151" y="4370210"/>
              <a:ext cx="211353" cy="140189"/>
            </a:xfrm>
            <a:custGeom>
              <a:avLst/>
              <a:gdLst/>
              <a:ahLst/>
              <a:cxnLst/>
              <a:rect l="l" t="t" r="r" b="b"/>
              <a:pathLst>
                <a:path w="9382" h="6223" extrusionOk="0">
                  <a:moveTo>
                    <a:pt x="4730" y="1"/>
                  </a:moveTo>
                  <a:cubicBezTo>
                    <a:pt x="3659" y="1"/>
                    <a:pt x="2613" y="256"/>
                    <a:pt x="1691" y="902"/>
                  </a:cubicBezTo>
                  <a:cubicBezTo>
                    <a:pt x="1" y="2085"/>
                    <a:pt x="434" y="4433"/>
                    <a:pt x="2086" y="5420"/>
                  </a:cubicBezTo>
                  <a:cubicBezTo>
                    <a:pt x="2946" y="5934"/>
                    <a:pt x="4090" y="6222"/>
                    <a:pt x="5217" y="6222"/>
                  </a:cubicBezTo>
                  <a:cubicBezTo>
                    <a:pt x="6174" y="6222"/>
                    <a:pt x="7118" y="6015"/>
                    <a:pt x="7869" y="5564"/>
                  </a:cubicBezTo>
                  <a:cubicBezTo>
                    <a:pt x="9141" y="4802"/>
                    <a:pt x="9382" y="3600"/>
                    <a:pt x="8998" y="2517"/>
                  </a:cubicBezTo>
                  <a:cubicBezTo>
                    <a:pt x="8602" y="1403"/>
                    <a:pt x="7543"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2"/>
            <p:cNvSpPr/>
            <p:nvPr/>
          </p:nvSpPr>
          <p:spPr>
            <a:xfrm>
              <a:off x="4730973" y="4370210"/>
              <a:ext cx="211376" cy="140189"/>
            </a:xfrm>
            <a:custGeom>
              <a:avLst/>
              <a:gdLst/>
              <a:ahLst/>
              <a:cxnLst/>
              <a:rect l="l" t="t" r="r" b="b"/>
              <a:pathLst>
                <a:path w="9383" h="6223" extrusionOk="0">
                  <a:moveTo>
                    <a:pt x="4730" y="1"/>
                  </a:moveTo>
                  <a:cubicBezTo>
                    <a:pt x="3660" y="1"/>
                    <a:pt x="2613" y="256"/>
                    <a:pt x="1690" y="902"/>
                  </a:cubicBezTo>
                  <a:cubicBezTo>
                    <a:pt x="1" y="2085"/>
                    <a:pt x="433" y="4433"/>
                    <a:pt x="2086" y="5420"/>
                  </a:cubicBezTo>
                  <a:cubicBezTo>
                    <a:pt x="2947" y="5934"/>
                    <a:pt x="4090" y="6222"/>
                    <a:pt x="5218" y="6222"/>
                  </a:cubicBezTo>
                  <a:cubicBezTo>
                    <a:pt x="6174" y="6222"/>
                    <a:pt x="7118" y="6015"/>
                    <a:pt x="7869" y="5564"/>
                  </a:cubicBezTo>
                  <a:cubicBezTo>
                    <a:pt x="9141" y="4802"/>
                    <a:pt x="9383" y="3600"/>
                    <a:pt x="8997" y="2517"/>
                  </a:cubicBezTo>
                  <a:cubicBezTo>
                    <a:pt x="8602" y="1403"/>
                    <a:pt x="7544" y="414"/>
                    <a:pt x="6264" y="160"/>
                  </a:cubicBezTo>
                  <a:cubicBezTo>
                    <a:pt x="5755" y="58"/>
                    <a:pt x="5240" y="1"/>
                    <a:pt x="4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2"/>
            <p:cNvSpPr/>
            <p:nvPr/>
          </p:nvSpPr>
          <p:spPr>
            <a:xfrm>
              <a:off x="4585710" y="4368587"/>
              <a:ext cx="12142" cy="96778"/>
            </a:xfrm>
            <a:custGeom>
              <a:avLst/>
              <a:gdLst/>
              <a:ahLst/>
              <a:cxnLst/>
              <a:rect l="l" t="t" r="r" b="b"/>
              <a:pathLst>
                <a:path w="539" h="4296" extrusionOk="0">
                  <a:moveTo>
                    <a:pt x="270" y="0"/>
                  </a:moveTo>
                  <a:cubicBezTo>
                    <a:pt x="121" y="0"/>
                    <a:pt x="1" y="963"/>
                    <a:pt x="1" y="2148"/>
                  </a:cubicBezTo>
                  <a:cubicBezTo>
                    <a:pt x="1" y="3334"/>
                    <a:pt x="122" y="4296"/>
                    <a:pt x="270" y="4296"/>
                  </a:cubicBezTo>
                  <a:cubicBezTo>
                    <a:pt x="419" y="4296"/>
                    <a:pt x="539" y="3334"/>
                    <a:pt x="539" y="2148"/>
                  </a:cubicBezTo>
                  <a:cubicBezTo>
                    <a:pt x="539" y="963"/>
                    <a:pt x="419"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2"/>
            <p:cNvSpPr/>
            <p:nvPr/>
          </p:nvSpPr>
          <p:spPr>
            <a:xfrm>
              <a:off x="4530111" y="4408575"/>
              <a:ext cx="123383" cy="62356"/>
            </a:xfrm>
            <a:custGeom>
              <a:avLst/>
              <a:gdLst/>
              <a:ahLst/>
              <a:cxnLst/>
              <a:rect l="l" t="t" r="r" b="b"/>
              <a:pathLst>
                <a:path w="5477" h="2768" extrusionOk="0">
                  <a:moveTo>
                    <a:pt x="5406" y="0"/>
                  </a:moveTo>
                  <a:cubicBezTo>
                    <a:pt x="5325" y="0"/>
                    <a:pt x="5119" y="371"/>
                    <a:pt x="4753" y="887"/>
                  </a:cubicBezTo>
                  <a:cubicBezTo>
                    <a:pt x="4559" y="1152"/>
                    <a:pt x="4313" y="1457"/>
                    <a:pt x="3987" y="1711"/>
                  </a:cubicBezTo>
                  <a:cubicBezTo>
                    <a:pt x="3662" y="1963"/>
                    <a:pt x="3246" y="2177"/>
                    <a:pt x="2796" y="2222"/>
                  </a:cubicBezTo>
                  <a:cubicBezTo>
                    <a:pt x="2740" y="2228"/>
                    <a:pt x="2684" y="2231"/>
                    <a:pt x="2629" y="2231"/>
                  </a:cubicBezTo>
                  <a:cubicBezTo>
                    <a:pt x="2243" y="2231"/>
                    <a:pt x="1878" y="2089"/>
                    <a:pt x="1570" y="1901"/>
                  </a:cubicBezTo>
                  <a:cubicBezTo>
                    <a:pt x="1213" y="1685"/>
                    <a:pt x="932" y="1418"/>
                    <a:pt x="721" y="1174"/>
                  </a:cubicBezTo>
                  <a:cubicBezTo>
                    <a:pt x="312" y="697"/>
                    <a:pt x="151" y="307"/>
                    <a:pt x="70" y="307"/>
                  </a:cubicBezTo>
                  <a:cubicBezTo>
                    <a:pt x="68" y="307"/>
                    <a:pt x="65" y="308"/>
                    <a:pt x="63" y="309"/>
                  </a:cubicBezTo>
                  <a:cubicBezTo>
                    <a:pt x="0" y="323"/>
                    <a:pt x="27" y="783"/>
                    <a:pt x="415" y="1400"/>
                  </a:cubicBezTo>
                  <a:cubicBezTo>
                    <a:pt x="609" y="1703"/>
                    <a:pt x="896" y="2037"/>
                    <a:pt x="1297" y="2317"/>
                  </a:cubicBezTo>
                  <a:cubicBezTo>
                    <a:pt x="1645" y="2561"/>
                    <a:pt x="2120" y="2768"/>
                    <a:pt x="2642" y="2768"/>
                  </a:cubicBezTo>
                  <a:cubicBezTo>
                    <a:pt x="2710" y="2768"/>
                    <a:pt x="2779" y="2764"/>
                    <a:pt x="2849" y="2757"/>
                  </a:cubicBezTo>
                  <a:cubicBezTo>
                    <a:pt x="3443" y="2697"/>
                    <a:pt x="3940" y="2413"/>
                    <a:pt x="4305" y="2092"/>
                  </a:cubicBezTo>
                  <a:cubicBezTo>
                    <a:pt x="4673" y="1765"/>
                    <a:pt x="4911" y="1400"/>
                    <a:pt x="5076" y="1087"/>
                  </a:cubicBezTo>
                  <a:cubicBezTo>
                    <a:pt x="5400" y="455"/>
                    <a:pt x="5476" y="29"/>
                    <a:pt x="5416" y="3"/>
                  </a:cubicBezTo>
                  <a:cubicBezTo>
                    <a:pt x="5413" y="1"/>
                    <a:pt x="5410" y="0"/>
                    <a:pt x="5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2"/>
            <p:cNvSpPr/>
            <p:nvPr/>
          </p:nvSpPr>
          <p:spPr>
            <a:xfrm>
              <a:off x="4482486" y="4283003"/>
              <a:ext cx="197611" cy="115814"/>
            </a:xfrm>
            <a:custGeom>
              <a:avLst/>
              <a:gdLst/>
              <a:ahLst/>
              <a:cxnLst/>
              <a:rect l="l" t="t" r="r" b="b"/>
              <a:pathLst>
                <a:path w="8772" h="5141" extrusionOk="0">
                  <a:moveTo>
                    <a:pt x="4658" y="1"/>
                  </a:moveTo>
                  <a:cubicBezTo>
                    <a:pt x="3312" y="1"/>
                    <a:pt x="1994" y="327"/>
                    <a:pt x="1305" y="1053"/>
                  </a:cubicBezTo>
                  <a:cubicBezTo>
                    <a:pt x="0" y="2427"/>
                    <a:pt x="2658" y="4166"/>
                    <a:pt x="3613" y="4728"/>
                  </a:cubicBezTo>
                  <a:cubicBezTo>
                    <a:pt x="3926" y="4913"/>
                    <a:pt x="4256" y="5087"/>
                    <a:pt x="4615" y="5131"/>
                  </a:cubicBezTo>
                  <a:cubicBezTo>
                    <a:pt x="4666" y="5137"/>
                    <a:pt x="4719" y="5140"/>
                    <a:pt x="4773" y="5140"/>
                  </a:cubicBezTo>
                  <a:cubicBezTo>
                    <a:pt x="6140" y="5140"/>
                    <a:pt x="8637" y="3267"/>
                    <a:pt x="8745" y="1953"/>
                  </a:cubicBezTo>
                  <a:cubicBezTo>
                    <a:pt x="8771" y="1623"/>
                    <a:pt x="8656" y="1307"/>
                    <a:pt x="8329" y="1027"/>
                  </a:cubicBezTo>
                  <a:cubicBezTo>
                    <a:pt x="7563" y="373"/>
                    <a:pt x="6095" y="1"/>
                    <a:pt x="4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42"/>
          <p:cNvGrpSpPr/>
          <p:nvPr/>
        </p:nvGrpSpPr>
        <p:grpSpPr>
          <a:xfrm>
            <a:off x="3638024" y="2594667"/>
            <a:ext cx="585727" cy="731131"/>
            <a:chOff x="3220525" y="2985450"/>
            <a:chExt cx="1371725" cy="1712250"/>
          </a:xfrm>
        </p:grpSpPr>
        <p:sp>
          <p:nvSpPr>
            <p:cNvPr id="1473" name="Google Shape;1473;p42"/>
            <p:cNvSpPr/>
            <p:nvPr/>
          </p:nvSpPr>
          <p:spPr>
            <a:xfrm>
              <a:off x="3220525" y="3245025"/>
              <a:ext cx="718300" cy="1330300"/>
            </a:xfrm>
            <a:custGeom>
              <a:avLst/>
              <a:gdLst/>
              <a:ahLst/>
              <a:cxnLst/>
              <a:rect l="l" t="t" r="r" b="b"/>
              <a:pathLst>
                <a:path w="28732" h="53212" extrusionOk="0">
                  <a:moveTo>
                    <a:pt x="15347" y="1"/>
                  </a:moveTo>
                  <a:cubicBezTo>
                    <a:pt x="15347" y="1"/>
                    <a:pt x="9075" y="765"/>
                    <a:pt x="5723" y="12665"/>
                  </a:cubicBezTo>
                  <a:cubicBezTo>
                    <a:pt x="5041" y="15089"/>
                    <a:pt x="6019" y="18230"/>
                    <a:pt x="6319" y="21392"/>
                  </a:cubicBezTo>
                  <a:cubicBezTo>
                    <a:pt x="6639" y="24733"/>
                    <a:pt x="4019" y="25320"/>
                    <a:pt x="3632" y="28083"/>
                  </a:cubicBezTo>
                  <a:cubicBezTo>
                    <a:pt x="3233" y="30926"/>
                    <a:pt x="4596" y="32959"/>
                    <a:pt x="3861" y="35364"/>
                  </a:cubicBezTo>
                  <a:cubicBezTo>
                    <a:pt x="3018" y="38136"/>
                    <a:pt x="1456" y="39273"/>
                    <a:pt x="880" y="41751"/>
                  </a:cubicBezTo>
                  <a:cubicBezTo>
                    <a:pt x="331" y="44118"/>
                    <a:pt x="1247" y="45749"/>
                    <a:pt x="1098" y="47727"/>
                  </a:cubicBezTo>
                  <a:cubicBezTo>
                    <a:pt x="974" y="49367"/>
                    <a:pt x="1" y="51027"/>
                    <a:pt x="833" y="52675"/>
                  </a:cubicBezTo>
                  <a:cubicBezTo>
                    <a:pt x="833" y="52675"/>
                    <a:pt x="2114" y="52782"/>
                    <a:pt x="4190" y="52934"/>
                  </a:cubicBezTo>
                  <a:cubicBezTo>
                    <a:pt x="4694" y="51328"/>
                    <a:pt x="5355" y="49723"/>
                    <a:pt x="5355" y="48118"/>
                  </a:cubicBezTo>
                  <a:cubicBezTo>
                    <a:pt x="5355" y="49888"/>
                    <a:pt x="5357" y="51401"/>
                    <a:pt x="5545" y="53030"/>
                  </a:cubicBezTo>
                  <a:cubicBezTo>
                    <a:pt x="6359" y="53087"/>
                    <a:pt x="7256" y="53148"/>
                    <a:pt x="8217" y="53211"/>
                  </a:cubicBezTo>
                  <a:cubicBezTo>
                    <a:pt x="8307" y="52818"/>
                    <a:pt x="8353" y="52412"/>
                    <a:pt x="8350" y="52015"/>
                  </a:cubicBezTo>
                  <a:cubicBezTo>
                    <a:pt x="8334" y="50694"/>
                    <a:pt x="7906" y="49421"/>
                    <a:pt x="7603" y="48136"/>
                  </a:cubicBezTo>
                  <a:cubicBezTo>
                    <a:pt x="7299" y="46850"/>
                    <a:pt x="7124" y="45467"/>
                    <a:pt x="7593" y="44236"/>
                  </a:cubicBezTo>
                  <a:cubicBezTo>
                    <a:pt x="8173" y="42718"/>
                    <a:pt x="9641" y="41655"/>
                    <a:pt x="10148" y="40114"/>
                  </a:cubicBezTo>
                  <a:cubicBezTo>
                    <a:pt x="10653" y="38579"/>
                    <a:pt x="10110" y="36921"/>
                    <a:pt x="9655" y="35370"/>
                  </a:cubicBezTo>
                  <a:cubicBezTo>
                    <a:pt x="9200" y="33818"/>
                    <a:pt x="8862" y="32044"/>
                    <a:pt x="9702" y="30664"/>
                  </a:cubicBezTo>
                  <a:cubicBezTo>
                    <a:pt x="10364" y="29579"/>
                    <a:pt x="11636" y="28965"/>
                    <a:pt x="12262" y="27858"/>
                  </a:cubicBezTo>
                  <a:cubicBezTo>
                    <a:pt x="13076" y="26420"/>
                    <a:pt x="12576" y="24606"/>
                    <a:pt x="12923" y="22989"/>
                  </a:cubicBezTo>
                  <a:cubicBezTo>
                    <a:pt x="13323" y="21124"/>
                    <a:pt x="14867" y="19647"/>
                    <a:pt x="16634" y="18927"/>
                  </a:cubicBezTo>
                  <a:cubicBezTo>
                    <a:pt x="17906" y="18411"/>
                    <a:pt x="19279" y="18235"/>
                    <a:pt x="20657" y="18235"/>
                  </a:cubicBezTo>
                  <a:cubicBezTo>
                    <a:pt x="21198" y="18235"/>
                    <a:pt x="21739" y="18262"/>
                    <a:pt x="22275" y="18306"/>
                  </a:cubicBezTo>
                  <a:cubicBezTo>
                    <a:pt x="24496" y="18490"/>
                    <a:pt x="26718" y="18971"/>
                    <a:pt x="28732" y="19913"/>
                  </a:cubicBezTo>
                  <a:lnTo>
                    <a:pt x="27879" y="2"/>
                  </a:lnTo>
                  <a:lnTo>
                    <a:pt x="15347" y="2"/>
                  </a:lnTo>
                  <a:lnTo>
                    <a:pt x="153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2"/>
            <p:cNvSpPr/>
            <p:nvPr/>
          </p:nvSpPr>
          <p:spPr>
            <a:xfrm>
              <a:off x="3398725" y="3700775"/>
              <a:ext cx="576775" cy="894350"/>
            </a:xfrm>
            <a:custGeom>
              <a:avLst/>
              <a:gdLst/>
              <a:ahLst/>
              <a:cxnLst/>
              <a:rect l="l" t="t" r="r" b="b"/>
              <a:pathLst>
                <a:path w="23071" h="35774" extrusionOk="0">
                  <a:moveTo>
                    <a:pt x="13536" y="1"/>
                  </a:moveTo>
                  <a:cubicBezTo>
                    <a:pt x="12156" y="1"/>
                    <a:pt x="10782" y="177"/>
                    <a:pt x="9512" y="694"/>
                  </a:cubicBezTo>
                  <a:cubicBezTo>
                    <a:pt x="7743" y="1413"/>
                    <a:pt x="6201" y="2891"/>
                    <a:pt x="5800" y="4756"/>
                  </a:cubicBezTo>
                  <a:cubicBezTo>
                    <a:pt x="5453" y="6371"/>
                    <a:pt x="5954" y="8187"/>
                    <a:pt x="5139" y="9625"/>
                  </a:cubicBezTo>
                  <a:cubicBezTo>
                    <a:pt x="4514" y="10731"/>
                    <a:pt x="3240" y="11345"/>
                    <a:pt x="2580" y="12431"/>
                  </a:cubicBezTo>
                  <a:cubicBezTo>
                    <a:pt x="1739" y="13811"/>
                    <a:pt x="2077" y="15585"/>
                    <a:pt x="2532" y="17136"/>
                  </a:cubicBezTo>
                  <a:cubicBezTo>
                    <a:pt x="2987" y="18688"/>
                    <a:pt x="3531" y="20346"/>
                    <a:pt x="3025" y="21881"/>
                  </a:cubicBezTo>
                  <a:cubicBezTo>
                    <a:pt x="2517" y="23424"/>
                    <a:pt x="1049" y="24485"/>
                    <a:pt x="471" y="26001"/>
                  </a:cubicBezTo>
                  <a:cubicBezTo>
                    <a:pt x="1" y="27236"/>
                    <a:pt x="177" y="28619"/>
                    <a:pt x="480" y="29901"/>
                  </a:cubicBezTo>
                  <a:cubicBezTo>
                    <a:pt x="783" y="31186"/>
                    <a:pt x="1210" y="32462"/>
                    <a:pt x="1227" y="33782"/>
                  </a:cubicBezTo>
                  <a:cubicBezTo>
                    <a:pt x="1232" y="34179"/>
                    <a:pt x="1185" y="34585"/>
                    <a:pt x="1093" y="34977"/>
                  </a:cubicBezTo>
                  <a:cubicBezTo>
                    <a:pt x="6757" y="35347"/>
                    <a:pt x="14646" y="35773"/>
                    <a:pt x="20941" y="35773"/>
                  </a:cubicBezTo>
                  <a:cubicBezTo>
                    <a:pt x="21674" y="35773"/>
                    <a:pt x="22386" y="35768"/>
                    <a:pt x="23070" y="35755"/>
                  </a:cubicBezTo>
                  <a:lnTo>
                    <a:pt x="21611" y="1678"/>
                  </a:lnTo>
                  <a:cubicBezTo>
                    <a:pt x="19596" y="736"/>
                    <a:pt x="17376" y="256"/>
                    <a:pt x="15154" y="72"/>
                  </a:cubicBezTo>
                  <a:cubicBezTo>
                    <a:pt x="14618" y="28"/>
                    <a:pt x="14077" y="1"/>
                    <a:pt x="13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2"/>
            <p:cNvSpPr/>
            <p:nvPr/>
          </p:nvSpPr>
          <p:spPr>
            <a:xfrm>
              <a:off x="3227100" y="3236525"/>
              <a:ext cx="383975" cy="1316250"/>
            </a:xfrm>
            <a:custGeom>
              <a:avLst/>
              <a:gdLst/>
              <a:ahLst/>
              <a:cxnLst/>
              <a:rect l="l" t="t" r="r" b="b"/>
              <a:pathLst>
                <a:path w="15359" h="52650" fill="none" extrusionOk="0">
                  <a:moveTo>
                    <a:pt x="15359" y="1"/>
                  </a:moveTo>
                  <a:cubicBezTo>
                    <a:pt x="11872" y="1314"/>
                    <a:pt x="8874" y="3877"/>
                    <a:pt x="7034" y="7115"/>
                  </a:cubicBezTo>
                  <a:cubicBezTo>
                    <a:pt x="5193" y="10355"/>
                    <a:pt x="4526" y="14243"/>
                    <a:pt x="5181" y="17912"/>
                  </a:cubicBezTo>
                  <a:cubicBezTo>
                    <a:pt x="5441" y="19360"/>
                    <a:pt x="5894" y="20879"/>
                    <a:pt x="5392" y="22264"/>
                  </a:cubicBezTo>
                  <a:cubicBezTo>
                    <a:pt x="4876" y="23681"/>
                    <a:pt x="3464" y="24619"/>
                    <a:pt x="2931" y="26028"/>
                  </a:cubicBezTo>
                  <a:cubicBezTo>
                    <a:pt x="1992" y="28511"/>
                    <a:pt x="4114" y="31178"/>
                    <a:pt x="3854" y="33820"/>
                  </a:cubicBezTo>
                  <a:cubicBezTo>
                    <a:pt x="3568" y="36746"/>
                    <a:pt x="487" y="38799"/>
                    <a:pt x="169" y="41720"/>
                  </a:cubicBezTo>
                  <a:cubicBezTo>
                    <a:pt x="1" y="43260"/>
                    <a:pt x="638" y="44754"/>
                    <a:pt x="981" y="46263"/>
                  </a:cubicBezTo>
                  <a:cubicBezTo>
                    <a:pt x="1461" y="48366"/>
                    <a:pt x="1368" y="50595"/>
                    <a:pt x="717" y="52650"/>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2"/>
            <p:cNvSpPr/>
            <p:nvPr/>
          </p:nvSpPr>
          <p:spPr>
            <a:xfrm>
              <a:off x="3832950" y="3700850"/>
              <a:ext cx="561375" cy="894200"/>
            </a:xfrm>
            <a:custGeom>
              <a:avLst/>
              <a:gdLst/>
              <a:ahLst/>
              <a:cxnLst/>
              <a:rect l="l" t="t" r="r" b="b"/>
              <a:pathLst>
                <a:path w="22455" h="35768" extrusionOk="0">
                  <a:moveTo>
                    <a:pt x="8920" y="1"/>
                  </a:moveTo>
                  <a:cubicBezTo>
                    <a:pt x="8380" y="1"/>
                    <a:pt x="7839" y="28"/>
                    <a:pt x="7304" y="72"/>
                  </a:cubicBezTo>
                  <a:cubicBezTo>
                    <a:pt x="5308" y="238"/>
                    <a:pt x="3316" y="646"/>
                    <a:pt x="1470" y="1408"/>
                  </a:cubicBezTo>
                  <a:lnTo>
                    <a:pt x="1" y="35754"/>
                  </a:lnTo>
                  <a:cubicBezTo>
                    <a:pt x="515" y="35763"/>
                    <a:pt x="1047" y="35767"/>
                    <a:pt x="1595" y="35767"/>
                  </a:cubicBezTo>
                  <a:cubicBezTo>
                    <a:pt x="7634" y="35767"/>
                    <a:pt x="15508" y="35235"/>
                    <a:pt x="21325" y="34810"/>
                  </a:cubicBezTo>
                  <a:cubicBezTo>
                    <a:pt x="21259" y="34468"/>
                    <a:pt x="21229" y="34119"/>
                    <a:pt x="21232" y="33779"/>
                  </a:cubicBezTo>
                  <a:cubicBezTo>
                    <a:pt x="21245" y="32460"/>
                    <a:pt x="21673" y="31186"/>
                    <a:pt x="21975" y="29901"/>
                  </a:cubicBezTo>
                  <a:cubicBezTo>
                    <a:pt x="22279" y="28616"/>
                    <a:pt x="22454" y="27233"/>
                    <a:pt x="21984" y="26001"/>
                  </a:cubicBezTo>
                  <a:cubicBezTo>
                    <a:pt x="21405" y="24484"/>
                    <a:pt x="19938" y="23421"/>
                    <a:pt x="19431" y="21880"/>
                  </a:cubicBezTo>
                  <a:cubicBezTo>
                    <a:pt x="18924" y="20345"/>
                    <a:pt x="19469" y="18687"/>
                    <a:pt x="19923" y="17134"/>
                  </a:cubicBezTo>
                  <a:cubicBezTo>
                    <a:pt x="20377" y="15583"/>
                    <a:pt x="20716" y="13810"/>
                    <a:pt x="19876" y="12430"/>
                  </a:cubicBezTo>
                  <a:cubicBezTo>
                    <a:pt x="19215" y="11344"/>
                    <a:pt x="17942" y="10730"/>
                    <a:pt x="17316" y="9624"/>
                  </a:cubicBezTo>
                  <a:cubicBezTo>
                    <a:pt x="16501" y="8185"/>
                    <a:pt x="17002" y="6371"/>
                    <a:pt x="16654" y="4754"/>
                  </a:cubicBezTo>
                  <a:cubicBezTo>
                    <a:pt x="16255" y="2889"/>
                    <a:pt x="14710" y="1413"/>
                    <a:pt x="12943" y="693"/>
                  </a:cubicBezTo>
                  <a:cubicBezTo>
                    <a:pt x="11672" y="176"/>
                    <a:pt x="10298" y="1"/>
                    <a:pt x="8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2"/>
            <p:cNvSpPr/>
            <p:nvPr/>
          </p:nvSpPr>
          <p:spPr>
            <a:xfrm>
              <a:off x="3869625" y="3201025"/>
              <a:ext cx="722625" cy="1370100"/>
            </a:xfrm>
            <a:custGeom>
              <a:avLst/>
              <a:gdLst/>
              <a:ahLst/>
              <a:cxnLst/>
              <a:rect l="l" t="t" r="r" b="b"/>
              <a:pathLst>
                <a:path w="28905" h="54804" extrusionOk="0">
                  <a:moveTo>
                    <a:pt x="12140" y="1"/>
                  </a:moveTo>
                  <a:lnTo>
                    <a:pt x="841" y="1758"/>
                  </a:lnTo>
                  <a:lnTo>
                    <a:pt x="0" y="21400"/>
                  </a:lnTo>
                  <a:cubicBezTo>
                    <a:pt x="1846" y="20636"/>
                    <a:pt x="3837" y="20230"/>
                    <a:pt x="5834" y="20063"/>
                  </a:cubicBezTo>
                  <a:cubicBezTo>
                    <a:pt x="6371" y="20018"/>
                    <a:pt x="6915" y="19991"/>
                    <a:pt x="7457" y="19991"/>
                  </a:cubicBezTo>
                  <a:cubicBezTo>
                    <a:pt x="8834" y="19991"/>
                    <a:pt x="10205" y="20168"/>
                    <a:pt x="11473" y="20684"/>
                  </a:cubicBezTo>
                  <a:cubicBezTo>
                    <a:pt x="13242" y="21403"/>
                    <a:pt x="14784" y="22881"/>
                    <a:pt x="15184" y="24746"/>
                  </a:cubicBezTo>
                  <a:cubicBezTo>
                    <a:pt x="15532" y="26361"/>
                    <a:pt x="15031" y="28177"/>
                    <a:pt x="15846" y="29615"/>
                  </a:cubicBezTo>
                  <a:cubicBezTo>
                    <a:pt x="16471" y="30721"/>
                    <a:pt x="17745" y="31335"/>
                    <a:pt x="18405" y="32421"/>
                  </a:cubicBezTo>
                  <a:cubicBezTo>
                    <a:pt x="19246" y="33801"/>
                    <a:pt x="18907" y="35575"/>
                    <a:pt x="18453" y="37126"/>
                  </a:cubicBezTo>
                  <a:cubicBezTo>
                    <a:pt x="17997" y="38678"/>
                    <a:pt x="17454" y="40336"/>
                    <a:pt x="17959" y="41871"/>
                  </a:cubicBezTo>
                  <a:cubicBezTo>
                    <a:pt x="18468" y="43414"/>
                    <a:pt x="19936" y="44475"/>
                    <a:pt x="20514" y="45991"/>
                  </a:cubicBezTo>
                  <a:cubicBezTo>
                    <a:pt x="20984" y="47226"/>
                    <a:pt x="20807" y="48609"/>
                    <a:pt x="20505" y="49891"/>
                  </a:cubicBezTo>
                  <a:cubicBezTo>
                    <a:pt x="20201" y="51176"/>
                    <a:pt x="19775" y="52452"/>
                    <a:pt x="19757" y="53772"/>
                  </a:cubicBezTo>
                  <a:cubicBezTo>
                    <a:pt x="19754" y="54112"/>
                    <a:pt x="19785" y="54461"/>
                    <a:pt x="19851" y="54803"/>
                  </a:cubicBezTo>
                  <a:cubicBezTo>
                    <a:pt x="21558" y="54679"/>
                    <a:pt x="23090" y="54564"/>
                    <a:pt x="24344" y="54474"/>
                  </a:cubicBezTo>
                  <a:cubicBezTo>
                    <a:pt x="24332" y="53862"/>
                    <a:pt x="23961" y="52216"/>
                    <a:pt x="23961" y="49945"/>
                  </a:cubicBezTo>
                  <a:lnTo>
                    <a:pt x="23961" y="49945"/>
                  </a:lnTo>
                  <a:cubicBezTo>
                    <a:pt x="24795" y="51217"/>
                    <a:pt x="24500" y="52342"/>
                    <a:pt x="25343" y="54321"/>
                  </a:cubicBezTo>
                  <a:cubicBezTo>
                    <a:pt x="25487" y="54310"/>
                    <a:pt x="25638" y="54305"/>
                    <a:pt x="25789" y="54305"/>
                  </a:cubicBezTo>
                  <a:cubicBezTo>
                    <a:pt x="26657" y="54305"/>
                    <a:pt x="27555" y="54460"/>
                    <a:pt x="27555" y="54460"/>
                  </a:cubicBezTo>
                  <a:cubicBezTo>
                    <a:pt x="28905" y="52682"/>
                    <a:pt x="27754" y="51125"/>
                    <a:pt x="27628" y="49485"/>
                  </a:cubicBezTo>
                  <a:cubicBezTo>
                    <a:pt x="27479" y="47508"/>
                    <a:pt x="28397" y="45878"/>
                    <a:pt x="27846" y="43508"/>
                  </a:cubicBezTo>
                  <a:cubicBezTo>
                    <a:pt x="27271" y="41031"/>
                    <a:pt x="25708" y="39894"/>
                    <a:pt x="24865" y="37123"/>
                  </a:cubicBezTo>
                  <a:cubicBezTo>
                    <a:pt x="24130" y="34714"/>
                    <a:pt x="25493" y="32684"/>
                    <a:pt x="25094" y="29842"/>
                  </a:cubicBezTo>
                  <a:cubicBezTo>
                    <a:pt x="24707" y="27077"/>
                    <a:pt x="22090" y="26491"/>
                    <a:pt x="22407" y="23151"/>
                  </a:cubicBezTo>
                  <a:cubicBezTo>
                    <a:pt x="22708" y="19989"/>
                    <a:pt x="23539" y="16882"/>
                    <a:pt x="23003" y="14424"/>
                  </a:cubicBezTo>
                  <a:cubicBezTo>
                    <a:pt x="20610" y="3445"/>
                    <a:pt x="12140" y="1"/>
                    <a:pt x="121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2"/>
            <p:cNvSpPr/>
            <p:nvPr/>
          </p:nvSpPr>
          <p:spPr>
            <a:xfrm>
              <a:off x="4077200" y="3177150"/>
              <a:ext cx="515050" cy="1375700"/>
            </a:xfrm>
            <a:custGeom>
              <a:avLst/>
              <a:gdLst/>
              <a:ahLst/>
              <a:cxnLst/>
              <a:rect l="l" t="t" r="r" b="b"/>
              <a:pathLst>
                <a:path w="20602" h="55028" fill="none" extrusionOk="0">
                  <a:moveTo>
                    <a:pt x="1" y="1"/>
                  </a:moveTo>
                  <a:cubicBezTo>
                    <a:pt x="3629" y="748"/>
                    <a:pt x="7065" y="732"/>
                    <a:pt x="11876" y="6662"/>
                  </a:cubicBezTo>
                  <a:cubicBezTo>
                    <a:pt x="14210" y="9538"/>
                    <a:pt x="15629" y="14823"/>
                    <a:pt x="14871" y="18448"/>
                  </a:cubicBezTo>
                  <a:cubicBezTo>
                    <a:pt x="14349" y="20948"/>
                    <a:pt x="13160" y="23599"/>
                    <a:pt x="14210" y="25930"/>
                  </a:cubicBezTo>
                  <a:cubicBezTo>
                    <a:pt x="14901" y="27468"/>
                    <a:pt x="16455" y="28496"/>
                    <a:pt x="17104" y="30053"/>
                  </a:cubicBezTo>
                  <a:cubicBezTo>
                    <a:pt x="18358" y="33065"/>
                    <a:pt x="15782" y="36743"/>
                    <a:pt x="17215" y="39677"/>
                  </a:cubicBezTo>
                  <a:cubicBezTo>
                    <a:pt x="17638" y="40546"/>
                    <a:pt x="18370" y="41222"/>
                    <a:pt x="18896" y="42033"/>
                  </a:cubicBezTo>
                  <a:cubicBezTo>
                    <a:pt x="20116" y="43919"/>
                    <a:pt x="20602" y="46783"/>
                    <a:pt x="18862" y="49955"/>
                  </a:cubicBezTo>
                  <a:cubicBezTo>
                    <a:pt x="17784" y="51920"/>
                    <a:pt x="20500" y="52618"/>
                    <a:pt x="18658" y="5502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2"/>
            <p:cNvSpPr/>
            <p:nvPr/>
          </p:nvSpPr>
          <p:spPr>
            <a:xfrm>
              <a:off x="3362575" y="4079375"/>
              <a:ext cx="1141550" cy="618325"/>
            </a:xfrm>
            <a:custGeom>
              <a:avLst/>
              <a:gdLst/>
              <a:ahLst/>
              <a:cxnLst/>
              <a:rect l="l" t="t" r="r" b="b"/>
              <a:pathLst>
                <a:path w="45662" h="24733" extrusionOk="0">
                  <a:moveTo>
                    <a:pt x="21370" y="1"/>
                  </a:moveTo>
                  <a:cubicBezTo>
                    <a:pt x="1" y="1"/>
                    <a:pt x="1244" y="24282"/>
                    <a:pt x="1244" y="24733"/>
                  </a:cubicBezTo>
                  <a:lnTo>
                    <a:pt x="41347" y="24733"/>
                  </a:lnTo>
                  <a:cubicBezTo>
                    <a:pt x="41347" y="24733"/>
                    <a:pt x="45661" y="1"/>
                    <a:pt x="213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2"/>
            <p:cNvSpPr/>
            <p:nvPr/>
          </p:nvSpPr>
          <p:spPr>
            <a:xfrm>
              <a:off x="3773300" y="4079700"/>
              <a:ext cx="303925" cy="147325"/>
            </a:xfrm>
            <a:custGeom>
              <a:avLst/>
              <a:gdLst/>
              <a:ahLst/>
              <a:cxnLst/>
              <a:rect l="l" t="t" r="r" b="b"/>
              <a:pathLst>
                <a:path w="12157" h="5893" extrusionOk="0">
                  <a:moveTo>
                    <a:pt x="4460" y="0"/>
                  </a:moveTo>
                  <a:cubicBezTo>
                    <a:pt x="2999" y="0"/>
                    <a:pt x="1468" y="101"/>
                    <a:pt x="0" y="375"/>
                  </a:cubicBezTo>
                  <a:cubicBezTo>
                    <a:pt x="0" y="375"/>
                    <a:pt x="91" y="5835"/>
                    <a:pt x="5850" y="5892"/>
                  </a:cubicBezTo>
                  <a:cubicBezTo>
                    <a:pt x="5882" y="5892"/>
                    <a:pt x="5915" y="5892"/>
                    <a:pt x="5947" y="5892"/>
                  </a:cubicBezTo>
                  <a:cubicBezTo>
                    <a:pt x="11616" y="5892"/>
                    <a:pt x="12157" y="807"/>
                    <a:pt x="12157" y="807"/>
                  </a:cubicBezTo>
                  <a:cubicBezTo>
                    <a:pt x="12157"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2"/>
            <p:cNvSpPr/>
            <p:nvPr/>
          </p:nvSpPr>
          <p:spPr>
            <a:xfrm>
              <a:off x="3815075" y="3947050"/>
              <a:ext cx="214275" cy="241100"/>
            </a:xfrm>
            <a:custGeom>
              <a:avLst/>
              <a:gdLst/>
              <a:ahLst/>
              <a:cxnLst/>
              <a:rect l="l" t="t" r="r" b="b"/>
              <a:pathLst>
                <a:path w="8571" h="9644" extrusionOk="0">
                  <a:moveTo>
                    <a:pt x="8571" y="1"/>
                  </a:moveTo>
                  <a:lnTo>
                    <a:pt x="0" y="902"/>
                  </a:lnTo>
                  <a:lnTo>
                    <a:pt x="218" y="3528"/>
                  </a:lnTo>
                  <a:lnTo>
                    <a:pt x="554" y="7514"/>
                  </a:lnTo>
                  <a:cubicBezTo>
                    <a:pt x="554" y="7514"/>
                    <a:pt x="1027" y="9644"/>
                    <a:pt x="4285" y="9644"/>
                  </a:cubicBezTo>
                  <a:cubicBezTo>
                    <a:pt x="7935" y="9644"/>
                    <a:pt x="8471" y="7514"/>
                    <a:pt x="8471" y="7514"/>
                  </a:cubicBezTo>
                  <a:lnTo>
                    <a:pt x="8520" y="3753"/>
                  </a:lnTo>
                  <a:lnTo>
                    <a:pt x="8571" y="1"/>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2"/>
            <p:cNvSpPr/>
            <p:nvPr/>
          </p:nvSpPr>
          <p:spPr>
            <a:xfrm>
              <a:off x="3492200" y="3201050"/>
              <a:ext cx="768150" cy="814975"/>
            </a:xfrm>
            <a:custGeom>
              <a:avLst/>
              <a:gdLst/>
              <a:ahLst/>
              <a:cxnLst/>
              <a:rect l="l" t="t" r="r" b="b"/>
              <a:pathLst>
                <a:path w="30726" h="32599" extrusionOk="0">
                  <a:moveTo>
                    <a:pt x="17907" y="1"/>
                  </a:moveTo>
                  <a:cubicBezTo>
                    <a:pt x="16087" y="1"/>
                    <a:pt x="14081" y="260"/>
                    <a:pt x="11912" y="791"/>
                  </a:cubicBezTo>
                  <a:cubicBezTo>
                    <a:pt x="3068" y="2957"/>
                    <a:pt x="1" y="10716"/>
                    <a:pt x="2165" y="20462"/>
                  </a:cubicBezTo>
                  <a:cubicBezTo>
                    <a:pt x="4188" y="29555"/>
                    <a:pt x="10606" y="32599"/>
                    <a:pt x="17102" y="32599"/>
                  </a:cubicBezTo>
                  <a:cubicBezTo>
                    <a:pt x="17568" y="32599"/>
                    <a:pt x="18034" y="32583"/>
                    <a:pt x="18499" y="32553"/>
                  </a:cubicBezTo>
                  <a:cubicBezTo>
                    <a:pt x="25891" y="32076"/>
                    <a:pt x="30725" y="26147"/>
                    <a:pt x="30725" y="20093"/>
                  </a:cubicBezTo>
                  <a:cubicBezTo>
                    <a:pt x="30725" y="12334"/>
                    <a:pt x="28695" y="7019"/>
                    <a:pt x="28695" y="7019"/>
                  </a:cubicBezTo>
                  <a:cubicBezTo>
                    <a:pt x="27333" y="2456"/>
                    <a:pt x="23503" y="1"/>
                    <a:pt x="17907"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2"/>
            <p:cNvSpPr/>
            <p:nvPr/>
          </p:nvSpPr>
          <p:spPr>
            <a:xfrm>
              <a:off x="4183250" y="3662175"/>
              <a:ext cx="181550" cy="205925"/>
            </a:xfrm>
            <a:custGeom>
              <a:avLst/>
              <a:gdLst/>
              <a:ahLst/>
              <a:cxnLst/>
              <a:rect l="l" t="t" r="r" b="b"/>
              <a:pathLst>
                <a:path w="7262" h="8237" extrusionOk="0">
                  <a:moveTo>
                    <a:pt x="3589" y="0"/>
                  </a:moveTo>
                  <a:cubicBezTo>
                    <a:pt x="2520" y="0"/>
                    <a:pt x="1624" y="326"/>
                    <a:pt x="1624" y="326"/>
                  </a:cubicBezTo>
                  <a:lnTo>
                    <a:pt x="0" y="6012"/>
                  </a:lnTo>
                  <a:cubicBezTo>
                    <a:pt x="752" y="7458"/>
                    <a:pt x="2208" y="8236"/>
                    <a:pt x="3609" y="8236"/>
                  </a:cubicBezTo>
                  <a:cubicBezTo>
                    <a:pt x="5486" y="8236"/>
                    <a:pt x="7261" y="6839"/>
                    <a:pt x="7106" y="3777"/>
                  </a:cubicBezTo>
                  <a:cubicBezTo>
                    <a:pt x="6947" y="649"/>
                    <a:pt x="5096" y="0"/>
                    <a:pt x="3589"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2"/>
            <p:cNvSpPr/>
            <p:nvPr/>
          </p:nvSpPr>
          <p:spPr>
            <a:xfrm>
              <a:off x="3885750" y="3798125"/>
              <a:ext cx="56450" cy="37400"/>
            </a:xfrm>
            <a:custGeom>
              <a:avLst/>
              <a:gdLst/>
              <a:ahLst/>
              <a:cxnLst/>
              <a:rect l="l" t="t" r="r" b="b"/>
              <a:pathLst>
                <a:path w="2258" h="1496" extrusionOk="0">
                  <a:moveTo>
                    <a:pt x="116" y="0"/>
                  </a:moveTo>
                  <a:cubicBezTo>
                    <a:pt x="112" y="0"/>
                    <a:pt x="107" y="1"/>
                    <a:pt x="101" y="2"/>
                  </a:cubicBezTo>
                  <a:cubicBezTo>
                    <a:pt x="43" y="9"/>
                    <a:pt x="1" y="63"/>
                    <a:pt x="8" y="121"/>
                  </a:cubicBezTo>
                  <a:cubicBezTo>
                    <a:pt x="12" y="136"/>
                    <a:pt x="201" y="1496"/>
                    <a:pt x="1838" y="1496"/>
                  </a:cubicBezTo>
                  <a:cubicBezTo>
                    <a:pt x="1939" y="1496"/>
                    <a:pt x="2044" y="1490"/>
                    <a:pt x="2155" y="1481"/>
                  </a:cubicBezTo>
                  <a:cubicBezTo>
                    <a:pt x="2213" y="1475"/>
                    <a:pt x="2257" y="1423"/>
                    <a:pt x="2253" y="1364"/>
                  </a:cubicBezTo>
                  <a:cubicBezTo>
                    <a:pt x="2247" y="1308"/>
                    <a:pt x="2198" y="1268"/>
                    <a:pt x="2142" y="1268"/>
                  </a:cubicBezTo>
                  <a:cubicBezTo>
                    <a:pt x="2140" y="1268"/>
                    <a:pt x="2138" y="1268"/>
                    <a:pt x="2136" y="1268"/>
                  </a:cubicBezTo>
                  <a:cubicBezTo>
                    <a:pt x="2032" y="1278"/>
                    <a:pt x="1934" y="1283"/>
                    <a:pt x="1841" y="1283"/>
                  </a:cubicBezTo>
                  <a:cubicBezTo>
                    <a:pt x="395" y="1283"/>
                    <a:pt x="230" y="147"/>
                    <a:pt x="223" y="95"/>
                  </a:cubicBezTo>
                  <a:cubicBezTo>
                    <a:pt x="213" y="41"/>
                    <a:pt x="16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2"/>
            <p:cNvSpPr/>
            <p:nvPr/>
          </p:nvSpPr>
          <p:spPr>
            <a:xfrm>
              <a:off x="3650750" y="3763675"/>
              <a:ext cx="182700" cy="98350"/>
            </a:xfrm>
            <a:custGeom>
              <a:avLst/>
              <a:gdLst/>
              <a:ahLst/>
              <a:cxnLst/>
              <a:rect l="l" t="t" r="r" b="b"/>
              <a:pathLst>
                <a:path w="7308" h="3934" extrusionOk="0">
                  <a:moveTo>
                    <a:pt x="2796" y="1"/>
                  </a:moveTo>
                  <a:cubicBezTo>
                    <a:pt x="1430" y="1"/>
                    <a:pt x="359" y="490"/>
                    <a:pt x="201" y="1283"/>
                  </a:cubicBezTo>
                  <a:cubicBezTo>
                    <a:pt x="0" y="2300"/>
                    <a:pt x="1382" y="3432"/>
                    <a:pt x="3288" y="3810"/>
                  </a:cubicBezTo>
                  <a:cubicBezTo>
                    <a:pt x="3711" y="3894"/>
                    <a:pt x="4124" y="3934"/>
                    <a:pt x="4513" y="3934"/>
                  </a:cubicBezTo>
                  <a:cubicBezTo>
                    <a:pt x="5878" y="3934"/>
                    <a:pt x="6948" y="3444"/>
                    <a:pt x="7106" y="2650"/>
                  </a:cubicBezTo>
                  <a:cubicBezTo>
                    <a:pt x="7308" y="1632"/>
                    <a:pt x="5925" y="502"/>
                    <a:pt x="4018" y="124"/>
                  </a:cubicBezTo>
                  <a:cubicBezTo>
                    <a:pt x="3597" y="40"/>
                    <a:pt x="3185" y="1"/>
                    <a:pt x="2796"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2"/>
            <p:cNvSpPr/>
            <p:nvPr/>
          </p:nvSpPr>
          <p:spPr>
            <a:xfrm>
              <a:off x="3443775" y="3662175"/>
              <a:ext cx="181550" cy="205925"/>
            </a:xfrm>
            <a:custGeom>
              <a:avLst/>
              <a:gdLst/>
              <a:ahLst/>
              <a:cxnLst/>
              <a:rect l="l" t="t" r="r" b="b"/>
              <a:pathLst>
                <a:path w="7262" h="8237" extrusionOk="0">
                  <a:moveTo>
                    <a:pt x="3671" y="0"/>
                  </a:moveTo>
                  <a:cubicBezTo>
                    <a:pt x="2164" y="0"/>
                    <a:pt x="314" y="649"/>
                    <a:pt x="156" y="3777"/>
                  </a:cubicBezTo>
                  <a:cubicBezTo>
                    <a:pt x="1" y="6839"/>
                    <a:pt x="1776" y="8236"/>
                    <a:pt x="3652" y="8236"/>
                  </a:cubicBezTo>
                  <a:cubicBezTo>
                    <a:pt x="5053" y="8236"/>
                    <a:pt x="6509" y="7458"/>
                    <a:pt x="7261" y="6012"/>
                  </a:cubicBezTo>
                  <a:lnTo>
                    <a:pt x="5636" y="326"/>
                  </a:lnTo>
                  <a:cubicBezTo>
                    <a:pt x="5636" y="326"/>
                    <a:pt x="4739" y="0"/>
                    <a:pt x="367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2"/>
            <p:cNvSpPr/>
            <p:nvPr/>
          </p:nvSpPr>
          <p:spPr>
            <a:xfrm>
              <a:off x="3659875" y="3540200"/>
              <a:ext cx="150025" cy="81425"/>
            </a:xfrm>
            <a:custGeom>
              <a:avLst/>
              <a:gdLst/>
              <a:ahLst/>
              <a:cxnLst/>
              <a:rect l="l" t="t" r="r" b="b"/>
              <a:pathLst>
                <a:path w="6001" h="3257" extrusionOk="0">
                  <a:moveTo>
                    <a:pt x="4700" y="0"/>
                  </a:moveTo>
                  <a:cubicBezTo>
                    <a:pt x="4173" y="0"/>
                    <a:pt x="3404" y="228"/>
                    <a:pt x="2256" y="832"/>
                  </a:cubicBezTo>
                  <a:cubicBezTo>
                    <a:pt x="1" y="2018"/>
                    <a:pt x="1067" y="2965"/>
                    <a:pt x="1067" y="2965"/>
                  </a:cubicBezTo>
                  <a:cubicBezTo>
                    <a:pt x="1278" y="3164"/>
                    <a:pt x="1550" y="3257"/>
                    <a:pt x="1884" y="3257"/>
                  </a:cubicBezTo>
                  <a:cubicBezTo>
                    <a:pt x="2462" y="3257"/>
                    <a:pt x="3230" y="2978"/>
                    <a:pt x="4204" y="2490"/>
                  </a:cubicBezTo>
                  <a:cubicBezTo>
                    <a:pt x="5484" y="1850"/>
                    <a:pt x="6001" y="1041"/>
                    <a:pt x="5666" y="501"/>
                  </a:cubicBezTo>
                  <a:cubicBezTo>
                    <a:pt x="5487" y="211"/>
                    <a:pt x="5205" y="0"/>
                    <a:pt x="47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2"/>
            <p:cNvSpPr/>
            <p:nvPr/>
          </p:nvSpPr>
          <p:spPr>
            <a:xfrm>
              <a:off x="3740400" y="3671700"/>
              <a:ext cx="54175" cy="66000"/>
            </a:xfrm>
            <a:custGeom>
              <a:avLst/>
              <a:gdLst/>
              <a:ahLst/>
              <a:cxnLst/>
              <a:rect l="l" t="t" r="r" b="b"/>
              <a:pathLst>
                <a:path w="2167" h="2640" extrusionOk="0">
                  <a:moveTo>
                    <a:pt x="1082" y="1"/>
                  </a:moveTo>
                  <a:cubicBezTo>
                    <a:pt x="487" y="1"/>
                    <a:pt x="0" y="592"/>
                    <a:pt x="0" y="1320"/>
                  </a:cubicBezTo>
                  <a:cubicBezTo>
                    <a:pt x="0" y="2048"/>
                    <a:pt x="484" y="2640"/>
                    <a:pt x="1082" y="2640"/>
                  </a:cubicBezTo>
                  <a:cubicBezTo>
                    <a:pt x="1680" y="2640"/>
                    <a:pt x="2166" y="2048"/>
                    <a:pt x="2166" y="1320"/>
                  </a:cubicBezTo>
                  <a:cubicBezTo>
                    <a:pt x="2166" y="592"/>
                    <a:pt x="1680"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2"/>
            <p:cNvSpPr/>
            <p:nvPr/>
          </p:nvSpPr>
          <p:spPr>
            <a:xfrm>
              <a:off x="3999800" y="3763675"/>
              <a:ext cx="182725" cy="98350"/>
            </a:xfrm>
            <a:custGeom>
              <a:avLst/>
              <a:gdLst/>
              <a:ahLst/>
              <a:cxnLst/>
              <a:rect l="l" t="t" r="r" b="b"/>
              <a:pathLst>
                <a:path w="7309" h="3934" extrusionOk="0">
                  <a:moveTo>
                    <a:pt x="4511" y="1"/>
                  </a:moveTo>
                  <a:cubicBezTo>
                    <a:pt x="4123" y="1"/>
                    <a:pt x="3711" y="40"/>
                    <a:pt x="3289" y="124"/>
                  </a:cubicBezTo>
                  <a:cubicBezTo>
                    <a:pt x="1382" y="500"/>
                    <a:pt x="0" y="1632"/>
                    <a:pt x="203" y="2650"/>
                  </a:cubicBezTo>
                  <a:cubicBezTo>
                    <a:pt x="359" y="3444"/>
                    <a:pt x="1429" y="3934"/>
                    <a:pt x="2795" y="3934"/>
                  </a:cubicBezTo>
                  <a:cubicBezTo>
                    <a:pt x="3184" y="3934"/>
                    <a:pt x="3597" y="3894"/>
                    <a:pt x="4020" y="3810"/>
                  </a:cubicBezTo>
                  <a:cubicBezTo>
                    <a:pt x="5926" y="3432"/>
                    <a:pt x="7309" y="2300"/>
                    <a:pt x="7107" y="1283"/>
                  </a:cubicBezTo>
                  <a:cubicBezTo>
                    <a:pt x="6949" y="490"/>
                    <a:pt x="5878" y="1"/>
                    <a:pt x="4511"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2"/>
            <p:cNvSpPr/>
            <p:nvPr/>
          </p:nvSpPr>
          <p:spPr>
            <a:xfrm>
              <a:off x="4023375" y="3540200"/>
              <a:ext cx="150000" cy="81425"/>
            </a:xfrm>
            <a:custGeom>
              <a:avLst/>
              <a:gdLst/>
              <a:ahLst/>
              <a:cxnLst/>
              <a:rect l="l" t="t" r="r" b="b"/>
              <a:pathLst>
                <a:path w="6000" h="3257" extrusionOk="0">
                  <a:moveTo>
                    <a:pt x="1301" y="0"/>
                  </a:moveTo>
                  <a:cubicBezTo>
                    <a:pt x="795" y="0"/>
                    <a:pt x="514" y="211"/>
                    <a:pt x="335" y="501"/>
                  </a:cubicBezTo>
                  <a:cubicBezTo>
                    <a:pt x="1" y="1041"/>
                    <a:pt x="518" y="1850"/>
                    <a:pt x="1797" y="2490"/>
                  </a:cubicBezTo>
                  <a:cubicBezTo>
                    <a:pt x="2770" y="2978"/>
                    <a:pt x="3538" y="3257"/>
                    <a:pt x="4117" y="3257"/>
                  </a:cubicBezTo>
                  <a:cubicBezTo>
                    <a:pt x="4451" y="3257"/>
                    <a:pt x="4722" y="3164"/>
                    <a:pt x="4934" y="2965"/>
                  </a:cubicBezTo>
                  <a:cubicBezTo>
                    <a:pt x="4934" y="2965"/>
                    <a:pt x="5999" y="2018"/>
                    <a:pt x="3746" y="832"/>
                  </a:cubicBezTo>
                  <a:cubicBezTo>
                    <a:pt x="2596" y="228"/>
                    <a:pt x="1827" y="0"/>
                    <a:pt x="13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2"/>
            <p:cNvSpPr/>
            <p:nvPr/>
          </p:nvSpPr>
          <p:spPr>
            <a:xfrm>
              <a:off x="4026800" y="3671700"/>
              <a:ext cx="54150" cy="66000"/>
            </a:xfrm>
            <a:custGeom>
              <a:avLst/>
              <a:gdLst/>
              <a:ahLst/>
              <a:cxnLst/>
              <a:rect l="l" t="t" r="r" b="b"/>
              <a:pathLst>
                <a:path w="2166" h="2640" extrusionOk="0">
                  <a:moveTo>
                    <a:pt x="1083" y="1"/>
                  </a:moveTo>
                  <a:cubicBezTo>
                    <a:pt x="486" y="1"/>
                    <a:pt x="1" y="592"/>
                    <a:pt x="1" y="1320"/>
                  </a:cubicBezTo>
                  <a:cubicBezTo>
                    <a:pt x="1" y="2048"/>
                    <a:pt x="486" y="2640"/>
                    <a:pt x="1083" y="2640"/>
                  </a:cubicBezTo>
                  <a:cubicBezTo>
                    <a:pt x="1682" y="2640"/>
                    <a:pt x="2165" y="2048"/>
                    <a:pt x="2165" y="1320"/>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2"/>
            <p:cNvSpPr/>
            <p:nvPr/>
          </p:nvSpPr>
          <p:spPr>
            <a:xfrm>
              <a:off x="3376600" y="3160225"/>
              <a:ext cx="1055000" cy="530900"/>
            </a:xfrm>
            <a:custGeom>
              <a:avLst/>
              <a:gdLst/>
              <a:ahLst/>
              <a:cxnLst/>
              <a:rect l="l" t="t" r="r" b="b"/>
              <a:pathLst>
                <a:path w="42200" h="21236" extrusionOk="0">
                  <a:moveTo>
                    <a:pt x="25257" y="0"/>
                  </a:moveTo>
                  <a:cubicBezTo>
                    <a:pt x="22878" y="0"/>
                    <a:pt x="20762" y="578"/>
                    <a:pt x="19106" y="1189"/>
                  </a:cubicBezTo>
                  <a:cubicBezTo>
                    <a:pt x="19106" y="1189"/>
                    <a:pt x="18324" y="1079"/>
                    <a:pt x="17103" y="1079"/>
                  </a:cubicBezTo>
                  <a:cubicBezTo>
                    <a:pt x="12153" y="1079"/>
                    <a:pt x="1" y="2891"/>
                    <a:pt x="3683" y="21219"/>
                  </a:cubicBezTo>
                  <a:cubicBezTo>
                    <a:pt x="3683" y="21219"/>
                    <a:pt x="4612" y="20081"/>
                    <a:pt x="6848" y="20081"/>
                  </a:cubicBezTo>
                  <a:cubicBezTo>
                    <a:pt x="7035" y="20081"/>
                    <a:pt x="7231" y="20089"/>
                    <a:pt x="7436" y="20106"/>
                  </a:cubicBezTo>
                  <a:cubicBezTo>
                    <a:pt x="7456" y="20108"/>
                    <a:pt x="7475" y="20109"/>
                    <a:pt x="7494" y="20109"/>
                  </a:cubicBezTo>
                  <a:cubicBezTo>
                    <a:pt x="8201" y="20109"/>
                    <a:pt x="8402" y="18950"/>
                    <a:pt x="9948" y="17934"/>
                  </a:cubicBezTo>
                  <a:cubicBezTo>
                    <a:pt x="11047" y="17211"/>
                    <a:pt x="13451" y="16839"/>
                    <a:pt x="14619" y="15859"/>
                  </a:cubicBezTo>
                  <a:cubicBezTo>
                    <a:pt x="15734" y="14926"/>
                    <a:pt x="16156" y="13005"/>
                    <a:pt x="17094" y="12039"/>
                  </a:cubicBezTo>
                  <a:cubicBezTo>
                    <a:pt x="18760" y="10325"/>
                    <a:pt x="20633" y="9632"/>
                    <a:pt x="20735" y="8661"/>
                  </a:cubicBezTo>
                  <a:cubicBezTo>
                    <a:pt x="20735" y="8661"/>
                    <a:pt x="22547" y="9451"/>
                    <a:pt x="24157" y="11222"/>
                  </a:cubicBezTo>
                  <a:cubicBezTo>
                    <a:pt x="24927" y="12066"/>
                    <a:pt x="25061" y="13563"/>
                    <a:pt x="26032" y="14501"/>
                  </a:cubicBezTo>
                  <a:cubicBezTo>
                    <a:pt x="27483" y="15897"/>
                    <a:pt x="29451" y="15787"/>
                    <a:pt x="31055" y="16830"/>
                  </a:cubicBezTo>
                  <a:cubicBezTo>
                    <a:pt x="32678" y="17883"/>
                    <a:pt x="33933" y="20080"/>
                    <a:pt x="35348" y="20080"/>
                  </a:cubicBezTo>
                  <a:cubicBezTo>
                    <a:pt x="36772" y="20080"/>
                    <a:pt x="38228" y="20756"/>
                    <a:pt x="38532" y="21221"/>
                  </a:cubicBezTo>
                  <a:cubicBezTo>
                    <a:pt x="38538" y="21231"/>
                    <a:pt x="38546" y="21236"/>
                    <a:pt x="38556" y="21236"/>
                  </a:cubicBezTo>
                  <a:cubicBezTo>
                    <a:pt x="38981" y="21236"/>
                    <a:pt x="42199" y="11156"/>
                    <a:pt x="36839" y="5490"/>
                  </a:cubicBezTo>
                  <a:cubicBezTo>
                    <a:pt x="32831" y="1252"/>
                    <a:pt x="28760" y="0"/>
                    <a:pt x="25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2"/>
            <p:cNvSpPr/>
            <p:nvPr/>
          </p:nvSpPr>
          <p:spPr>
            <a:xfrm>
              <a:off x="3879650" y="3359325"/>
              <a:ext cx="439275" cy="313975"/>
            </a:xfrm>
            <a:custGeom>
              <a:avLst/>
              <a:gdLst/>
              <a:ahLst/>
              <a:cxnLst/>
              <a:rect l="l" t="t" r="r" b="b"/>
              <a:pathLst>
                <a:path w="17571" h="12559" fill="none" extrusionOk="0">
                  <a:moveTo>
                    <a:pt x="1" y="377"/>
                  </a:moveTo>
                  <a:cubicBezTo>
                    <a:pt x="763" y="0"/>
                    <a:pt x="1720" y="509"/>
                    <a:pt x="2158" y="1239"/>
                  </a:cubicBezTo>
                  <a:cubicBezTo>
                    <a:pt x="2596" y="1969"/>
                    <a:pt x="2662" y="2856"/>
                    <a:pt x="2779" y="3699"/>
                  </a:cubicBezTo>
                  <a:cubicBezTo>
                    <a:pt x="2896" y="4541"/>
                    <a:pt x="3103" y="5437"/>
                    <a:pt x="3727" y="6018"/>
                  </a:cubicBezTo>
                  <a:cubicBezTo>
                    <a:pt x="4689" y="6912"/>
                    <a:pt x="6229" y="6718"/>
                    <a:pt x="7419" y="7276"/>
                  </a:cubicBezTo>
                  <a:cubicBezTo>
                    <a:pt x="8208" y="7644"/>
                    <a:pt x="8796" y="8321"/>
                    <a:pt x="9427" y="8922"/>
                  </a:cubicBezTo>
                  <a:cubicBezTo>
                    <a:pt x="11620" y="11015"/>
                    <a:pt x="14547" y="12322"/>
                    <a:pt x="17570" y="12558"/>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2"/>
            <p:cNvSpPr/>
            <p:nvPr/>
          </p:nvSpPr>
          <p:spPr>
            <a:xfrm>
              <a:off x="3542525" y="3342925"/>
              <a:ext cx="363050" cy="328300"/>
            </a:xfrm>
            <a:custGeom>
              <a:avLst/>
              <a:gdLst/>
              <a:ahLst/>
              <a:cxnLst/>
              <a:rect l="l" t="t" r="r" b="b"/>
              <a:pathLst>
                <a:path w="14522" h="13132" fill="none" extrusionOk="0">
                  <a:moveTo>
                    <a:pt x="0" y="12322"/>
                  </a:moveTo>
                  <a:cubicBezTo>
                    <a:pt x="355" y="13131"/>
                    <a:pt x="1592" y="13035"/>
                    <a:pt x="2282" y="12481"/>
                  </a:cubicBezTo>
                  <a:cubicBezTo>
                    <a:pt x="2970" y="11928"/>
                    <a:pt x="3401" y="11089"/>
                    <a:pt x="4140" y="10606"/>
                  </a:cubicBezTo>
                  <a:cubicBezTo>
                    <a:pt x="5692" y="9589"/>
                    <a:pt x="8165" y="10381"/>
                    <a:pt x="9317" y="8928"/>
                  </a:cubicBezTo>
                  <a:cubicBezTo>
                    <a:pt x="10293" y="7698"/>
                    <a:pt x="9541" y="5717"/>
                    <a:pt x="10442" y="4432"/>
                  </a:cubicBezTo>
                  <a:cubicBezTo>
                    <a:pt x="10870" y="3823"/>
                    <a:pt x="11586" y="3499"/>
                    <a:pt x="12266" y="3201"/>
                  </a:cubicBezTo>
                  <a:cubicBezTo>
                    <a:pt x="12947" y="2906"/>
                    <a:pt x="13663" y="2580"/>
                    <a:pt x="14092" y="1974"/>
                  </a:cubicBezTo>
                  <a:cubicBezTo>
                    <a:pt x="14521" y="1366"/>
                    <a:pt x="14510" y="386"/>
                    <a:pt x="13874" y="1"/>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2"/>
            <p:cNvSpPr/>
            <p:nvPr/>
          </p:nvSpPr>
          <p:spPr>
            <a:xfrm>
              <a:off x="3489025" y="3171875"/>
              <a:ext cx="846275" cy="488350"/>
            </a:xfrm>
            <a:custGeom>
              <a:avLst/>
              <a:gdLst/>
              <a:ahLst/>
              <a:cxnLst/>
              <a:rect l="l" t="t" r="r" b="b"/>
              <a:pathLst>
                <a:path w="33851" h="19534" extrusionOk="0">
                  <a:moveTo>
                    <a:pt x="17841" y="1"/>
                  </a:moveTo>
                  <a:cubicBezTo>
                    <a:pt x="12042" y="1"/>
                    <a:pt x="5407" y="2420"/>
                    <a:pt x="2668" y="7961"/>
                  </a:cubicBezTo>
                  <a:cubicBezTo>
                    <a:pt x="0" y="13352"/>
                    <a:pt x="164" y="19533"/>
                    <a:pt x="1274" y="19533"/>
                  </a:cubicBezTo>
                  <a:cubicBezTo>
                    <a:pt x="1388" y="19533"/>
                    <a:pt x="1511" y="19469"/>
                    <a:pt x="1642" y="19332"/>
                  </a:cubicBezTo>
                  <a:cubicBezTo>
                    <a:pt x="1642" y="19332"/>
                    <a:pt x="3566" y="5112"/>
                    <a:pt x="14795" y="3847"/>
                  </a:cubicBezTo>
                  <a:cubicBezTo>
                    <a:pt x="15713" y="3744"/>
                    <a:pt x="16584" y="3695"/>
                    <a:pt x="17413" y="3695"/>
                  </a:cubicBezTo>
                  <a:cubicBezTo>
                    <a:pt x="30120" y="3695"/>
                    <a:pt x="32541" y="15241"/>
                    <a:pt x="32609" y="19163"/>
                  </a:cubicBezTo>
                  <a:cubicBezTo>
                    <a:pt x="32613" y="19335"/>
                    <a:pt x="32749" y="19432"/>
                    <a:pt x="32886" y="19432"/>
                  </a:cubicBezTo>
                  <a:cubicBezTo>
                    <a:pt x="32991" y="19432"/>
                    <a:pt x="33098" y="19375"/>
                    <a:pt x="33145" y="19252"/>
                  </a:cubicBezTo>
                  <a:cubicBezTo>
                    <a:pt x="33632" y="17991"/>
                    <a:pt x="33851" y="15502"/>
                    <a:pt x="33197" y="11422"/>
                  </a:cubicBezTo>
                  <a:cubicBezTo>
                    <a:pt x="32345" y="6124"/>
                    <a:pt x="29919" y="2286"/>
                    <a:pt x="21994" y="451"/>
                  </a:cubicBezTo>
                  <a:cubicBezTo>
                    <a:pt x="20713" y="155"/>
                    <a:pt x="19304" y="1"/>
                    <a:pt x="178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2"/>
            <p:cNvSpPr/>
            <p:nvPr/>
          </p:nvSpPr>
          <p:spPr>
            <a:xfrm>
              <a:off x="3697275" y="2985450"/>
              <a:ext cx="210550" cy="274275"/>
            </a:xfrm>
            <a:custGeom>
              <a:avLst/>
              <a:gdLst/>
              <a:ahLst/>
              <a:cxnLst/>
              <a:rect l="l" t="t" r="r" b="b"/>
              <a:pathLst>
                <a:path w="8422" h="10971" extrusionOk="0">
                  <a:moveTo>
                    <a:pt x="5653" y="1"/>
                  </a:moveTo>
                  <a:lnTo>
                    <a:pt x="5653" y="1"/>
                  </a:lnTo>
                  <a:cubicBezTo>
                    <a:pt x="5652" y="1"/>
                    <a:pt x="0" y="2500"/>
                    <a:pt x="3216" y="10971"/>
                  </a:cubicBezTo>
                  <a:cubicBezTo>
                    <a:pt x="3216" y="10971"/>
                    <a:pt x="8422" y="6553"/>
                    <a:pt x="5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2"/>
            <p:cNvSpPr/>
            <p:nvPr/>
          </p:nvSpPr>
          <p:spPr>
            <a:xfrm>
              <a:off x="3519700" y="3138250"/>
              <a:ext cx="256725" cy="125375"/>
            </a:xfrm>
            <a:custGeom>
              <a:avLst/>
              <a:gdLst/>
              <a:ahLst/>
              <a:cxnLst/>
              <a:rect l="l" t="t" r="r" b="b"/>
              <a:pathLst>
                <a:path w="10269" h="5015" extrusionOk="0">
                  <a:moveTo>
                    <a:pt x="2085" y="0"/>
                  </a:moveTo>
                  <a:cubicBezTo>
                    <a:pt x="1431" y="0"/>
                    <a:pt x="736" y="67"/>
                    <a:pt x="0" y="216"/>
                  </a:cubicBezTo>
                  <a:cubicBezTo>
                    <a:pt x="0" y="216"/>
                    <a:pt x="1055" y="5015"/>
                    <a:pt x="7621" y="5015"/>
                  </a:cubicBezTo>
                  <a:cubicBezTo>
                    <a:pt x="8419" y="5015"/>
                    <a:pt x="9299" y="4944"/>
                    <a:pt x="10268" y="4784"/>
                  </a:cubicBezTo>
                  <a:cubicBezTo>
                    <a:pt x="10268" y="4784"/>
                    <a:pt x="7632" y="0"/>
                    <a:pt x="2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2"/>
            <p:cNvSpPr/>
            <p:nvPr/>
          </p:nvSpPr>
          <p:spPr>
            <a:xfrm>
              <a:off x="3685375" y="3184500"/>
              <a:ext cx="173750" cy="104050"/>
            </a:xfrm>
            <a:custGeom>
              <a:avLst/>
              <a:gdLst/>
              <a:ahLst/>
              <a:cxnLst/>
              <a:rect l="l" t="t" r="r" b="b"/>
              <a:pathLst>
                <a:path w="6950" h="4162" extrusionOk="0">
                  <a:moveTo>
                    <a:pt x="4110" y="0"/>
                  </a:moveTo>
                  <a:cubicBezTo>
                    <a:pt x="2719" y="0"/>
                    <a:pt x="1058" y="930"/>
                    <a:pt x="584" y="1613"/>
                  </a:cubicBezTo>
                  <a:cubicBezTo>
                    <a:pt x="0" y="2451"/>
                    <a:pt x="1060" y="4161"/>
                    <a:pt x="2754" y="4161"/>
                  </a:cubicBezTo>
                  <a:cubicBezTo>
                    <a:pt x="3131" y="4161"/>
                    <a:pt x="3540" y="4076"/>
                    <a:pt x="3968" y="3878"/>
                  </a:cubicBezTo>
                  <a:cubicBezTo>
                    <a:pt x="3968" y="3878"/>
                    <a:pt x="6949" y="2746"/>
                    <a:pt x="5829" y="871"/>
                  </a:cubicBezTo>
                  <a:cubicBezTo>
                    <a:pt x="5452" y="239"/>
                    <a:pt x="4816" y="0"/>
                    <a:pt x="4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2"/>
            <p:cNvSpPr/>
            <p:nvPr/>
          </p:nvSpPr>
          <p:spPr>
            <a:xfrm>
              <a:off x="3539675" y="3832350"/>
              <a:ext cx="65125" cy="59325"/>
            </a:xfrm>
            <a:custGeom>
              <a:avLst/>
              <a:gdLst/>
              <a:ahLst/>
              <a:cxnLst/>
              <a:rect l="l" t="t" r="r" b="b"/>
              <a:pathLst>
                <a:path w="2605" h="2373" extrusionOk="0">
                  <a:moveTo>
                    <a:pt x="1302" y="0"/>
                  </a:moveTo>
                  <a:cubicBezTo>
                    <a:pt x="999" y="0"/>
                    <a:pt x="696" y="116"/>
                    <a:pt x="463" y="347"/>
                  </a:cubicBezTo>
                  <a:cubicBezTo>
                    <a:pt x="0" y="812"/>
                    <a:pt x="0" y="1561"/>
                    <a:pt x="463" y="2026"/>
                  </a:cubicBezTo>
                  <a:cubicBezTo>
                    <a:pt x="696" y="2257"/>
                    <a:pt x="999" y="2373"/>
                    <a:pt x="1302" y="2373"/>
                  </a:cubicBezTo>
                  <a:cubicBezTo>
                    <a:pt x="1606" y="2373"/>
                    <a:pt x="1909" y="2257"/>
                    <a:pt x="2142" y="2026"/>
                  </a:cubicBezTo>
                  <a:cubicBezTo>
                    <a:pt x="2605" y="1561"/>
                    <a:pt x="2605" y="810"/>
                    <a:pt x="2142" y="347"/>
                  </a:cubicBezTo>
                  <a:cubicBezTo>
                    <a:pt x="1909" y="116"/>
                    <a:pt x="1606" y="0"/>
                    <a:pt x="13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2"/>
            <p:cNvSpPr/>
            <p:nvPr/>
          </p:nvSpPr>
          <p:spPr>
            <a:xfrm>
              <a:off x="4213900" y="3832350"/>
              <a:ext cx="65150" cy="59325"/>
            </a:xfrm>
            <a:custGeom>
              <a:avLst/>
              <a:gdLst/>
              <a:ahLst/>
              <a:cxnLst/>
              <a:rect l="l" t="t" r="r" b="b"/>
              <a:pathLst>
                <a:path w="2606" h="2373" extrusionOk="0">
                  <a:moveTo>
                    <a:pt x="1303" y="0"/>
                  </a:moveTo>
                  <a:cubicBezTo>
                    <a:pt x="1000" y="0"/>
                    <a:pt x="696" y="116"/>
                    <a:pt x="464" y="347"/>
                  </a:cubicBezTo>
                  <a:cubicBezTo>
                    <a:pt x="1" y="812"/>
                    <a:pt x="1" y="1561"/>
                    <a:pt x="464" y="2026"/>
                  </a:cubicBezTo>
                  <a:cubicBezTo>
                    <a:pt x="696" y="2257"/>
                    <a:pt x="1000" y="2373"/>
                    <a:pt x="1303" y="2373"/>
                  </a:cubicBezTo>
                  <a:cubicBezTo>
                    <a:pt x="1606" y="2373"/>
                    <a:pt x="1910" y="2257"/>
                    <a:pt x="2142" y="2026"/>
                  </a:cubicBezTo>
                  <a:cubicBezTo>
                    <a:pt x="2605" y="1561"/>
                    <a:pt x="2605" y="810"/>
                    <a:pt x="2142" y="347"/>
                  </a:cubicBezTo>
                  <a:cubicBezTo>
                    <a:pt x="1910" y="116"/>
                    <a:pt x="1606" y="0"/>
                    <a:pt x="1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42"/>
          <p:cNvGrpSpPr/>
          <p:nvPr/>
        </p:nvGrpSpPr>
        <p:grpSpPr>
          <a:xfrm>
            <a:off x="5017837" y="3712026"/>
            <a:ext cx="445727" cy="679628"/>
            <a:chOff x="4854400" y="1037000"/>
            <a:chExt cx="1045325" cy="1593875"/>
          </a:xfrm>
        </p:grpSpPr>
        <p:sp>
          <p:nvSpPr>
            <p:cNvPr id="1502" name="Google Shape;1502;p42"/>
            <p:cNvSpPr/>
            <p:nvPr/>
          </p:nvSpPr>
          <p:spPr>
            <a:xfrm>
              <a:off x="5672700" y="1151125"/>
              <a:ext cx="194500" cy="512350"/>
            </a:xfrm>
            <a:custGeom>
              <a:avLst/>
              <a:gdLst/>
              <a:ahLst/>
              <a:cxnLst/>
              <a:rect l="l" t="t" r="r" b="b"/>
              <a:pathLst>
                <a:path w="7780" h="20494" fill="none" extrusionOk="0">
                  <a:moveTo>
                    <a:pt x="5603" y="20493"/>
                  </a:moveTo>
                  <a:cubicBezTo>
                    <a:pt x="7303" y="19210"/>
                    <a:pt x="7779" y="16775"/>
                    <a:pt x="7313" y="14696"/>
                  </a:cubicBezTo>
                  <a:cubicBezTo>
                    <a:pt x="6849" y="12618"/>
                    <a:pt x="5618" y="10805"/>
                    <a:pt x="4411" y="9051"/>
                  </a:cubicBezTo>
                  <a:cubicBezTo>
                    <a:pt x="5437" y="9130"/>
                    <a:pt x="6347" y="8211"/>
                    <a:pt x="6544" y="7202"/>
                  </a:cubicBezTo>
                  <a:cubicBezTo>
                    <a:pt x="6741" y="6190"/>
                    <a:pt x="6376" y="5150"/>
                    <a:pt x="5860" y="4258"/>
                  </a:cubicBezTo>
                  <a:cubicBezTo>
                    <a:pt x="4617" y="2105"/>
                    <a:pt x="2432" y="516"/>
                    <a:pt x="0" y="0"/>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2"/>
            <p:cNvSpPr/>
            <p:nvPr/>
          </p:nvSpPr>
          <p:spPr>
            <a:xfrm>
              <a:off x="4890925" y="1174200"/>
              <a:ext cx="224625" cy="453450"/>
            </a:xfrm>
            <a:custGeom>
              <a:avLst/>
              <a:gdLst/>
              <a:ahLst/>
              <a:cxnLst/>
              <a:rect l="l" t="t" r="r" b="b"/>
              <a:pathLst>
                <a:path w="8985" h="18138" fill="none" extrusionOk="0">
                  <a:moveTo>
                    <a:pt x="3385" y="18138"/>
                  </a:moveTo>
                  <a:cubicBezTo>
                    <a:pt x="1814" y="17606"/>
                    <a:pt x="585" y="16176"/>
                    <a:pt x="293" y="14543"/>
                  </a:cubicBezTo>
                  <a:cubicBezTo>
                    <a:pt x="0" y="12912"/>
                    <a:pt x="659" y="11144"/>
                    <a:pt x="1946" y="10102"/>
                  </a:cubicBezTo>
                  <a:cubicBezTo>
                    <a:pt x="472" y="8003"/>
                    <a:pt x="532" y="4950"/>
                    <a:pt x="2088" y="2908"/>
                  </a:cubicBezTo>
                  <a:cubicBezTo>
                    <a:pt x="3643" y="868"/>
                    <a:pt x="6569" y="0"/>
                    <a:pt x="8984" y="863"/>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2"/>
            <p:cNvSpPr/>
            <p:nvPr/>
          </p:nvSpPr>
          <p:spPr>
            <a:xfrm>
              <a:off x="4879250" y="2424925"/>
              <a:ext cx="234950" cy="205950"/>
            </a:xfrm>
            <a:custGeom>
              <a:avLst/>
              <a:gdLst/>
              <a:ahLst/>
              <a:cxnLst/>
              <a:rect l="l" t="t" r="r" b="b"/>
              <a:pathLst>
                <a:path w="9398" h="8238" extrusionOk="0">
                  <a:moveTo>
                    <a:pt x="955" y="0"/>
                  </a:moveTo>
                  <a:cubicBezTo>
                    <a:pt x="0" y="4430"/>
                    <a:pt x="175" y="8066"/>
                    <a:pt x="175" y="8238"/>
                  </a:cubicBezTo>
                  <a:lnTo>
                    <a:pt x="9397" y="8238"/>
                  </a:lnTo>
                  <a:lnTo>
                    <a:pt x="9397" y="2698"/>
                  </a:lnTo>
                  <a:cubicBezTo>
                    <a:pt x="6581" y="1867"/>
                    <a:pt x="3768" y="910"/>
                    <a:pt x="9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2"/>
            <p:cNvSpPr/>
            <p:nvPr/>
          </p:nvSpPr>
          <p:spPr>
            <a:xfrm>
              <a:off x="5681450" y="2430325"/>
              <a:ext cx="218275" cy="200550"/>
            </a:xfrm>
            <a:custGeom>
              <a:avLst/>
              <a:gdLst/>
              <a:ahLst/>
              <a:cxnLst/>
              <a:rect l="l" t="t" r="r" b="b"/>
              <a:pathLst>
                <a:path w="8731" h="8022" extrusionOk="0">
                  <a:moveTo>
                    <a:pt x="8168" y="0"/>
                  </a:moveTo>
                  <a:lnTo>
                    <a:pt x="8168" y="0"/>
                  </a:lnTo>
                  <a:cubicBezTo>
                    <a:pt x="5463" y="934"/>
                    <a:pt x="2712" y="1744"/>
                    <a:pt x="1" y="2523"/>
                  </a:cubicBezTo>
                  <a:lnTo>
                    <a:pt x="1" y="8022"/>
                  </a:lnTo>
                  <a:lnTo>
                    <a:pt x="8114" y="8022"/>
                  </a:lnTo>
                  <a:cubicBezTo>
                    <a:pt x="8114" y="8022"/>
                    <a:pt x="8731" y="4438"/>
                    <a:pt x="8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2"/>
            <p:cNvSpPr/>
            <p:nvPr/>
          </p:nvSpPr>
          <p:spPr>
            <a:xfrm>
              <a:off x="4911525" y="2012500"/>
              <a:ext cx="968225" cy="618375"/>
            </a:xfrm>
            <a:custGeom>
              <a:avLst/>
              <a:gdLst/>
              <a:ahLst/>
              <a:cxnLst/>
              <a:rect l="l" t="t" r="r" b="b"/>
              <a:pathLst>
                <a:path w="38729" h="24735" extrusionOk="0">
                  <a:moveTo>
                    <a:pt x="18969" y="0"/>
                  </a:moveTo>
                  <a:cubicBezTo>
                    <a:pt x="6679" y="0"/>
                    <a:pt x="1870" y="8029"/>
                    <a:pt x="0" y="14939"/>
                  </a:cubicBezTo>
                  <a:lnTo>
                    <a:pt x="8106" y="17499"/>
                  </a:lnTo>
                  <a:lnTo>
                    <a:pt x="8106" y="24735"/>
                  </a:lnTo>
                  <a:lnTo>
                    <a:pt x="30799" y="24735"/>
                  </a:lnTo>
                  <a:lnTo>
                    <a:pt x="30799" y="17501"/>
                  </a:lnTo>
                  <a:lnTo>
                    <a:pt x="38729" y="14996"/>
                  </a:lnTo>
                  <a:cubicBezTo>
                    <a:pt x="37387" y="8074"/>
                    <a:pt x="32846" y="0"/>
                    <a:pt x="18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2"/>
            <p:cNvSpPr/>
            <p:nvPr/>
          </p:nvSpPr>
          <p:spPr>
            <a:xfrm>
              <a:off x="4902125" y="2385950"/>
              <a:ext cx="212100" cy="106425"/>
            </a:xfrm>
            <a:custGeom>
              <a:avLst/>
              <a:gdLst/>
              <a:ahLst/>
              <a:cxnLst/>
              <a:rect l="l" t="t" r="r" b="b"/>
              <a:pathLst>
                <a:path w="8484" h="4257" extrusionOk="0">
                  <a:moveTo>
                    <a:pt x="376" y="1"/>
                  </a:moveTo>
                  <a:cubicBezTo>
                    <a:pt x="233" y="528"/>
                    <a:pt x="110" y="1048"/>
                    <a:pt x="1" y="1556"/>
                  </a:cubicBezTo>
                  <a:cubicBezTo>
                    <a:pt x="2830" y="2468"/>
                    <a:pt x="5656" y="3424"/>
                    <a:pt x="8484" y="4257"/>
                  </a:cubicBezTo>
                  <a:lnTo>
                    <a:pt x="8484" y="2561"/>
                  </a:lnTo>
                  <a:lnTo>
                    <a:pt x="8482" y="2561"/>
                  </a:lnTo>
                  <a:lnTo>
                    <a:pt x="3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2"/>
            <p:cNvSpPr/>
            <p:nvPr/>
          </p:nvSpPr>
          <p:spPr>
            <a:xfrm>
              <a:off x="5681450" y="2387375"/>
              <a:ext cx="205100" cy="106025"/>
            </a:xfrm>
            <a:custGeom>
              <a:avLst/>
              <a:gdLst/>
              <a:ahLst/>
              <a:cxnLst/>
              <a:rect l="l" t="t" r="r" b="b"/>
              <a:pathLst>
                <a:path w="8204" h="4241" extrusionOk="0">
                  <a:moveTo>
                    <a:pt x="7932" y="1"/>
                  </a:moveTo>
                  <a:lnTo>
                    <a:pt x="1" y="2504"/>
                  </a:lnTo>
                  <a:lnTo>
                    <a:pt x="1" y="4241"/>
                  </a:lnTo>
                  <a:cubicBezTo>
                    <a:pt x="2723" y="3462"/>
                    <a:pt x="5485" y="2650"/>
                    <a:pt x="8204" y="1718"/>
                  </a:cubicBezTo>
                  <a:cubicBezTo>
                    <a:pt x="8132" y="1159"/>
                    <a:pt x="8044" y="585"/>
                    <a:pt x="7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2"/>
            <p:cNvSpPr/>
            <p:nvPr/>
          </p:nvSpPr>
          <p:spPr>
            <a:xfrm>
              <a:off x="5262175" y="2012850"/>
              <a:ext cx="303925" cy="147300"/>
            </a:xfrm>
            <a:custGeom>
              <a:avLst/>
              <a:gdLst/>
              <a:ahLst/>
              <a:cxnLst/>
              <a:rect l="l" t="t" r="r" b="b"/>
              <a:pathLst>
                <a:path w="12157" h="5892" extrusionOk="0">
                  <a:moveTo>
                    <a:pt x="4459" y="0"/>
                  </a:moveTo>
                  <a:cubicBezTo>
                    <a:pt x="2998" y="0"/>
                    <a:pt x="1468" y="101"/>
                    <a:pt x="0" y="375"/>
                  </a:cubicBezTo>
                  <a:cubicBezTo>
                    <a:pt x="0" y="375"/>
                    <a:pt x="91" y="5836"/>
                    <a:pt x="5850" y="5891"/>
                  </a:cubicBezTo>
                  <a:cubicBezTo>
                    <a:pt x="5882" y="5892"/>
                    <a:pt x="5915" y="5892"/>
                    <a:pt x="5947" y="5892"/>
                  </a:cubicBezTo>
                  <a:cubicBezTo>
                    <a:pt x="11616" y="5892"/>
                    <a:pt x="12156" y="807"/>
                    <a:pt x="12156" y="807"/>
                  </a:cubicBezTo>
                  <a:cubicBezTo>
                    <a:pt x="12156"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2"/>
            <p:cNvSpPr/>
            <p:nvPr/>
          </p:nvSpPr>
          <p:spPr>
            <a:xfrm>
              <a:off x="5303900" y="1880225"/>
              <a:ext cx="214225" cy="103300"/>
            </a:xfrm>
            <a:custGeom>
              <a:avLst/>
              <a:gdLst/>
              <a:ahLst/>
              <a:cxnLst/>
              <a:rect l="l" t="t" r="r" b="b"/>
              <a:pathLst>
                <a:path w="8569" h="4132" extrusionOk="0">
                  <a:moveTo>
                    <a:pt x="8568" y="1"/>
                  </a:moveTo>
                  <a:lnTo>
                    <a:pt x="1" y="902"/>
                  </a:lnTo>
                  <a:lnTo>
                    <a:pt x="220" y="3525"/>
                  </a:lnTo>
                  <a:cubicBezTo>
                    <a:pt x="1779" y="3927"/>
                    <a:pt x="3366" y="4132"/>
                    <a:pt x="4927" y="4132"/>
                  </a:cubicBezTo>
                  <a:cubicBezTo>
                    <a:pt x="6149" y="4132"/>
                    <a:pt x="7354" y="4006"/>
                    <a:pt x="8519" y="3753"/>
                  </a:cubicBezTo>
                  <a:lnTo>
                    <a:pt x="8568" y="1"/>
                  </a:lnTo>
                  <a:close/>
                </a:path>
              </a:pathLst>
            </a:custGeom>
            <a:solidFill>
              <a:srgbClr val="ECA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2"/>
            <p:cNvSpPr/>
            <p:nvPr/>
          </p:nvSpPr>
          <p:spPr>
            <a:xfrm>
              <a:off x="5309275" y="1968375"/>
              <a:ext cx="207600" cy="153000"/>
            </a:xfrm>
            <a:custGeom>
              <a:avLst/>
              <a:gdLst/>
              <a:ahLst/>
              <a:cxnLst/>
              <a:rect l="l" t="t" r="r" b="b"/>
              <a:pathLst>
                <a:path w="8304" h="6120" extrusionOk="0">
                  <a:moveTo>
                    <a:pt x="0" y="1"/>
                  </a:moveTo>
                  <a:lnTo>
                    <a:pt x="151" y="1775"/>
                  </a:lnTo>
                  <a:lnTo>
                    <a:pt x="339" y="3988"/>
                  </a:lnTo>
                  <a:cubicBezTo>
                    <a:pt x="339" y="3988"/>
                    <a:pt x="811" y="6119"/>
                    <a:pt x="4071" y="6119"/>
                  </a:cubicBezTo>
                  <a:cubicBezTo>
                    <a:pt x="7719" y="6119"/>
                    <a:pt x="8257" y="3988"/>
                    <a:pt x="8257" y="3988"/>
                  </a:cubicBezTo>
                  <a:lnTo>
                    <a:pt x="8282" y="1967"/>
                  </a:lnTo>
                  <a:lnTo>
                    <a:pt x="8304" y="227"/>
                  </a:lnTo>
                  <a:lnTo>
                    <a:pt x="8304" y="227"/>
                  </a:lnTo>
                  <a:cubicBezTo>
                    <a:pt x="7140" y="481"/>
                    <a:pt x="5934" y="606"/>
                    <a:pt x="4711" y="606"/>
                  </a:cubicBezTo>
                  <a:cubicBezTo>
                    <a:pt x="3151" y="606"/>
                    <a:pt x="1563" y="402"/>
                    <a:pt x="0"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2"/>
            <p:cNvSpPr/>
            <p:nvPr/>
          </p:nvSpPr>
          <p:spPr>
            <a:xfrm>
              <a:off x="4999775" y="1151300"/>
              <a:ext cx="761300" cy="785775"/>
            </a:xfrm>
            <a:custGeom>
              <a:avLst/>
              <a:gdLst/>
              <a:ahLst/>
              <a:cxnLst/>
              <a:rect l="l" t="t" r="r" b="b"/>
              <a:pathLst>
                <a:path w="30452" h="31431" extrusionOk="0">
                  <a:moveTo>
                    <a:pt x="15938" y="0"/>
                  </a:moveTo>
                  <a:cubicBezTo>
                    <a:pt x="14422" y="0"/>
                    <a:pt x="12822" y="187"/>
                    <a:pt x="11161" y="593"/>
                  </a:cubicBezTo>
                  <a:cubicBezTo>
                    <a:pt x="2317" y="2758"/>
                    <a:pt x="0" y="11000"/>
                    <a:pt x="1416" y="19292"/>
                  </a:cubicBezTo>
                  <a:cubicBezTo>
                    <a:pt x="2980" y="28458"/>
                    <a:pt x="9771" y="31431"/>
                    <a:pt x="16310" y="31431"/>
                  </a:cubicBezTo>
                  <a:cubicBezTo>
                    <a:pt x="16791" y="31431"/>
                    <a:pt x="17271" y="31415"/>
                    <a:pt x="17748" y="31384"/>
                  </a:cubicBezTo>
                  <a:cubicBezTo>
                    <a:pt x="25141" y="30906"/>
                    <a:pt x="29535" y="24963"/>
                    <a:pt x="29976" y="18924"/>
                  </a:cubicBezTo>
                  <a:cubicBezTo>
                    <a:pt x="30452" y="12396"/>
                    <a:pt x="30018" y="10721"/>
                    <a:pt x="29019" y="7877"/>
                  </a:cubicBezTo>
                  <a:cubicBezTo>
                    <a:pt x="27478" y="3497"/>
                    <a:pt x="22494" y="0"/>
                    <a:pt x="15938"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2"/>
            <p:cNvSpPr/>
            <p:nvPr/>
          </p:nvSpPr>
          <p:spPr>
            <a:xfrm>
              <a:off x="5558375" y="1120875"/>
              <a:ext cx="288125" cy="528500"/>
            </a:xfrm>
            <a:custGeom>
              <a:avLst/>
              <a:gdLst/>
              <a:ahLst/>
              <a:cxnLst/>
              <a:rect l="l" t="t" r="r" b="b"/>
              <a:pathLst>
                <a:path w="11525" h="21140" extrusionOk="0">
                  <a:moveTo>
                    <a:pt x="4178" y="1"/>
                  </a:moveTo>
                  <a:lnTo>
                    <a:pt x="2654" y="302"/>
                  </a:lnTo>
                  <a:cubicBezTo>
                    <a:pt x="2584" y="293"/>
                    <a:pt x="2515" y="289"/>
                    <a:pt x="2447" y="289"/>
                  </a:cubicBezTo>
                  <a:cubicBezTo>
                    <a:pt x="1287" y="289"/>
                    <a:pt x="313" y="1435"/>
                    <a:pt x="161" y="2612"/>
                  </a:cubicBezTo>
                  <a:cubicBezTo>
                    <a:pt x="0" y="3858"/>
                    <a:pt x="514" y="5088"/>
                    <a:pt x="1078" y="6210"/>
                  </a:cubicBezTo>
                  <a:cubicBezTo>
                    <a:pt x="2187" y="8420"/>
                    <a:pt x="3535" y="10508"/>
                    <a:pt x="5090" y="12430"/>
                  </a:cubicBezTo>
                  <a:cubicBezTo>
                    <a:pt x="4822" y="13809"/>
                    <a:pt x="4551" y="15205"/>
                    <a:pt x="4655" y="16603"/>
                  </a:cubicBezTo>
                  <a:cubicBezTo>
                    <a:pt x="4759" y="18002"/>
                    <a:pt x="5283" y="19428"/>
                    <a:pt x="6361" y="20328"/>
                  </a:cubicBezTo>
                  <a:cubicBezTo>
                    <a:pt x="6979" y="20844"/>
                    <a:pt x="7797" y="21140"/>
                    <a:pt x="8596" y="21140"/>
                  </a:cubicBezTo>
                  <a:cubicBezTo>
                    <a:pt x="9190" y="21140"/>
                    <a:pt x="9773" y="20977"/>
                    <a:pt x="10254" y="20620"/>
                  </a:cubicBezTo>
                  <a:cubicBezTo>
                    <a:pt x="11133" y="19967"/>
                    <a:pt x="11524" y="18813"/>
                    <a:pt x="11518" y="17718"/>
                  </a:cubicBezTo>
                  <a:cubicBezTo>
                    <a:pt x="11513" y="16622"/>
                    <a:pt x="11168" y="15560"/>
                    <a:pt x="10826" y="14519"/>
                  </a:cubicBezTo>
                  <a:cubicBezTo>
                    <a:pt x="10366" y="13115"/>
                    <a:pt x="9904" y="11710"/>
                    <a:pt x="9444" y="10307"/>
                  </a:cubicBezTo>
                  <a:cubicBezTo>
                    <a:pt x="11088" y="8742"/>
                    <a:pt x="10860" y="5922"/>
                    <a:pt x="9561" y="4060"/>
                  </a:cubicBezTo>
                  <a:cubicBezTo>
                    <a:pt x="8261" y="2197"/>
                    <a:pt x="6181" y="1067"/>
                    <a:pt x="4178"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2"/>
            <p:cNvSpPr/>
            <p:nvPr/>
          </p:nvSpPr>
          <p:spPr>
            <a:xfrm>
              <a:off x="4854400" y="1037000"/>
              <a:ext cx="940675" cy="592825"/>
            </a:xfrm>
            <a:custGeom>
              <a:avLst/>
              <a:gdLst/>
              <a:ahLst/>
              <a:cxnLst/>
              <a:rect l="l" t="t" r="r" b="b"/>
              <a:pathLst>
                <a:path w="37627" h="23713" extrusionOk="0">
                  <a:moveTo>
                    <a:pt x="29420" y="0"/>
                  </a:moveTo>
                  <a:cubicBezTo>
                    <a:pt x="29031" y="0"/>
                    <a:pt x="28609" y="30"/>
                    <a:pt x="28149" y="93"/>
                  </a:cubicBezTo>
                  <a:cubicBezTo>
                    <a:pt x="26116" y="372"/>
                    <a:pt x="24598" y="466"/>
                    <a:pt x="23361" y="466"/>
                  </a:cubicBezTo>
                  <a:cubicBezTo>
                    <a:pt x="20880" y="466"/>
                    <a:pt x="19529" y="90"/>
                    <a:pt x="17421" y="90"/>
                  </a:cubicBezTo>
                  <a:cubicBezTo>
                    <a:pt x="17116" y="90"/>
                    <a:pt x="16795" y="98"/>
                    <a:pt x="16453" y="116"/>
                  </a:cubicBezTo>
                  <a:cubicBezTo>
                    <a:pt x="12563" y="321"/>
                    <a:pt x="10204" y="2668"/>
                    <a:pt x="9182" y="4716"/>
                  </a:cubicBezTo>
                  <a:cubicBezTo>
                    <a:pt x="9182" y="4716"/>
                    <a:pt x="1" y="9731"/>
                    <a:pt x="3417" y="15276"/>
                  </a:cubicBezTo>
                  <a:cubicBezTo>
                    <a:pt x="3417" y="15276"/>
                    <a:pt x="481" y="20855"/>
                    <a:pt x="4491" y="22834"/>
                  </a:cubicBezTo>
                  <a:cubicBezTo>
                    <a:pt x="5827" y="23493"/>
                    <a:pt x="6615" y="23713"/>
                    <a:pt x="7071" y="23713"/>
                  </a:cubicBezTo>
                  <a:cubicBezTo>
                    <a:pt x="7983" y="23713"/>
                    <a:pt x="7570" y="22834"/>
                    <a:pt x="7570" y="22834"/>
                  </a:cubicBezTo>
                  <a:cubicBezTo>
                    <a:pt x="7570" y="22834"/>
                    <a:pt x="10212" y="22221"/>
                    <a:pt x="10532" y="17614"/>
                  </a:cubicBezTo>
                  <a:cubicBezTo>
                    <a:pt x="10532" y="17614"/>
                    <a:pt x="12765" y="16692"/>
                    <a:pt x="13497" y="12086"/>
                  </a:cubicBezTo>
                  <a:cubicBezTo>
                    <a:pt x="13497" y="12086"/>
                    <a:pt x="21037" y="14968"/>
                    <a:pt x="25758" y="14968"/>
                  </a:cubicBezTo>
                  <a:cubicBezTo>
                    <a:pt x="26938" y="14968"/>
                    <a:pt x="27942" y="14788"/>
                    <a:pt x="28608" y="14338"/>
                  </a:cubicBezTo>
                  <a:cubicBezTo>
                    <a:pt x="28608" y="14338"/>
                    <a:pt x="29975" y="13313"/>
                    <a:pt x="29164" y="11573"/>
                  </a:cubicBezTo>
                  <a:lnTo>
                    <a:pt x="29164" y="11573"/>
                  </a:lnTo>
                  <a:cubicBezTo>
                    <a:pt x="29164" y="11573"/>
                    <a:pt x="30135" y="12248"/>
                    <a:pt x="31902" y="12248"/>
                  </a:cubicBezTo>
                  <a:cubicBezTo>
                    <a:pt x="32594" y="12248"/>
                    <a:pt x="33409" y="12144"/>
                    <a:pt x="34335" y="11856"/>
                  </a:cubicBezTo>
                  <a:cubicBezTo>
                    <a:pt x="37627" y="10832"/>
                    <a:pt x="35829" y="6045"/>
                    <a:pt x="33677" y="5431"/>
                  </a:cubicBezTo>
                  <a:cubicBezTo>
                    <a:pt x="33677" y="5431"/>
                    <a:pt x="34696" y="0"/>
                    <a:pt x="29420"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2"/>
            <p:cNvSpPr/>
            <p:nvPr/>
          </p:nvSpPr>
          <p:spPr>
            <a:xfrm>
              <a:off x="5005825" y="1064075"/>
              <a:ext cx="99325" cy="141175"/>
            </a:xfrm>
            <a:custGeom>
              <a:avLst/>
              <a:gdLst/>
              <a:ahLst/>
              <a:cxnLst/>
              <a:rect l="l" t="t" r="r" b="b"/>
              <a:pathLst>
                <a:path w="3973" h="5647" extrusionOk="0">
                  <a:moveTo>
                    <a:pt x="1669" y="0"/>
                  </a:moveTo>
                  <a:cubicBezTo>
                    <a:pt x="1579" y="0"/>
                    <a:pt x="1491" y="20"/>
                    <a:pt x="1410" y="66"/>
                  </a:cubicBezTo>
                  <a:cubicBezTo>
                    <a:pt x="1073" y="257"/>
                    <a:pt x="1073" y="739"/>
                    <a:pt x="1145" y="1120"/>
                  </a:cubicBezTo>
                  <a:cubicBezTo>
                    <a:pt x="1337" y="2157"/>
                    <a:pt x="1736" y="3156"/>
                    <a:pt x="2306" y="4043"/>
                  </a:cubicBezTo>
                  <a:cubicBezTo>
                    <a:pt x="1790" y="3542"/>
                    <a:pt x="1277" y="3040"/>
                    <a:pt x="763" y="2537"/>
                  </a:cubicBezTo>
                  <a:cubicBezTo>
                    <a:pt x="651" y="2427"/>
                    <a:pt x="501" y="2309"/>
                    <a:pt x="355" y="2309"/>
                  </a:cubicBezTo>
                  <a:cubicBezTo>
                    <a:pt x="316" y="2309"/>
                    <a:pt x="277" y="2318"/>
                    <a:pt x="239" y="2337"/>
                  </a:cubicBezTo>
                  <a:cubicBezTo>
                    <a:pt x="1" y="2457"/>
                    <a:pt x="109" y="2815"/>
                    <a:pt x="254" y="3038"/>
                  </a:cubicBezTo>
                  <a:cubicBezTo>
                    <a:pt x="890" y="4017"/>
                    <a:pt x="1676" y="4899"/>
                    <a:pt x="2574" y="5647"/>
                  </a:cubicBezTo>
                  <a:lnTo>
                    <a:pt x="3972" y="5052"/>
                  </a:lnTo>
                  <a:cubicBezTo>
                    <a:pt x="3518" y="3709"/>
                    <a:pt x="3061" y="2362"/>
                    <a:pt x="2607" y="1018"/>
                  </a:cubicBezTo>
                  <a:cubicBezTo>
                    <a:pt x="2512" y="741"/>
                    <a:pt x="2411" y="454"/>
                    <a:pt x="2209" y="243"/>
                  </a:cubicBezTo>
                  <a:cubicBezTo>
                    <a:pt x="2069" y="97"/>
                    <a:pt x="1865" y="0"/>
                    <a:pt x="166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2"/>
            <p:cNvSpPr/>
            <p:nvPr/>
          </p:nvSpPr>
          <p:spPr>
            <a:xfrm>
              <a:off x="5020875" y="1583150"/>
              <a:ext cx="730400" cy="409425"/>
            </a:xfrm>
            <a:custGeom>
              <a:avLst/>
              <a:gdLst/>
              <a:ahLst/>
              <a:cxnLst/>
              <a:rect l="l" t="t" r="r" b="b"/>
              <a:pathLst>
                <a:path w="29216" h="16377" extrusionOk="0">
                  <a:moveTo>
                    <a:pt x="29215" y="1"/>
                  </a:moveTo>
                  <a:cubicBezTo>
                    <a:pt x="29215" y="1"/>
                    <a:pt x="26893" y="483"/>
                    <a:pt x="22983" y="4657"/>
                  </a:cubicBezTo>
                  <a:cubicBezTo>
                    <a:pt x="22274" y="5413"/>
                    <a:pt x="21530" y="5660"/>
                    <a:pt x="20750" y="5660"/>
                  </a:cubicBezTo>
                  <a:cubicBezTo>
                    <a:pt x="19288" y="5660"/>
                    <a:pt x="17701" y="4793"/>
                    <a:pt x="15989" y="4793"/>
                  </a:cubicBezTo>
                  <a:cubicBezTo>
                    <a:pt x="15904" y="4793"/>
                    <a:pt x="15818" y="4796"/>
                    <a:pt x="15732" y="4800"/>
                  </a:cubicBezTo>
                  <a:cubicBezTo>
                    <a:pt x="13001" y="4945"/>
                    <a:pt x="11806" y="5453"/>
                    <a:pt x="8779" y="5526"/>
                  </a:cubicBezTo>
                  <a:cubicBezTo>
                    <a:pt x="8758" y="5527"/>
                    <a:pt x="8737" y="5527"/>
                    <a:pt x="8717" y="5527"/>
                  </a:cubicBezTo>
                  <a:cubicBezTo>
                    <a:pt x="5773" y="5527"/>
                    <a:pt x="6058" y="359"/>
                    <a:pt x="1879" y="359"/>
                  </a:cubicBezTo>
                  <a:cubicBezTo>
                    <a:pt x="1850" y="359"/>
                    <a:pt x="1821" y="359"/>
                    <a:pt x="1791" y="360"/>
                  </a:cubicBezTo>
                  <a:cubicBezTo>
                    <a:pt x="1791" y="360"/>
                    <a:pt x="1" y="15614"/>
                    <a:pt x="14991" y="16356"/>
                  </a:cubicBezTo>
                  <a:cubicBezTo>
                    <a:pt x="15270" y="16370"/>
                    <a:pt x="15544" y="16377"/>
                    <a:pt x="15813" y="16377"/>
                  </a:cubicBezTo>
                  <a:cubicBezTo>
                    <a:pt x="29019" y="16377"/>
                    <a:pt x="29215" y="1"/>
                    <a:pt x="29215"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2"/>
            <p:cNvSpPr/>
            <p:nvPr/>
          </p:nvSpPr>
          <p:spPr>
            <a:xfrm>
              <a:off x="5668400" y="1583175"/>
              <a:ext cx="185325" cy="210250"/>
            </a:xfrm>
            <a:custGeom>
              <a:avLst/>
              <a:gdLst/>
              <a:ahLst/>
              <a:cxnLst/>
              <a:rect l="l" t="t" r="r" b="b"/>
              <a:pathLst>
                <a:path w="7413" h="8410" extrusionOk="0">
                  <a:moveTo>
                    <a:pt x="3740" y="0"/>
                  </a:moveTo>
                  <a:cubicBezTo>
                    <a:pt x="2671" y="0"/>
                    <a:pt x="1773" y="327"/>
                    <a:pt x="1773" y="327"/>
                  </a:cubicBezTo>
                  <a:cubicBezTo>
                    <a:pt x="1773" y="327"/>
                    <a:pt x="0" y="4542"/>
                    <a:pt x="149" y="6011"/>
                  </a:cubicBezTo>
                  <a:cubicBezTo>
                    <a:pt x="310" y="7606"/>
                    <a:pt x="1638" y="8410"/>
                    <a:pt x="3104" y="8410"/>
                  </a:cubicBezTo>
                  <a:cubicBezTo>
                    <a:pt x="5127" y="8410"/>
                    <a:pt x="7412" y="6878"/>
                    <a:pt x="7255" y="3777"/>
                  </a:cubicBezTo>
                  <a:cubicBezTo>
                    <a:pt x="7097" y="649"/>
                    <a:pt x="5247" y="0"/>
                    <a:pt x="374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2"/>
            <p:cNvSpPr/>
            <p:nvPr/>
          </p:nvSpPr>
          <p:spPr>
            <a:xfrm>
              <a:off x="4932550" y="1583175"/>
              <a:ext cx="185325" cy="210250"/>
            </a:xfrm>
            <a:custGeom>
              <a:avLst/>
              <a:gdLst/>
              <a:ahLst/>
              <a:cxnLst/>
              <a:rect l="l" t="t" r="r" b="b"/>
              <a:pathLst>
                <a:path w="7413" h="8410" extrusionOk="0">
                  <a:moveTo>
                    <a:pt x="3674" y="0"/>
                  </a:moveTo>
                  <a:cubicBezTo>
                    <a:pt x="2166" y="0"/>
                    <a:pt x="317" y="649"/>
                    <a:pt x="158" y="3777"/>
                  </a:cubicBezTo>
                  <a:cubicBezTo>
                    <a:pt x="1" y="6878"/>
                    <a:pt x="2286" y="8410"/>
                    <a:pt x="4310" y="8410"/>
                  </a:cubicBezTo>
                  <a:cubicBezTo>
                    <a:pt x="5776" y="8410"/>
                    <a:pt x="7104" y="7606"/>
                    <a:pt x="7265" y="6011"/>
                  </a:cubicBezTo>
                  <a:cubicBezTo>
                    <a:pt x="7413" y="4542"/>
                    <a:pt x="5640" y="327"/>
                    <a:pt x="5640" y="327"/>
                  </a:cubicBezTo>
                  <a:cubicBezTo>
                    <a:pt x="5640" y="327"/>
                    <a:pt x="4743" y="0"/>
                    <a:pt x="3674"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2"/>
            <p:cNvSpPr/>
            <p:nvPr/>
          </p:nvSpPr>
          <p:spPr>
            <a:xfrm>
              <a:off x="5148725" y="1461200"/>
              <a:ext cx="149975" cy="81450"/>
            </a:xfrm>
            <a:custGeom>
              <a:avLst/>
              <a:gdLst/>
              <a:ahLst/>
              <a:cxnLst/>
              <a:rect l="l" t="t" r="r" b="b"/>
              <a:pathLst>
                <a:path w="5999" h="3258" extrusionOk="0">
                  <a:moveTo>
                    <a:pt x="4699" y="1"/>
                  </a:moveTo>
                  <a:cubicBezTo>
                    <a:pt x="4173" y="1"/>
                    <a:pt x="3404" y="229"/>
                    <a:pt x="2255" y="833"/>
                  </a:cubicBezTo>
                  <a:cubicBezTo>
                    <a:pt x="0" y="2017"/>
                    <a:pt x="1066" y="2965"/>
                    <a:pt x="1066" y="2965"/>
                  </a:cubicBezTo>
                  <a:cubicBezTo>
                    <a:pt x="1278" y="3164"/>
                    <a:pt x="1549" y="3257"/>
                    <a:pt x="1883" y="3257"/>
                  </a:cubicBezTo>
                  <a:cubicBezTo>
                    <a:pt x="2462" y="3257"/>
                    <a:pt x="3229" y="2978"/>
                    <a:pt x="4202" y="2491"/>
                  </a:cubicBezTo>
                  <a:cubicBezTo>
                    <a:pt x="5483" y="1849"/>
                    <a:pt x="5999" y="1042"/>
                    <a:pt x="5666" y="501"/>
                  </a:cubicBezTo>
                  <a:cubicBezTo>
                    <a:pt x="5487" y="211"/>
                    <a:pt x="5205" y="1"/>
                    <a:pt x="4699"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2"/>
            <p:cNvSpPr/>
            <p:nvPr/>
          </p:nvSpPr>
          <p:spPr>
            <a:xfrm>
              <a:off x="5229225" y="1592675"/>
              <a:ext cx="54150" cy="66050"/>
            </a:xfrm>
            <a:custGeom>
              <a:avLst/>
              <a:gdLst/>
              <a:ahLst/>
              <a:cxnLst/>
              <a:rect l="l" t="t" r="r" b="b"/>
              <a:pathLst>
                <a:path w="2166" h="2642" extrusionOk="0">
                  <a:moveTo>
                    <a:pt x="1083" y="1"/>
                  </a:moveTo>
                  <a:cubicBezTo>
                    <a:pt x="486" y="1"/>
                    <a:pt x="1" y="592"/>
                    <a:pt x="1" y="1321"/>
                  </a:cubicBezTo>
                  <a:cubicBezTo>
                    <a:pt x="1" y="2050"/>
                    <a:pt x="484" y="2642"/>
                    <a:pt x="1083" y="2642"/>
                  </a:cubicBezTo>
                  <a:cubicBezTo>
                    <a:pt x="1680" y="2642"/>
                    <a:pt x="2165" y="2050"/>
                    <a:pt x="2165" y="1321"/>
                  </a:cubicBezTo>
                  <a:cubicBezTo>
                    <a:pt x="2165" y="592"/>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2"/>
            <p:cNvSpPr/>
            <p:nvPr/>
          </p:nvSpPr>
          <p:spPr>
            <a:xfrm>
              <a:off x="5512250" y="1461200"/>
              <a:ext cx="150025" cy="81450"/>
            </a:xfrm>
            <a:custGeom>
              <a:avLst/>
              <a:gdLst/>
              <a:ahLst/>
              <a:cxnLst/>
              <a:rect l="l" t="t" r="r" b="b"/>
              <a:pathLst>
                <a:path w="6001" h="3258" extrusionOk="0">
                  <a:moveTo>
                    <a:pt x="1301" y="1"/>
                  </a:moveTo>
                  <a:cubicBezTo>
                    <a:pt x="795" y="1"/>
                    <a:pt x="514" y="211"/>
                    <a:pt x="335" y="501"/>
                  </a:cubicBezTo>
                  <a:cubicBezTo>
                    <a:pt x="1" y="1042"/>
                    <a:pt x="518" y="1849"/>
                    <a:pt x="1797" y="2491"/>
                  </a:cubicBezTo>
                  <a:cubicBezTo>
                    <a:pt x="2770" y="2978"/>
                    <a:pt x="3538" y="3257"/>
                    <a:pt x="4117" y="3257"/>
                  </a:cubicBezTo>
                  <a:cubicBezTo>
                    <a:pt x="4451" y="3257"/>
                    <a:pt x="4722" y="3164"/>
                    <a:pt x="4934" y="2965"/>
                  </a:cubicBezTo>
                  <a:cubicBezTo>
                    <a:pt x="4934" y="2965"/>
                    <a:pt x="6001" y="2017"/>
                    <a:pt x="3746" y="833"/>
                  </a:cubicBezTo>
                  <a:cubicBezTo>
                    <a:pt x="2596" y="229"/>
                    <a:pt x="1827" y="1"/>
                    <a:pt x="1301"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2"/>
            <p:cNvSpPr/>
            <p:nvPr/>
          </p:nvSpPr>
          <p:spPr>
            <a:xfrm>
              <a:off x="5515675" y="1592675"/>
              <a:ext cx="54150" cy="66050"/>
            </a:xfrm>
            <a:custGeom>
              <a:avLst/>
              <a:gdLst/>
              <a:ahLst/>
              <a:cxnLst/>
              <a:rect l="l" t="t" r="r" b="b"/>
              <a:pathLst>
                <a:path w="2166" h="2642" extrusionOk="0">
                  <a:moveTo>
                    <a:pt x="1083" y="1"/>
                  </a:moveTo>
                  <a:cubicBezTo>
                    <a:pt x="486" y="1"/>
                    <a:pt x="1" y="592"/>
                    <a:pt x="1" y="1321"/>
                  </a:cubicBezTo>
                  <a:cubicBezTo>
                    <a:pt x="1" y="2050"/>
                    <a:pt x="486" y="2642"/>
                    <a:pt x="1083" y="2642"/>
                  </a:cubicBezTo>
                  <a:cubicBezTo>
                    <a:pt x="1681" y="2642"/>
                    <a:pt x="2165" y="2050"/>
                    <a:pt x="2165" y="1321"/>
                  </a:cubicBezTo>
                  <a:cubicBezTo>
                    <a:pt x="2165" y="592"/>
                    <a:pt x="1681"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2"/>
            <p:cNvSpPr/>
            <p:nvPr/>
          </p:nvSpPr>
          <p:spPr>
            <a:xfrm>
              <a:off x="5020800" y="1770100"/>
              <a:ext cx="100" cy="25"/>
            </a:xfrm>
            <a:custGeom>
              <a:avLst/>
              <a:gdLst/>
              <a:ahLst/>
              <a:cxnLst/>
              <a:rect l="l" t="t" r="r" b="b"/>
              <a:pathLst>
                <a:path w="4" h="1" extrusionOk="0">
                  <a:moveTo>
                    <a:pt x="4" y="1"/>
                  </a:moveTo>
                  <a:cubicBezTo>
                    <a:pt x="1" y="1"/>
                    <a:pt x="1" y="1"/>
                    <a:pt x="4" y="1"/>
                  </a:cubicBezTo>
                  <a:cubicBezTo>
                    <a:pt x="1" y="1"/>
                    <a:pt x="1" y="1"/>
                    <a:pt x="4"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2"/>
            <p:cNvSpPr/>
            <p:nvPr/>
          </p:nvSpPr>
          <p:spPr>
            <a:xfrm>
              <a:off x="5777500" y="1770100"/>
              <a:ext cx="50" cy="25"/>
            </a:xfrm>
            <a:custGeom>
              <a:avLst/>
              <a:gdLst/>
              <a:ahLst/>
              <a:cxnLst/>
              <a:rect l="l" t="t" r="r" b="b"/>
              <a:pathLst>
                <a:path w="2" h="1" extrusionOk="0">
                  <a:moveTo>
                    <a:pt x="2" y="1"/>
                  </a:moveTo>
                  <a:cubicBezTo>
                    <a:pt x="0" y="1"/>
                    <a:pt x="0" y="1"/>
                    <a:pt x="2" y="1"/>
                  </a:cubicBezTo>
                  <a:cubicBezTo>
                    <a:pt x="0" y="1"/>
                    <a:pt x="0" y="1"/>
                    <a:pt x="2" y="1"/>
                  </a:cubicBez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2"/>
            <p:cNvSpPr/>
            <p:nvPr/>
          </p:nvSpPr>
          <p:spPr>
            <a:xfrm>
              <a:off x="5464975" y="1473550"/>
              <a:ext cx="293950" cy="288075"/>
            </a:xfrm>
            <a:custGeom>
              <a:avLst/>
              <a:gdLst/>
              <a:ahLst/>
              <a:cxnLst/>
              <a:rect l="l" t="t" r="r" b="b"/>
              <a:pathLst>
                <a:path w="11758" h="11523" extrusionOk="0">
                  <a:moveTo>
                    <a:pt x="5881" y="306"/>
                  </a:moveTo>
                  <a:cubicBezTo>
                    <a:pt x="8793" y="306"/>
                    <a:pt x="11217" y="2615"/>
                    <a:pt x="11331" y="5550"/>
                  </a:cubicBezTo>
                  <a:cubicBezTo>
                    <a:pt x="11445" y="8555"/>
                    <a:pt x="9097" y="11095"/>
                    <a:pt x="6091" y="11211"/>
                  </a:cubicBezTo>
                  <a:cubicBezTo>
                    <a:pt x="6020" y="11214"/>
                    <a:pt x="5949" y="11215"/>
                    <a:pt x="5879" y="11215"/>
                  </a:cubicBezTo>
                  <a:cubicBezTo>
                    <a:pt x="2968" y="11215"/>
                    <a:pt x="544" y="8906"/>
                    <a:pt x="430" y="5971"/>
                  </a:cubicBezTo>
                  <a:cubicBezTo>
                    <a:pt x="313" y="2966"/>
                    <a:pt x="2663" y="426"/>
                    <a:pt x="5669" y="310"/>
                  </a:cubicBezTo>
                  <a:cubicBezTo>
                    <a:pt x="5740" y="307"/>
                    <a:pt x="5810" y="306"/>
                    <a:pt x="5881" y="306"/>
                  </a:cubicBezTo>
                  <a:close/>
                  <a:moveTo>
                    <a:pt x="5880" y="0"/>
                  </a:moveTo>
                  <a:cubicBezTo>
                    <a:pt x="5806" y="0"/>
                    <a:pt x="5732" y="2"/>
                    <a:pt x="5657" y="4"/>
                  </a:cubicBezTo>
                  <a:cubicBezTo>
                    <a:pt x="2482" y="127"/>
                    <a:pt x="0" y="2810"/>
                    <a:pt x="123" y="5984"/>
                  </a:cubicBezTo>
                  <a:cubicBezTo>
                    <a:pt x="243" y="9082"/>
                    <a:pt x="2801" y="11522"/>
                    <a:pt x="5877" y="11522"/>
                  </a:cubicBezTo>
                  <a:cubicBezTo>
                    <a:pt x="5952" y="11522"/>
                    <a:pt x="6027" y="11521"/>
                    <a:pt x="6102" y="11518"/>
                  </a:cubicBezTo>
                  <a:cubicBezTo>
                    <a:pt x="9276" y="11395"/>
                    <a:pt x="11758" y="8712"/>
                    <a:pt x="11635" y="5539"/>
                  </a:cubicBezTo>
                  <a:cubicBezTo>
                    <a:pt x="11517" y="2438"/>
                    <a:pt x="8954" y="0"/>
                    <a:pt x="5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2"/>
            <p:cNvSpPr/>
            <p:nvPr/>
          </p:nvSpPr>
          <p:spPr>
            <a:xfrm>
              <a:off x="5071550" y="1488775"/>
              <a:ext cx="293975" cy="288050"/>
            </a:xfrm>
            <a:custGeom>
              <a:avLst/>
              <a:gdLst/>
              <a:ahLst/>
              <a:cxnLst/>
              <a:rect l="l" t="t" r="r" b="b"/>
              <a:pathLst>
                <a:path w="11759" h="11522" extrusionOk="0">
                  <a:moveTo>
                    <a:pt x="5882" y="307"/>
                  </a:moveTo>
                  <a:cubicBezTo>
                    <a:pt x="8794" y="307"/>
                    <a:pt x="11217" y="2618"/>
                    <a:pt x="11331" y="5550"/>
                  </a:cubicBezTo>
                  <a:cubicBezTo>
                    <a:pt x="11445" y="8556"/>
                    <a:pt x="9096" y="11095"/>
                    <a:pt x="6090" y="11211"/>
                  </a:cubicBezTo>
                  <a:cubicBezTo>
                    <a:pt x="6019" y="11214"/>
                    <a:pt x="5948" y="11216"/>
                    <a:pt x="5878" y="11216"/>
                  </a:cubicBezTo>
                  <a:cubicBezTo>
                    <a:pt x="2967" y="11216"/>
                    <a:pt x="543" y="8906"/>
                    <a:pt x="429" y="5972"/>
                  </a:cubicBezTo>
                  <a:cubicBezTo>
                    <a:pt x="313" y="2966"/>
                    <a:pt x="2664" y="427"/>
                    <a:pt x="5668" y="311"/>
                  </a:cubicBezTo>
                  <a:cubicBezTo>
                    <a:pt x="5740" y="308"/>
                    <a:pt x="5811" y="307"/>
                    <a:pt x="5882" y="307"/>
                  </a:cubicBezTo>
                  <a:close/>
                  <a:moveTo>
                    <a:pt x="5883" y="0"/>
                  </a:moveTo>
                  <a:cubicBezTo>
                    <a:pt x="5808" y="0"/>
                    <a:pt x="5733" y="2"/>
                    <a:pt x="5658" y="4"/>
                  </a:cubicBezTo>
                  <a:cubicBezTo>
                    <a:pt x="2482" y="126"/>
                    <a:pt x="1" y="2810"/>
                    <a:pt x="124" y="5983"/>
                  </a:cubicBezTo>
                  <a:cubicBezTo>
                    <a:pt x="243" y="9082"/>
                    <a:pt x="2802" y="11521"/>
                    <a:pt x="5878" y="11521"/>
                  </a:cubicBezTo>
                  <a:cubicBezTo>
                    <a:pt x="5953" y="11521"/>
                    <a:pt x="6028" y="11520"/>
                    <a:pt x="6103" y="11517"/>
                  </a:cubicBezTo>
                  <a:cubicBezTo>
                    <a:pt x="9278" y="11394"/>
                    <a:pt x="11759" y="8711"/>
                    <a:pt x="11637" y="5537"/>
                  </a:cubicBezTo>
                  <a:cubicBezTo>
                    <a:pt x="11518" y="2437"/>
                    <a:pt x="8956" y="0"/>
                    <a:pt x="58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2"/>
            <p:cNvSpPr/>
            <p:nvPr/>
          </p:nvSpPr>
          <p:spPr>
            <a:xfrm>
              <a:off x="5353450" y="1586475"/>
              <a:ext cx="123450" cy="24675"/>
            </a:xfrm>
            <a:custGeom>
              <a:avLst/>
              <a:gdLst/>
              <a:ahLst/>
              <a:cxnLst/>
              <a:rect l="l" t="t" r="r" b="b"/>
              <a:pathLst>
                <a:path w="4938" h="987" extrusionOk="0">
                  <a:moveTo>
                    <a:pt x="2534" y="0"/>
                  </a:moveTo>
                  <a:cubicBezTo>
                    <a:pt x="1784" y="0"/>
                    <a:pt x="929" y="170"/>
                    <a:pt x="93" y="703"/>
                  </a:cubicBezTo>
                  <a:cubicBezTo>
                    <a:pt x="21" y="750"/>
                    <a:pt x="1" y="845"/>
                    <a:pt x="44" y="915"/>
                  </a:cubicBezTo>
                  <a:cubicBezTo>
                    <a:pt x="75" y="962"/>
                    <a:pt x="124" y="987"/>
                    <a:pt x="173" y="987"/>
                  </a:cubicBezTo>
                  <a:cubicBezTo>
                    <a:pt x="176" y="987"/>
                    <a:pt x="179" y="987"/>
                    <a:pt x="182" y="986"/>
                  </a:cubicBezTo>
                  <a:cubicBezTo>
                    <a:pt x="208" y="985"/>
                    <a:pt x="234" y="978"/>
                    <a:pt x="259" y="963"/>
                  </a:cubicBezTo>
                  <a:cubicBezTo>
                    <a:pt x="1042" y="463"/>
                    <a:pt x="1842" y="304"/>
                    <a:pt x="2543" y="304"/>
                  </a:cubicBezTo>
                  <a:cubicBezTo>
                    <a:pt x="3759" y="304"/>
                    <a:pt x="4678" y="783"/>
                    <a:pt x="4692" y="791"/>
                  </a:cubicBezTo>
                  <a:cubicBezTo>
                    <a:pt x="4715" y="803"/>
                    <a:pt x="4740" y="809"/>
                    <a:pt x="4764" y="809"/>
                  </a:cubicBezTo>
                  <a:cubicBezTo>
                    <a:pt x="4819" y="809"/>
                    <a:pt x="4872" y="780"/>
                    <a:pt x="4898" y="729"/>
                  </a:cubicBezTo>
                  <a:cubicBezTo>
                    <a:pt x="4937" y="655"/>
                    <a:pt x="4908" y="561"/>
                    <a:pt x="4835" y="521"/>
                  </a:cubicBezTo>
                  <a:cubicBezTo>
                    <a:pt x="4820" y="513"/>
                    <a:pt x="3836"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69"/>
                                        </p:tgtEl>
                                        <p:attrNameLst>
                                          <p:attrName>style.visibility</p:attrName>
                                        </p:attrNameLst>
                                      </p:cBhvr>
                                      <p:to>
                                        <p:strVal val="visible"/>
                                      </p:to>
                                    </p:set>
                                    <p:animEffect transition="in" filter="fade">
                                      <p:cBhvr>
                                        <p:cTn id="7" dur="1000"/>
                                        <p:tgtEl>
                                          <p:spTgt spid="1369"/>
                                        </p:tgtEl>
                                      </p:cBhvr>
                                    </p:animEffect>
                                  </p:childTnLst>
                                </p:cTn>
                              </p:par>
                              <p:par>
                                <p:cTn id="8" presetID="10" presetClass="entr" presetSubtype="0" fill="hold" nodeType="withEffect">
                                  <p:stCondLst>
                                    <p:cond delay="0"/>
                                  </p:stCondLst>
                                  <p:childTnLst>
                                    <p:set>
                                      <p:cBhvr>
                                        <p:cTn id="9" dur="1" fill="hold">
                                          <p:stCondLst>
                                            <p:cond delay="0"/>
                                          </p:stCondLst>
                                        </p:cTn>
                                        <p:tgtEl>
                                          <p:spTgt spid="1375"/>
                                        </p:tgtEl>
                                        <p:attrNameLst>
                                          <p:attrName>style.visibility</p:attrName>
                                        </p:attrNameLst>
                                      </p:cBhvr>
                                      <p:to>
                                        <p:strVal val="visible"/>
                                      </p:to>
                                    </p:set>
                                    <p:animEffect transition="in" filter="fade">
                                      <p:cBhvr>
                                        <p:cTn id="10" dur="1000"/>
                                        <p:tgtEl>
                                          <p:spTgt spid="1375"/>
                                        </p:tgtEl>
                                      </p:cBhvr>
                                    </p:animEffect>
                                  </p:childTnLst>
                                </p:cTn>
                              </p:par>
                              <p:par>
                                <p:cTn id="11" presetID="10" presetClass="entr" presetSubtype="0" fill="hold" nodeType="withEffect">
                                  <p:stCondLst>
                                    <p:cond delay="0"/>
                                  </p:stCondLst>
                                  <p:childTnLst>
                                    <p:set>
                                      <p:cBhvr>
                                        <p:cTn id="12" dur="1" fill="hold">
                                          <p:stCondLst>
                                            <p:cond delay="0"/>
                                          </p:stCondLst>
                                        </p:cTn>
                                        <p:tgtEl>
                                          <p:spTgt spid="1376"/>
                                        </p:tgtEl>
                                        <p:attrNameLst>
                                          <p:attrName>style.visibility</p:attrName>
                                        </p:attrNameLst>
                                      </p:cBhvr>
                                      <p:to>
                                        <p:strVal val="visible"/>
                                      </p:to>
                                    </p:set>
                                    <p:animEffect transition="in" filter="fade">
                                      <p:cBhvr>
                                        <p:cTn id="13" dur="1000"/>
                                        <p:tgtEl>
                                          <p:spTgt spid="1376"/>
                                        </p:tgtEl>
                                      </p:cBhvr>
                                    </p:animEffect>
                                  </p:childTnLst>
                                </p:cTn>
                              </p:par>
                              <p:par>
                                <p:cTn id="14" presetID="10" presetClass="entr" presetSubtype="0" fill="hold" nodeType="withEffect">
                                  <p:stCondLst>
                                    <p:cond delay="0"/>
                                  </p:stCondLst>
                                  <p:childTnLst>
                                    <p:set>
                                      <p:cBhvr>
                                        <p:cTn id="15" dur="1" fill="hold">
                                          <p:stCondLst>
                                            <p:cond delay="0"/>
                                          </p:stCondLst>
                                        </p:cTn>
                                        <p:tgtEl>
                                          <p:spTgt spid="1383"/>
                                        </p:tgtEl>
                                        <p:attrNameLst>
                                          <p:attrName>style.visibility</p:attrName>
                                        </p:attrNameLst>
                                      </p:cBhvr>
                                      <p:to>
                                        <p:strVal val="visible"/>
                                      </p:to>
                                    </p:set>
                                    <p:animEffect transition="in" filter="fade">
                                      <p:cBhvr>
                                        <p:cTn id="16" dur="1000"/>
                                        <p:tgtEl>
                                          <p:spTgt spid="1383"/>
                                        </p:tgtEl>
                                      </p:cBhvr>
                                    </p:animEffect>
                                  </p:childTnLst>
                                </p:cTn>
                              </p:par>
                              <p:par>
                                <p:cTn id="17" presetID="10" presetClass="entr" presetSubtype="0" fill="hold" nodeType="withEffect">
                                  <p:stCondLst>
                                    <p:cond delay="0"/>
                                  </p:stCondLst>
                                  <p:childTnLst>
                                    <p:set>
                                      <p:cBhvr>
                                        <p:cTn id="18" dur="1" fill="hold">
                                          <p:stCondLst>
                                            <p:cond delay="0"/>
                                          </p:stCondLst>
                                        </p:cTn>
                                        <p:tgtEl>
                                          <p:spTgt spid="1365"/>
                                        </p:tgtEl>
                                        <p:attrNameLst>
                                          <p:attrName>style.visibility</p:attrName>
                                        </p:attrNameLst>
                                      </p:cBhvr>
                                      <p:to>
                                        <p:strVal val="visible"/>
                                      </p:to>
                                    </p:set>
                                    <p:animEffect transition="in" filter="fade">
                                      <p:cBhvr>
                                        <p:cTn id="19" dur="1000"/>
                                        <p:tgtEl>
                                          <p:spTgt spid="1365"/>
                                        </p:tgtEl>
                                      </p:cBhvr>
                                    </p:animEffect>
                                  </p:childTnLst>
                                </p:cTn>
                              </p:par>
                              <p:par>
                                <p:cTn id="20" presetID="10" presetClass="entr" presetSubtype="0" fill="hold" nodeType="withEffect">
                                  <p:stCondLst>
                                    <p:cond delay="0"/>
                                  </p:stCondLst>
                                  <p:childTnLst>
                                    <p:set>
                                      <p:cBhvr>
                                        <p:cTn id="21" dur="1" fill="hold">
                                          <p:stCondLst>
                                            <p:cond delay="0"/>
                                          </p:stCondLst>
                                        </p:cTn>
                                        <p:tgtEl>
                                          <p:spTgt spid="1392"/>
                                        </p:tgtEl>
                                        <p:attrNameLst>
                                          <p:attrName>style.visibility</p:attrName>
                                        </p:attrNameLst>
                                      </p:cBhvr>
                                      <p:to>
                                        <p:strVal val="visible"/>
                                      </p:to>
                                    </p:set>
                                    <p:animEffect transition="in" filter="fade">
                                      <p:cBhvr>
                                        <p:cTn id="22" dur="1000"/>
                                        <p:tgtEl>
                                          <p:spTgt spid="1392"/>
                                        </p:tgtEl>
                                      </p:cBhvr>
                                    </p:animEffect>
                                  </p:childTnLst>
                                </p:cTn>
                              </p:par>
                              <p:par>
                                <p:cTn id="23" presetID="10" presetClass="entr" presetSubtype="0" fill="hold" nodeType="withEffect">
                                  <p:stCondLst>
                                    <p:cond delay="0"/>
                                  </p:stCondLst>
                                  <p:childTnLst>
                                    <p:set>
                                      <p:cBhvr>
                                        <p:cTn id="24" dur="1" fill="hold">
                                          <p:stCondLst>
                                            <p:cond delay="0"/>
                                          </p:stCondLst>
                                        </p:cTn>
                                        <p:tgtEl>
                                          <p:spTgt spid="1409"/>
                                        </p:tgtEl>
                                        <p:attrNameLst>
                                          <p:attrName>style.visibility</p:attrName>
                                        </p:attrNameLst>
                                      </p:cBhvr>
                                      <p:to>
                                        <p:strVal val="visible"/>
                                      </p:to>
                                    </p:set>
                                    <p:animEffect transition="in" filter="fade">
                                      <p:cBhvr>
                                        <p:cTn id="25" dur="1000"/>
                                        <p:tgtEl>
                                          <p:spTgt spid="140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384"/>
                                        </p:tgtEl>
                                        <p:attrNameLst>
                                          <p:attrName>style.visibility</p:attrName>
                                        </p:attrNameLst>
                                      </p:cBhvr>
                                      <p:to>
                                        <p:strVal val="visible"/>
                                      </p:to>
                                    </p:set>
                                    <p:animEffect transition="in" filter="fade">
                                      <p:cBhvr>
                                        <p:cTn id="30" dur="1000"/>
                                        <p:tgtEl>
                                          <p:spTgt spid="1384"/>
                                        </p:tgtEl>
                                      </p:cBhvr>
                                    </p:animEffect>
                                  </p:childTnLst>
                                </p:cTn>
                              </p:par>
                              <p:par>
                                <p:cTn id="31" presetID="10" presetClass="entr" presetSubtype="0" fill="hold" nodeType="withEffect">
                                  <p:stCondLst>
                                    <p:cond delay="0"/>
                                  </p:stCondLst>
                                  <p:childTnLst>
                                    <p:set>
                                      <p:cBhvr>
                                        <p:cTn id="32" dur="1" fill="hold">
                                          <p:stCondLst>
                                            <p:cond delay="0"/>
                                          </p:stCondLst>
                                        </p:cTn>
                                        <p:tgtEl>
                                          <p:spTgt spid="1385"/>
                                        </p:tgtEl>
                                        <p:attrNameLst>
                                          <p:attrName>style.visibility</p:attrName>
                                        </p:attrNameLst>
                                      </p:cBhvr>
                                      <p:to>
                                        <p:strVal val="visible"/>
                                      </p:to>
                                    </p:set>
                                    <p:animEffect transition="in" filter="fade">
                                      <p:cBhvr>
                                        <p:cTn id="33" dur="1000"/>
                                        <p:tgtEl>
                                          <p:spTgt spid="1385"/>
                                        </p:tgtEl>
                                      </p:cBhvr>
                                    </p:animEffect>
                                  </p:childTnLst>
                                </p:cTn>
                              </p:par>
                              <p:par>
                                <p:cTn id="34" presetID="10" presetClass="entr" presetSubtype="0" fill="hold" nodeType="withEffect">
                                  <p:stCondLst>
                                    <p:cond delay="0"/>
                                  </p:stCondLst>
                                  <p:childTnLst>
                                    <p:set>
                                      <p:cBhvr>
                                        <p:cTn id="35" dur="1" fill="hold">
                                          <p:stCondLst>
                                            <p:cond delay="0"/>
                                          </p:stCondLst>
                                        </p:cTn>
                                        <p:tgtEl>
                                          <p:spTgt spid="1371"/>
                                        </p:tgtEl>
                                        <p:attrNameLst>
                                          <p:attrName>style.visibility</p:attrName>
                                        </p:attrNameLst>
                                      </p:cBhvr>
                                      <p:to>
                                        <p:strVal val="visible"/>
                                      </p:to>
                                    </p:set>
                                    <p:animEffect transition="in" filter="fade">
                                      <p:cBhvr>
                                        <p:cTn id="36" dur="1000"/>
                                        <p:tgtEl>
                                          <p:spTgt spid="1371"/>
                                        </p:tgtEl>
                                      </p:cBhvr>
                                    </p:animEffect>
                                  </p:childTnLst>
                                </p:cTn>
                              </p:par>
                              <p:par>
                                <p:cTn id="37" presetID="10" presetClass="entr" presetSubtype="0" fill="hold" nodeType="withEffect">
                                  <p:stCondLst>
                                    <p:cond delay="0"/>
                                  </p:stCondLst>
                                  <p:childTnLst>
                                    <p:set>
                                      <p:cBhvr>
                                        <p:cTn id="38" dur="1" fill="hold">
                                          <p:stCondLst>
                                            <p:cond delay="0"/>
                                          </p:stCondLst>
                                        </p:cTn>
                                        <p:tgtEl>
                                          <p:spTgt spid="1380"/>
                                        </p:tgtEl>
                                        <p:attrNameLst>
                                          <p:attrName>style.visibility</p:attrName>
                                        </p:attrNameLst>
                                      </p:cBhvr>
                                      <p:to>
                                        <p:strVal val="visible"/>
                                      </p:to>
                                    </p:set>
                                    <p:animEffect transition="in" filter="fade">
                                      <p:cBhvr>
                                        <p:cTn id="39" dur="1000"/>
                                        <p:tgtEl>
                                          <p:spTgt spid="1380"/>
                                        </p:tgtEl>
                                      </p:cBhvr>
                                    </p:animEffect>
                                  </p:childTnLst>
                                </p:cTn>
                              </p:par>
                              <p:par>
                                <p:cTn id="40" presetID="10" presetClass="entr" presetSubtype="0" fill="hold" nodeType="withEffect">
                                  <p:stCondLst>
                                    <p:cond delay="0"/>
                                  </p:stCondLst>
                                  <p:childTnLst>
                                    <p:set>
                                      <p:cBhvr>
                                        <p:cTn id="41" dur="1" fill="hold">
                                          <p:stCondLst>
                                            <p:cond delay="0"/>
                                          </p:stCondLst>
                                        </p:cTn>
                                        <p:tgtEl>
                                          <p:spTgt spid="1381"/>
                                        </p:tgtEl>
                                        <p:attrNameLst>
                                          <p:attrName>style.visibility</p:attrName>
                                        </p:attrNameLst>
                                      </p:cBhvr>
                                      <p:to>
                                        <p:strVal val="visible"/>
                                      </p:to>
                                    </p:set>
                                    <p:animEffect transition="in" filter="fade">
                                      <p:cBhvr>
                                        <p:cTn id="42" dur="1000"/>
                                        <p:tgtEl>
                                          <p:spTgt spid="1381"/>
                                        </p:tgtEl>
                                      </p:cBhvr>
                                    </p:animEffect>
                                  </p:childTnLst>
                                </p:cTn>
                              </p:par>
                              <p:par>
                                <p:cTn id="43" presetID="10" presetClass="entr" presetSubtype="0" fill="hold" nodeType="withEffect">
                                  <p:stCondLst>
                                    <p:cond delay="0"/>
                                  </p:stCondLst>
                                  <p:childTnLst>
                                    <p:set>
                                      <p:cBhvr>
                                        <p:cTn id="44" dur="1" fill="hold">
                                          <p:stCondLst>
                                            <p:cond delay="0"/>
                                          </p:stCondLst>
                                        </p:cTn>
                                        <p:tgtEl>
                                          <p:spTgt spid="1366"/>
                                        </p:tgtEl>
                                        <p:attrNameLst>
                                          <p:attrName>style.visibility</p:attrName>
                                        </p:attrNameLst>
                                      </p:cBhvr>
                                      <p:to>
                                        <p:strVal val="visible"/>
                                      </p:to>
                                    </p:set>
                                    <p:animEffect transition="in" filter="fade">
                                      <p:cBhvr>
                                        <p:cTn id="45" dur="1000"/>
                                        <p:tgtEl>
                                          <p:spTgt spid="1366"/>
                                        </p:tgtEl>
                                      </p:cBhvr>
                                    </p:animEffect>
                                  </p:childTnLst>
                                </p:cTn>
                              </p:par>
                              <p:par>
                                <p:cTn id="46" presetID="10" presetClass="entr" presetSubtype="0" fill="hold" nodeType="withEffect">
                                  <p:stCondLst>
                                    <p:cond delay="0"/>
                                  </p:stCondLst>
                                  <p:childTnLst>
                                    <p:set>
                                      <p:cBhvr>
                                        <p:cTn id="47" dur="1" fill="hold">
                                          <p:stCondLst>
                                            <p:cond delay="0"/>
                                          </p:stCondLst>
                                        </p:cTn>
                                        <p:tgtEl>
                                          <p:spTgt spid="1393"/>
                                        </p:tgtEl>
                                        <p:attrNameLst>
                                          <p:attrName>style.visibility</p:attrName>
                                        </p:attrNameLst>
                                      </p:cBhvr>
                                      <p:to>
                                        <p:strVal val="visible"/>
                                      </p:to>
                                    </p:set>
                                    <p:animEffect transition="in" filter="fade">
                                      <p:cBhvr>
                                        <p:cTn id="48" dur="1000"/>
                                        <p:tgtEl>
                                          <p:spTgt spid="1393"/>
                                        </p:tgtEl>
                                      </p:cBhvr>
                                    </p:animEffect>
                                  </p:childTnLst>
                                </p:cTn>
                              </p:par>
                              <p:par>
                                <p:cTn id="49" presetID="10" presetClass="entr" presetSubtype="0" fill="hold" nodeType="withEffect">
                                  <p:stCondLst>
                                    <p:cond delay="0"/>
                                  </p:stCondLst>
                                  <p:childTnLst>
                                    <p:set>
                                      <p:cBhvr>
                                        <p:cTn id="50" dur="1" fill="hold">
                                          <p:stCondLst>
                                            <p:cond delay="0"/>
                                          </p:stCondLst>
                                        </p:cTn>
                                        <p:tgtEl>
                                          <p:spTgt spid="1394"/>
                                        </p:tgtEl>
                                        <p:attrNameLst>
                                          <p:attrName>style.visibility</p:attrName>
                                        </p:attrNameLst>
                                      </p:cBhvr>
                                      <p:to>
                                        <p:strVal val="visible"/>
                                      </p:to>
                                    </p:set>
                                    <p:animEffect transition="in" filter="fade">
                                      <p:cBhvr>
                                        <p:cTn id="51" dur="1000"/>
                                        <p:tgtEl>
                                          <p:spTgt spid="139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1362"/>
                                        </p:tgtEl>
                                        <p:attrNameLst>
                                          <p:attrName>style.visibility</p:attrName>
                                        </p:attrNameLst>
                                      </p:cBhvr>
                                      <p:to>
                                        <p:strVal val="visible"/>
                                      </p:to>
                                    </p:set>
                                    <p:animEffect transition="in" filter="fade">
                                      <p:cBhvr>
                                        <p:cTn id="56" dur="1000"/>
                                        <p:tgtEl>
                                          <p:spTgt spid="1362"/>
                                        </p:tgtEl>
                                      </p:cBhvr>
                                    </p:animEffect>
                                  </p:childTnLst>
                                </p:cTn>
                              </p:par>
                              <p:par>
                                <p:cTn id="57" presetID="10" presetClass="entr" presetSubtype="0" fill="hold" nodeType="withEffect">
                                  <p:stCondLst>
                                    <p:cond delay="0"/>
                                  </p:stCondLst>
                                  <p:childTnLst>
                                    <p:set>
                                      <p:cBhvr>
                                        <p:cTn id="58" dur="1" fill="hold">
                                          <p:stCondLst>
                                            <p:cond delay="0"/>
                                          </p:stCondLst>
                                        </p:cTn>
                                        <p:tgtEl>
                                          <p:spTgt spid="1363"/>
                                        </p:tgtEl>
                                        <p:attrNameLst>
                                          <p:attrName>style.visibility</p:attrName>
                                        </p:attrNameLst>
                                      </p:cBhvr>
                                      <p:to>
                                        <p:strVal val="visible"/>
                                      </p:to>
                                    </p:set>
                                    <p:animEffect transition="in" filter="fade">
                                      <p:cBhvr>
                                        <p:cTn id="59" dur="1000"/>
                                        <p:tgtEl>
                                          <p:spTgt spid="1363"/>
                                        </p:tgtEl>
                                      </p:cBhvr>
                                    </p:animEffect>
                                  </p:childTnLst>
                                </p:cTn>
                              </p:par>
                              <p:par>
                                <p:cTn id="60" presetID="10" presetClass="entr" presetSubtype="0" fill="hold" nodeType="withEffect">
                                  <p:stCondLst>
                                    <p:cond delay="0"/>
                                  </p:stCondLst>
                                  <p:childTnLst>
                                    <p:set>
                                      <p:cBhvr>
                                        <p:cTn id="61" dur="1" fill="hold">
                                          <p:stCondLst>
                                            <p:cond delay="0"/>
                                          </p:stCondLst>
                                        </p:cTn>
                                        <p:tgtEl>
                                          <p:spTgt spid="1364"/>
                                        </p:tgtEl>
                                        <p:attrNameLst>
                                          <p:attrName>style.visibility</p:attrName>
                                        </p:attrNameLst>
                                      </p:cBhvr>
                                      <p:to>
                                        <p:strVal val="visible"/>
                                      </p:to>
                                    </p:set>
                                    <p:animEffect transition="in" filter="fade">
                                      <p:cBhvr>
                                        <p:cTn id="62" dur="1000"/>
                                        <p:tgtEl>
                                          <p:spTgt spid="1364"/>
                                        </p:tgtEl>
                                      </p:cBhvr>
                                    </p:animEffect>
                                  </p:childTnLst>
                                </p:cTn>
                              </p:par>
                              <p:par>
                                <p:cTn id="63" presetID="10" presetClass="entr" presetSubtype="0" fill="hold" nodeType="withEffect">
                                  <p:stCondLst>
                                    <p:cond delay="0"/>
                                  </p:stCondLst>
                                  <p:childTnLst>
                                    <p:set>
                                      <p:cBhvr>
                                        <p:cTn id="64" dur="1" fill="hold">
                                          <p:stCondLst>
                                            <p:cond delay="0"/>
                                          </p:stCondLst>
                                        </p:cTn>
                                        <p:tgtEl>
                                          <p:spTgt spid="1390"/>
                                        </p:tgtEl>
                                        <p:attrNameLst>
                                          <p:attrName>style.visibility</p:attrName>
                                        </p:attrNameLst>
                                      </p:cBhvr>
                                      <p:to>
                                        <p:strVal val="visible"/>
                                      </p:to>
                                    </p:set>
                                    <p:animEffect transition="in" filter="fade">
                                      <p:cBhvr>
                                        <p:cTn id="65" dur="1000"/>
                                        <p:tgtEl>
                                          <p:spTgt spid="1390"/>
                                        </p:tgtEl>
                                      </p:cBhvr>
                                    </p:animEffect>
                                  </p:childTnLst>
                                </p:cTn>
                              </p:par>
                              <p:par>
                                <p:cTn id="66" presetID="10" presetClass="entr" presetSubtype="0" fill="hold" nodeType="withEffect">
                                  <p:stCondLst>
                                    <p:cond delay="0"/>
                                  </p:stCondLst>
                                  <p:childTnLst>
                                    <p:set>
                                      <p:cBhvr>
                                        <p:cTn id="67" dur="1" fill="hold">
                                          <p:stCondLst>
                                            <p:cond delay="0"/>
                                          </p:stCondLst>
                                        </p:cTn>
                                        <p:tgtEl>
                                          <p:spTgt spid="1391"/>
                                        </p:tgtEl>
                                        <p:attrNameLst>
                                          <p:attrName>style.visibility</p:attrName>
                                        </p:attrNameLst>
                                      </p:cBhvr>
                                      <p:to>
                                        <p:strVal val="visible"/>
                                      </p:to>
                                    </p:set>
                                    <p:animEffect transition="in" filter="fade">
                                      <p:cBhvr>
                                        <p:cTn id="68" dur="1000"/>
                                        <p:tgtEl>
                                          <p:spTgt spid="1391"/>
                                        </p:tgtEl>
                                      </p:cBhvr>
                                    </p:animEffect>
                                  </p:childTnLst>
                                </p:cTn>
                              </p:par>
                              <p:par>
                                <p:cTn id="69" presetID="10" presetClass="entr" presetSubtype="0" fill="hold" nodeType="withEffect">
                                  <p:stCondLst>
                                    <p:cond delay="0"/>
                                  </p:stCondLst>
                                  <p:childTnLst>
                                    <p:set>
                                      <p:cBhvr>
                                        <p:cTn id="70" dur="1" fill="hold">
                                          <p:stCondLst>
                                            <p:cond delay="0"/>
                                          </p:stCondLst>
                                        </p:cTn>
                                        <p:tgtEl>
                                          <p:spTgt spid="1367"/>
                                        </p:tgtEl>
                                        <p:attrNameLst>
                                          <p:attrName>style.visibility</p:attrName>
                                        </p:attrNameLst>
                                      </p:cBhvr>
                                      <p:to>
                                        <p:strVal val="visible"/>
                                      </p:to>
                                    </p:set>
                                    <p:animEffect transition="in" filter="fade">
                                      <p:cBhvr>
                                        <p:cTn id="71" dur="1000"/>
                                        <p:tgtEl>
                                          <p:spTgt spid="1367"/>
                                        </p:tgtEl>
                                      </p:cBhvr>
                                    </p:animEffect>
                                  </p:childTnLst>
                                </p:cTn>
                              </p:par>
                              <p:par>
                                <p:cTn id="72" presetID="10" presetClass="entr" presetSubtype="0" fill="hold" nodeType="withEffect">
                                  <p:stCondLst>
                                    <p:cond delay="0"/>
                                  </p:stCondLst>
                                  <p:childTnLst>
                                    <p:set>
                                      <p:cBhvr>
                                        <p:cTn id="73" dur="1" fill="hold">
                                          <p:stCondLst>
                                            <p:cond delay="0"/>
                                          </p:stCondLst>
                                        </p:cTn>
                                        <p:tgtEl>
                                          <p:spTgt spid="1368"/>
                                        </p:tgtEl>
                                        <p:attrNameLst>
                                          <p:attrName>style.visibility</p:attrName>
                                        </p:attrNameLst>
                                      </p:cBhvr>
                                      <p:to>
                                        <p:strVal val="visible"/>
                                      </p:to>
                                    </p:set>
                                    <p:animEffect transition="in" filter="fade">
                                      <p:cBhvr>
                                        <p:cTn id="74" dur="1000"/>
                                        <p:tgtEl>
                                          <p:spTgt spid="1368"/>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1356"/>
                                        </p:tgtEl>
                                        <p:attrNameLst>
                                          <p:attrName>style.visibility</p:attrName>
                                        </p:attrNameLst>
                                      </p:cBhvr>
                                      <p:to>
                                        <p:strVal val="visible"/>
                                      </p:to>
                                    </p:set>
                                    <p:animEffect transition="in" filter="fade">
                                      <p:cBhvr>
                                        <p:cTn id="79" dur="1000"/>
                                        <p:tgtEl>
                                          <p:spTgt spid="1356"/>
                                        </p:tgtEl>
                                      </p:cBhvr>
                                    </p:animEffect>
                                  </p:childTnLst>
                                </p:cTn>
                              </p:par>
                              <p:par>
                                <p:cTn id="80" presetID="10" presetClass="entr" presetSubtype="0" fill="hold" nodeType="withEffect">
                                  <p:stCondLst>
                                    <p:cond delay="0"/>
                                  </p:stCondLst>
                                  <p:childTnLst>
                                    <p:set>
                                      <p:cBhvr>
                                        <p:cTn id="81" dur="1" fill="hold">
                                          <p:stCondLst>
                                            <p:cond delay="0"/>
                                          </p:stCondLst>
                                        </p:cTn>
                                        <p:tgtEl>
                                          <p:spTgt spid="1370"/>
                                        </p:tgtEl>
                                        <p:attrNameLst>
                                          <p:attrName>style.visibility</p:attrName>
                                        </p:attrNameLst>
                                      </p:cBhvr>
                                      <p:to>
                                        <p:strVal val="visible"/>
                                      </p:to>
                                    </p:set>
                                    <p:animEffect transition="in" filter="fade">
                                      <p:cBhvr>
                                        <p:cTn id="82" dur="1000"/>
                                        <p:tgtEl>
                                          <p:spTgt spid="1370"/>
                                        </p:tgtEl>
                                      </p:cBhvr>
                                    </p:animEffect>
                                  </p:childTnLst>
                                </p:cTn>
                              </p:par>
                              <p:par>
                                <p:cTn id="83" presetID="10" presetClass="entr" presetSubtype="0" fill="hold" nodeType="withEffect">
                                  <p:stCondLst>
                                    <p:cond delay="0"/>
                                  </p:stCondLst>
                                  <p:childTnLst>
                                    <p:set>
                                      <p:cBhvr>
                                        <p:cTn id="84" dur="1" fill="hold">
                                          <p:stCondLst>
                                            <p:cond delay="0"/>
                                          </p:stCondLst>
                                        </p:cTn>
                                        <p:tgtEl>
                                          <p:spTgt spid="1357"/>
                                        </p:tgtEl>
                                        <p:attrNameLst>
                                          <p:attrName>style.visibility</p:attrName>
                                        </p:attrNameLst>
                                      </p:cBhvr>
                                      <p:to>
                                        <p:strVal val="visible"/>
                                      </p:to>
                                    </p:set>
                                    <p:animEffect transition="in" filter="fade">
                                      <p:cBhvr>
                                        <p:cTn id="85" dur="1000"/>
                                        <p:tgtEl>
                                          <p:spTgt spid="1357"/>
                                        </p:tgtEl>
                                      </p:cBhvr>
                                    </p:animEffect>
                                  </p:childTnLst>
                                </p:cTn>
                              </p:par>
                              <p:par>
                                <p:cTn id="86" presetID="10" presetClass="entr" presetSubtype="0" fill="hold" nodeType="withEffect">
                                  <p:stCondLst>
                                    <p:cond delay="0"/>
                                  </p:stCondLst>
                                  <p:childTnLst>
                                    <p:set>
                                      <p:cBhvr>
                                        <p:cTn id="87" dur="1" fill="hold">
                                          <p:stCondLst>
                                            <p:cond delay="0"/>
                                          </p:stCondLst>
                                        </p:cTn>
                                        <p:tgtEl>
                                          <p:spTgt spid="1377"/>
                                        </p:tgtEl>
                                        <p:attrNameLst>
                                          <p:attrName>style.visibility</p:attrName>
                                        </p:attrNameLst>
                                      </p:cBhvr>
                                      <p:to>
                                        <p:strVal val="visible"/>
                                      </p:to>
                                    </p:set>
                                    <p:animEffect transition="in" filter="fade">
                                      <p:cBhvr>
                                        <p:cTn id="88" dur="1000"/>
                                        <p:tgtEl>
                                          <p:spTgt spid="1377"/>
                                        </p:tgtEl>
                                      </p:cBhvr>
                                    </p:animEffect>
                                  </p:childTnLst>
                                </p:cTn>
                              </p:par>
                              <p:par>
                                <p:cTn id="89" presetID="10" presetClass="entr" presetSubtype="0" fill="hold" nodeType="withEffect">
                                  <p:stCondLst>
                                    <p:cond delay="0"/>
                                  </p:stCondLst>
                                  <p:childTnLst>
                                    <p:set>
                                      <p:cBhvr>
                                        <p:cTn id="90" dur="1" fill="hold">
                                          <p:stCondLst>
                                            <p:cond delay="0"/>
                                          </p:stCondLst>
                                        </p:cTn>
                                        <p:tgtEl>
                                          <p:spTgt spid="1358"/>
                                        </p:tgtEl>
                                        <p:attrNameLst>
                                          <p:attrName>style.visibility</p:attrName>
                                        </p:attrNameLst>
                                      </p:cBhvr>
                                      <p:to>
                                        <p:strVal val="visible"/>
                                      </p:to>
                                    </p:set>
                                    <p:animEffect transition="in" filter="fade">
                                      <p:cBhvr>
                                        <p:cTn id="91" dur="1000"/>
                                        <p:tgtEl>
                                          <p:spTgt spid="1358"/>
                                        </p:tgtEl>
                                      </p:cBhvr>
                                    </p:animEffect>
                                  </p:childTnLst>
                                </p:cTn>
                              </p:par>
                              <p:par>
                                <p:cTn id="92" presetID="10" presetClass="entr" presetSubtype="0" fill="hold" nodeType="withEffect">
                                  <p:stCondLst>
                                    <p:cond delay="0"/>
                                  </p:stCondLst>
                                  <p:childTnLst>
                                    <p:set>
                                      <p:cBhvr>
                                        <p:cTn id="93" dur="1" fill="hold">
                                          <p:stCondLst>
                                            <p:cond delay="0"/>
                                          </p:stCondLst>
                                        </p:cTn>
                                        <p:tgtEl>
                                          <p:spTgt spid="1472"/>
                                        </p:tgtEl>
                                        <p:attrNameLst>
                                          <p:attrName>style.visibility</p:attrName>
                                        </p:attrNameLst>
                                      </p:cBhvr>
                                      <p:to>
                                        <p:strVal val="visible"/>
                                      </p:to>
                                    </p:set>
                                    <p:animEffect transition="in" filter="fade">
                                      <p:cBhvr>
                                        <p:cTn id="94" dur="1000"/>
                                        <p:tgtEl>
                                          <p:spTgt spid="1472"/>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1359"/>
                                        </p:tgtEl>
                                        <p:attrNameLst>
                                          <p:attrName>style.visibility</p:attrName>
                                        </p:attrNameLst>
                                      </p:cBhvr>
                                      <p:to>
                                        <p:strVal val="visible"/>
                                      </p:to>
                                    </p:set>
                                    <p:animEffect transition="in" filter="fade">
                                      <p:cBhvr>
                                        <p:cTn id="99" dur="1000"/>
                                        <p:tgtEl>
                                          <p:spTgt spid="1359"/>
                                        </p:tgtEl>
                                      </p:cBhvr>
                                    </p:animEffect>
                                  </p:childTnLst>
                                </p:cTn>
                              </p:par>
                              <p:par>
                                <p:cTn id="100" presetID="10" presetClass="entr" presetSubtype="0" fill="hold" nodeType="withEffect">
                                  <p:stCondLst>
                                    <p:cond delay="0"/>
                                  </p:stCondLst>
                                  <p:childTnLst>
                                    <p:set>
                                      <p:cBhvr>
                                        <p:cTn id="101" dur="1" fill="hold">
                                          <p:stCondLst>
                                            <p:cond delay="0"/>
                                          </p:stCondLst>
                                        </p:cTn>
                                        <p:tgtEl>
                                          <p:spTgt spid="1373"/>
                                        </p:tgtEl>
                                        <p:attrNameLst>
                                          <p:attrName>style.visibility</p:attrName>
                                        </p:attrNameLst>
                                      </p:cBhvr>
                                      <p:to>
                                        <p:strVal val="visible"/>
                                      </p:to>
                                    </p:set>
                                    <p:animEffect transition="in" filter="fade">
                                      <p:cBhvr>
                                        <p:cTn id="102" dur="1000"/>
                                        <p:tgtEl>
                                          <p:spTgt spid="1373"/>
                                        </p:tgtEl>
                                      </p:cBhvr>
                                    </p:animEffect>
                                  </p:childTnLst>
                                </p:cTn>
                              </p:par>
                              <p:par>
                                <p:cTn id="103" presetID="10" presetClass="entr" presetSubtype="0" fill="hold" nodeType="withEffect">
                                  <p:stCondLst>
                                    <p:cond delay="0"/>
                                  </p:stCondLst>
                                  <p:childTnLst>
                                    <p:set>
                                      <p:cBhvr>
                                        <p:cTn id="104" dur="1" fill="hold">
                                          <p:stCondLst>
                                            <p:cond delay="0"/>
                                          </p:stCondLst>
                                        </p:cTn>
                                        <p:tgtEl>
                                          <p:spTgt spid="1360"/>
                                        </p:tgtEl>
                                        <p:attrNameLst>
                                          <p:attrName>style.visibility</p:attrName>
                                        </p:attrNameLst>
                                      </p:cBhvr>
                                      <p:to>
                                        <p:strVal val="visible"/>
                                      </p:to>
                                    </p:set>
                                    <p:animEffect transition="in" filter="fade">
                                      <p:cBhvr>
                                        <p:cTn id="105" dur="1000"/>
                                        <p:tgtEl>
                                          <p:spTgt spid="1360"/>
                                        </p:tgtEl>
                                      </p:cBhvr>
                                    </p:animEffect>
                                  </p:childTnLst>
                                </p:cTn>
                              </p:par>
                              <p:par>
                                <p:cTn id="106" presetID="10" presetClass="entr" presetSubtype="0" fill="hold" nodeType="withEffect">
                                  <p:stCondLst>
                                    <p:cond delay="0"/>
                                  </p:stCondLst>
                                  <p:childTnLst>
                                    <p:set>
                                      <p:cBhvr>
                                        <p:cTn id="107" dur="1" fill="hold">
                                          <p:stCondLst>
                                            <p:cond delay="0"/>
                                          </p:stCondLst>
                                        </p:cTn>
                                        <p:tgtEl>
                                          <p:spTgt spid="1379"/>
                                        </p:tgtEl>
                                        <p:attrNameLst>
                                          <p:attrName>style.visibility</p:attrName>
                                        </p:attrNameLst>
                                      </p:cBhvr>
                                      <p:to>
                                        <p:strVal val="visible"/>
                                      </p:to>
                                    </p:set>
                                    <p:animEffect transition="in" filter="fade">
                                      <p:cBhvr>
                                        <p:cTn id="108" dur="1000"/>
                                        <p:tgtEl>
                                          <p:spTgt spid="1379"/>
                                        </p:tgtEl>
                                      </p:cBhvr>
                                    </p:animEffect>
                                  </p:childTnLst>
                                </p:cTn>
                              </p:par>
                              <p:par>
                                <p:cTn id="109" presetID="10" presetClass="entr" presetSubtype="0" fill="hold" nodeType="withEffect">
                                  <p:stCondLst>
                                    <p:cond delay="0"/>
                                  </p:stCondLst>
                                  <p:childTnLst>
                                    <p:set>
                                      <p:cBhvr>
                                        <p:cTn id="110" dur="1" fill="hold">
                                          <p:stCondLst>
                                            <p:cond delay="0"/>
                                          </p:stCondLst>
                                        </p:cTn>
                                        <p:tgtEl>
                                          <p:spTgt spid="1361"/>
                                        </p:tgtEl>
                                        <p:attrNameLst>
                                          <p:attrName>style.visibility</p:attrName>
                                        </p:attrNameLst>
                                      </p:cBhvr>
                                      <p:to>
                                        <p:strVal val="visible"/>
                                      </p:to>
                                    </p:set>
                                    <p:animEffect transition="in" filter="fade">
                                      <p:cBhvr>
                                        <p:cTn id="111" dur="1000"/>
                                        <p:tgtEl>
                                          <p:spTgt spid="1361"/>
                                        </p:tgtEl>
                                      </p:cBhvr>
                                    </p:animEffect>
                                  </p:childTnLst>
                                </p:cTn>
                              </p:par>
                              <p:par>
                                <p:cTn id="112" presetID="10" presetClass="entr" presetSubtype="0" fill="hold" nodeType="withEffect">
                                  <p:stCondLst>
                                    <p:cond delay="0"/>
                                  </p:stCondLst>
                                  <p:childTnLst>
                                    <p:set>
                                      <p:cBhvr>
                                        <p:cTn id="113" dur="1" fill="hold">
                                          <p:stCondLst>
                                            <p:cond delay="0"/>
                                          </p:stCondLst>
                                        </p:cTn>
                                        <p:tgtEl>
                                          <p:spTgt spid="1459"/>
                                        </p:tgtEl>
                                        <p:attrNameLst>
                                          <p:attrName>style.visibility</p:attrName>
                                        </p:attrNameLst>
                                      </p:cBhvr>
                                      <p:to>
                                        <p:strVal val="visible"/>
                                      </p:to>
                                    </p:set>
                                    <p:animEffect transition="in" filter="fade">
                                      <p:cBhvr>
                                        <p:cTn id="114" dur="1000"/>
                                        <p:tgtEl>
                                          <p:spTgt spid="1459"/>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nodeType="clickEffect">
                                  <p:stCondLst>
                                    <p:cond delay="0"/>
                                  </p:stCondLst>
                                  <p:childTnLst>
                                    <p:set>
                                      <p:cBhvr>
                                        <p:cTn id="118" dur="1" fill="hold">
                                          <p:stCondLst>
                                            <p:cond delay="0"/>
                                          </p:stCondLst>
                                        </p:cTn>
                                        <p:tgtEl>
                                          <p:spTgt spid="1352"/>
                                        </p:tgtEl>
                                        <p:attrNameLst>
                                          <p:attrName>style.visibility</p:attrName>
                                        </p:attrNameLst>
                                      </p:cBhvr>
                                      <p:to>
                                        <p:strVal val="visible"/>
                                      </p:to>
                                    </p:set>
                                    <p:animEffect transition="in" filter="fade">
                                      <p:cBhvr>
                                        <p:cTn id="119" dur="1000"/>
                                        <p:tgtEl>
                                          <p:spTgt spid="1352"/>
                                        </p:tgtEl>
                                      </p:cBhvr>
                                    </p:animEffect>
                                  </p:childTnLst>
                                </p:cTn>
                              </p:par>
                              <p:par>
                                <p:cTn id="120" presetID="10" presetClass="entr" presetSubtype="0" fill="hold" nodeType="withEffect">
                                  <p:stCondLst>
                                    <p:cond delay="0"/>
                                  </p:stCondLst>
                                  <p:childTnLst>
                                    <p:set>
                                      <p:cBhvr>
                                        <p:cTn id="121" dur="1" fill="hold">
                                          <p:stCondLst>
                                            <p:cond delay="0"/>
                                          </p:stCondLst>
                                        </p:cTn>
                                        <p:tgtEl>
                                          <p:spTgt spid="1372"/>
                                        </p:tgtEl>
                                        <p:attrNameLst>
                                          <p:attrName>style.visibility</p:attrName>
                                        </p:attrNameLst>
                                      </p:cBhvr>
                                      <p:to>
                                        <p:strVal val="visible"/>
                                      </p:to>
                                    </p:set>
                                    <p:animEffect transition="in" filter="fade">
                                      <p:cBhvr>
                                        <p:cTn id="122" dur="1000"/>
                                        <p:tgtEl>
                                          <p:spTgt spid="1372"/>
                                        </p:tgtEl>
                                      </p:cBhvr>
                                    </p:animEffect>
                                  </p:childTnLst>
                                </p:cTn>
                              </p:par>
                              <p:par>
                                <p:cTn id="123" presetID="10" presetClass="entr" presetSubtype="0" fill="hold" nodeType="withEffect">
                                  <p:stCondLst>
                                    <p:cond delay="0"/>
                                  </p:stCondLst>
                                  <p:childTnLst>
                                    <p:set>
                                      <p:cBhvr>
                                        <p:cTn id="124" dur="1" fill="hold">
                                          <p:stCondLst>
                                            <p:cond delay="0"/>
                                          </p:stCondLst>
                                        </p:cTn>
                                        <p:tgtEl>
                                          <p:spTgt spid="1353"/>
                                        </p:tgtEl>
                                        <p:attrNameLst>
                                          <p:attrName>style.visibility</p:attrName>
                                        </p:attrNameLst>
                                      </p:cBhvr>
                                      <p:to>
                                        <p:strVal val="visible"/>
                                      </p:to>
                                    </p:set>
                                    <p:animEffect transition="in" filter="fade">
                                      <p:cBhvr>
                                        <p:cTn id="125" dur="1000"/>
                                        <p:tgtEl>
                                          <p:spTgt spid="1353"/>
                                        </p:tgtEl>
                                      </p:cBhvr>
                                    </p:animEffect>
                                  </p:childTnLst>
                                </p:cTn>
                              </p:par>
                              <p:par>
                                <p:cTn id="126" presetID="10" presetClass="entr" presetSubtype="0" fill="hold" nodeType="withEffect">
                                  <p:stCondLst>
                                    <p:cond delay="0"/>
                                  </p:stCondLst>
                                  <p:childTnLst>
                                    <p:set>
                                      <p:cBhvr>
                                        <p:cTn id="127" dur="1" fill="hold">
                                          <p:stCondLst>
                                            <p:cond delay="0"/>
                                          </p:stCondLst>
                                        </p:cTn>
                                        <p:tgtEl>
                                          <p:spTgt spid="1378"/>
                                        </p:tgtEl>
                                        <p:attrNameLst>
                                          <p:attrName>style.visibility</p:attrName>
                                        </p:attrNameLst>
                                      </p:cBhvr>
                                      <p:to>
                                        <p:strVal val="visible"/>
                                      </p:to>
                                    </p:set>
                                    <p:animEffect transition="in" filter="fade">
                                      <p:cBhvr>
                                        <p:cTn id="128" dur="1000"/>
                                        <p:tgtEl>
                                          <p:spTgt spid="1378"/>
                                        </p:tgtEl>
                                      </p:cBhvr>
                                    </p:animEffect>
                                  </p:childTnLst>
                                </p:cTn>
                              </p:par>
                              <p:par>
                                <p:cTn id="129" presetID="10" presetClass="entr" presetSubtype="0" fill="hold" nodeType="withEffect">
                                  <p:stCondLst>
                                    <p:cond delay="0"/>
                                  </p:stCondLst>
                                  <p:childTnLst>
                                    <p:set>
                                      <p:cBhvr>
                                        <p:cTn id="130" dur="1" fill="hold">
                                          <p:stCondLst>
                                            <p:cond delay="0"/>
                                          </p:stCondLst>
                                        </p:cTn>
                                        <p:tgtEl>
                                          <p:spTgt spid="1350"/>
                                        </p:tgtEl>
                                        <p:attrNameLst>
                                          <p:attrName>style.visibility</p:attrName>
                                        </p:attrNameLst>
                                      </p:cBhvr>
                                      <p:to>
                                        <p:strVal val="visible"/>
                                      </p:to>
                                    </p:set>
                                    <p:animEffect transition="in" filter="fade">
                                      <p:cBhvr>
                                        <p:cTn id="131" dur="1000"/>
                                        <p:tgtEl>
                                          <p:spTgt spid="1350"/>
                                        </p:tgtEl>
                                      </p:cBhvr>
                                    </p:animEffect>
                                  </p:childTnLst>
                                </p:cTn>
                              </p:par>
                              <p:par>
                                <p:cTn id="132" presetID="10" presetClass="entr" presetSubtype="0" fill="hold" nodeType="withEffect">
                                  <p:stCondLst>
                                    <p:cond delay="0"/>
                                  </p:stCondLst>
                                  <p:childTnLst>
                                    <p:set>
                                      <p:cBhvr>
                                        <p:cTn id="133" dur="1" fill="hold">
                                          <p:stCondLst>
                                            <p:cond delay="0"/>
                                          </p:stCondLst>
                                        </p:cTn>
                                        <p:tgtEl>
                                          <p:spTgt spid="1424"/>
                                        </p:tgtEl>
                                        <p:attrNameLst>
                                          <p:attrName>style.visibility</p:attrName>
                                        </p:attrNameLst>
                                      </p:cBhvr>
                                      <p:to>
                                        <p:strVal val="visible"/>
                                      </p:to>
                                    </p:set>
                                    <p:animEffect transition="in" filter="fade">
                                      <p:cBhvr>
                                        <p:cTn id="134" dur="1000"/>
                                        <p:tgtEl>
                                          <p:spTgt spid="1424"/>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nodeType="clickEffect">
                                  <p:stCondLst>
                                    <p:cond delay="0"/>
                                  </p:stCondLst>
                                  <p:childTnLst>
                                    <p:set>
                                      <p:cBhvr>
                                        <p:cTn id="138" dur="1" fill="hold">
                                          <p:stCondLst>
                                            <p:cond delay="0"/>
                                          </p:stCondLst>
                                        </p:cTn>
                                        <p:tgtEl>
                                          <p:spTgt spid="1349"/>
                                        </p:tgtEl>
                                        <p:attrNameLst>
                                          <p:attrName>style.visibility</p:attrName>
                                        </p:attrNameLst>
                                      </p:cBhvr>
                                      <p:to>
                                        <p:strVal val="visible"/>
                                      </p:to>
                                    </p:set>
                                    <p:animEffect transition="in" filter="fade">
                                      <p:cBhvr>
                                        <p:cTn id="139" dur="1000"/>
                                        <p:tgtEl>
                                          <p:spTgt spid="1349"/>
                                        </p:tgtEl>
                                      </p:cBhvr>
                                    </p:animEffect>
                                  </p:childTnLst>
                                </p:cTn>
                              </p:par>
                              <p:par>
                                <p:cTn id="140" presetID="10" presetClass="entr" presetSubtype="0" fill="hold" nodeType="withEffect">
                                  <p:stCondLst>
                                    <p:cond delay="0"/>
                                  </p:stCondLst>
                                  <p:childTnLst>
                                    <p:set>
                                      <p:cBhvr>
                                        <p:cTn id="141" dur="1" fill="hold">
                                          <p:stCondLst>
                                            <p:cond delay="0"/>
                                          </p:stCondLst>
                                        </p:cTn>
                                        <p:tgtEl>
                                          <p:spTgt spid="1354"/>
                                        </p:tgtEl>
                                        <p:attrNameLst>
                                          <p:attrName>style.visibility</p:attrName>
                                        </p:attrNameLst>
                                      </p:cBhvr>
                                      <p:to>
                                        <p:strVal val="visible"/>
                                      </p:to>
                                    </p:set>
                                    <p:animEffect transition="in" filter="fade">
                                      <p:cBhvr>
                                        <p:cTn id="142" dur="1000"/>
                                        <p:tgtEl>
                                          <p:spTgt spid="1354"/>
                                        </p:tgtEl>
                                      </p:cBhvr>
                                    </p:animEffect>
                                  </p:childTnLst>
                                </p:cTn>
                              </p:par>
                              <p:par>
                                <p:cTn id="143" presetID="10" presetClass="entr" presetSubtype="0" fill="hold" nodeType="withEffect">
                                  <p:stCondLst>
                                    <p:cond delay="0"/>
                                  </p:stCondLst>
                                  <p:childTnLst>
                                    <p:set>
                                      <p:cBhvr>
                                        <p:cTn id="144" dur="1" fill="hold">
                                          <p:stCondLst>
                                            <p:cond delay="0"/>
                                          </p:stCondLst>
                                        </p:cTn>
                                        <p:tgtEl>
                                          <p:spTgt spid="1374"/>
                                        </p:tgtEl>
                                        <p:attrNameLst>
                                          <p:attrName>style.visibility</p:attrName>
                                        </p:attrNameLst>
                                      </p:cBhvr>
                                      <p:to>
                                        <p:strVal val="visible"/>
                                      </p:to>
                                    </p:set>
                                    <p:animEffect transition="in" filter="fade">
                                      <p:cBhvr>
                                        <p:cTn id="145" dur="1000"/>
                                        <p:tgtEl>
                                          <p:spTgt spid="1374"/>
                                        </p:tgtEl>
                                      </p:cBhvr>
                                    </p:animEffect>
                                  </p:childTnLst>
                                </p:cTn>
                              </p:par>
                              <p:par>
                                <p:cTn id="146" presetID="10" presetClass="entr" presetSubtype="0" fill="hold" nodeType="withEffect">
                                  <p:stCondLst>
                                    <p:cond delay="0"/>
                                  </p:stCondLst>
                                  <p:childTnLst>
                                    <p:set>
                                      <p:cBhvr>
                                        <p:cTn id="147" dur="1" fill="hold">
                                          <p:stCondLst>
                                            <p:cond delay="0"/>
                                          </p:stCondLst>
                                        </p:cTn>
                                        <p:tgtEl>
                                          <p:spTgt spid="1355"/>
                                        </p:tgtEl>
                                        <p:attrNameLst>
                                          <p:attrName>style.visibility</p:attrName>
                                        </p:attrNameLst>
                                      </p:cBhvr>
                                      <p:to>
                                        <p:strVal val="visible"/>
                                      </p:to>
                                    </p:set>
                                    <p:animEffect transition="in" filter="fade">
                                      <p:cBhvr>
                                        <p:cTn id="148" dur="1000"/>
                                        <p:tgtEl>
                                          <p:spTgt spid="1355"/>
                                        </p:tgtEl>
                                      </p:cBhvr>
                                    </p:animEffect>
                                  </p:childTnLst>
                                </p:cTn>
                              </p:par>
                              <p:par>
                                <p:cTn id="149" presetID="10" presetClass="entr" presetSubtype="0" fill="hold" nodeType="withEffect">
                                  <p:stCondLst>
                                    <p:cond delay="0"/>
                                  </p:stCondLst>
                                  <p:childTnLst>
                                    <p:set>
                                      <p:cBhvr>
                                        <p:cTn id="150" dur="1" fill="hold">
                                          <p:stCondLst>
                                            <p:cond delay="0"/>
                                          </p:stCondLst>
                                        </p:cTn>
                                        <p:tgtEl>
                                          <p:spTgt spid="1382"/>
                                        </p:tgtEl>
                                        <p:attrNameLst>
                                          <p:attrName>style.visibility</p:attrName>
                                        </p:attrNameLst>
                                      </p:cBhvr>
                                      <p:to>
                                        <p:strVal val="visible"/>
                                      </p:to>
                                    </p:set>
                                    <p:animEffect transition="in" filter="fade">
                                      <p:cBhvr>
                                        <p:cTn id="151" dur="1000"/>
                                        <p:tgtEl>
                                          <p:spTgt spid="1382"/>
                                        </p:tgtEl>
                                      </p:cBhvr>
                                    </p:animEffect>
                                  </p:childTnLst>
                                </p:cTn>
                              </p:par>
                              <p:par>
                                <p:cTn id="152" presetID="10" presetClass="entr" presetSubtype="0" fill="hold" nodeType="withEffect">
                                  <p:stCondLst>
                                    <p:cond delay="0"/>
                                  </p:stCondLst>
                                  <p:childTnLst>
                                    <p:set>
                                      <p:cBhvr>
                                        <p:cTn id="153" dur="1" fill="hold">
                                          <p:stCondLst>
                                            <p:cond delay="0"/>
                                          </p:stCondLst>
                                        </p:cTn>
                                        <p:tgtEl>
                                          <p:spTgt spid="1351"/>
                                        </p:tgtEl>
                                        <p:attrNameLst>
                                          <p:attrName>style.visibility</p:attrName>
                                        </p:attrNameLst>
                                      </p:cBhvr>
                                      <p:to>
                                        <p:strVal val="visible"/>
                                      </p:to>
                                    </p:set>
                                    <p:animEffect transition="in" filter="fade">
                                      <p:cBhvr>
                                        <p:cTn id="154" dur="1000"/>
                                        <p:tgtEl>
                                          <p:spTgt spid="1351"/>
                                        </p:tgtEl>
                                      </p:cBhvr>
                                    </p:animEffect>
                                  </p:childTnLst>
                                </p:cTn>
                              </p:par>
                              <p:par>
                                <p:cTn id="155" presetID="10" presetClass="entr" presetSubtype="0" fill="hold" nodeType="withEffect">
                                  <p:stCondLst>
                                    <p:cond delay="0"/>
                                  </p:stCondLst>
                                  <p:childTnLst>
                                    <p:set>
                                      <p:cBhvr>
                                        <p:cTn id="156" dur="1" fill="hold">
                                          <p:stCondLst>
                                            <p:cond delay="0"/>
                                          </p:stCondLst>
                                        </p:cTn>
                                        <p:tgtEl>
                                          <p:spTgt spid="1501"/>
                                        </p:tgtEl>
                                        <p:attrNameLst>
                                          <p:attrName>style.visibility</p:attrName>
                                        </p:attrNameLst>
                                      </p:cBhvr>
                                      <p:to>
                                        <p:strVal val="visible"/>
                                      </p:to>
                                    </p:set>
                                    <p:animEffect transition="in" filter="fade">
                                      <p:cBhvr>
                                        <p:cTn id="157" dur="1000"/>
                                        <p:tgtEl>
                                          <p:spTgt spid="1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531"/>
        <p:cNvGrpSpPr/>
        <p:nvPr/>
      </p:nvGrpSpPr>
      <p:grpSpPr>
        <a:xfrm>
          <a:off x="0" y="0"/>
          <a:ext cx="0" cy="0"/>
          <a:chOff x="0" y="0"/>
          <a:chExt cx="0" cy="0"/>
        </a:xfrm>
      </p:grpSpPr>
      <p:cxnSp>
        <p:nvCxnSpPr>
          <p:cNvPr id="1532" name="Google Shape;1532;p43"/>
          <p:cNvCxnSpPr>
            <a:stCxn id="1533" idx="3"/>
            <a:endCxn id="1534" idx="1"/>
          </p:cNvCxnSpPr>
          <p:nvPr/>
        </p:nvCxnSpPr>
        <p:spPr>
          <a:xfrm>
            <a:off x="2920475" y="2202226"/>
            <a:ext cx="833400" cy="0"/>
          </a:xfrm>
          <a:prstGeom prst="straightConnector1">
            <a:avLst/>
          </a:prstGeom>
          <a:noFill/>
          <a:ln w="28575" cap="rnd" cmpd="sng">
            <a:solidFill>
              <a:schemeClr val="accent2"/>
            </a:solidFill>
            <a:prstDash val="dot"/>
            <a:round/>
            <a:headEnd type="none" w="med" len="med"/>
            <a:tailEnd type="none" w="med" len="med"/>
          </a:ln>
        </p:spPr>
      </p:cxnSp>
      <p:cxnSp>
        <p:nvCxnSpPr>
          <p:cNvPr id="1535" name="Google Shape;1535;p43"/>
          <p:cNvCxnSpPr>
            <a:stCxn id="1534" idx="3"/>
            <a:endCxn id="1536" idx="1"/>
          </p:cNvCxnSpPr>
          <p:nvPr/>
        </p:nvCxnSpPr>
        <p:spPr>
          <a:xfrm>
            <a:off x="5390100" y="2202226"/>
            <a:ext cx="1083900" cy="0"/>
          </a:xfrm>
          <a:prstGeom prst="straightConnector1">
            <a:avLst/>
          </a:prstGeom>
          <a:noFill/>
          <a:ln w="28575" cap="rnd" cmpd="sng">
            <a:solidFill>
              <a:schemeClr val="accent5"/>
            </a:solidFill>
            <a:prstDash val="dot"/>
            <a:round/>
            <a:headEnd type="none" w="med" len="med"/>
            <a:tailEnd type="none" w="med" len="med"/>
          </a:ln>
        </p:spPr>
      </p:cxnSp>
      <p:cxnSp>
        <p:nvCxnSpPr>
          <p:cNvPr id="1537" name="Google Shape;1537;p43"/>
          <p:cNvCxnSpPr>
            <a:stCxn id="1533" idx="2"/>
            <a:endCxn id="1538" idx="0"/>
          </p:cNvCxnSpPr>
          <p:nvPr/>
        </p:nvCxnSpPr>
        <p:spPr>
          <a:xfrm>
            <a:off x="2102375" y="2678026"/>
            <a:ext cx="0" cy="698400"/>
          </a:xfrm>
          <a:prstGeom prst="straightConnector1">
            <a:avLst/>
          </a:prstGeom>
          <a:noFill/>
          <a:ln w="28575" cap="rnd" cmpd="sng">
            <a:solidFill>
              <a:schemeClr val="accent2"/>
            </a:solidFill>
            <a:prstDash val="dot"/>
            <a:round/>
            <a:headEnd type="none" w="med" len="med"/>
            <a:tailEnd type="none" w="med" len="med"/>
          </a:ln>
        </p:spPr>
      </p:cxnSp>
      <p:cxnSp>
        <p:nvCxnSpPr>
          <p:cNvPr id="1539" name="Google Shape;1539;p43"/>
          <p:cNvCxnSpPr>
            <a:stCxn id="1534" idx="2"/>
            <a:endCxn id="1540" idx="0"/>
          </p:cNvCxnSpPr>
          <p:nvPr/>
        </p:nvCxnSpPr>
        <p:spPr>
          <a:xfrm>
            <a:off x="4572000" y="2678026"/>
            <a:ext cx="0" cy="698400"/>
          </a:xfrm>
          <a:prstGeom prst="straightConnector1">
            <a:avLst/>
          </a:prstGeom>
          <a:noFill/>
          <a:ln w="28575" cap="rnd" cmpd="sng">
            <a:solidFill>
              <a:schemeClr val="accent5"/>
            </a:solidFill>
            <a:prstDash val="dot"/>
            <a:round/>
            <a:headEnd type="none" w="med" len="med"/>
            <a:tailEnd type="none" w="med" len="med"/>
          </a:ln>
        </p:spPr>
      </p:cxnSp>
      <p:cxnSp>
        <p:nvCxnSpPr>
          <p:cNvPr id="1541" name="Google Shape;1541;p43"/>
          <p:cNvCxnSpPr>
            <a:stCxn id="1536" idx="2"/>
            <a:endCxn id="1542" idx="0"/>
          </p:cNvCxnSpPr>
          <p:nvPr/>
        </p:nvCxnSpPr>
        <p:spPr>
          <a:xfrm>
            <a:off x="7292100" y="2678026"/>
            <a:ext cx="0" cy="646800"/>
          </a:xfrm>
          <a:prstGeom prst="straightConnector1">
            <a:avLst/>
          </a:prstGeom>
          <a:noFill/>
          <a:ln w="28575" cap="rnd" cmpd="sng">
            <a:solidFill>
              <a:schemeClr val="accent3"/>
            </a:solidFill>
            <a:prstDash val="dot"/>
            <a:round/>
            <a:headEnd type="none" w="med" len="med"/>
            <a:tailEnd type="none" w="med" len="med"/>
          </a:ln>
        </p:spPr>
      </p:cxnSp>
      <p:sp>
        <p:nvSpPr>
          <p:cNvPr id="1536" name="Google Shape;1536;p43"/>
          <p:cNvSpPr/>
          <p:nvPr/>
        </p:nvSpPr>
        <p:spPr>
          <a:xfrm>
            <a:off x="6474000" y="1726426"/>
            <a:ext cx="1636200" cy="951600"/>
          </a:xfrm>
          <a:prstGeom prst="roundRect">
            <a:avLst>
              <a:gd name="adj" fmla="val 7723"/>
            </a:avLst>
          </a:prstGeom>
          <a:solidFill>
            <a:schemeClr val="lt1"/>
          </a:solidFill>
          <a:ln w="762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3"/>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Marriage dates</a:t>
            </a:r>
            <a:endParaRPr/>
          </a:p>
        </p:txBody>
      </p:sp>
      <p:sp>
        <p:nvSpPr>
          <p:cNvPr id="1533" name="Google Shape;1533;p43"/>
          <p:cNvSpPr/>
          <p:nvPr/>
        </p:nvSpPr>
        <p:spPr>
          <a:xfrm>
            <a:off x="1284275" y="1726426"/>
            <a:ext cx="1636200" cy="9516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4" name="Google Shape;1544;p43"/>
          <p:cNvGrpSpPr/>
          <p:nvPr/>
        </p:nvGrpSpPr>
        <p:grpSpPr>
          <a:xfrm>
            <a:off x="2140433" y="1847401"/>
            <a:ext cx="660548" cy="709763"/>
            <a:chOff x="5658125" y="901150"/>
            <a:chExt cx="1559000" cy="1675550"/>
          </a:xfrm>
        </p:grpSpPr>
        <p:sp>
          <p:nvSpPr>
            <p:cNvPr id="1545" name="Google Shape;1545;p43"/>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3"/>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3"/>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3"/>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3"/>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3"/>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3"/>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3"/>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3"/>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3"/>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3"/>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3"/>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3"/>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3"/>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3"/>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3"/>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43"/>
          <p:cNvGrpSpPr/>
          <p:nvPr/>
        </p:nvGrpSpPr>
        <p:grpSpPr>
          <a:xfrm>
            <a:off x="1403773" y="1848916"/>
            <a:ext cx="660506" cy="706880"/>
            <a:chOff x="2152100" y="3158900"/>
            <a:chExt cx="1558900" cy="1668350"/>
          </a:xfrm>
        </p:grpSpPr>
        <p:sp>
          <p:nvSpPr>
            <p:cNvPr id="1562" name="Google Shape;1562;p43"/>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3"/>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3"/>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3"/>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3"/>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3"/>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3"/>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3"/>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3"/>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3"/>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3"/>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3"/>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3"/>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3"/>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43"/>
          <p:cNvGrpSpPr/>
          <p:nvPr/>
        </p:nvGrpSpPr>
        <p:grpSpPr>
          <a:xfrm>
            <a:off x="6593966" y="1863476"/>
            <a:ext cx="662169" cy="691730"/>
            <a:chOff x="403400" y="933975"/>
            <a:chExt cx="1572475" cy="1642675"/>
          </a:xfrm>
        </p:grpSpPr>
        <p:sp>
          <p:nvSpPr>
            <p:cNvPr id="1577" name="Google Shape;1577;p43"/>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3"/>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3"/>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3"/>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3"/>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3"/>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3"/>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3"/>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3"/>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3"/>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3"/>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3"/>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3"/>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3"/>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3"/>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3"/>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3"/>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3"/>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3"/>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43"/>
          <p:cNvGrpSpPr/>
          <p:nvPr/>
        </p:nvGrpSpPr>
        <p:grpSpPr>
          <a:xfrm>
            <a:off x="7333749" y="1848514"/>
            <a:ext cx="656495" cy="707406"/>
            <a:chOff x="3907450" y="896800"/>
            <a:chExt cx="1559000" cy="1679900"/>
          </a:xfrm>
        </p:grpSpPr>
        <p:sp>
          <p:nvSpPr>
            <p:cNvPr id="1597" name="Google Shape;1597;p43"/>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3"/>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3"/>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3"/>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3"/>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3"/>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3"/>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3"/>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3"/>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3"/>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3"/>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3"/>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3"/>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3"/>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3"/>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3"/>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3"/>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3"/>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3"/>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3"/>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3"/>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3"/>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3"/>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3"/>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3"/>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3"/>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3" name="Google Shape;1623;p43"/>
          <p:cNvSpPr/>
          <p:nvPr/>
        </p:nvSpPr>
        <p:spPr>
          <a:xfrm>
            <a:off x="970475" y="3180038"/>
            <a:ext cx="2263800" cy="710100"/>
          </a:xfrm>
          <a:prstGeom prst="ellipseRibbon">
            <a:avLst>
              <a:gd name="adj1" fmla="val 20398"/>
              <a:gd name="adj2" fmla="val 75000"/>
              <a:gd name="adj3" fmla="val 9078"/>
            </a:avLst>
          </a:prstGeom>
          <a:solidFill>
            <a:srgbClr val="E9E978"/>
          </a:solidFill>
          <a:ln w="28575" cap="flat" cmpd="sng">
            <a:solidFill>
              <a:srgbClr val="E9E97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3"/>
          <p:cNvSpPr txBox="1"/>
          <p:nvPr/>
        </p:nvSpPr>
        <p:spPr>
          <a:xfrm>
            <a:off x="970463" y="3376463"/>
            <a:ext cx="22638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latin typeface="Fredoka One"/>
                <a:ea typeface="Fredoka One"/>
                <a:cs typeface="Fredoka One"/>
                <a:sym typeface="Fredoka One"/>
              </a:rPr>
              <a:t>1960</a:t>
            </a:r>
            <a:endParaRPr sz="2000" b="1">
              <a:solidFill>
                <a:srgbClr val="000000"/>
              </a:solidFill>
              <a:latin typeface="Fredoka One"/>
              <a:ea typeface="Fredoka One"/>
              <a:cs typeface="Fredoka One"/>
              <a:sym typeface="Fredoka One"/>
            </a:endParaRPr>
          </a:p>
        </p:txBody>
      </p:sp>
      <p:sp>
        <p:nvSpPr>
          <p:cNvPr id="1624" name="Google Shape;1624;p43"/>
          <p:cNvSpPr txBox="1"/>
          <p:nvPr/>
        </p:nvSpPr>
        <p:spPr>
          <a:xfrm>
            <a:off x="970472"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Pop-pop &amp; Mama, </a:t>
            </a:r>
            <a:r>
              <a:rPr lang="en" b="1">
                <a:solidFill>
                  <a:schemeClr val="lt1"/>
                </a:solidFill>
                <a:highlight>
                  <a:schemeClr val="accent2"/>
                </a:highlight>
                <a:latin typeface="Capriola"/>
                <a:ea typeface="Capriola"/>
                <a:cs typeface="Capriola"/>
                <a:sym typeface="Capriola"/>
              </a:rPr>
              <a:t>Pluto</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dwarf planet</a:t>
            </a:r>
            <a:endParaRPr>
              <a:solidFill>
                <a:schemeClr val="dk1"/>
              </a:solidFill>
              <a:latin typeface="Capriola"/>
              <a:ea typeface="Capriola"/>
              <a:cs typeface="Capriola"/>
              <a:sym typeface="Capriola"/>
            </a:endParaRPr>
          </a:p>
        </p:txBody>
      </p:sp>
      <p:sp>
        <p:nvSpPr>
          <p:cNvPr id="1625" name="Google Shape;1625;p43"/>
          <p:cNvSpPr/>
          <p:nvPr/>
        </p:nvSpPr>
        <p:spPr>
          <a:xfrm>
            <a:off x="3440100" y="3180038"/>
            <a:ext cx="2263800" cy="710100"/>
          </a:xfrm>
          <a:prstGeom prst="ellipseRibbon">
            <a:avLst>
              <a:gd name="adj1" fmla="val 20398"/>
              <a:gd name="adj2" fmla="val 75000"/>
              <a:gd name="adj3" fmla="val 9078"/>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3"/>
          <p:cNvSpPr txBox="1"/>
          <p:nvPr/>
        </p:nvSpPr>
        <p:spPr>
          <a:xfrm>
            <a:off x="3587238"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2000-2009</a:t>
            </a:r>
            <a:endParaRPr sz="2000" b="1">
              <a:solidFill>
                <a:schemeClr val="lt1"/>
              </a:solidFill>
              <a:latin typeface="Fredoka One"/>
              <a:ea typeface="Fredoka One"/>
              <a:cs typeface="Fredoka One"/>
              <a:sym typeface="Fredoka One"/>
            </a:endParaRPr>
          </a:p>
        </p:txBody>
      </p:sp>
      <p:sp>
        <p:nvSpPr>
          <p:cNvPr id="1626" name="Google Shape;1626;p43"/>
          <p:cNvSpPr txBox="1"/>
          <p:nvPr/>
        </p:nvSpPr>
        <p:spPr>
          <a:xfrm>
            <a:off x="34400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John and Auntie Janet, </a:t>
            </a:r>
            <a:r>
              <a:rPr lang="en" b="1">
                <a:solidFill>
                  <a:schemeClr val="lt1"/>
                </a:solidFill>
                <a:highlight>
                  <a:schemeClr val="accent5"/>
                </a:highlight>
                <a:latin typeface="Capriola"/>
                <a:ea typeface="Capriola"/>
                <a:cs typeface="Capriola"/>
                <a:sym typeface="Capriola"/>
              </a:rPr>
              <a:t>Ceres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an asteroid</a:t>
            </a:r>
            <a:endParaRPr>
              <a:solidFill>
                <a:schemeClr val="dk1"/>
              </a:solidFill>
              <a:latin typeface="Capriola"/>
              <a:ea typeface="Capriola"/>
              <a:cs typeface="Capriola"/>
              <a:sym typeface="Capriola"/>
            </a:endParaRPr>
          </a:p>
        </p:txBody>
      </p:sp>
      <p:sp>
        <p:nvSpPr>
          <p:cNvPr id="1542" name="Google Shape;1542;p43"/>
          <p:cNvSpPr/>
          <p:nvPr/>
        </p:nvSpPr>
        <p:spPr>
          <a:xfrm>
            <a:off x="6160200" y="3180038"/>
            <a:ext cx="2263800" cy="710100"/>
          </a:xfrm>
          <a:prstGeom prst="ellipseRibbon">
            <a:avLst>
              <a:gd name="adj1" fmla="val 20398"/>
              <a:gd name="adj2" fmla="val 75000"/>
              <a:gd name="adj3" fmla="val 9078"/>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3"/>
          <p:cNvSpPr txBox="1"/>
          <p:nvPr/>
        </p:nvSpPr>
        <p:spPr>
          <a:xfrm>
            <a:off x="6307299" y="3376475"/>
            <a:ext cx="1969500" cy="527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2000" b="1">
                <a:solidFill>
                  <a:schemeClr val="lt1"/>
                </a:solidFill>
                <a:latin typeface="Fredoka One"/>
                <a:ea typeface="Fredoka One"/>
                <a:cs typeface="Fredoka One"/>
                <a:sym typeface="Fredoka One"/>
              </a:rPr>
              <a:t>2013</a:t>
            </a:r>
            <a:endParaRPr sz="2000" b="1">
              <a:solidFill>
                <a:schemeClr val="lt1"/>
              </a:solidFill>
              <a:latin typeface="Fredoka One"/>
              <a:ea typeface="Fredoka One"/>
              <a:cs typeface="Fredoka One"/>
              <a:sym typeface="Fredoka One"/>
            </a:endParaRPr>
          </a:p>
        </p:txBody>
      </p:sp>
      <p:sp>
        <p:nvSpPr>
          <p:cNvPr id="1628" name="Google Shape;1628;p43"/>
          <p:cNvSpPr txBox="1"/>
          <p:nvPr/>
        </p:nvSpPr>
        <p:spPr>
          <a:xfrm>
            <a:off x="6160197" y="3962988"/>
            <a:ext cx="2263800" cy="564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1"/>
                </a:solidFill>
                <a:latin typeface="Capriola"/>
                <a:ea typeface="Capriola"/>
                <a:cs typeface="Capriola"/>
                <a:sym typeface="Capriola"/>
              </a:rPr>
              <a:t>My Mummies, the </a:t>
            </a:r>
            <a:r>
              <a:rPr lang="en" b="1">
                <a:solidFill>
                  <a:schemeClr val="lt1"/>
                </a:solidFill>
                <a:highlight>
                  <a:schemeClr val="accent3"/>
                </a:highlight>
                <a:latin typeface="Capriola"/>
                <a:ea typeface="Capriola"/>
                <a:cs typeface="Capriola"/>
                <a:sym typeface="Capriola"/>
              </a:rPr>
              <a:t>Sun</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star at the center</a:t>
            </a:r>
            <a:endParaRPr>
              <a:solidFill>
                <a:schemeClr val="dk1"/>
              </a:solidFill>
              <a:latin typeface="Capriola"/>
              <a:ea typeface="Capriola"/>
              <a:cs typeface="Capriola"/>
              <a:sym typeface="Capriola"/>
            </a:endParaRPr>
          </a:p>
        </p:txBody>
      </p:sp>
      <p:sp>
        <p:nvSpPr>
          <p:cNvPr id="1534" name="Google Shape;1534;p43"/>
          <p:cNvSpPr/>
          <p:nvPr/>
        </p:nvSpPr>
        <p:spPr>
          <a:xfrm>
            <a:off x="3753900" y="1726426"/>
            <a:ext cx="1636200" cy="9516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9" name="Google Shape;1629;p43"/>
          <p:cNvGrpSpPr/>
          <p:nvPr/>
        </p:nvGrpSpPr>
        <p:grpSpPr>
          <a:xfrm>
            <a:off x="3972902" y="1847333"/>
            <a:ext cx="598802" cy="709903"/>
            <a:chOff x="5602375" y="827025"/>
            <a:chExt cx="1558975" cy="1848225"/>
          </a:xfrm>
        </p:grpSpPr>
        <p:sp>
          <p:nvSpPr>
            <p:cNvPr id="1630" name="Google Shape;1630;p43"/>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3"/>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3"/>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3"/>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3"/>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3"/>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3"/>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3"/>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3"/>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3"/>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3"/>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3"/>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3"/>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3"/>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3"/>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43"/>
          <p:cNvGrpSpPr/>
          <p:nvPr/>
        </p:nvGrpSpPr>
        <p:grpSpPr>
          <a:xfrm>
            <a:off x="4703415" y="1847300"/>
            <a:ext cx="481794" cy="709980"/>
            <a:chOff x="1522129" y="1729957"/>
            <a:chExt cx="744083" cy="1096493"/>
          </a:xfrm>
        </p:grpSpPr>
        <p:sp>
          <p:nvSpPr>
            <p:cNvPr id="1646" name="Google Shape;1646;p43"/>
            <p:cNvSpPr/>
            <p:nvPr/>
          </p:nvSpPr>
          <p:spPr>
            <a:xfrm>
              <a:off x="2097553" y="2044819"/>
              <a:ext cx="135084" cy="153312"/>
            </a:xfrm>
            <a:custGeom>
              <a:avLst/>
              <a:gdLst/>
              <a:ahLst/>
              <a:cxnLst/>
              <a:rect l="l" t="t" r="r" b="b"/>
              <a:pathLst>
                <a:path w="7411" h="8411" extrusionOk="0">
                  <a:moveTo>
                    <a:pt x="3738" y="1"/>
                  </a:moveTo>
                  <a:cubicBezTo>
                    <a:pt x="2670" y="1"/>
                    <a:pt x="1773" y="327"/>
                    <a:pt x="1773" y="327"/>
                  </a:cubicBezTo>
                  <a:cubicBezTo>
                    <a:pt x="1773" y="327"/>
                    <a:pt x="0" y="4543"/>
                    <a:pt x="148" y="6013"/>
                  </a:cubicBezTo>
                  <a:cubicBezTo>
                    <a:pt x="309" y="7607"/>
                    <a:pt x="1637" y="8411"/>
                    <a:pt x="3102" y="8411"/>
                  </a:cubicBezTo>
                  <a:cubicBezTo>
                    <a:pt x="5125" y="8411"/>
                    <a:pt x="7410" y="6879"/>
                    <a:pt x="7253" y="3778"/>
                  </a:cubicBezTo>
                  <a:cubicBezTo>
                    <a:pt x="7095" y="650"/>
                    <a:pt x="5245" y="1"/>
                    <a:pt x="3738"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3"/>
            <p:cNvSpPr/>
            <p:nvPr/>
          </p:nvSpPr>
          <p:spPr>
            <a:xfrm>
              <a:off x="1522129" y="2676292"/>
              <a:ext cx="171302" cy="150158"/>
            </a:xfrm>
            <a:custGeom>
              <a:avLst/>
              <a:gdLst/>
              <a:ahLst/>
              <a:cxnLst/>
              <a:rect l="l" t="t" r="r" b="b"/>
              <a:pathLst>
                <a:path w="9398" h="8238" extrusionOk="0">
                  <a:moveTo>
                    <a:pt x="956" y="0"/>
                  </a:moveTo>
                  <a:cubicBezTo>
                    <a:pt x="0" y="4430"/>
                    <a:pt x="176" y="8066"/>
                    <a:pt x="176" y="8238"/>
                  </a:cubicBezTo>
                  <a:lnTo>
                    <a:pt x="9398" y="8238"/>
                  </a:lnTo>
                  <a:lnTo>
                    <a:pt x="9398" y="2698"/>
                  </a:lnTo>
                  <a:cubicBezTo>
                    <a:pt x="6585" y="1867"/>
                    <a:pt x="3772" y="910"/>
                    <a:pt x="956"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3"/>
            <p:cNvSpPr/>
            <p:nvPr/>
          </p:nvSpPr>
          <p:spPr>
            <a:xfrm>
              <a:off x="2107086" y="2680230"/>
              <a:ext cx="159126" cy="146221"/>
            </a:xfrm>
            <a:custGeom>
              <a:avLst/>
              <a:gdLst/>
              <a:ahLst/>
              <a:cxnLst/>
              <a:rect l="l" t="t" r="r" b="b"/>
              <a:pathLst>
                <a:path w="8730" h="8022" extrusionOk="0">
                  <a:moveTo>
                    <a:pt x="8168" y="0"/>
                  </a:moveTo>
                  <a:lnTo>
                    <a:pt x="8168" y="0"/>
                  </a:lnTo>
                  <a:cubicBezTo>
                    <a:pt x="5460" y="934"/>
                    <a:pt x="2711" y="1744"/>
                    <a:pt x="0" y="2523"/>
                  </a:cubicBezTo>
                  <a:lnTo>
                    <a:pt x="0" y="8022"/>
                  </a:lnTo>
                  <a:lnTo>
                    <a:pt x="8114" y="8022"/>
                  </a:lnTo>
                  <a:cubicBezTo>
                    <a:pt x="8114" y="8022"/>
                    <a:pt x="8730" y="4438"/>
                    <a:pt x="8168"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3"/>
            <p:cNvSpPr/>
            <p:nvPr/>
          </p:nvSpPr>
          <p:spPr>
            <a:xfrm>
              <a:off x="1545679" y="2375593"/>
              <a:ext cx="705988" cy="450857"/>
            </a:xfrm>
            <a:custGeom>
              <a:avLst/>
              <a:gdLst/>
              <a:ahLst/>
              <a:cxnLst/>
              <a:rect l="l" t="t" r="r" b="b"/>
              <a:pathLst>
                <a:path w="38732" h="24735" extrusionOk="0">
                  <a:moveTo>
                    <a:pt x="18971" y="0"/>
                  </a:moveTo>
                  <a:cubicBezTo>
                    <a:pt x="6682" y="0"/>
                    <a:pt x="1871" y="8029"/>
                    <a:pt x="1" y="14939"/>
                  </a:cubicBezTo>
                  <a:lnTo>
                    <a:pt x="8107" y="17499"/>
                  </a:lnTo>
                  <a:lnTo>
                    <a:pt x="8107" y="24735"/>
                  </a:lnTo>
                  <a:lnTo>
                    <a:pt x="30802" y="24735"/>
                  </a:lnTo>
                  <a:lnTo>
                    <a:pt x="30802" y="17501"/>
                  </a:lnTo>
                  <a:lnTo>
                    <a:pt x="38731" y="14996"/>
                  </a:lnTo>
                  <a:cubicBezTo>
                    <a:pt x="37389" y="8074"/>
                    <a:pt x="32848" y="0"/>
                    <a:pt x="189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3"/>
            <p:cNvSpPr/>
            <p:nvPr/>
          </p:nvSpPr>
          <p:spPr>
            <a:xfrm>
              <a:off x="1538844" y="2647876"/>
              <a:ext cx="154624" cy="77594"/>
            </a:xfrm>
            <a:custGeom>
              <a:avLst/>
              <a:gdLst/>
              <a:ahLst/>
              <a:cxnLst/>
              <a:rect l="l" t="t" r="r" b="b"/>
              <a:pathLst>
                <a:path w="8483" h="4257" extrusionOk="0">
                  <a:moveTo>
                    <a:pt x="375" y="1"/>
                  </a:moveTo>
                  <a:cubicBezTo>
                    <a:pt x="233" y="528"/>
                    <a:pt x="110" y="1048"/>
                    <a:pt x="1" y="1556"/>
                  </a:cubicBezTo>
                  <a:cubicBezTo>
                    <a:pt x="2828" y="2468"/>
                    <a:pt x="5654" y="3424"/>
                    <a:pt x="8482" y="4257"/>
                  </a:cubicBezTo>
                  <a:lnTo>
                    <a:pt x="8482" y="2561"/>
                  </a:lnTo>
                  <a:lnTo>
                    <a:pt x="8481" y="2561"/>
                  </a:lnTo>
                  <a:lnTo>
                    <a:pt x="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3"/>
            <p:cNvSpPr/>
            <p:nvPr/>
          </p:nvSpPr>
          <p:spPr>
            <a:xfrm>
              <a:off x="2107086" y="2648915"/>
              <a:ext cx="149520" cy="77303"/>
            </a:xfrm>
            <a:custGeom>
              <a:avLst/>
              <a:gdLst/>
              <a:ahLst/>
              <a:cxnLst/>
              <a:rect l="l" t="t" r="r" b="b"/>
              <a:pathLst>
                <a:path w="8203" h="4241" extrusionOk="0">
                  <a:moveTo>
                    <a:pt x="7931" y="1"/>
                  </a:moveTo>
                  <a:lnTo>
                    <a:pt x="0" y="2504"/>
                  </a:lnTo>
                  <a:lnTo>
                    <a:pt x="0" y="4241"/>
                  </a:lnTo>
                  <a:cubicBezTo>
                    <a:pt x="2721" y="3462"/>
                    <a:pt x="5485" y="2650"/>
                    <a:pt x="8203" y="1718"/>
                  </a:cubicBezTo>
                  <a:cubicBezTo>
                    <a:pt x="8130" y="1159"/>
                    <a:pt x="8044" y="585"/>
                    <a:pt x="7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3"/>
            <p:cNvSpPr/>
            <p:nvPr/>
          </p:nvSpPr>
          <p:spPr>
            <a:xfrm>
              <a:off x="1801374" y="2375849"/>
              <a:ext cx="221592" cy="107396"/>
            </a:xfrm>
            <a:custGeom>
              <a:avLst/>
              <a:gdLst/>
              <a:ahLst/>
              <a:cxnLst/>
              <a:rect l="l" t="t" r="r" b="b"/>
              <a:pathLst>
                <a:path w="12157" h="5892" extrusionOk="0">
                  <a:moveTo>
                    <a:pt x="4459" y="0"/>
                  </a:moveTo>
                  <a:cubicBezTo>
                    <a:pt x="2999" y="0"/>
                    <a:pt x="1468" y="101"/>
                    <a:pt x="0" y="375"/>
                  </a:cubicBezTo>
                  <a:cubicBezTo>
                    <a:pt x="0" y="375"/>
                    <a:pt x="89" y="5836"/>
                    <a:pt x="5850" y="5891"/>
                  </a:cubicBezTo>
                  <a:cubicBezTo>
                    <a:pt x="5882" y="5892"/>
                    <a:pt x="5915" y="5892"/>
                    <a:pt x="5947" y="5892"/>
                  </a:cubicBezTo>
                  <a:cubicBezTo>
                    <a:pt x="11617" y="5892"/>
                    <a:pt x="12157" y="807"/>
                    <a:pt x="12157" y="807"/>
                  </a:cubicBezTo>
                  <a:cubicBezTo>
                    <a:pt x="12157" y="807"/>
                    <a:pt x="8588" y="0"/>
                    <a:pt x="4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3"/>
            <p:cNvSpPr/>
            <p:nvPr/>
          </p:nvSpPr>
          <p:spPr>
            <a:xfrm>
              <a:off x="1831796" y="2279152"/>
              <a:ext cx="156191" cy="75316"/>
            </a:xfrm>
            <a:custGeom>
              <a:avLst/>
              <a:gdLst/>
              <a:ahLst/>
              <a:cxnLst/>
              <a:rect l="l" t="t" r="r" b="b"/>
              <a:pathLst>
                <a:path w="8569" h="4132" extrusionOk="0">
                  <a:moveTo>
                    <a:pt x="8569" y="1"/>
                  </a:moveTo>
                  <a:lnTo>
                    <a:pt x="1" y="902"/>
                  </a:lnTo>
                  <a:lnTo>
                    <a:pt x="220" y="3525"/>
                  </a:lnTo>
                  <a:cubicBezTo>
                    <a:pt x="1779" y="3927"/>
                    <a:pt x="3366" y="4132"/>
                    <a:pt x="4926" y="4132"/>
                  </a:cubicBezTo>
                  <a:cubicBezTo>
                    <a:pt x="6149" y="4132"/>
                    <a:pt x="7355" y="4006"/>
                    <a:pt x="8519" y="3753"/>
                  </a:cubicBezTo>
                  <a:lnTo>
                    <a:pt x="8569" y="1"/>
                  </a:ln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3"/>
            <p:cNvSpPr/>
            <p:nvPr/>
          </p:nvSpPr>
          <p:spPr>
            <a:xfrm>
              <a:off x="1835788" y="2343422"/>
              <a:ext cx="151325" cy="111552"/>
            </a:xfrm>
            <a:custGeom>
              <a:avLst/>
              <a:gdLst/>
              <a:ahLst/>
              <a:cxnLst/>
              <a:rect l="l" t="t" r="r" b="b"/>
              <a:pathLst>
                <a:path w="8302" h="6120" extrusionOk="0">
                  <a:moveTo>
                    <a:pt x="1" y="1"/>
                  </a:moveTo>
                  <a:lnTo>
                    <a:pt x="150" y="1775"/>
                  </a:lnTo>
                  <a:lnTo>
                    <a:pt x="332" y="3988"/>
                  </a:lnTo>
                  <a:cubicBezTo>
                    <a:pt x="332" y="3988"/>
                    <a:pt x="809" y="6119"/>
                    <a:pt x="4064" y="6119"/>
                  </a:cubicBezTo>
                  <a:cubicBezTo>
                    <a:pt x="7720" y="6119"/>
                    <a:pt x="8250" y="3988"/>
                    <a:pt x="8250" y="3988"/>
                  </a:cubicBezTo>
                  <a:lnTo>
                    <a:pt x="8279" y="1967"/>
                  </a:lnTo>
                  <a:lnTo>
                    <a:pt x="8301" y="227"/>
                  </a:lnTo>
                  <a:lnTo>
                    <a:pt x="8301" y="227"/>
                  </a:lnTo>
                  <a:cubicBezTo>
                    <a:pt x="7137" y="481"/>
                    <a:pt x="5930" y="606"/>
                    <a:pt x="4707" y="606"/>
                  </a:cubicBezTo>
                  <a:cubicBezTo>
                    <a:pt x="3147" y="606"/>
                    <a:pt x="1561" y="402"/>
                    <a:pt x="1"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3"/>
            <p:cNvSpPr/>
            <p:nvPr/>
          </p:nvSpPr>
          <p:spPr>
            <a:xfrm>
              <a:off x="1610058" y="1729957"/>
              <a:ext cx="555082" cy="572945"/>
            </a:xfrm>
            <a:custGeom>
              <a:avLst/>
              <a:gdLst/>
              <a:ahLst/>
              <a:cxnLst/>
              <a:rect l="l" t="t" r="r" b="b"/>
              <a:pathLst>
                <a:path w="30453" h="31433" extrusionOk="0">
                  <a:moveTo>
                    <a:pt x="15942" y="1"/>
                  </a:moveTo>
                  <a:cubicBezTo>
                    <a:pt x="14425" y="1"/>
                    <a:pt x="12824" y="188"/>
                    <a:pt x="11161" y="595"/>
                  </a:cubicBezTo>
                  <a:cubicBezTo>
                    <a:pt x="2317" y="2761"/>
                    <a:pt x="1" y="11002"/>
                    <a:pt x="1414" y="19293"/>
                  </a:cubicBezTo>
                  <a:cubicBezTo>
                    <a:pt x="2979" y="28460"/>
                    <a:pt x="9770" y="31433"/>
                    <a:pt x="16310" y="31433"/>
                  </a:cubicBezTo>
                  <a:cubicBezTo>
                    <a:pt x="16791" y="31433"/>
                    <a:pt x="17271" y="31416"/>
                    <a:pt x="17748" y="31386"/>
                  </a:cubicBezTo>
                  <a:cubicBezTo>
                    <a:pt x="25140" y="30908"/>
                    <a:pt x="29535" y="24965"/>
                    <a:pt x="29975" y="18925"/>
                  </a:cubicBezTo>
                  <a:cubicBezTo>
                    <a:pt x="30452" y="12398"/>
                    <a:pt x="30018" y="10723"/>
                    <a:pt x="29018" y="7879"/>
                  </a:cubicBezTo>
                  <a:cubicBezTo>
                    <a:pt x="27476" y="3497"/>
                    <a:pt x="22495" y="1"/>
                    <a:pt x="15942" y="1"/>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3"/>
            <p:cNvSpPr/>
            <p:nvPr/>
          </p:nvSpPr>
          <p:spPr>
            <a:xfrm>
              <a:off x="1595476" y="2044855"/>
              <a:ext cx="585321" cy="316448"/>
            </a:xfrm>
            <a:custGeom>
              <a:avLst/>
              <a:gdLst/>
              <a:ahLst/>
              <a:cxnLst/>
              <a:rect l="l" t="t" r="r" b="b"/>
              <a:pathLst>
                <a:path w="32112" h="17361" extrusionOk="0">
                  <a:moveTo>
                    <a:pt x="30858" y="0"/>
                  </a:moveTo>
                  <a:lnTo>
                    <a:pt x="30858" y="0"/>
                  </a:lnTo>
                  <a:cubicBezTo>
                    <a:pt x="30858" y="0"/>
                    <a:pt x="28535" y="510"/>
                    <a:pt x="24624" y="4933"/>
                  </a:cubicBezTo>
                  <a:cubicBezTo>
                    <a:pt x="23915" y="5735"/>
                    <a:pt x="23171" y="5997"/>
                    <a:pt x="22391" y="5997"/>
                  </a:cubicBezTo>
                  <a:cubicBezTo>
                    <a:pt x="20930" y="5997"/>
                    <a:pt x="19344" y="5079"/>
                    <a:pt x="17633" y="5079"/>
                  </a:cubicBezTo>
                  <a:cubicBezTo>
                    <a:pt x="17547" y="5079"/>
                    <a:pt x="17460" y="5081"/>
                    <a:pt x="17374" y="5086"/>
                  </a:cubicBezTo>
                  <a:cubicBezTo>
                    <a:pt x="14643" y="5239"/>
                    <a:pt x="13449" y="5777"/>
                    <a:pt x="10420" y="5856"/>
                  </a:cubicBezTo>
                  <a:cubicBezTo>
                    <a:pt x="10400" y="5856"/>
                    <a:pt x="10380" y="5857"/>
                    <a:pt x="10360" y="5857"/>
                  </a:cubicBezTo>
                  <a:cubicBezTo>
                    <a:pt x="7415" y="5857"/>
                    <a:pt x="7700" y="379"/>
                    <a:pt x="3518" y="379"/>
                  </a:cubicBezTo>
                  <a:cubicBezTo>
                    <a:pt x="3490" y="379"/>
                    <a:pt x="3461" y="380"/>
                    <a:pt x="3433" y="380"/>
                  </a:cubicBezTo>
                  <a:cubicBezTo>
                    <a:pt x="3433" y="380"/>
                    <a:pt x="0" y="16465"/>
                    <a:pt x="16633" y="17334"/>
                  </a:cubicBezTo>
                  <a:cubicBezTo>
                    <a:pt x="16973" y="17352"/>
                    <a:pt x="17305" y="17361"/>
                    <a:pt x="17629" y="17361"/>
                  </a:cubicBezTo>
                  <a:cubicBezTo>
                    <a:pt x="32111" y="17361"/>
                    <a:pt x="30858" y="1"/>
                    <a:pt x="30858" y="0"/>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3"/>
            <p:cNvSpPr/>
            <p:nvPr/>
          </p:nvSpPr>
          <p:spPr>
            <a:xfrm>
              <a:off x="1883343" y="2161712"/>
              <a:ext cx="41158" cy="27268"/>
            </a:xfrm>
            <a:custGeom>
              <a:avLst/>
              <a:gdLst/>
              <a:ahLst/>
              <a:cxnLst/>
              <a:rect l="l" t="t" r="r" b="b"/>
              <a:pathLst>
                <a:path w="2258" h="1496" extrusionOk="0">
                  <a:moveTo>
                    <a:pt x="116" y="0"/>
                  </a:moveTo>
                  <a:cubicBezTo>
                    <a:pt x="111" y="0"/>
                    <a:pt x="106" y="1"/>
                    <a:pt x="101" y="1"/>
                  </a:cubicBezTo>
                  <a:cubicBezTo>
                    <a:pt x="41" y="9"/>
                    <a:pt x="0" y="61"/>
                    <a:pt x="8" y="120"/>
                  </a:cubicBezTo>
                  <a:cubicBezTo>
                    <a:pt x="11" y="134"/>
                    <a:pt x="199" y="1495"/>
                    <a:pt x="1836" y="1495"/>
                  </a:cubicBezTo>
                  <a:cubicBezTo>
                    <a:pt x="1937" y="1495"/>
                    <a:pt x="2044" y="1490"/>
                    <a:pt x="2155" y="1481"/>
                  </a:cubicBezTo>
                  <a:cubicBezTo>
                    <a:pt x="2213" y="1475"/>
                    <a:pt x="2257" y="1421"/>
                    <a:pt x="2251" y="1364"/>
                  </a:cubicBezTo>
                  <a:cubicBezTo>
                    <a:pt x="2245" y="1305"/>
                    <a:pt x="2195" y="1266"/>
                    <a:pt x="2137" y="1266"/>
                  </a:cubicBezTo>
                  <a:cubicBezTo>
                    <a:pt x="2136" y="1266"/>
                    <a:pt x="2135" y="1266"/>
                    <a:pt x="2134" y="1266"/>
                  </a:cubicBezTo>
                  <a:cubicBezTo>
                    <a:pt x="2030" y="1276"/>
                    <a:pt x="1931" y="1281"/>
                    <a:pt x="1838" y="1281"/>
                  </a:cubicBezTo>
                  <a:cubicBezTo>
                    <a:pt x="394" y="1281"/>
                    <a:pt x="228" y="146"/>
                    <a:pt x="221" y="95"/>
                  </a:cubicBezTo>
                  <a:cubicBezTo>
                    <a:pt x="213" y="40"/>
                    <a:pt x="166"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3"/>
            <p:cNvSpPr/>
            <p:nvPr/>
          </p:nvSpPr>
          <p:spPr>
            <a:xfrm>
              <a:off x="1561045" y="2044819"/>
              <a:ext cx="135084" cy="153312"/>
            </a:xfrm>
            <a:custGeom>
              <a:avLst/>
              <a:gdLst/>
              <a:ahLst/>
              <a:cxnLst/>
              <a:rect l="l" t="t" r="r" b="b"/>
              <a:pathLst>
                <a:path w="7411" h="8411" extrusionOk="0">
                  <a:moveTo>
                    <a:pt x="3673" y="1"/>
                  </a:moveTo>
                  <a:cubicBezTo>
                    <a:pt x="2166" y="1"/>
                    <a:pt x="315" y="650"/>
                    <a:pt x="157" y="3778"/>
                  </a:cubicBezTo>
                  <a:cubicBezTo>
                    <a:pt x="0" y="6879"/>
                    <a:pt x="2287" y="8411"/>
                    <a:pt x="4310" y="8411"/>
                  </a:cubicBezTo>
                  <a:cubicBezTo>
                    <a:pt x="5775" y="8411"/>
                    <a:pt x="7103" y="7607"/>
                    <a:pt x="7263" y="6013"/>
                  </a:cubicBezTo>
                  <a:cubicBezTo>
                    <a:pt x="7410" y="4543"/>
                    <a:pt x="5639" y="327"/>
                    <a:pt x="5639" y="327"/>
                  </a:cubicBezTo>
                  <a:cubicBezTo>
                    <a:pt x="5639" y="327"/>
                    <a:pt x="4742" y="1"/>
                    <a:pt x="3673"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3"/>
            <p:cNvSpPr/>
            <p:nvPr/>
          </p:nvSpPr>
          <p:spPr>
            <a:xfrm>
              <a:off x="1718658" y="1955887"/>
              <a:ext cx="109347" cy="59385"/>
            </a:xfrm>
            <a:custGeom>
              <a:avLst/>
              <a:gdLst/>
              <a:ahLst/>
              <a:cxnLst/>
              <a:rect l="l" t="t" r="r" b="b"/>
              <a:pathLst>
                <a:path w="5999" h="3258" extrusionOk="0">
                  <a:moveTo>
                    <a:pt x="4699" y="1"/>
                  </a:moveTo>
                  <a:cubicBezTo>
                    <a:pt x="4173" y="1"/>
                    <a:pt x="3404" y="229"/>
                    <a:pt x="2254" y="834"/>
                  </a:cubicBezTo>
                  <a:cubicBezTo>
                    <a:pt x="0" y="2019"/>
                    <a:pt x="1067" y="2967"/>
                    <a:pt x="1067" y="2967"/>
                  </a:cubicBezTo>
                  <a:cubicBezTo>
                    <a:pt x="1278" y="3165"/>
                    <a:pt x="1549" y="3258"/>
                    <a:pt x="1883" y="3258"/>
                  </a:cubicBezTo>
                  <a:cubicBezTo>
                    <a:pt x="2461" y="3258"/>
                    <a:pt x="3229" y="2979"/>
                    <a:pt x="4202" y="2492"/>
                  </a:cubicBezTo>
                  <a:cubicBezTo>
                    <a:pt x="5482" y="1851"/>
                    <a:pt x="5999" y="1042"/>
                    <a:pt x="5664" y="501"/>
                  </a:cubicBezTo>
                  <a:cubicBezTo>
                    <a:pt x="5486" y="211"/>
                    <a:pt x="5204" y="1"/>
                    <a:pt x="46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3"/>
            <p:cNvSpPr/>
            <p:nvPr/>
          </p:nvSpPr>
          <p:spPr>
            <a:xfrm>
              <a:off x="1777350" y="2051782"/>
              <a:ext cx="39481" cy="48139"/>
            </a:xfrm>
            <a:custGeom>
              <a:avLst/>
              <a:gdLst/>
              <a:ahLst/>
              <a:cxnLst/>
              <a:rect l="l" t="t" r="r" b="b"/>
              <a:pathLst>
                <a:path w="2166" h="2641" extrusionOk="0">
                  <a:moveTo>
                    <a:pt x="1083" y="0"/>
                  </a:moveTo>
                  <a:cubicBezTo>
                    <a:pt x="486" y="0"/>
                    <a:pt x="1" y="592"/>
                    <a:pt x="1" y="1320"/>
                  </a:cubicBezTo>
                  <a:cubicBezTo>
                    <a:pt x="1" y="2049"/>
                    <a:pt x="484" y="2641"/>
                    <a:pt x="1083" y="2641"/>
                  </a:cubicBezTo>
                  <a:cubicBezTo>
                    <a:pt x="1681" y="2641"/>
                    <a:pt x="2165" y="2049"/>
                    <a:pt x="2165" y="1320"/>
                  </a:cubicBezTo>
                  <a:cubicBezTo>
                    <a:pt x="2165" y="592"/>
                    <a:pt x="1682"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3"/>
            <p:cNvSpPr/>
            <p:nvPr/>
          </p:nvSpPr>
          <p:spPr>
            <a:xfrm>
              <a:off x="1983686" y="1955887"/>
              <a:ext cx="109347" cy="59385"/>
            </a:xfrm>
            <a:custGeom>
              <a:avLst/>
              <a:gdLst/>
              <a:ahLst/>
              <a:cxnLst/>
              <a:rect l="l" t="t" r="r" b="b"/>
              <a:pathLst>
                <a:path w="5999" h="3258" extrusionOk="0">
                  <a:moveTo>
                    <a:pt x="1299" y="1"/>
                  </a:moveTo>
                  <a:cubicBezTo>
                    <a:pt x="794" y="1"/>
                    <a:pt x="512" y="211"/>
                    <a:pt x="333" y="501"/>
                  </a:cubicBezTo>
                  <a:cubicBezTo>
                    <a:pt x="0" y="1042"/>
                    <a:pt x="516" y="1851"/>
                    <a:pt x="1797" y="2492"/>
                  </a:cubicBezTo>
                  <a:cubicBezTo>
                    <a:pt x="2771" y="2979"/>
                    <a:pt x="3538" y="3258"/>
                    <a:pt x="4117" y="3258"/>
                  </a:cubicBezTo>
                  <a:cubicBezTo>
                    <a:pt x="4450" y="3258"/>
                    <a:pt x="4721" y="3165"/>
                    <a:pt x="4933" y="2967"/>
                  </a:cubicBezTo>
                  <a:cubicBezTo>
                    <a:pt x="4933" y="2967"/>
                    <a:pt x="5999" y="2019"/>
                    <a:pt x="3744" y="834"/>
                  </a:cubicBezTo>
                  <a:cubicBezTo>
                    <a:pt x="2595" y="229"/>
                    <a:pt x="1826" y="1"/>
                    <a:pt x="1299" y="1"/>
                  </a:cubicBezTo>
                  <a:close/>
                </a:path>
              </a:pathLst>
            </a:custGeom>
            <a:solidFill>
              <a:srgbClr val="BE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3"/>
            <p:cNvSpPr/>
            <p:nvPr/>
          </p:nvSpPr>
          <p:spPr>
            <a:xfrm>
              <a:off x="1986219" y="2051782"/>
              <a:ext cx="39463" cy="48139"/>
            </a:xfrm>
            <a:custGeom>
              <a:avLst/>
              <a:gdLst/>
              <a:ahLst/>
              <a:cxnLst/>
              <a:rect l="l" t="t" r="r" b="b"/>
              <a:pathLst>
                <a:path w="2165" h="2641" extrusionOk="0">
                  <a:moveTo>
                    <a:pt x="1082" y="0"/>
                  </a:moveTo>
                  <a:cubicBezTo>
                    <a:pt x="485" y="0"/>
                    <a:pt x="0" y="592"/>
                    <a:pt x="0" y="1320"/>
                  </a:cubicBezTo>
                  <a:cubicBezTo>
                    <a:pt x="0" y="2049"/>
                    <a:pt x="485" y="2641"/>
                    <a:pt x="1082" y="2641"/>
                  </a:cubicBezTo>
                  <a:cubicBezTo>
                    <a:pt x="1678" y="2641"/>
                    <a:pt x="2165" y="2049"/>
                    <a:pt x="2165" y="1320"/>
                  </a:cubicBezTo>
                  <a:cubicBezTo>
                    <a:pt x="2165" y="592"/>
                    <a:pt x="1678"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3"/>
            <p:cNvSpPr/>
            <p:nvPr/>
          </p:nvSpPr>
          <p:spPr>
            <a:xfrm>
              <a:off x="1625388" y="2198859"/>
              <a:ext cx="18" cy="18"/>
            </a:xfrm>
            <a:custGeom>
              <a:avLst/>
              <a:gdLst/>
              <a:ahLst/>
              <a:cxnLst/>
              <a:rect l="l" t="t" r="r" b="b"/>
              <a:pathLst>
                <a:path w="1" h="1" extrusionOk="0">
                  <a:moveTo>
                    <a:pt x="1" y="1"/>
                  </a:moveTo>
                  <a:lnTo>
                    <a:pt x="1"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3"/>
            <p:cNvSpPr/>
            <p:nvPr/>
          </p:nvSpPr>
          <p:spPr>
            <a:xfrm>
              <a:off x="2177098" y="2198859"/>
              <a:ext cx="18" cy="18"/>
            </a:xfrm>
            <a:custGeom>
              <a:avLst/>
              <a:gdLst/>
              <a:ahLst/>
              <a:cxnLst/>
              <a:rect l="l" t="t" r="r" b="b"/>
              <a:pathLst>
                <a:path w="1" h="1" extrusionOk="0">
                  <a:moveTo>
                    <a:pt x="0" y="1"/>
                  </a:moveTo>
                  <a:lnTo>
                    <a:pt x="0" y="1"/>
                  </a:lnTo>
                  <a:close/>
                </a:path>
              </a:pathLst>
            </a:custGeom>
            <a:solidFill>
              <a:srgbClr val="EA8D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5" name="Google Shape;1665;p43"/>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43"/>
          <p:cNvGrpSpPr/>
          <p:nvPr/>
        </p:nvGrpSpPr>
        <p:grpSpPr>
          <a:xfrm flipH="1">
            <a:off x="7800333" y="508900"/>
            <a:ext cx="352550" cy="595400"/>
            <a:chOff x="6203650" y="4269275"/>
            <a:chExt cx="352550" cy="595400"/>
          </a:xfrm>
        </p:grpSpPr>
        <p:sp>
          <p:nvSpPr>
            <p:cNvPr id="1667" name="Google Shape;1667;p43"/>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3"/>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3"/>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3"/>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 name="Google Shape;1671;p43"/>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3"/>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10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665"/>
                                        </p:tgtEl>
                                        <p:attrNameLst>
                                          <p:attrName>style.visibility</p:attrName>
                                        </p:attrNameLst>
                                      </p:cBhvr>
                                      <p:to>
                                        <p:strVal val="visible"/>
                                      </p:to>
                                    </p:set>
                                    <p:animEffect transition="in" filter="fade">
                                      <p:cBhvr>
                                        <p:cTn id="10" dur="1000"/>
                                        <p:tgtEl>
                                          <p:spTgt spid="1665"/>
                                        </p:tgtEl>
                                      </p:cBhvr>
                                    </p:animEffect>
                                  </p:childTnLst>
                                </p:cTn>
                              </p:par>
                              <p:par>
                                <p:cTn id="11" presetID="10" presetClass="entr" presetSubtype="0" fill="hold" nodeType="withEffect">
                                  <p:stCondLst>
                                    <p:cond delay="0"/>
                                  </p:stCondLst>
                                  <p:childTnLst>
                                    <p:set>
                                      <p:cBhvr>
                                        <p:cTn id="12" dur="1" fill="hold">
                                          <p:stCondLst>
                                            <p:cond delay="0"/>
                                          </p:stCondLst>
                                        </p:cTn>
                                        <p:tgtEl>
                                          <p:spTgt spid="1672"/>
                                        </p:tgtEl>
                                        <p:attrNameLst>
                                          <p:attrName>style.visibility</p:attrName>
                                        </p:attrNameLst>
                                      </p:cBhvr>
                                      <p:to>
                                        <p:strVal val="visible"/>
                                      </p:to>
                                    </p:set>
                                    <p:animEffect transition="in" filter="fade">
                                      <p:cBhvr>
                                        <p:cTn id="13" dur="1000"/>
                                        <p:tgtEl>
                                          <p:spTgt spid="1672"/>
                                        </p:tgtEl>
                                      </p:cBhvr>
                                    </p:animEffect>
                                  </p:childTnLst>
                                </p:cTn>
                              </p:par>
                              <p:par>
                                <p:cTn id="14" presetID="10" presetClass="entr" presetSubtype="0" fill="hold" nodeType="withEffect">
                                  <p:stCondLst>
                                    <p:cond delay="0"/>
                                  </p:stCondLst>
                                  <p:childTnLst>
                                    <p:set>
                                      <p:cBhvr>
                                        <p:cTn id="15" dur="1" fill="hold">
                                          <p:stCondLst>
                                            <p:cond delay="0"/>
                                          </p:stCondLst>
                                        </p:cTn>
                                        <p:tgtEl>
                                          <p:spTgt spid="1623"/>
                                        </p:tgtEl>
                                        <p:attrNameLst>
                                          <p:attrName>style.visibility</p:attrName>
                                        </p:attrNameLst>
                                      </p:cBhvr>
                                      <p:to>
                                        <p:strVal val="visible"/>
                                      </p:to>
                                    </p:set>
                                    <p:animEffect transition="in" filter="fade">
                                      <p:cBhvr>
                                        <p:cTn id="16" dur="1000"/>
                                        <p:tgtEl>
                                          <p:spTgt spid="1623"/>
                                        </p:tgtEl>
                                      </p:cBhvr>
                                    </p:animEffect>
                                  </p:childTnLst>
                                </p:cTn>
                              </p:par>
                              <p:par>
                                <p:cTn id="17" presetID="10" presetClass="entr" presetSubtype="0" fill="hold" nodeType="withEffect">
                                  <p:stCondLst>
                                    <p:cond delay="0"/>
                                  </p:stCondLst>
                                  <p:childTnLst>
                                    <p:set>
                                      <p:cBhvr>
                                        <p:cTn id="18" dur="1" fill="hold">
                                          <p:stCondLst>
                                            <p:cond delay="0"/>
                                          </p:stCondLst>
                                        </p:cTn>
                                        <p:tgtEl>
                                          <p:spTgt spid="1538"/>
                                        </p:tgtEl>
                                        <p:attrNameLst>
                                          <p:attrName>style.visibility</p:attrName>
                                        </p:attrNameLst>
                                      </p:cBhvr>
                                      <p:to>
                                        <p:strVal val="visible"/>
                                      </p:to>
                                    </p:set>
                                    <p:animEffect transition="in" filter="fade">
                                      <p:cBhvr>
                                        <p:cTn id="19" dur="1000"/>
                                        <p:tgtEl>
                                          <p:spTgt spid="1538"/>
                                        </p:tgtEl>
                                      </p:cBhvr>
                                    </p:animEffect>
                                  </p:childTnLst>
                                </p:cTn>
                              </p:par>
                              <p:par>
                                <p:cTn id="20" presetID="10" presetClass="entr" presetSubtype="0" fill="hold" nodeType="withEffect">
                                  <p:stCondLst>
                                    <p:cond delay="0"/>
                                  </p:stCondLst>
                                  <p:childTnLst>
                                    <p:set>
                                      <p:cBhvr>
                                        <p:cTn id="21" dur="1" fill="hold">
                                          <p:stCondLst>
                                            <p:cond delay="0"/>
                                          </p:stCondLst>
                                        </p:cTn>
                                        <p:tgtEl>
                                          <p:spTgt spid="1624"/>
                                        </p:tgtEl>
                                        <p:attrNameLst>
                                          <p:attrName>style.visibility</p:attrName>
                                        </p:attrNameLst>
                                      </p:cBhvr>
                                      <p:to>
                                        <p:strVal val="visible"/>
                                      </p:to>
                                    </p:set>
                                    <p:animEffect transition="in" filter="fade">
                                      <p:cBhvr>
                                        <p:cTn id="22" dur="1000"/>
                                        <p:tgtEl>
                                          <p:spTgt spid="162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537"/>
                                        </p:tgtEl>
                                        <p:attrNameLst>
                                          <p:attrName>style.visibility</p:attrName>
                                        </p:attrNameLst>
                                      </p:cBhvr>
                                      <p:to>
                                        <p:strVal val="visible"/>
                                      </p:to>
                                    </p:set>
                                    <p:animEffect transition="in" filter="fade">
                                      <p:cBhvr>
                                        <p:cTn id="27" dur="1000"/>
                                        <p:tgtEl>
                                          <p:spTgt spid="1537"/>
                                        </p:tgtEl>
                                      </p:cBhvr>
                                    </p:animEffect>
                                  </p:childTnLst>
                                </p:cTn>
                              </p:par>
                              <p:par>
                                <p:cTn id="28" presetID="10" presetClass="entr" presetSubtype="0" fill="hold" nodeType="withEffect">
                                  <p:stCondLst>
                                    <p:cond delay="0"/>
                                  </p:stCondLst>
                                  <p:childTnLst>
                                    <p:set>
                                      <p:cBhvr>
                                        <p:cTn id="29" dur="1" fill="hold">
                                          <p:stCondLst>
                                            <p:cond delay="0"/>
                                          </p:stCondLst>
                                        </p:cTn>
                                        <p:tgtEl>
                                          <p:spTgt spid="1533"/>
                                        </p:tgtEl>
                                        <p:attrNameLst>
                                          <p:attrName>style.visibility</p:attrName>
                                        </p:attrNameLst>
                                      </p:cBhvr>
                                      <p:to>
                                        <p:strVal val="visible"/>
                                      </p:to>
                                    </p:set>
                                    <p:animEffect transition="in" filter="fade">
                                      <p:cBhvr>
                                        <p:cTn id="30" dur="1000"/>
                                        <p:tgtEl>
                                          <p:spTgt spid="1533"/>
                                        </p:tgtEl>
                                      </p:cBhvr>
                                    </p:animEffect>
                                  </p:childTnLst>
                                </p:cTn>
                              </p:par>
                              <p:par>
                                <p:cTn id="31" presetID="10" presetClass="entr" presetSubtype="0" fill="hold" nodeType="withEffect">
                                  <p:stCondLst>
                                    <p:cond delay="0"/>
                                  </p:stCondLst>
                                  <p:childTnLst>
                                    <p:set>
                                      <p:cBhvr>
                                        <p:cTn id="32" dur="1" fill="hold">
                                          <p:stCondLst>
                                            <p:cond delay="0"/>
                                          </p:stCondLst>
                                        </p:cTn>
                                        <p:tgtEl>
                                          <p:spTgt spid="1544"/>
                                        </p:tgtEl>
                                        <p:attrNameLst>
                                          <p:attrName>style.visibility</p:attrName>
                                        </p:attrNameLst>
                                      </p:cBhvr>
                                      <p:to>
                                        <p:strVal val="visible"/>
                                      </p:to>
                                    </p:set>
                                    <p:animEffect transition="in" filter="fade">
                                      <p:cBhvr>
                                        <p:cTn id="33" dur="1000"/>
                                        <p:tgtEl>
                                          <p:spTgt spid="1544"/>
                                        </p:tgtEl>
                                      </p:cBhvr>
                                    </p:animEffect>
                                  </p:childTnLst>
                                </p:cTn>
                              </p:par>
                              <p:par>
                                <p:cTn id="34" presetID="10" presetClass="entr" presetSubtype="0" fill="hold" nodeType="withEffect">
                                  <p:stCondLst>
                                    <p:cond delay="0"/>
                                  </p:stCondLst>
                                  <p:childTnLst>
                                    <p:set>
                                      <p:cBhvr>
                                        <p:cTn id="35" dur="1" fill="hold">
                                          <p:stCondLst>
                                            <p:cond delay="0"/>
                                          </p:stCondLst>
                                        </p:cTn>
                                        <p:tgtEl>
                                          <p:spTgt spid="1561"/>
                                        </p:tgtEl>
                                        <p:attrNameLst>
                                          <p:attrName>style.visibility</p:attrName>
                                        </p:attrNameLst>
                                      </p:cBhvr>
                                      <p:to>
                                        <p:strVal val="visible"/>
                                      </p:to>
                                    </p:set>
                                    <p:animEffect transition="in" filter="fade">
                                      <p:cBhvr>
                                        <p:cTn id="36" dur="1000"/>
                                        <p:tgtEl>
                                          <p:spTgt spid="1561"/>
                                        </p:tgtEl>
                                      </p:cBhvr>
                                    </p:animEffect>
                                  </p:childTnLst>
                                </p:cTn>
                              </p:par>
                              <p:par>
                                <p:cTn id="37" presetID="10" presetClass="entr" presetSubtype="0" fill="hold" nodeType="withEffect">
                                  <p:stCondLst>
                                    <p:cond delay="0"/>
                                  </p:stCondLst>
                                  <p:childTnLst>
                                    <p:set>
                                      <p:cBhvr>
                                        <p:cTn id="38" dur="1" fill="hold">
                                          <p:stCondLst>
                                            <p:cond delay="0"/>
                                          </p:stCondLst>
                                        </p:cTn>
                                        <p:tgtEl>
                                          <p:spTgt spid="1625"/>
                                        </p:tgtEl>
                                        <p:attrNameLst>
                                          <p:attrName>style.visibility</p:attrName>
                                        </p:attrNameLst>
                                      </p:cBhvr>
                                      <p:to>
                                        <p:strVal val="visible"/>
                                      </p:to>
                                    </p:set>
                                    <p:animEffect transition="in" filter="fade">
                                      <p:cBhvr>
                                        <p:cTn id="39" dur="1000"/>
                                        <p:tgtEl>
                                          <p:spTgt spid="1625"/>
                                        </p:tgtEl>
                                      </p:cBhvr>
                                    </p:animEffect>
                                  </p:childTnLst>
                                </p:cTn>
                              </p:par>
                              <p:par>
                                <p:cTn id="40" presetID="10" presetClass="entr" presetSubtype="0" fill="hold" nodeType="withEffect">
                                  <p:stCondLst>
                                    <p:cond delay="0"/>
                                  </p:stCondLst>
                                  <p:childTnLst>
                                    <p:set>
                                      <p:cBhvr>
                                        <p:cTn id="41" dur="1" fill="hold">
                                          <p:stCondLst>
                                            <p:cond delay="0"/>
                                          </p:stCondLst>
                                        </p:cTn>
                                        <p:tgtEl>
                                          <p:spTgt spid="1540"/>
                                        </p:tgtEl>
                                        <p:attrNameLst>
                                          <p:attrName>style.visibility</p:attrName>
                                        </p:attrNameLst>
                                      </p:cBhvr>
                                      <p:to>
                                        <p:strVal val="visible"/>
                                      </p:to>
                                    </p:set>
                                    <p:animEffect transition="in" filter="fade">
                                      <p:cBhvr>
                                        <p:cTn id="42" dur="1000"/>
                                        <p:tgtEl>
                                          <p:spTgt spid="1540"/>
                                        </p:tgtEl>
                                      </p:cBhvr>
                                    </p:animEffect>
                                  </p:childTnLst>
                                </p:cTn>
                              </p:par>
                              <p:par>
                                <p:cTn id="43" presetID="10" presetClass="entr" presetSubtype="0" fill="hold" nodeType="withEffect">
                                  <p:stCondLst>
                                    <p:cond delay="0"/>
                                  </p:stCondLst>
                                  <p:childTnLst>
                                    <p:set>
                                      <p:cBhvr>
                                        <p:cTn id="44" dur="1" fill="hold">
                                          <p:stCondLst>
                                            <p:cond delay="0"/>
                                          </p:stCondLst>
                                        </p:cTn>
                                        <p:tgtEl>
                                          <p:spTgt spid="1626"/>
                                        </p:tgtEl>
                                        <p:attrNameLst>
                                          <p:attrName>style.visibility</p:attrName>
                                        </p:attrNameLst>
                                      </p:cBhvr>
                                      <p:to>
                                        <p:strVal val="visible"/>
                                      </p:to>
                                    </p:set>
                                    <p:animEffect transition="in" filter="fade">
                                      <p:cBhvr>
                                        <p:cTn id="45" dur="1000"/>
                                        <p:tgtEl>
                                          <p:spTgt spid="1626"/>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1532"/>
                                        </p:tgtEl>
                                        <p:attrNameLst>
                                          <p:attrName>style.visibility</p:attrName>
                                        </p:attrNameLst>
                                      </p:cBhvr>
                                      <p:to>
                                        <p:strVal val="visible"/>
                                      </p:to>
                                    </p:set>
                                    <p:animEffect transition="in" filter="fade">
                                      <p:cBhvr>
                                        <p:cTn id="50" dur="1000"/>
                                        <p:tgtEl>
                                          <p:spTgt spid="1532"/>
                                        </p:tgtEl>
                                      </p:cBhvr>
                                    </p:animEffect>
                                  </p:childTnLst>
                                </p:cTn>
                              </p:par>
                              <p:par>
                                <p:cTn id="51" presetID="10" presetClass="entr" presetSubtype="0" fill="hold" nodeType="withEffect">
                                  <p:stCondLst>
                                    <p:cond delay="0"/>
                                  </p:stCondLst>
                                  <p:childTnLst>
                                    <p:set>
                                      <p:cBhvr>
                                        <p:cTn id="52" dur="1" fill="hold">
                                          <p:stCondLst>
                                            <p:cond delay="0"/>
                                          </p:stCondLst>
                                        </p:cTn>
                                        <p:tgtEl>
                                          <p:spTgt spid="1539"/>
                                        </p:tgtEl>
                                        <p:attrNameLst>
                                          <p:attrName>style.visibility</p:attrName>
                                        </p:attrNameLst>
                                      </p:cBhvr>
                                      <p:to>
                                        <p:strVal val="visible"/>
                                      </p:to>
                                    </p:set>
                                    <p:animEffect transition="in" filter="fade">
                                      <p:cBhvr>
                                        <p:cTn id="53" dur="1000"/>
                                        <p:tgtEl>
                                          <p:spTgt spid="1539"/>
                                        </p:tgtEl>
                                      </p:cBhvr>
                                    </p:animEffect>
                                  </p:childTnLst>
                                </p:cTn>
                              </p:par>
                              <p:par>
                                <p:cTn id="54" presetID="10" presetClass="entr" presetSubtype="0" fill="hold" nodeType="withEffect">
                                  <p:stCondLst>
                                    <p:cond delay="0"/>
                                  </p:stCondLst>
                                  <p:childTnLst>
                                    <p:set>
                                      <p:cBhvr>
                                        <p:cTn id="55" dur="1" fill="hold">
                                          <p:stCondLst>
                                            <p:cond delay="0"/>
                                          </p:stCondLst>
                                        </p:cTn>
                                        <p:tgtEl>
                                          <p:spTgt spid="1542"/>
                                        </p:tgtEl>
                                        <p:attrNameLst>
                                          <p:attrName>style.visibility</p:attrName>
                                        </p:attrNameLst>
                                      </p:cBhvr>
                                      <p:to>
                                        <p:strVal val="visible"/>
                                      </p:to>
                                    </p:set>
                                    <p:animEffect transition="in" filter="fade">
                                      <p:cBhvr>
                                        <p:cTn id="56" dur="1000"/>
                                        <p:tgtEl>
                                          <p:spTgt spid="1542"/>
                                        </p:tgtEl>
                                      </p:cBhvr>
                                    </p:animEffect>
                                  </p:childTnLst>
                                </p:cTn>
                              </p:par>
                              <p:par>
                                <p:cTn id="57" presetID="10" presetClass="entr" presetSubtype="0" fill="hold" nodeType="withEffect">
                                  <p:stCondLst>
                                    <p:cond delay="0"/>
                                  </p:stCondLst>
                                  <p:childTnLst>
                                    <p:set>
                                      <p:cBhvr>
                                        <p:cTn id="58" dur="1" fill="hold">
                                          <p:stCondLst>
                                            <p:cond delay="0"/>
                                          </p:stCondLst>
                                        </p:cTn>
                                        <p:tgtEl>
                                          <p:spTgt spid="1627"/>
                                        </p:tgtEl>
                                        <p:attrNameLst>
                                          <p:attrName>style.visibility</p:attrName>
                                        </p:attrNameLst>
                                      </p:cBhvr>
                                      <p:to>
                                        <p:strVal val="visible"/>
                                      </p:to>
                                    </p:set>
                                    <p:animEffect transition="in" filter="fade">
                                      <p:cBhvr>
                                        <p:cTn id="59" dur="1000"/>
                                        <p:tgtEl>
                                          <p:spTgt spid="1627"/>
                                        </p:tgtEl>
                                      </p:cBhvr>
                                    </p:animEffect>
                                  </p:childTnLst>
                                </p:cTn>
                              </p:par>
                              <p:par>
                                <p:cTn id="60" presetID="10" presetClass="entr" presetSubtype="0" fill="hold" nodeType="withEffect">
                                  <p:stCondLst>
                                    <p:cond delay="0"/>
                                  </p:stCondLst>
                                  <p:childTnLst>
                                    <p:set>
                                      <p:cBhvr>
                                        <p:cTn id="61" dur="1" fill="hold">
                                          <p:stCondLst>
                                            <p:cond delay="0"/>
                                          </p:stCondLst>
                                        </p:cTn>
                                        <p:tgtEl>
                                          <p:spTgt spid="1628"/>
                                        </p:tgtEl>
                                        <p:attrNameLst>
                                          <p:attrName>style.visibility</p:attrName>
                                        </p:attrNameLst>
                                      </p:cBhvr>
                                      <p:to>
                                        <p:strVal val="visible"/>
                                      </p:to>
                                    </p:set>
                                    <p:animEffect transition="in" filter="fade">
                                      <p:cBhvr>
                                        <p:cTn id="62" dur="1000"/>
                                        <p:tgtEl>
                                          <p:spTgt spid="1628"/>
                                        </p:tgtEl>
                                      </p:cBhvr>
                                    </p:animEffect>
                                  </p:childTnLst>
                                </p:cTn>
                              </p:par>
                              <p:par>
                                <p:cTn id="63" presetID="10" presetClass="entr" presetSubtype="0" fill="hold" nodeType="withEffect">
                                  <p:stCondLst>
                                    <p:cond delay="0"/>
                                  </p:stCondLst>
                                  <p:childTnLst>
                                    <p:set>
                                      <p:cBhvr>
                                        <p:cTn id="64" dur="1" fill="hold">
                                          <p:stCondLst>
                                            <p:cond delay="0"/>
                                          </p:stCondLst>
                                        </p:cTn>
                                        <p:tgtEl>
                                          <p:spTgt spid="1534"/>
                                        </p:tgtEl>
                                        <p:attrNameLst>
                                          <p:attrName>style.visibility</p:attrName>
                                        </p:attrNameLst>
                                      </p:cBhvr>
                                      <p:to>
                                        <p:strVal val="visible"/>
                                      </p:to>
                                    </p:set>
                                    <p:animEffect transition="in" filter="fade">
                                      <p:cBhvr>
                                        <p:cTn id="65" dur="1000"/>
                                        <p:tgtEl>
                                          <p:spTgt spid="1534"/>
                                        </p:tgtEl>
                                      </p:cBhvr>
                                    </p:animEffect>
                                  </p:childTnLst>
                                </p:cTn>
                              </p:par>
                              <p:par>
                                <p:cTn id="66" presetID="10" presetClass="entr" presetSubtype="0" fill="hold" nodeType="withEffect">
                                  <p:stCondLst>
                                    <p:cond delay="0"/>
                                  </p:stCondLst>
                                  <p:childTnLst>
                                    <p:set>
                                      <p:cBhvr>
                                        <p:cTn id="67" dur="1" fill="hold">
                                          <p:stCondLst>
                                            <p:cond delay="0"/>
                                          </p:stCondLst>
                                        </p:cTn>
                                        <p:tgtEl>
                                          <p:spTgt spid="1629"/>
                                        </p:tgtEl>
                                        <p:attrNameLst>
                                          <p:attrName>style.visibility</p:attrName>
                                        </p:attrNameLst>
                                      </p:cBhvr>
                                      <p:to>
                                        <p:strVal val="visible"/>
                                      </p:to>
                                    </p:set>
                                    <p:animEffect transition="in" filter="fade">
                                      <p:cBhvr>
                                        <p:cTn id="68" dur="1000"/>
                                        <p:tgtEl>
                                          <p:spTgt spid="1629"/>
                                        </p:tgtEl>
                                      </p:cBhvr>
                                    </p:animEffect>
                                  </p:childTnLst>
                                </p:cTn>
                              </p:par>
                              <p:par>
                                <p:cTn id="69" presetID="10" presetClass="entr" presetSubtype="0" fill="hold" nodeType="withEffect">
                                  <p:stCondLst>
                                    <p:cond delay="0"/>
                                  </p:stCondLst>
                                  <p:childTnLst>
                                    <p:set>
                                      <p:cBhvr>
                                        <p:cTn id="70" dur="1" fill="hold">
                                          <p:stCondLst>
                                            <p:cond delay="0"/>
                                          </p:stCondLst>
                                        </p:cTn>
                                        <p:tgtEl>
                                          <p:spTgt spid="1645"/>
                                        </p:tgtEl>
                                        <p:attrNameLst>
                                          <p:attrName>style.visibility</p:attrName>
                                        </p:attrNameLst>
                                      </p:cBhvr>
                                      <p:to>
                                        <p:strVal val="visible"/>
                                      </p:to>
                                    </p:set>
                                    <p:animEffect transition="in" filter="fade">
                                      <p:cBhvr>
                                        <p:cTn id="71" dur="1000"/>
                                        <p:tgtEl>
                                          <p:spTgt spid="1645"/>
                                        </p:tgtEl>
                                      </p:cBhvr>
                                    </p:animEffect>
                                  </p:childTnLst>
                                </p:cTn>
                              </p:par>
                              <p:par>
                                <p:cTn id="72" presetID="10" presetClass="entr" presetSubtype="0" fill="hold" nodeType="withEffect">
                                  <p:stCondLst>
                                    <p:cond delay="0"/>
                                  </p:stCondLst>
                                  <p:childTnLst>
                                    <p:set>
                                      <p:cBhvr>
                                        <p:cTn id="73" dur="1" fill="hold">
                                          <p:stCondLst>
                                            <p:cond delay="0"/>
                                          </p:stCondLst>
                                        </p:cTn>
                                        <p:tgtEl>
                                          <p:spTgt spid="1666"/>
                                        </p:tgtEl>
                                        <p:attrNameLst>
                                          <p:attrName>style.visibility</p:attrName>
                                        </p:attrNameLst>
                                      </p:cBhvr>
                                      <p:to>
                                        <p:strVal val="visible"/>
                                      </p:to>
                                    </p:set>
                                    <p:animEffect transition="in" filter="fade">
                                      <p:cBhvr>
                                        <p:cTn id="74" dur="1000"/>
                                        <p:tgtEl>
                                          <p:spTgt spid="1666"/>
                                        </p:tgtEl>
                                      </p:cBhvr>
                                    </p:animEffect>
                                  </p:childTnLst>
                                </p:cTn>
                              </p:par>
                              <p:par>
                                <p:cTn id="75" presetID="10" presetClass="entr" presetSubtype="0" fill="hold" nodeType="withEffect">
                                  <p:stCondLst>
                                    <p:cond delay="0"/>
                                  </p:stCondLst>
                                  <p:childTnLst>
                                    <p:set>
                                      <p:cBhvr>
                                        <p:cTn id="76" dur="1" fill="hold">
                                          <p:stCondLst>
                                            <p:cond delay="0"/>
                                          </p:stCondLst>
                                        </p:cTn>
                                        <p:tgtEl>
                                          <p:spTgt spid="1671"/>
                                        </p:tgtEl>
                                        <p:attrNameLst>
                                          <p:attrName>style.visibility</p:attrName>
                                        </p:attrNameLst>
                                      </p:cBhvr>
                                      <p:to>
                                        <p:strVal val="visible"/>
                                      </p:to>
                                    </p:set>
                                    <p:animEffect transition="in" filter="fade">
                                      <p:cBhvr>
                                        <p:cTn id="77" dur="1000"/>
                                        <p:tgtEl>
                                          <p:spTgt spid="1671"/>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nodeType="clickEffect">
                                  <p:stCondLst>
                                    <p:cond delay="0"/>
                                  </p:stCondLst>
                                  <p:childTnLst>
                                    <p:set>
                                      <p:cBhvr>
                                        <p:cTn id="81" dur="1" fill="hold">
                                          <p:stCondLst>
                                            <p:cond delay="0"/>
                                          </p:stCondLst>
                                        </p:cTn>
                                        <p:tgtEl>
                                          <p:spTgt spid="1535"/>
                                        </p:tgtEl>
                                        <p:attrNameLst>
                                          <p:attrName>style.visibility</p:attrName>
                                        </p:attrNameLst>
                                      </p:cBhvr>
                                      <p:to>
                                        <p:strVal val="visible"/>
                                      </p:to>
                                    </p:set>
                                    <p:animEffect transition="in" filter="fade">
                                      <p:cBhvr>
                                        <p:cTn id="82" dur="1000"/>
                                        <p:tgtEl>
                                          <p:spTgt spid="1535"/>
                                        </p:tgtEl>
                                      </p:cBhvr>
                                    </p:animEffect>
                                  </p:childTnLst>
                                </p:cTn>
                              </p:par>
                              <p:par>
                                <p:cTn id="83" presetID="10" presetClass="entr" presetSubtype="0" fill="hold" nodeType="withEffect">
                                  <p:stCondLst>
                                    <p:cond delay="0"/>
                                  </p:stCondLst>
                                  <p:childTnLst>
                                    <p:set>
                                      <p:cBhvr>
                                        <p:cTn id="84" dur="1" fill="hold">
                                          <p:stCondLst>
                                            <p:cond delay="0"/>
                                          </p:stCondLst>
                                        </p:cTn>
                                        <p:tgtEl>
                                          <p:spTgt spid="1541"/>
                                        </p:tgtEl>
                                        <p:attrNameLst>
                                          <p:attrName>style.visibility</p:attrName>
                                        </p:attrNameLst>
                                      </p:cBhvr>
                                      <p:to>
                                        <p:strVal val="visible"/>
                                      </p:to>
                                    </p:set>
                                    <p:animEffect transition="in" filter="fade">
                                      <p:cBhvr>
                                        <p:cTn id="85" dur="1000"/>
                                        <p:tgtEl>
                                          <p:spTgt spid="1541"/>
                                        </p:tgtEl>
                                      </p:cBhvr>
                                    </p:animEffect>
                                  </p:childTnLst>
                                </p:cTn>
                              </p:par>
                              <p:par>
                                <p:cTn id="86" presetID="10" presetClass="entr" presetSubtype="0" fill="hold" nodeType="withEffect">
                                  <p:stCondLst>
                                    <p:cond delay="0"/>
                                  </p:stCondLst>
                                  <p:childTnLst>
                                    <p:set>
                                      <p:cBhvr>
                                        <p:cTn id="87" dur="1" fill="hold">
                                          <p:stCondLst>
                                            <p:cond delay="0"/>
                                          </p:stCondLst>
                                        </p:cTn>
                                        <p:tgtEl>
                                          <p:spTgt spid="1536"/>
                                        </p:tgtEl>
                                        <p:attrNameLst>
                                          <p:attrName>style.visibility</p:attrName>
                                        </p:attrNameLst>
                                      </p:cBhvr>
                                      <p:to>
                                        <p:strVal val="visible"/>
                                      </p:to>
                                    </p:set>
                                    <p:animEffect transition="in" filter="fade">
                                      <p:cBhvr>
                                        <p:cTn id="88" dur="1000"/>
                                        <p:tgtEl>
                                          <p:spTgt spid="1536"/>
                                        </p:tgtEl>
                                      </p:cBhvr>
                                    </p:animEffect>
                                  </p:childTnLst>
                                </p:cTn>
                              </p:par>
                              <p:par>
                                <p:cTn id="89" presetID="10" presetClass="entr" presetSubtype="0" fill="hold" nodeType="withEffect">
                                  <p:stCondLst>
                                    <p:cond delay="0"/>
                                  </p:stCondLst>
                                  <p:childTnLst>
                                    <p:set>
                                      <p:cBhvr>
                                        <p:cTn id="90" dur="1" fill="hold">
                                          <p:stCondLst>
                                            <p:cond delay="0"/>
                                          </p:stCondLst>
                                        </p:cTn>
                                        <p:tgtEl>
                                          <p:spTgt spid="1576"/>
                                        </p:tgtEl>
                                        <p:attrNameLst>
                                          <p:attrName>style.visibility</p:attrName>
                                        </p:attrNameLst>
                                      </p:cBhvr>
                                      <p:to>
                                        <p:strVal val="visible"/>
                                      </p:to>
                                    </p:set>
                                    <p:animEffect transition="in" filter="fade">
                                      <p:cBhvr>
                                        <p:cTn id="91" dur="1000"/>
                                        <p:tgtEl>
                                          <p:spTgt spid="1576"/>
                                        </p:tgtEl>
                                      </p:cBhvr>
                                    </p:animEffect>
                                  </p:childTnLst>
                                </p:cTn>
                              </p:par>
                              <p:par>
                                <p:cTn id="92" presetID="10" presetClass="entr" presetSubtype="0" fill="hold" nodeType="withEffect">
                                  <p:stCondLst>
                                    <p:cond delay="0"/>
                                  </p:stCondLst>
                                  <p:childTnLst>
                                    <p:set>
                                      <p:cBhvr>
                                        <p:cTn id="93" dur="1" fill="hold">
                                          <p:stCondLst>
                                            <p:cond delay="0"/>
                                          </p:stCondLst>
                                        </p:cTn>
                                        <p:tgtEl>
                                          <p:spTgt spid="1596"/>
                                        </p:tgtEl>
                                        <p:attrNameLst>
                                          <p:attrName>style.visibility</p:attrName>
                                        </p:attrNameLst>
                                      </p:cBhvr>
                                      <p:to>
                                        <p:strVal val="visible"/>
                                      </p:to>
                                    </p:set>
                                    <p:animEffect transition="in" filter="fade">
                                      <p:cBhvr>
                                        <p:cTn id="94" dur="1000"/>
                                        <p:tgtEl>
                                          <p:spTgt spid="15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76"/>
        <p:cNvGrpSpPr/>
        <p:nvPr/>
      </p:nvGrpSpPr>
      <p:grpSpPr>
        <a:xfrm>
          <a:off x="0" y="0"/>
          <a:ext cx="0" cy="0"/>
          <a:chOff x="0" y="0"/>
          <a:chExt cx="0" cy="0"/>
        </a:xfrm>
      </p:grpSpPr>
      <p:cxnSp>
        <p:nvCxnSpPr>
          <p:cNvPr id="677" name="Google Shape;677;p34"/>
          <p:cNvCxnSpPr>
            <a:cxnSpLocks/>
            <a:stCxn id="678" idx="3"/>
            <a:endCxn id="679" idx="1"/>
          </p:cNvCxnSpPr>
          <p:nvPr/>
        </p:nvCxnSpPr>
        <p:spPr>
          <a:xfrm>
            <a:off x="3361743" y="2502165"/>
            <a:ext cx="2187600" cy="0"/>
          </a:xfrm>
          <a:prstGeom prst="straightConnector1">
            <a:avLst/>
          </a:prstGeom>
          <a:noFill/>
          <a:ln w="28575" cap="rnd" cmpd="sng">
            <a:solidFill>
              <a:schemeClr val="dk2"/>
            </a:solidFill>
            <a:prstDash val="dot"/>
            <a:round/>
            <a:headEnd type="none" w="med" len="med"/>
            <a:tailEnd type="none" w="med" len="med"/>
          </a:ln>
        </p:spPr>
      </p:cxnSp>
      <p:cxnSp>
        <p:nvCxnSpPr>
          <p:cNvPr id="680" name="Google Shape;680;p34"/>
          <p:cNvCxnSpPr>
            <a:stCxn id="678" idx="2"/>
            <a:endCxn id="681" idx="0"/>
          </p:cNvCxnSpPr>
          <p:nvPr/>
        </p:nvCxnSpPr>
        <p:spPr>
          <a:xfrm>
            <a:off x="2628243" y="3235665"/>
            <a:ext cx="45" cy="411785"/>
          </a:xfrm>
          <a:prstGeom prst="straightConnector1">
            <a:avLst/>
          </a:prstGeom>
          <a:noFill/>
          <a:ln w="28575" cap="rnd" cmpd="sng">
            <a:solidFill>
              <a:schemeClr val="accent2"/>
            </a:solidFill>
            <a:prstDash val="dot"/>
            <a:round/>
            <a:headEnd type="none" w="med" len="med"/>
            <a:tailEnd type="none" w="med" len="med"/>
          </a:ln>
        </p:spPr>
      </p:cxnSp>
      <p:cxnSp>
        <p:nvCxnSpPr>
          <p:cNvPr id="682" name="Google Shape;682;p34"/>
          <p:cNvCxnSpPr>
            <a:stCxn id="679" idx="2"/>
            <a:endCxn id="683" idx="0"/>
          </p:cNvCxnSpPr>
          <p:nvPr/>
        </p:nvCxnSpPr>
        <p:spPr>
          <a:xfrm>
            <a:off x="6282905" y="3235715"/>
            <a:ext cx="258" cy="455919"/>
          </a:xfrm>
          <a:prstGeom prst="straightConnector1">
            <a:avLst/>
          </a:prstGeom>
          <a:noFill/>
          <a:ln w="28575" cap="rnd" cmpd="sng">
            <a:solidFill>
              <a:schemeClr val="accent6"/>
            </a:solidFill>
            <a:prstDash val="dot"/>
            <a:round/>
            <a:headEnd type="none" w="med" len="med"/>
            <a:tailEnd type="none" w="med" len="med"/>
          </a:ln>
        </p:spPr>
      </p:cxnSp>
      <p:sp>
        <p:nvSpPr>
          <p:cNvPr id="679" name="Google Shape;679;p34"/>
          <p:cNvSpPr/>
          <p:nvPr/>
        </p:nvSpPr>
        <p:spPr>
          <a:xfrm>
            <a:off x="5549405" y="1768715"/>
            <a:ext cx="1467000" cy="14670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4"/>
          <p:cNvSpPr/>
          <p:nvPr/>
        </p:nvSpPr>
        <p:spPr>
          <a:xfrm>
            <a:off x="1894743" y="1768665"/>
            <a:ext cx="1467000" cy="14670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 name="Google Shape;684;p34"/>
          <p:cNvGrpSpPr/>
          <p:nvPr/>
        </p:nvGrpSpPr>
        <p:grpSpPr>
          <a:xfrm>
            <a:off x="1855544" y="2235774"/>
            <a:ext cx="877626" cy="876193"/>
            <a:chOff x="5658125" y="901150"/>
            <a:chExt cx="1559000" cy="1675550"/>
          </a:xfrm>
        </p:grpSpPr>
        <p:sp>
          <p:nvSpPr>
            <p:cNvPr id="685" name="Google Shape;685;p34"/>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4"/>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4"/>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4"/>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4"/>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4"/>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4"/>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4"/>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4"/>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4"/>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4"/>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4"/>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4"/>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4"/>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4"/>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4"/>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 name="Google Shape;701;p34"/>
          <p:cNvSpPr/>
          <p:nvPr/>
        </p:nvSpPr>
        <p:spPr>
          <a:xfrm>
            <a:off x="4572000" y="3480978"/>
            <a:ext cx="3421800" cy="718500"/>
          </a:xfrm>
          <a:prstGeom prst="ellipseRibbon">
            <a:avLst>
              <a:gd name="adj1" fmla="val 29595"/>
              <a:gd name="adj2" fmla="val 72443"/>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4"/>
          <p:cNvSpPr/>
          <p:nvPr/>
        </p:nvSpPr>
        <p:spPr>
          <a:xfrm>
            <a:off x="917313" y="3480978"/>
            <a:ext cx="3421800" cy="718500"/>
          </a:xfrm>
          <a:prstGeom prst="ellipseRibbon">
            <a:avLst>
              <a:gd name="adj1" fmla="val 29595"/>
              <a:gd name="adj2" fmla="val 72443"/>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4"/>
          <p:cNvSpPr txBox="1">
            <a:spLocks noGrp="1"/>
          </p:cNvSpPr>
          <p:nvPr>
            <p:ph type="subTitle" idx="1"/>
          </p:nvPr>
        </p:nvSpPr>
        <p:spPr>
          <a:xfrm>
            <a:off x="1174488" y="3647450"/>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2800" dirty="0"/>
              <a:t>G</a:t>
            </a:r>
            <a:r>
              <a:rPr lang="en" sz="2800" dirty="0"/>
              <a:t>athering </a:t>
            </a:r>
            <a:endParaRPr sz="2800" dirty="0"/>
          </a:p>
        </p:txBody>
      </p:sp>
      <p:sp>
        <p:nvSpPr>
          <p:cNvPr id="683" name="Google Shape;683;p34"/>
          <p:cNvSpPr txBox="1">
            <a:spLocks noGrp="1"/>
          </p:cNvSpPr>
          <p:nvPr>
            <p:ph type="subTitle" idx="2"/>
          </p:nvPr>
        </p:nvSpPr>
        <p:spPr>
          <a:xfrm>
            <a:off x="4829363" y="3691634"/>
            <a:ext cx="2907600" cy="488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GB" sz="2800" dirty="0"/>
              <a:t>R</a:t>
            </a:r>
            <a:r>
              <a:rPr lang="en" sz="2800" dirty="0"/>
              <a:t>esturants </a:t>
            </a:r>
            <a:endParaRPr sz="2800" dirty="0"/>
          </a:p>
        </p:txBody>
      </p:sp>
      <p:grpSp>
        <p:nvGrpSpPr>
          <p:cNvPr id="706" name="Google Shape;706;p34"/>
          <p:cNvGrpSpPr/>
          <p:nvPr/>
        </p:nvGrpSpPr>
        <p:grpSpPr>
          <a:xfrm>
            <a:off x="2501691" y="2228498"/>
            <a:ext cx="868295" cy="936214"/>
            <a:chOff x="2152100" y="3158900"/>
            <a:chExt cx="1558900" cy="1668350"/>
          </a:xfrm>
        </p:grpSpPr>
        <p:sp>
          <p:nvSpPr>
            <p:cNvPr id="707" name="Google Shape;707;p34"/>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4"/>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4"/>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4"/>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4"/>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4"/>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4"/>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4"/>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4"/>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4"/>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4"/>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4"/>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4"/>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4"/>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34"/>
          <p:cNvSpPr/>
          <p:nvPr/>
        </p:nvSpPr>
        <p:spPr>
          <a:xfrm flipH="1">
            <a:off x="7909340" y="592666"/>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22;p34"/>
          <p:cNvGrpSpPr/>
          <p:nvPr/>
        </p:nvGrpSpPr>
        <p:grpSpPr>
          <a:xfrm flipH="1">
            <a:off x="8101603" y="432392"/>
            <a:ext cx="352550" cy="595400"/>
            <a:chOff x="6203650" y="4269275"/>
            <a:chExt cx="352550" cy="595400"/>
          </a:xfrm>
        </p:grpSpPr>
        <p:sp>
          <p:nvSpPr>
            <p:cNvPr id="723" name="Google Shape;723;p34"/>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4"/>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4"/>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4"/>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 name="Google Shape;727;p34"/>
          <p:cNvSpPr/>
          <p:nvPr/>
        </p:nvSpPr>
        <p:spPr>
          <a:xfrm flipH="1">
            <a:off x="8454159" y="173819"/>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4"/>
          <p:cNvSpPr/>
          <p:nvPr/>
        </p:nvSpPr>
        <p:spPr>
          <a:xfrm rot="-2153044" flipH="1">
            <a:off x="7553929" y="9699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Rectangle: Rounded Corners 2">
            <a:extLst>
              <a:ext uri="{FF2B5EF4-FFF2-40B4-BE49-F238E27FC236}">
                <a16:creationId xmlns:a16="http://schemas.microsoft.com/office/drawing/2014/main" id="{3BD1FCD8-16F1-C773-D913-25F3BDBD902C}"/>
              </a:ext>
            </a:extLst>
          </p:cNvPr>
          <p:cNvSpPr/>
          <p:nvPr/>
        </p:nvSpPr>
        <p:spPr>
          <a:xfrm>
            <a:off x="2632247" y="1007950"/>
            <a:ext cx="3322443" cy="513319"/>
          </a:xfrm>
          <a:prstGeom prst="roundRect">
            <a:avLst/>
          </a:prstGeom>
          <a:solidFill>
            <a:srgbClr val="FF5170"/>
          </a:solidFill>
          <a:ln>
            <a:solidFill>
              <a:srgbClr val="FF517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5" name="Google Shape;705;p34"/>
          <p:cNvSpPr txBox="1">
            <a:spLocks noGrp="1"/>
          </p:cNvSpPr>
          <p:nvPr>
            <p:ph type="title"/>
          </p:nvPr>
        </p:nvSpPr>
        <p:spPr>
          <a:xfrm>
            <a:off x="562703" y="708994"/>
            <a:ext cx="7704000" cy="56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Where do you meet your </a:t>
            </a:r>
            <a:r>
              <a:rPr lang="en" dirty="0">
                <a:solidFill>
                  <a:schemeClr val="accent1"/>
                </a:solidFill>
              </a:rPr>
              <a:t>family and friends?</a:t>
            </a:r>
            <a:endParaRPr dirty="0">
              <a:solidFill>
                <a:schemeClr val="accent1"/>
              </a:solidFill>
            </a:endParaRPr>
          </a:p>
        </p:txBody>
      </p:sp>
      <p:grpSp>
        <p:nvGrpSpPr>
          <p:cNvPr id="5" name="Google Shape;561;p32">
            <a:extLst>
              <a:ext uri="{FF2B5EF4-FFF2-40B4-BE49-F238E27FC236}">
                <a16:creationId xmlns:a16="http://schemas.microsoft.com/office/drawing/2014/main" id="{8B054ADE-2E10-18D6-8F88-5CB6E0D561C3}"/>
              </a:ext>
            </a:extLst>
          </p:cNvPr>
          <p:cNvGrpSpPr/>
          <p:nvPr/>
        </p:nvGrpSpPr>
        <p:grpSpPr>
          <a:xfrm>
            <a:off x="6472421" y="2296293"/>
            <a:ext cx="539940" cy="868391"/>
            <a:chOff x="1977625" y="1046725"/>
            <a:chExt cx="1141500" cy="1584150"/>
          </a:xfrm>
        </p:grpSpPr>
        <p:sp>
          <p:nvSpPr>
            <p:cNvPr id="6" name="Google Shape;562;p32">
              <a:extLst>
                <a:ext uri="{FF2B5EF4-FFF2-40B4-BE49-F238E27FC236}">
                  <a16:creationId xmlns:a16="http://schemas.microsoft.com/office/drawing/2014/main" id="{0C006572-BF74-7CC2-9E71-9443F347D94E}"/>
                </a:ext>
              </a:extLst>
            </p:cNvPr>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63;p32">
              <a:extLst>
                <a:ext uri="{FF2B5EF4-FFF2-40B4-BE49-F238E27FC236}">
                  <a16:creationId xmlns:a16="http://schemas.microsoft.com/office/drawing/2014/main" id="{BA6CB325-4CB2-1D2C-B34C-7AAAA31384CE}"/>
                </a:ext>
              </a:extLst>
            </p:cNvPr>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64;p32">
              <a:extLst>
                <a:ext uri="{FF2B5EF4-FFF2-40B4-BE49-F238E27FC236}">
                  <a16:creationId xmlns:a16="http://schemas.microsoft.com/office/drawing/2014/main" id="{8B0F65D5-D0ED-02B4-4B83-9ED4529F9A40}"/>
                </a:ext>
              </a:extLst>
            </p:cNvPr>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65;p32">
              <a:extLst>
                <a:ext uri="{FF2B5EF4-FFF2-40B4-BE49-F238E27FC236}">
                  <a16:creationId xmlns:a16="http://schemas.microsoft.com/office/drawing/2014/main" id="{CAF6CF4C-0B3F-3714-903F-CB7AC8FA0980}"/>
                </a:ext>
              </a:extLst>
            </p:cNvPr>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66;p32">
              <a:extLst>
                <a:ext uri="{FF2B5EF4-FFF2-40B4-BE49-F238E27FC236}">
                  <a16:creationId xmlns:a16="http://schemas.microsoft.com/office/drawing/2014/main" id="{C8691204-99B5-3765-1C95-CB265A51CF28}"/>
                </a:ext>
              </a:extLst>
            </p:cNvPr>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67;p32">
              <a:extLst>
                <a:ext uri="{FF2B5EF4-FFF2-40B4-BE49-F238E27FC236}">
                  <a16:creationId xmlns:a16="http://schemas.microsoft.com/office/drawing/2014/main" id="{F7458BAC-383B-993C-5578-F8A806E1BF09}"/>
                </a:ext>
              </a:extLst>
            </p:cNvPr>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68;p32">
              <a:extLst>
                <a:ext uri="{FF2B5EF4-FFF2-40B4-BE49-F238E27FC236}">
                  <a16:creationId xmlns:a16="http://schemas.microsoft.com/office/drawing/2014/main" id="{95CC11B3-BB61-EB1A-A8BD-318C56FF9F61}"/>
                </a:ext>
              </a:extLst>
            </p:cNvPr>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69;p32">
              <a:extLst>
                <a:ext uri="{FF2B5EF4-FFF2-40B4-BE49-F238E27FC236}">
                  <a16:creationId xmlns:a16="http://schemas.microsoft.com/office/drawing/2014/main" id="{E1AEB4D5-8F4E-D40F-8079-8F15820758E3}"/>
                </a:ext>
              </a:extLst>
            </p:cNvPr>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70;p32">
              <a:extLst>
                <a:ext uri="{FF2B5EF4-FFF2-40B4-BE49-F238E27FC236}">
                  <a16:creationId xmlns:a16="http://schemas.microsoft.com/office/drawing/2014/main" id="{B966A08D-846D-D988-7F56-0DCB2D26220D}"/>
                </a:ext>
              </a:extLst>
            </p:cNvPr>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71;p32">
              <a:extLst>
                <a:ext uri="{FF2B5EF4-FFF2-40B4-BE49-F238E27FC236}">
                  <a16:creationId xmlns:a16="http://schemas.microsoft.com/office/drawing/2014/main" id="{E83FBADC-54B9-B054-0C0B-72510F0A2A6A}"/>
                </a:ext>
              </a:extLst>
            </p:cNvPr>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72;p32">
              <a:extLst>
                <a:ext uri="{FF2B5EF4-FFF2-40B4-BE49-F238E27FC236}">
                  <a16:creationId xmlns:a16="http://schemas.microsoft.com/office/drawing/2014/main" id="{EBE526B7-6C1C-2878-085D-DEC75964EC7F}"/>
                </a:ext>
              </a:extLst>
            </p:cNvPr>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73;p32">
              <a:extLst>
                <a:ext uri="{FF2B5EF4-FFF2-40B4-BE49-F238E27FC236}">
                  <a16:creationId xmlns:a16="http://schemas.microsoft.com/office/drawing/2014/main" id="{49D95527-AFD9-9C7D-989E-FD375C68CB11}"/>
                </a:ext>
              </a:extLst>
            </p:cNvPr>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74;p32">
              <a:extLst>
                <a:ext uri="{FF2B5EF4-FFF2-40B4-BE49-F238E27FC236}">
                  <a16:creationId xmlns:a16="http://schemas.microsoft.com/office/drawing/2014/main" id="{6F37B336-912A-6E77-2249-385770832BF7}"/>
                </a:ext>
              </a:extLst>
            </p:cNvPr>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75;p32">
              <a:extLst>
                <a:ext uri="{FF2B5EF4-FFF2-40B4-BE49-F238E27FC236}">
                  <a16:creationId xmlns:a16="http://schemas.microsoft.com/office/drawing/2014/main" id="{F31CBBCB-A586-44F7-2A5D-7EECBE42A535}"/>
                </a:ext>
              </a:extLst>
            </p:cNvPr>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76;p32">
              <a:extLst>
                <a:ext uri="{FF2B5EF4-FFF2-40B4-BE49-F238E27FC236}">
                  <a16:creationId xmlns:a16="http://schemas.microsoft.com/office/drawing/2014/main" id="{1AF086DC-2AEC-1383-FD1D-1A5B01BFEFB3}"/>
                </a:ext>
              </a:extLst>
            </p:cNvPr>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77;p32">
              <a:extLst>
                <a:ext uri="{FF2B5EF4-FFF2-40B4-BE49-F238E27FC236}">
                  <a16:creationId xmlns:a16="http://schemas.microsoft.com/office/drawing/2014/main" id="{DCB721E0-4E90-EBB7-5E4C-9DDFE1D6905E}"/>
                </a:ext>
              </a:extLst>
            </p:cNvPr>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78;p32">
              <a:extLst>
                <a:ext uri="{FF2B5EF4-FFF2-40B4-BE49-F238E27FC236}">
                  <a16:creationId xmlns:a16="http://schemas.microsoft.com/office/drawing/2014/main" id="{DDF5010E-4A5A-761C-DE1E-BD2B54BAC505}"/>
                </a:ext>
              </a:extLst>
            </p:cNvPr>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79;p32">
              <a:extLst>
                <a:ext uri="{FF2B5EF4-FFF2-40B4-BE49-F238E27FC236}">
                  <a16:creationId xmlns:a16="http://schemas.microsoft.com/office/drawing/2014/main" id="{91475FAA-BB4E-3A75-6D2E-C17CBE46B7DF}"/>
                </a:ext>
              </a:extLst>
            </p:cNvPr>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626;p32">
            <a:extLst>
              <a:ext uri="{FF2B5EF4-FFF2-40B4-BE49-F238E27FC236}">
                <a16:creationId xmlns:a16="http://schemas.microsoft.com/office/drawing/2014/main" id="{499410F5-F32C-9039-122D-018336ED8162}"/>
              </a:ext>
            </a:extLst>
          </p:cNvPr>
          <p:cNvGrpSpPr/>
          <p:nvPr/>
        </p:nvGrpSpPr>
        <p:grpSpPr>
          <a:xfrm>
            <a:off x="5814079" y="2298979"/>
            <a:ext cx="605991" cy="873744"/>
            <a:chOff x="4763425" y="3159025"/>
            <a:chExt cx="1255775" cy="1538675"/>
          </a:xfrm>
        </p:grpSpPr>
        <p:sp>
          <p:nvSpPr>
            <p:cNvPr id="25" name="Google Shape;627;p32">
              <a:extLst>
                <a:ext uri="{FF2B5EF4-FFF2-40B4-BE49-F238E27FC236}">
                  <a16:creationId xmlns:a16="http://schemas.microsoft.com/office/drawing/2014/main" id="{243BA2D1-3D81-3BF0-0C02-958A6839E21B}"/>
                </a:ext>
              </a:extLst>
            </p:cNvPr>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28;p32">
              <a:extLst>
                <a:ext uri="{FF2B5EF4-FFF2-40B4-BE49-F238E27FC236}">
                  <a16:creationId xmlns:a16="http://schemas.microsoft.com/office/drawing/2014/main" id="{6BD87EA2-6120-C7F2-9E37-EC4171A1AFA0}"/>
                </a:ext>
              </a:extLst>
            </p:cNvPr>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29;p32">
              <a:extLst>
                <a:ext uri="{FF2B5EF4-FFF2-40B4-BE49-F238E27FC236}">
                  <a16:creationId xmlns:a16="http://schemas.microsoft.com/office/drawing/2014/main" id="{E6F21417-7C26-93E5-0E16-0D43A4ED437A}"/>
                </a:ext>
              </a:extLst>
            </p:cNvPr>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30;p32">
              <a:extLst>
                <a:ext uri="{FF2B5EF4-FFF2-40B4-BE49-F238E27FC236}">
                  <a16:creationId xmlns:a16="http://schemas.microsoft.com/office/drawing/2014/main" id="{F43FDA91-3B37-89ED-FCB4-1101C064B3E6}"/>
                </a:ext>
              </a:extLst>
            </p:cNvPr>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31;p32">
              <a:extLst>
                <a:ext uri="{FF2B5EF4-FFF2-40B4-BE49-F238E27FC236}">
                  <a16:creationId xmlns:a16="http://schemas.microsoft.com/office/drawing/2014/main" id="{C85FBAEE-850C-6DC4-03D7-C3B584A35E92}"/>
                </a:ext>
              </a:extLst>
            </p:cNvPr>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32;p32">
              <a:extLst>
                <a:ext uri="{FF2B5EF4-FFF2-40B4-BE49-F238E27FC236}">
                  <a16:creationId xmlns:a16="http://schemas.microsoft.com/office/drawing/2014/main" id="{26E5B671-540B-FA2D-7D0D-CDDA37A0C38A}"/>
                </a:ext>
              </a:extLst>
            </p:cNvPr>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33;p32">
              <a:extLst>
                <a:ext uri="{FF2B5EF4-FFF2-40B4-BE49-F238E27FC236}">
                  <a16:creationId xmlns:a16="http://schemas.microsoft.com/office/drawing/2014/main" id="{D71E50DF-CFDE-42A1-DA0F-7F0151F78C5A}"/>
                </a:ext>
              </a:extLst>
            </p:cNvPr>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34;p32">
              <a:extLst>
                <a:ext uri="{FF2B5EF4-FFF2-40B4-BE49-F238E27FC236}">
                  <a16:creationId xmlns:a16="http://schemas.microsoft.com/office/drawing/2014/main" id="{3DE69815-2159-7407-819D-F0BF94CD2208}"/>
                </a:ext>
              </a:extLst>
            </p:cNvPr>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35;p32">
              <a:extLst>
                <a:ext uri="{FF2B5EF4-FFF2-40B4-BE49-F238E27FC236}">
                  <a16:creationId xmlns:a16="http://schemas.microsoft.com/office/drawing/2014/main" id="{A419909A-5230-0192-CD6B-CE8F8E618C82}"/>
                </a:ext>
              </a:extLst>
            </p:cNvPr>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36;p32">
              <a:extLst>
                <a:ext uri="{FF2B5EF4-FFF2-40B4-BE49-F238E27FC236}">
                  <a16:creationId xmlns:a16="http://schemas.microsoft.com/office/drawing/2014/main" id="{AC6B0751-1F81-D52C-BDAF-33A0CFDB437B}"/>
                </a:ext>
              </a:extLst>
            </p:cNvPr>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37;p32">
              <a:extLst>
                <a:ext uri="{FF2B5EF4-FFF2-40B4-BE49-F238E27FC236}">
                  <a16:creationId xmlns:a16="http://schemas.microsoft.com/office/drawing/2014/main" id="{9C3CE8B4-33BD-30A4-DF81-BD87CB8F2530}"/>
                </a:ext>
              </a:extLst>
            </p:cNvPr>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38;p32">
              <a:extLst>
                <a:ext uri="{FF2B5EF4-FFF2-40B4-BE49-F238E27FC236}">
                  <a16:creationId xmlns:a16="http://schemas.microsoft.com/office/drawing/2014/main" id="{84237892-364A-3D3A-24A5-9AD81DAA0C6E}"/>
                </a:ext>
              </a:extLst>
            </p:cNvPr>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39;p32">
              <a:extLst>
                <a:ext uri="{FF2B5EF4-FFF2-40B4-BE49-F238E27FC236}">
                  <a16:creationId xmlns:a16="http://schemas.microsoft.com/office/drawing/2014/main" id="{26FAA59D-128B-4C4D-34E6-BB22EF955B09}"/>
                </a:ext>
              </a:extLst>
            </p:cNvPr>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40;p32">
              <a:extLst>
                <a:ext uri="{FF2B5EF4-FFF2-40B4-BE49-F238E27FC236}">
                  <a16:creationId xmlns:a16="http://schemas.microsoft.com/office/drawing/2014/main" id="{F200DCD6-F009-24A5-6995-0F99F4D9739D}"/>
                </a:ext>
              </a:extLst>
            </p:cNvPr>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41;p32">
              <a:extLst>
                <a:ext uri="{FF2B5EF4-FFF2-40B4-BE49-F238E27FC236}">
                  <a16:creationId xmlns:a16="http://schemas.microsoft.com/office/drawing/2014/main" id="{161DB097-3788-64C5-5276-D9732EFF3B99}"/>
                </a:ext>
              </a:extLst>
            </p:cNvPr>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42;p32">
              <a:extLst>
                <a:ext uri="{FF2B5EF4-FFF2-40B4-BE49-F238E27FC236}">
                  <a16:creationId xmlns:a16="http://schemas.microsoft.com/office/drawing/2014/main" id="{7A134346-603C-DEE4-9F41-8AA16B78B30F}"/>
                </a:ext>
              </a:extLst>
            </p:cNvPr>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43;p32">
              <a:extLst>
                <a:ext uri="{FF2B5EF4-FFF2-40B4-BE49-F238E27FC236}">
                  <a16:creationId xmlns:a16="http://schemas.microsoft.com/office/drawing/2014/main" id="{9CE88DE1-DFA3-0BD5-90CE-450D17561216}"/>
                </a:ext>
              </a:extLst>
            </p:cNvPr>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44;p32">
              <a:extLst>
                <a:ext uri="{FF2B5EF4-FFF2-40B4-BE49-F238E27FC236}">
                  <a16:creationId xmlns:a16="http://schemas.microsoft.com/office/drawing/2014/main" id="{4AD9E9BA-CD3E-93E3-7967-A24C7C380F25}"/>
                </a:ext>
              </a:extLst>
            </p:cNvPr>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45;p32">
              <a:extLst>
                <a:ext uri="{FF2B5EF4-FFF2-40B4-BE49-F238E27FC236}">
                  <a16:creationId xmlns:a16="http://schemas.microsoft.com/office/drawing/2014/main" id="{0A19837E-C098-7B70-B5B5-5BBBDCA6172E}"/>
                </a:ext>
              </a:extLst>
            </p:cNvPr>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46;p32">
              <a:extLst>
                <a:ext uri="{FF2B5EF4-FFF2-40B4-BE49-F238E27FC236}">
                  <a16:creationId xmlns:a16="http://schemas.microsoft.com/office/drawing/2014/main" id="{B5E964EC-6940-AA01-9CA6-7E9134F348E1}"/>
                </a:ext>
              </a:extLst>
            </p:cNvPr>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47;p32">
              <a:extLst>
                <a:ext uri="{FF2B5EF4-FFF2-40B4-BE49-F238E27FC236}">
                  <a16:creationId xmlns:a16="http://schemas.microsoft.com/office/drawing/2014/main" id="{7ABACC98-84A4-3C01-EC07-26A39E6A4BAC}"/>
                </a:ext>
              </a:extLst>
            </p:cNvPr>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48;p32">
              <a:extLst>
                <a:ext uri="{FF2B5EF4-FFF2-40B4-BE49-F238E27FC236}">
                  <a16:creationId xmlns:a16="http://schemas.microsoft.com/office/drawing/2014/main" id="{244CF209-8C9A-D310-44EC-C77F735D75CC}"/>
                </a:ext>
              </a:extLst>
            </p:cNvPr>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49;p32">
              <a:extLst>
                <a:ext uri="{FF2B5EF4-FFF2-40B4-BE49-F238E27FC236}">
                  <a16:creationId xmlns:a16="http://schemas.microsoft.com/office/drawing/2014/main" id="{B8616DF2-F593-6852-C54B-89B52A707423}"/>
                </a:ext>
              </a:extLst>
            </p:cNvPr>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50;p32">
              <a:extLst>
                <a:ext uri="{FF2B5EF4-FFF2-40B4-BE49-F238E27FC236}">
                  <a16:creationId xmlns:a16="http://schemas.microsoft.com/office/drawing/2014/main" id="{24C1B883-D6BD-639D-6844-D55E6F1A1912}"/>
                </a:ext>
              </a:extLst>
            </p:cNvPr>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05"/>
                                        </p:tgtEl>
                                        <p:attrNameLst>
                                          <p:attrName>style.visibility</p:attrName>
                                        </p:attrNameLst>
                                      </p:cBhvr>
                                      <p:to>
                                        <p:strVal val="visible"/>
                                      </p:to>
                                    </p:set>
                                    <p:animEffect transition="in" filter="fade">
                                      <p:cBhvr>
                                        <p:cTn id="7" dur="1000"/>
                                        <p:tgtEl>
                                          <p:spTgt spid="705"/>
                                        </p:tgtEl>
                                      </p:cBhvr>
                                    </p:animEffect>
                                  </p:childTnLst>
                                </p:cTn>
                              </p:par>
                              <p:par>
                                <p:cTn id="8" presetID="10" presetClass="entr" presetSubtype="0" fill="hold" nodeType="withEffect">
                                  <p:stCondLst>
                                    <p:cond delay="0"/>
                                  </p:stCondLst>
                                  <p:childTnLst>
                                    <p:set>
                                      <p:cBhvr>
                                        <p:cTn id="9" dur="1" fill="hold">
                                          <p:stCondLst>
                                            <p:cond delay="0"/>
                                          </p:stCondLst>
                                        </p:cTn>
                                        <p:tgtEl>
                                          <p:spTgt spid="706"/>
                                        </p:tgtEl>
                                        <p:attrNameLst>
                                          <p:attrName>style.visibility</p:attrName>
                                        </p:attrNameLst>
                                      </p:cBhvr>
                                      <p:to>
                                        <p:strVal val="visible"/>
                                      </p:to>
                                    </p:set>
                                    <p:animEffect transition="in" filter="fade">
                                      <p:cBhvr>
                                        <p:cTn id="10" dur="1000"/>
                                        <p:tgtEl>
                                          <p:spTgt spid="706"/>
                                        </p:tgtEl>
                                      </p:cBhvr>
                                    </p:animEffect>
                                  </p:childTnLst>
                                </p:cTn>
                              </p:par>
                              <p:par>
                                <p:cTn id="11" presetID="10" presetClass="entr" presetSubtype="0" fill="hold" nodeType="withEffect">
                                  <p:stCondLst>
                                    <p:cond delay="0"/>
                                  </p:stCondLst>
                                  <p:childTnLst>
                                    <p:set>
                                      <p:cBhvr>
                                        <p:cTn id="12" dur="1" fill="hold">
                                          <p:stCondLst>
                                            <p:cond delay="0"/>
                                          </p:stCondLst>
                                        </p:cTn>
                                        <p:tgtEl>
                                          <p:spTgt spid="678"/>
                                        </p:tgtEl>
                                        <p:attrNameLst>
                                          <p:attrName>style.visibility</p:attrName>
                                        </p:attrNameLst>
                                      </p:cBhvr>
                                      <p:to>
                                        <p:strVal val="visible"/>
                                      </p:to>
                                    </p:set>
                                    <p:animEffect transition="in" filter="fade">
                                      <p:cBhvr>
                                        <p:cTn id="13" dur="1000"/>
                                        <p:tgtEl>
                                          <p:spTgt spid="678"/>
                                        </p:tgtEl>
                                      </p:cBhvr>
                                    </p:animEffect>
                                  </p:childTnLst>
                                </p:cTn>
                              </p:par>
                              <p:par>
                                <p:cTn id="14" presetID="10" presetClass="entr" presetSubtype="0" fill="hold" nodeType="withEffect">
                                  <p:stCondLst>
                                    <p:cond delay="0"/>
                                  </p:stCondLst>
                                  <p:childTnLst>
                                    <p:set>
                                      <p:cBhvr>
                                        <p:cTn id="15" dur="1" fill="hold">
                                          <p:stCondLst>
                                            <p:cond delay="0"/>
                                          </p:stCondLst>
                                        </p:cTn>
                                        <p:tgtEl>
                                          <p:spTgt spid="721"/>
                                        </p:tgtEl>
                                        <p:attrNameLst>
                                          <p:attrName>style.visibility</p:attrName>
                                        </p:attrNameLst>
                                      </p:cBhvr>
                                      <p:to>
                                        <p:strVal val="visible"/>
                                      </p:to>
                                    </p:set>
                                    <p:animEffect transition="in" filter="fade">
                                      <p:cBhvr>
                                        <p:cTn id="16" dur="1000"/>
                                        <p:tgtEl>
                                          <p:spTgt spid="721"/>
                                        </p:tgtEl>
                                      </p:cBhvr>
                                    </p:animEffect>
                                  </p:childTnLst>
                                </p:cTn>
                              </p:par>
                              <p:par>
                                <p:cTn id="17" presetID="10" presetClass="entr" presetSubtype="0" fill="hold" nodeType="withEffect">
                                  <p:stCondLst>
                                    <p:cond delay="0"/>
                                  </p:stCondLst>
                                  <p:childTnLst>
                                    <p:set>
                                      <p:cBhvr>
                                        <p:cTn id="18" dur="1" fill="hold">
                                          <p:stCondLst>
                                            <p:cond delay="0"/>
                                          </p:stCondLst>
                                        </p:cTn>
                                        <p:tgtEl>
                                          <p:spTgt spid="727"/>
                                        </p:tgtEl>
                                        <p:attrNameLst>
                                          <p:attrName>style.visibility</p:attrName>
                                        </p:attrNameLst>
                                      </p:cBhvr>
                                      <p:to>
                                        <p:strVal val="visible"/>
                                      </p:to>
                                    </p:set>
                                    <p:animEffect transition="in" filter="fade">
                                      <p:cBhvr>
                                        <p:cTn id="19" dur="1000"/>
                                        <p:tgtEl>
                                          <p:spTgt spid="727"/>
                                        </p:tgtEl>
                                      </p:cBhvr>
                                    </p:animEffect>
                                  </p:childTnLst>
                                </p:cTn>
                              </p:par>
                              <p:par>
                                <p:cTn id="20" presetID="10" presetClass="entr" presetSubtype="0" fill="hold" nodeType="withEffect">
                                  <p:stCondLst>
                                    <p:cond delay="0"/>
                                  </p:stCondLst>
                                  <p:childTnLst>
                                    <p:set>
                                      <p:cBhvr>
                                        <p:cTn id="21" dur="1" fill="hold">
                                          <p:stCondLst>
                                            <p:cond delay="0"/>
                                          </p:stCondLst>
                                        </p:cTn>
                                        <p:tgtEl>
                                          <p:spTgt spid="684"/>
                                        </p:tgtEl>
                                        <p:attrNameLst>
                                          <p:attrName>style.visibility</p:attrName>
                                        </p:attrNameLst>
                                      </p:cBhvr>
                                      <p:to>
                                        <p:strVal val="visible"/>
                                      </p:to>
                                    </p:set>
                                    <p:animEffect transition="in" filter="fade">
                                      <p:cBhvr>
                                        <p:cTn id="22" dur="1000"/>
                                        <p:tgtEl>
                                          <p:spTgt spid="684"/>
                                        </p:tgtEl>
                                      </p:cBhvr>
                                    </p:animEffect>
                                  </p:childTnLst>
                                </p:cTn>
                              </p:par>
                              <p:par>
                                <p:cTn id="23" presetID="10" presetClass="entr" presetSubtype="0" fill="hold" nodeType="withEffect">
                                  <p:stCondLst>
                                    <p:cond delay="0"/>
                                  </p:stCondLst>
                                  <p:childTnLst>
                                    <p:set>
                                      <p:cBhvr>
                                        <p:cTn id="24" dur="1" fill="hold">
                                          <p:stCondLst>
                                            <p:cond delay="0"/>
                                          </p:stCondLst>
                                        </p:cTn>
                                        <p:tgtEl>
                                          <p:spTgt spid="679"/>
                                        </p:tgtEl>
                                        <p:attrNameLst>
                                          <p:attrName>style.visibility</p:attrName>
                                        </p:attrNameLst>
                                      </p:cBhvr>
                                      <p:to>
                                        <p:strVal val="visible"/>
                                      </p:to>
                                    </p:set>
                                    <p:animEffect transition="in" filter="fade">
                                      <p:cBhvr>
                                        <p:cTn id="25" dur="1000"/>
                                        <p:tgtEl>
                                          <p:spTgt spid="67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677"/>
                                        </p:tgtEl>
                                        <p:attrNameLst>
                                          <p:attrName>style.visibility</p:attrName>
                                        </p:attrNameLst>
                                      </p:cBhvr>
                                      <p:to>
                                        <p:strVal val="visible"/>
                                      </p:to>
                                    </p:set>
                                    <p:animEffect transition="in" filter="fade">
                                      <p:cBhvr>
                                        <p:cTn id="30" dur="1000"/>
                                        <p:tgtEl>
                                          <p:spTgt spid="677"/>
                                        </p:tgtEl>
                                      </p:cBhvr>
                                    </p:animEffect>
                                  </p:childTnLst>
                                </p:cTn>
                              </p:par>
                              <p:par>
                                <p:cTn id="31" presetID="10" presetClass="entr" presetSubtype="0" fill="hold" nodeType="withEffect">
                                  <p:stCondLst>
                                    <p:cond delay="0"/>
                                  </p:stCondLst>
                                  <p:childTnLst>
                                    <p:set>
                                      <p:cBhvr>
                                        <p:cTn id="32" dur="1" fill="hold">
                                          <p:stCondLst>
                                            <p:cond delay="0"/>
                                          </p:stCondLst>
                                        </p:cTn>
                                        <p:tgtEl>
                                          <p:spTgt spid="722"/>
                                        </p:tgtEl>
                                        <p:attrNameLst>
                                          <p:attrName>style.visibility</p:attrName>
                                        </p:attrNameLst>
                                      </p:cBhvr>
                                      <p:to>
                                        <p:strVal val="visible"/>
                                      </p:to>
                                    </p:set>
                                    <p:animEffect transition="in" filter="fade">
                                      <p:cBhvr>
                                        <p:cTn id="33" dur="1000"/>
                                        <p:tgtEl>
                                          <p:spTgt spid="722"/>
                                        </p:tgtEl>
                                      </p:cBhvr>
                                    </p:animEffect>
                                  </p:childTnLst>
                                </p:cTn>
                              </p:par>
                              <p:par>
                                <p:cTn id="34" presetID="10" presetClass="entr" presetSubtype="0" fill="hold" nodeType="withEffect">
                                  <p:stCondLst>
                                    <p:cond delay="0"/>
                                  </p:stCondLst>
                                  <p:childTnLst>
                                    <p:set>
                                      <p:cBhvr>
                                        <p:cTn id="35" dur="1" fill="hold">
                                          <p:stCondLst>
                                            <p:cond delay="0"/>
                                          </p:stCondLst>
                                        </p:cTn>
                                        <p:tgtEl>
                                          <p:spTgt spid="728"/>
                                        </p:tgtEl>
                                        <p:attrNameLst>
                                          <p:attrName>style.visibility</p:attrName>
                                        </p:attrNameLst>
                                      </p:cBhvr>
                                      <p:to>
                                        <p:strVal val="visible"/>
                                      </p:to>
                                    </p:set>
                                    <p:animEffect transition="in" filter="fade">
                                      <p:cBhvr>
                                        <p:cTn id="36" dur="1000"/>
                                        <p:tgtEl>
                                          <p:spTgt spid="728"/>
                                        </p:tgtEl>
                                      </p:cBhvr>
                                    </p:animEffect>
                                  </p:childTnLst>
                                </p:cTn>
                              </p:par>
                              <p:par>
                                <p:cTn id="37" presetID="10" presetClass="entr" presetSubtype="0" fill="hold" nodeType="withEffect">
                                  <p:stCondLst>
                                    <p:cond delay="0"/>
                                  </p:stCondLst>
                                  <p:childTnLst>
                                    <p:set>
                                      <p:cBhvr>
                                        <p:cTn id="38" dur="1" fill="hold">
                                          <p:stCondLst>
                                            <p:cond delay="0"/>
                                          </p:stCondLst>
                                        </p:cTn>
                                        <p:tgtEl>
                                          <p:spTgt spid="680"/>
                                        </p:tgtEl>
                                        <p:attrNameLst>
                                          <p:attrName>style.visibility</p:attrName>
                                        </p:attrNameLst>
                                      </p:cBhvr>
                                      <p:to>
                                        <p:strVal val="visible"/>
                                      </p:to>
                                    </p:set>
                                    <p:animEffect transition="in" filter="fade">
                                      <p:cBhvr>
                                        <p:cTn id="39" dur="1000"/>
                                        <p:tgtEl>
                                          <p:spTgt spid="680"/>
                                        </p:tgtEl>
                                      </p:cBhvr>
                                    </p:animEffect>
                                  </p:childTnLst>
                                </p:cTn>
                              </p:par>
                              <p:par>
                                <p:cTn id="40" presetID="10" presetClass="entr" presetSubtype="0" fill="hold" nodeType="withEffect">
                                  <p:stCondLst>
                                    <p:cond delay="0"/>
                                  </p:stCondLst>
                                  <p:childTnLst>
                                    <p:set>
                                      <p:cBhvr>
                                        <p:cTn id="41" dur="1" fill="hold">
                                          <p:stCondLst>
                                            <p:cond delay="0"/>
                                          </p:stCondLst>
                                        </p:cTn>
                                        <p:tgtEl>
                                          <p:spTgt spid="702"/>
                                        </p:tgtEl>
                                        <p:attrNameLst>
                                          <p:attrName>style.visibility</p:attrName>
                                        </p:attrNameLst>
                                      </p:cBhvr>
                                      <p:to>
                                        <p:strVal val="visible"/>
                                      </p:to>
                                    </p:set>
                                    <p:animEffect transition="in" filter="fade">
                                      <p:cBhvr>
                                        <p:cTn id="42" dur="1000"/>
                                        <p:tgtEl>
                                          <p:spTgt spid="702"/>
                                        </p:tgtEl>
                                      </p:cBhvr>
                                    </p:animEffect>
                                  </p:childTnLst>
                                </p:cTn>
                              </p:par>
                              <p:par>
                                <p:cTn id="43" presetID="10" presetClass="entr" presetSubtype="0" fill="hold" nodeType="withEffect">
                                  <p:stCondLst>
                                    <p:cond delay="0"/>
                                  </p:stCondLst>
                                  <p:childTnLst>
                                    <p:set>
                                      <p:cBhvr>
                                        <p:cTn id="44" dur="1" fill="hold">
                                          <p:stCondLst>
                                            <p:cond delay="0"/>
                                          </p:stCondLst>
                                        </p:cTn>
                                        <p:tgtEl>
                                          <p:spTgt spid="681"/>
                                        </p:tgtEl>
                                        <p:attrNameLst>
                                          <p:attrName>style.visibility</p:attrName>
                                        </p:attrNameLst>
                                      </p:cBhvr>
                                      <p:to>
                                        <p:strVal val="visible"/>
                                      </p:to>
                                    </p:set>
                                    <p:animEffect transition="in" filter="fade">
                                      <p:cBhvr>
                                        <p:cTn id="45" dur="1000"/>
                                        <p:tgtEl>
                                          <p:spTgt spid="681"/>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682"/>
                                        </p:tgtEl>
                                        <p:attrNameLst>
                                          <p:attrName>style.visibility</p:attrName>
                                        </p:attrNameLst>
                                      </p:cBhvr>
                                      <p:to>
                                        <p:strVal val="visible"/>
                                      </p:to>
                                    </p:set>
                                    <p:animEffect transition="in" filter="fade">
                                      <p:cBhvr>
                                        <p:cTn id="50" dur="1000"/>
                                        <p:tgtEl>
                                          <p:spTgt spid="682"/>
                                        </p:tgtEl>
                                      </p:cBhvr>
                                    </p:animEffect>
                                  </p:childTnLst>
                                </p:cTn>
                              </p:par>
                              <p:par>
                                <p:cTn id="51" presetID="10" presetClass="entr" presetSubtype="0" fill="hold" nodeType="withEffect">
                                  <p:stCondLst>
                                    <p:cond delay="0"/>
                                  </p:stCondLst>
                                  <p:childTnLst>
                                    <p:set>
                                      <p:cBhvr>
                                        <p:cTn id="52" dur="1" fill="hold">
                                          <p:stCondLst>
                                            <p:cond delay="0"/>
                                          </p:stCondLst>
                                        </p:cTn>
                                        <p:tgtEl>
                                          <p:spTgt spid="701"/>
                                        </p:tgtEl>
                                        <p:attrNameLst>
                                          <p:attrName>style.visibility</p:attrName>
                                        </p:attrNameLst>
                                      </p:cBhvr>
                                      <p:to>
                                        <p:strVal val="visible"/>
                                      </p:to>
                                    </p:set>
                                    <p:animEffect transition="in" filter="fade">
                                      <p:cBhvr>
                                        <p:cTn id="53" dur="1000"/>
                                        <p:tgtEl>
                                          <p:spTgt spid="701"/>
                                        </p:tgtEl>
                                      </p:cBhvr>
                                    </p:animEffect>
                                  </p:childTnLst>
                                </p:cTn>
                              </p:par>
                              <p:par>
                                <p:cTn id="54" presetID="10" presetClass="entr" presetSubtype="0" fill="hold" nodeType="withEffect">
                                  <p:stCondLst>
                                    <p:cond delay="0"/>
                                  </p:stCondLst>
                                  <p:childTnLst>
                                    <p:set>
                                      <p:cBhvr>
                                        <p:cTn id="55" dur="1" fill="hold">
                                          <p:stCondLst>
                                            <p:cond delay="0"/>
                                          </p:stCondLst>
                                        </p:cTn>
                                        <p:tgtEl>
                                          <p:spTgt spid="683"/>
                                        </p:tgtEl>
                                        <p:attrNameLst>
                                          <p:attrName>style.visibility</p:attrName>
                                        </p:attrNameLst>
                                      </p:cBhvr>
                                      <p:to>
                                        <p:strVal val="visible"/>
                                      </p:to>
                                    </p:set>
                                    <p:animEffect transition="in" filter="fade">
                                      <p:cBhvr>
                                        <p:cTn id="56" dur="1000"/>
                                        <p:tgtEl>
                                          <p:spTgt spid="683"/>
                                        </p:tgtEl>
                                      </p:cBhvr>
                                    </p:animEffect>
                                  </p:childTnLst>
                                </p:cTn>
                              </p:par>
                              <p:par>
                                <p:cTn id="57" presetID="10" presetClass="entr" presetSubtype="0" fill="hold" nodeType="with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childTnLst>
                                </p:cTn>
                              </p:par>
                              <p:par>
                                <p:cTn id="60" presetID="10" presetClass="entr" presetSubtype="0" fill="hold" nodeType="with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fade">
                                      <p:cBhvr>
                                        <p:cTn id="62"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676"/>
        <p:cNvGrpSpPr/>
        <p:nvPr/>
      </p:nvGrpSpPr>
      <p:grpSpPr>
        <a:xfrm>
          <a:off x="0" y="0"/>
          <a:ext cx="0" cy="0"/>
          <a:chOff x="0" y="0"/>
          <a:chExt cx="0" cy="0"/>
        </a:xfrm>
      </p:grpSpPr>
      <p:sp>
        <p:nvSpPr>
          <p:cNvPr id="1677" name="Google Shape;1677;p44"/>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1"/>
                </a:solidFill>
              </a:rPr>
              <a:t>Where</a:t>
            </a:r>
            <a:r>
              <a:rPr lang="en"/>
              <a:t> does my family come from?</a:t>
            </a:r>
            <a:endParaRPr/>
          </a:p>
        </p:txBody>
      </p:sp>
      <p:grpSp>
        <p:nvGrpSpPr>
          <p:cNvPr id="1678" name="Google Shape;1678;p44"/>
          <p:cNvGrpSpPr/>
          <p:nvPr/>
        </p:nvGrpSpPr>
        <p:grpSpPr>
          <a:xfrm>
            <a:off x="719991" y="1341340"/>
            <a:ext cx="4882124" cy="3210355"/>
            <a:chOff x="235800" y="830650"/>
            <a:chExt cx="6978450" cy="4588844"/>
          </a:xfrm>
        </p:grpSpPr>
        <p:sp>
          <p:nvSpPr>
            <p:cNvPr id="1679" name="Google Shape;1679;p4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5" name="Google Shape;1685;p44"/>
          <p:cNvSpPr/>
          <p:nvPr/>
        </p:nvSpPr>
        <p:spPr>
          <a:xfrm>
            <a:off x="1529138" y="1920638"/>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4"/>
          <p:cNvSpPr/>
          <p:nvPr/>
        </p:nvSpPr>
        <p:spPr>
          <a:xfrm>
            <a:off x="815751" y="1920640"/>
            <a:ext cx="539700" cy="539700"/>
          </a:xfrm>
          <a:prstGeom prst="roundRect">
            <a:avLst>
              <a:gd name="adj" fmla="val 7723"/>
            </a:avLst>
          </a:prstGeom>
          <a:solidFill>
            <a:schemeClr val="lt1"/>
          </a:solidFill>
          <a:ln w="762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7" name="Google Shape;1687;p44"/>
          <p:cNvGrpSpPr/>
          <p:nvPr/>
        </p:nvGrpSpPr>
        <p:grpSpPr>
          <a:xfrm>
            <a:off x="1592867" y="1968839"/>
            <a:ext cx="412511" cy="443351"/>
            <a:chOff x="5658125" y="901150"/>
            <a:chExt cx="1559000" cy="1675550"/>
          </a:xfrm>
        </p:grpSpPr>
        <p:sp>
          <p:nvSpPr>
            <p:cNvPr id="1688" name="Google Shape;1688;p44"/>
            <p:cNvSpPr/>
            <p:nvPr/>
          </p:nvSpPr>
          <p:spPr>
            <a:xfrm>
              <a:off x="5669525" y="1719400"/>
              <a:ext cx="1547550" cy="857250"/>
            </a:xfrm>
            <a:custGeom>
              <a:avLst/>
              <a:gdLst/>
              <a:ahLst/>
              <a:cxnLst/>
              <a:rect l="l" t="t" r="r" b="b"/>
              <a:pathLst>
                <a:path w="61902" h="34290" extrusionOk="0">
                  <a:moveTo>
                    <a:pt x="25490" y="1"/>
                  </a:moveTo>
                  <a:cubicBezTo>
                    <a:pt x="25490" y="1"/>
                    <a:pt x="26553" y="8042"/>
                    <a:pt x="23215" y="10469"/>
                  </a:cubicBezTo>
                  <a:cubicBezTo>
                    <a:pt x="20616" y="12360"/>
                    <a:pt x="5767" y="15476"/>
                    <a:pt x="3340" y="21999"/>
                  </a:cubicBezTo>
                  <a:cubicBezTo>
                    <a:pt x="913" y="28523"/>
                    <a:pt x="2" y="34290"/>
                    <a:pt x="0" y="34290"/>
                  </a:cubicBezTo>
                  <a:lnTo>
                    <a:pt x="61902" y="34290"/>
                  </a:lnTo>
                  <a:cubicBezTo>
                    <a:pt x="61902" y="34290"/>
                    <a:pt x="60989" y="28523"/>
                    <a:pt x="58562" y="21999"/>
                  </a:cubicBezTo>
                  <a:cubicBezTo>
                    <a:pt x="56134" y="15476"/>
                    <a:pt x="41289" y="12359"/>
                    <a:pt x="38689" y="10469"/>
                  </a:cubicBezTo>
                  <a:cubicBezTo>
                    <a:pt x="35352" y="8042"/>
                    <a:pt x="36413" y="1"/>
                    <a:pt x="36413" y="1"/>
                  </a:cubicBezTo>
                  <a:lnTo>
                    <a:pt x="36413" y="1"/>
                  </a:lnTo>
                  <a:lnTo>
                    <a:pt x="30951" y="145"/>
                  </a:lnTo>
                  <a:lnTo>
                    <a:pt x="25490" y="1"/>
                  </a:ln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4"/>
            <p:cNvSpPr/>
            <p:nvPr/>
          </p:nvSpPr>
          <p:spPr>
            <a:xfrm>
              <a:off x="5658125" y="1896025"/>
              <a:ext cx="1558950" cy="680625"/>
            </a:xfrm>
            <a:custGeom>
              <a:avLst/>
              <a:gdLst/>
              <a:ahLst/>
              <a:cxnLst/>
              <a:rect l="l" t="t" r="r" b="b"/>
              <a:pathLst>
                <a:path w="62358" h="27225" extrusionOk="0">
                  <a:moveTo>
                    <a:pt x="24573" y="0"/>
                  </a:moveTo>
                  <a:cubicBezTo>
                    <a:pt x="24573" y="0"/>
                    <a:pt x="24098" y="2748"/>
                    <a:pt x="22204" y="3789"/>
                  </a:cubicBezTo>
                  <a:cubicBezTo>
                    <a:pt x="22204" y="3789"/>
                    <a:pt x="22232" y="3807"/>
                    <a:pt x="22274" y="3830"/>
                  </a:cubicBezTo>
                  <a:cubicBezTo>
                    <a:pt x="17944" y="5785"/>
                    <a:pt x="5570" y="8919"/>
                    <a:pt x="3365" y="14844"/>
                  </a:cubicBezTo>
                  <a:cubicBezTo>
                    <a:pt x="921" y="21417"/>
                    <a:pt x="4" y="27225"/>
                    <a:pt x="1" y="27225"/>
                  </a:cubicBezTo>
                  <a:lnTo>
                    <a:pt x="62358" y="27225"/>
                  </a:lnTo>
                  <a:cubicBezTo>
                    <a:pt x="62358" y="27225"/>
                    <a:pt x="61441" y="21417"/>
                    <a:pt x="58994" y="14844"/>
                  </a:cubicBezTo>
                  <a:cubicBezTo>
                    <a:pt x="56899" y="9215"/>
                    <a:pt x="45632" y="6107"/>
                    <a:pt x="40793" y="4133"/>
                  </a:cubicBezTo>
                  <a:cubicBezTo>
                    <a:pt x="40815" y="4120"/>
                    <a:pt x="40837" y="4109"/>
                    <a:pt x="40858" y="4096"/>
                  </a:cubicBezTo>
                  <a:cubicBezTo>
                    <a:pt x="40858" y="4096"/>
                    <a:pt x="38782" y="2748"/>
                    <a:pt x="38309" y="663"/>
                  </a:cubicBezTo>
                  <a:lnTo>
                    <a:pt x="245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4"/>
            <p:cNvSpPr/>
            <p:nvPr/>
          </p:nvSpPr>
          <p:spPr>
            <a:xfrm>
              <a:off x="5981700" y="1895975"/>
              <a:ext cx="917375" cy="279375"/>
            </a:xfrm>
            <a:custGeom>
              <a:avLst/>
              <a:gdLst/>
              <a:ahLst/>
              <a:cxnLst/>
              <a:rect l="l" t="t" r="r" b="b"/>
              <a:pathLst>
                <a:path w="36695" h="11175" extrusionOk="0">
                  <a:moveTo>
                    <a:pt x="11631" y="1"/>
                  </a:moveTo>
                  <a:cubicBezTo>
                    <a:pt x="11631" y="1"/>
                    <a:pt x="11158" y="2747"/>
                    <a:pt x="9262" y="3790"/>
                  </a:cubicBezTo>
                  <a:cubicBezTo>
                    <a:pt x="9262" y="3790"/>
                    <a:pt x="9289" y="3806"/>
                    <a:pt x="9333" y="3829"/>
                  </a:cubicBezTo>
                  <a:cubicBezTo>
                    <a:pt x="7338" y="4731"/>
                    <a:pt x="3630" y="5884"/>
                    <a:pt x="1" y="7444"/>
                  </a:cubicBezTo>
                  <a:cubicBezTo>
                    <a:pt x="4744" y="9749"/>
                    <a:pt x="11257" y="11174"/>
                    <a:pt x="18449" y="11174"/>
                  </a:cubicBezTo>
                  <a:cubicBezTo>
                    <a:pt x="25540" y="11174"/>
                    <a:pt x="31969" y="9788"/>
                    <a:pt x="36694" y="7540"/>
                  </a:cubicBezTo>
                  <a:cubicBezTo>
                    <a:pt x="33389" y="6103"/>
                    <a:pt x="29991" y="5007"/>
                    <a:pt x="27853" y="4134"/>
                  </a:cubicBezTo>
                  <a:cubicBezTo>
                    <a:pt x="27873" y="4120"/>
                    <a:pt x="27896" y="4110"/>
                    <a:pt x="27917" y="4096"/>
                  </a:cubicBezTo>
                  <a:cubicBezTo>
                    <a:pt x="27917" y="4096"/>
                    <a:pt x="25841" y="2750"/>
                    <a:pt x="25367" y="663"/>
                  </a:cubicBezTo>
                  <a:lnTo>
                    <a:pt x="11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4"/>
            <p:cNvSpPr/>
            <p:nvPr/>
          </p:nvSpPr>
          <p:spPr>
            <a:xfrm>
              <a:off x="5658200" y="2353325"/>
              <a:ext cx="1558925" cy="223375"/>
            </a:xfrm>
            <a:custGeom>
              <a:avLst/>
              <a:gdLst/>
              <a:ahLst/>
              <a:cxnLst/>
              <a:rect l="l" t="t" r="r" b="b"/>
              <a:pathLst>
                <a:path w="62357" h="8935" extrusionOk="0">
                  <a:moveTo>
                    <a:pt x="60169" y="0"/>
                  </a:moveTo>
                  <a:cubicBezTo>
                    <a:pt x="52637" y="3810"/>
                    <a:pt x="41622" y="6217"/>
                    <a:pt x="29349" y="6217"/>
                  </a:cubicBezTo>
                  <a:cubicBezTo>
                    <a:pt x="18724" y="6217"/>
                    <a:pt x="9043" y="4416"/>
                    <a:pt x="1749" y="1458"/>
                  </a:cubicBezTo>
                  <a:cubicBezTo>
                    <a:pt x="501" y="5763"/>
                    <a:pt x="1" y="8934"/>
                    <a:pt x="1" y="8934"/>
                  </a:cubicBezTo>
                  <a:lnTo>
                    <a:pt x="62356" y="8934"/>
                  </a:lnTo>
                  <a:cubicBezTo>
                    <a:pt x="62356" y="8934"/>
                    <a:pt x="61738" y="5028"/>
                    <a:pt x="60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4"/>
            <p:cNvSpPr/>
            <p:nvPr/>
          </p:nvSpPr>
          <p:spPr>
            <a:xfrm>
              <a:off x="6668925" y="1339325"/>
              <a:ext cx="160450" cy="183775"/>
            </a:xfrm>
            <a:custGeom>
              <a:avLst/>
              <a:gdLst/>
              <a:ahLst/>
              <a:cxnLst/>
              <a:rect l="l" t="t" r="r" b="b"/>
              <a:pathLst>
                <a:path w="6418" h="7351" extrusionOk="0">
                  <a:moveTo>
                    <a:pt x="3326" y="0"/>
                  </a:moveTo>
                  <a:cubicBezTo>
                    <a:pt x="2584" y="0"/>
                    <a:pt x="1472" y="335"/>
                    <a:pt x="888" y="2147"/>
                  </a:cubicBezTo>
                  <a:cubicBezTo>
                    <a:pt x="1" y="4899"/>
                    <a:pt x="841" y="7014"/>
                    <a:pt x="2446" y="7272"/>
                  </a:cubicBezTo>
                  <a:cubicBezTo>
                    <a:pt x="2626" y="7325"/>
                    <a:pt x="2808" y="7351"/>
                    <a:pt x="2989" y="7351"/>
                  </a:cubicBezTo>
                  <a:cubicBezTo>
                    <a:pt x="4374" y="7351"/>
                    <a:pt x="5714" y="5841"/>
                    <a:pt x="6046" y="3306"/>
                  </a:cubicBezTo>
                  <a:cubicBezTo>
                    <a:pt x="6417" y="453"/>
                    <a:pt x="4259" y="134"/>
                    <a:pt x="4054" y="110"/>
                  </a:cubicBezTo>
                  <a:cubicBezTo>
                    <a:pt x="3988" y="88"/>
                    <a:pt x="3705" y="0"/>
                    <a:pt x="3326"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4"/>
            <p:cNvSpPr/>
            <p:nvPr/>
          </p:nvSpPr>
          <p:spPr>
            <a:xfrm>
              <a:off x="6082675" y="1352375"/>
              <a:ext cx="160425" cy="183775"/>
            </a:xfrm>
            <a:custGeom>
              <a:avLst/>
              <a:gdLst/>
              <a:ahLst/>
              <a:cxnLst/>
              <a:rect l="l" t="t" r="r" b="b"/>
              <a:pathLst>
                <a:path w="6417" h="7351" extrusionOk="0">
                  <a:moveTo>
                    <a:pt x="3090" y="0"/>
                  </a:moveTo>
                  <a:cubicBezTo>
                    <a:pt x="2711" y="0"/>
                    <a:pt x="2429" y="87"/>
                    <a:pt x="2363" y="110"/>
                  </a:cubicBezTo>
                  <a:cubicBezTo>
                    <a:pt x="2159" y="134"/>
                    <a:pt x="0" y="454"/>
                    <a:pt x="371" y="3305"/>
                  </a:cubicBezTo>
                  <a:cubicBezTo>
                    <a:pt x="704" y="5841"/>
                    <a:pt x="2043" y="7351"/>
                    <a:pt x="3427" y="7351"/>
                  </a:cubicBezTo>
                  <a:cubicBezTo>
                    <a:pt x="3608" y="7351"/>
                    <a:pt x="3791" y="7325"/>
                    <a:pt x="3971" y="7272"/>
                  </a:cubicBezTo>
                  <a:cubicBezTo>
                    <a:pt x="5577" y="7016"/>
                    <a:pt x="6417" y="4901"/>
                    <a:pt x="5530" y="2146"/>
                  </a:cubicBezTo>
                  <a:cubicBezTo>
                    <a:pt x="4945" y="335"/>
                    <a:pt x="3832" y="0"/>
                    <a:pt x="3090" y="0"/>
                  </a:cubicBezTo>
                  <a:close/>
                </a:path>
              </a:pathLst>
            </a:custGeom>
            <a:solidFill>
              <a:srgbClr val="D889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4"/>
            <p:cNvSpPr/>
            <p:nvPr/>
          </p:nvSpPr>
          <p:spPr>
            <a:xfrm>
              <a:off x="6148575" y="1016625"/>
              <a:ext cx="607200" cy="770150"/>
            </a:xfrm>
            <a:custGeom>
              <a:avLst/>
              <a:gdLst/>
              <a:ahLst/>
              <a:cxnLst/>
              <a:rect l="l" t="t" r="r" b="b"/>
              <a:pathLst>
                <a:path w="24288" h="30806" extrusionOk="0">
                  <a:moveTo>
                    <a:pt x="11365" y="1"/>
                  </a:moveTo>
                  <a:cubicBezTo>
                    <a:pt x="8930" y="1"/>
                    <a:pt x="2015" y="922"/>
                    <a:pt x="1071" y="11272"/>
                  </a:cubicBezTo>
                  <a:cubicBezTo>
                    <a:pt x="1" y="23024"/>
                    <a:pt x="5069" y="30806"/>
                    <a:pt x="11612" y="30806"/>
                  </a:cubicBezTo>
                  <a:cubicBezTo>
                    <a:pt x="11789" y="30806"/>
                    <a:pt x="11966" y="30800"/>
                    <a:pt x="12145" y="30789"/>
                  </a:cubicBezTo>
                  <a:cubicBezTo>
                    <a:pt x="12324" y="30800"/>
                    <a:pt x="12502" y="30806"/>
                    <a:pt x="12678" y="30806"/>
                  </a:cubicBezTo>
                  <a:cubicBezTo>
                    <a:pt x="19220" y="30806"/>
                    <a:pt x="24288" y="23024"/>
                    <a:pt x="23218" y="11272"/>
                  </a:cubicBezTo>
                  <a:cubicBezTo>
                    <a:pt x="22275" y="922"/>
                    <a:pt x="15359" y="1"/>
                    <a:pt x="12925" y="1"/>
                  </a:cubicBezTo>
                  <a:cubicBezTo>
                    <a:pt x="12537" y="1"/>
                    <a:pt x="12263" y="24"/>
                    <a:pt x="12145" y="36"/>
                  </a:cubicBezTo>
                  <a:cubicBezTo>
                    <a:pt x="12027" y="24"/>
                    <a:pt x="11753" y="1"/>
                    <a:pt x="11365" y="1"/>
                  </a:cubicBezTo>
                  <a:close/>
                </a:path>
              </a:pathLst>
            </a:custGeom>
            <a:solidFill>
              <a:srgbClr val="F19C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4"/>
            <p:cNvSpPr/>
            <p:nvPr/>
          </p:nvSpPr>
          <p:spPr>
            <a:xfrm>
              <a:off x="6281225" y="901150"/>
              <a:ext cx="602525" cy="535175"/>
            </a:xfrm>
            <a:custGeom>
              <a:avLst/>
              <a:gdLst/>
              <a:ahLst/>
              <a:cxnLst/>
              <a:rect l="l" t="t" r="r" b="b"/>
              <a:pathLst>
                <a:path w="24101" h="21407" extrusionOk="0">
                  <a:moveTo>
                    <a:pt x="9845" y="0"/>
                  </a:moveTo>
                  <a:cubicBezTo>
                    <a:pt x="4762" y="0"/>
                    <a:pt x="0" y="3122"/>
                    <a:pt x="385" y="7864"/>
                  </a:cubicBezTo>
                  <a:cubicBezTo>
                    <a:pt x="385" y="7864"/>
                    <a:pt x="2811" y="11908"/>
                    <a:pt x="6651" y="12513"/>
                  </a:cubicBezTo>
                  <a:lnTo>
                    <a:pt x="6651" y="10896"/>
                  </a:lnTo>
                  <a:cubicBezTo>
                    <a:pt x="6651" y="10896"/>
                    <a:pt x="8850" y="13012"/>
                    <a:pt x="15437" y="13701"/>
                  </a:cubicBezTo>
                  <a:lnTo>
                    <a:pt x="15140" y="11502"/>
                  </a:lnTo>
                  <a:lnTo>
                    <a:pt x="15140" y="11502"/>
                  </a:lnTo>
                  <a:cubicBezTo>
                    <a:pt x="15141" y="11502"/>
                    <a:pt x="18781" y="16557"/>
                    <a:pt x="18174" y="21407"/>
                  </a:cubicBezTo>
                  <a:cubicBezTo>
                    <a:pt x="18174" y="21407"/>
                    <a:pt x="24100" y="9875"/>
                    <a:pt x="18037" y="3406"/>
                  </a:cubicBezTo>
                  <a:cubicBezTo>
                    <a:pt x="15818" y="1039"/>
                    <a:pt x="12778" y="0"/>
                    <a:pt x="9845"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4"/>
            <p:cNvSpPr/>
            <p:nvPr/>
          </p:nvSpPr>
          <p:spPr>
            <a:xfrm>
              <a:off x="6014275" y="977525"/>
              <a:ext cx="306925" cy="463875"/>
            </a:xfrm>
            <a:custGeom>
              <a:avLst/>
              <a:gdLst/>
              <a:ahLst/>
              <a:cxnLst/>
              <a:rect l="l" t="t" r="r" b="b"/>
              <a:pathLst>
                <a:path w="12277" h="18555" extrusionOk="0">
                  <a:moveTo>
                    <a:pt x="8973" y="1"/>
                  </a:moveTo>
                  <a:cubicBezTo>
                    <a:pt x="7936" y="1"/>
                    <a:pt x="6754" y="352"/>
                    <a:pt x="5580" y="1440"/>
                  </a:cubicBezTo>
                  <a:cubicBezTo>
                    <a:pt x="1" y="6610"/>
                    <a:pt x="3880" y="15525"/>
                    <a:pt x="3880" y="15525"/>
                  </a:cubicBezTo>
                  <a:lnTo>
                    <a:pt x="5173" y="15660"/>
                  </a:lnTo>
                  <a:cubicBezTo>
                    <a:pt x="5171" y="15660"/>
                    <a:pt x="5000" y="16735"/>
                    <a:pt x="6414" y="18555"/>
                  </a:cubicBezTo>
                  <a:cubicBezTo>
                    <a:pt x="6414" y="18555"/>
                    <a:pt x="6617" y="8247"/>
                    <a:pt x="11063" y="4809"/>
                  </a:cubicBezTo>
                  <a:lnTo>
                    <a:pt x="12276" y="1171"/>
                  </a:lnTo>
                  <a:cubicBezTo>
                    <a:pt x="12276" y="1171"/>
                    <a:pt x="10866" y="1"/>
                    <a:pt x="8973"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4"/>
            <p:cNvSpPr/>
            <p:nvPr/>
          </p:nvSpPr>
          <p:spPr>
            <a:xfrm>
              <a:off x="6391925" y="1585375"/>
              <a:ext cx="175300" cy="41275"/>
            </a:xfrm>
            <a:custGeom>
              <a:avLst/>
              <a:gdLst/>
              <a:ahLst/>
              <a:cxnLst/>
              <a:rect l="l" t="t" r="r" b="b"/>
              <a:pathLst>
                <a:path w="7012" h="1651" extrusionOk="0">
                  <a:moveTo>
                    <a:pt x="7012" y="0"/>
                  </a:moveTo>
                  <a:cubicBezTo>
                    <a:pt x="7012" y="0"/>
                    <a:pt x="6902" y="49"/>
                    <a:pt x="6719" y="145"/>
                  </a:cubicBezTo>
                  <a:cubicBezTo>
                    <a:pt x="6534" y="229"/>
                    <a:pt x="6282" y="394"/>
                    <a:pt x="5958" y="514"/>
                  </a:cubicBezTo>
                  <a:cubicBezTo>
                    <a:pt x="5798" y="576"/>
                    <a:pt x="5625" y="645"/>
                    <a:pt x="5449" y="723"/>
                  </a:cubicBezTo>
                  <a:cubicBezTo>
                    <a:pt x="5276" y="811"/>
                    <a:pt x="5064" y="838"/>
                    <a:pt x="4864" y="908"/>
                  </a:cubicBezTo>
                  <a:cubicBezTo>
                    <a:pt x="4661" y="971"/>
                    <a:pt x="4455" y="1042"/>
                    <a:pt x="4233" y="1069"/>
                  </a:cubicBezTo>
                  <a:cubicBezTo>
                    <a:pt x="4015" y="1104"/>
                    <a:pt x="3794" y="1149"/>
                    <a:pt x="3572" y="1179"/>
                  </a:cubicBezTo>
                  <a:cubicBezTo>
                    <a:pt x="3348" y="1189"/>
                    <a:pt x="3125" y="1200"/>
                    <a:pt x="2903" y="1209"/>
                  </a:cubicBezTo>
                  <a:cubicBezTo>
                    <a:pt x="2858" y="1214"/>
                    <a:pt x="2814" y="1217"/>
                    <a:pt x="2770" y="1217"/>
                  </a:cubicBezTo>
                  <a:cubicBezTo>
                    <a:pt x="2595" y="1217"/>
                    <a:pt x="2423" y="1182"/>
                    <a:pt x="2255" y="1176"/>
                  </a:cubicBezTo>
                  <a:cubicBezTo>
                    <a:pt x="2046" y="1153"/>
                    <a:pt x="1837" y="1156"/>
                    <a:pt x="1649" y="1099"/>
                  </a:cubicBezTo>
                  <a:cubicBezTo>
                    <a:pt x="1460" y="1054"/>
                    <a:pt x="1278" y="1016"/>
                    <a:pt x="1108" y="982"/>
                  </a:cubicBezTo>
                  <a:cubicBezTo>
                    <a:pt x="935" y="956"/>
                    <a:pt x="792" y="892"/>
                    <a:pt x="657" y="848"/>
                  </a:cubicBezTo>
                  <a:cubicBezTo>
                    <a:pt x="522" y="803"/>
                    <a:pt x="406" y="764"/>
                    <a:pt x="310" y="731"/>
                  </a:cubicBezTo>
                  <a:cubicBezTo>
                    <a:pt x="116" y="665"/>
                    <a:pt x="0" y="633"/>
                    <a:pt x="0" y="633"/>
                  </a:cubicBezTo>
                  <a:lnTo>
                    <a:pt x="0" y="633"/>
                  </a:lnTo>
                  <a:cubicBezTo>
                    <a:pt x="0" y="633"/>
                    <a:pt x="97" y="701"/>
                    <a:pt x="271" y="809"/>
                  </a:cubicBezTo>
                  <a:cubicBezTo>
                    <a:pt x="360" y="863"/>
                    <a:pt x="466" y="929"/>
                    <a:pt x="589" y="1004"/>
                  </a:cubicBezTo>
                  <a:cubicBezTo>
                    <a:pt x="714" y="1078"/>
                    <a:pt x="849" y="1177"/>
                    <a:pt x="1022" y="1228"/>
                  </a:cubicBezTo>
                  <a:cubicBezTo>
                    <a:pt x="1189" y="1292"/>
                    <a:pt x="1374" y="1359"/>
                    <a:pt x="1569" y="1427"/>
                  </a:cubicBezTo>
                  <a:cubicBezTo>
                    <a:pt x="1760" y="1509"/>
                    <a:pt x="1978" y="1537"/>
                    <a:pt x="2202" y="1573"/>
                  </a:cubicBezTo>
                  <a:cubicBezTo>
                    <a:pt x="2315" y="1589"/>
                    <a:pt x="2429" y="1606"/>
                    <a:pt x="2543" y="1625"/>
                  </a:cubicBezTo>
                  <a:lnTo>
                    <a:pt x="2719" y="1651"/>
                  </a:lnTo>
                  <a:lnTo>
                    <a:pt x="2897" y="1648"/>
                  </a:lnTo>
                  <a:cubicBezTo>
                    <a:pt x="3136" y="1640"/>
                    <a:pt x="3378" y="1634"/>
                    <a:pt x="3621" y="1628"/>
                  </a:cubicBezTo>
                  <a:cubicBezTo>
                    <a:pt x="3862" y="1594"/>
                    <a:pt x="4098" y="1538"/>
                    <a:pt x="4331" y="1493"/>
                  </a:cubicBezTo>
                  <a:cubicBezTo>
                    <a:pt x="4568" y="1461"/>
                    <a:pt x="4781" y="1362"/>
                    <a:pt x="4993" y="1284"/>
                  </a:cubicBezTo>
                  <a:cubicBezTo>
                    <a:pt x="5202" y="1198"/>
                    <a:pt x="5413" y="1143"/>
                    <a:pt x="5590" y="1027"/>
                  </a:cubicBezTo>
                  <a:cubicBezTo>
                    <a:pt x="5772" y="926"/>
                    <a:pt x="5939" y="824"/>
                    <a:pt x="6094" y="732"/>
                  </a:cubicBezTo>
                  <a:cubicBezTo>
                    <a:pt x="6253" y="648"/>
                    <a:pt x="6375" y="545"/>
                    <a:pt x="6484" y="451"/>
                  </a:cubicBezTo>
                  <a:cubicBezTo>
                    <a:pt x="6594" y="361"/>
                    <a:pt x="6690" y="280"/>
                    <a:pt x="6770" y="214"/>
                  </a:cubicBezTo>
                  <a:cubicBezTo>
                    <a:pt x="6925" y="80"/>
                    <a:pt x="7012" y="0"/>
                    <a:pt x="7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4"/>
            <p:cNvSpPr/>
            <p:nvPr/>
          </p:nvSpPr>
          <p:spPr>
            <a:xfrm>
              <a:off x="6205250" y="1271775"/>
              <a:ext cx="143900" cy="78150"/>
            </a:xfrm>
            <a:custGeom>
              <a:avLst/>
              <a:gdLst/>
              <a:ahLst/>
              <a:cxnLst/>
              <a:rect l="l" t="t" r="r" b="b"/>
              <a:pathLst>
                <a:path w="5756" h="3126" extrusionOk="0">
                  <a:moveTo>
                    <a:pt x="4509" y="0"/>
                  </a:moveTo>
                  <a:cubicBezTo>
                    <a:pt x="4004" y="0"/>
                    <a:pt x="3266" y="219"/>
                    <a:pt x="2163" y="800"/>
                  </a:cubicBezTo>
                  <a:cubicBezTo>
                    <a:pt x="0" y="1936"/>
                    <a:pt x="1022" y="2845"/>
                    <a:pt x="1022" y="2845"/>
                  </a:cubicBezTo>
                  <a:cubicBezTo>
                    <a:pt x="1225" y="3037"/>
                    <a:pt x="1485" y="3126"/>
                    <a:pt x="1806" y="3126"/>
                  </a:cubicBezTo>
                  <a:cubicBezTo>
                    <a:pt x="2361" y="3126"/>
                    <a:pt x="3098" y="2858"/>
                    <a:pt x="4033" y="2390"/>
                  </a:cubicBezTo>
                  <a:cubicBezTo>
                    <a:pt x="5261" y="1778"/>
                    <a:pt x="5755" y="1000"/>
                    <a:pt x="5437" y="481"/>
                  </a:cubicBezTo>
                  <a:cubicBezTo>
                    <a:pt x="5264" y="203"/>
                    <a:pt x="4994" y="0"/>
                    <a:pt x="4509"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4"/>
            <p:cNvSpPr/>
            <p:nvPr/>
          </p:nvSpPr>
          <p:spPr>
            <a:xfrm>
              <a:off x="6282450" y="1397950"/>
              <a:ext cx="52000" cy="63325"/>
            </a:xfrm>
            <a:custGeom>
              <a:avLst/>
              <a:gdLst/>
              <a:ahLst/>
              <a:cxnLst/>
              <a:rect l="l" t="t" r="r" b="b"/>
              <a:pathLst>
                <a:path w="2080" h="2533" extrusionOk="0">
                  <a:moveTo>
                    <a:pt x="1041" y="0"/>
                  </a:moveTo>
                  <a:cubicBezTo>
                    <a:pt x="467" y="0"/>
                    <a:pt x="1" y="567"/>
                    <a:pt x="1" y="1266"/>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4"/>
            <p:cNvSpPr/>
            <p:nvPr/>
          </p:nvSpPr>
          <p:spPr>
            <a:xfrm>
              <a:off x="6567475" y="1271775"/>
              <a:ext cx="143900" cy="78150"/>
            </a:xfrm>
            <a:custGeom>
              <a:avLst/>
              <a:gdLst/>
              <a:ahLst/>
              <a:cxnLst/>
              <a:rect l="l" t="t" r="r" b="b"/>
              <a:pathLst>
                <a:path w="5756" h="3126" extrusionOk="0">
                  <a:moveTo>
                    <a:pt x="1248" y="0"/>
                  </a:moveTo>
                  <a:cubicBezTo>
                    <a:pt x="763" y="0"/>
                    <a:pt x="493" y="203"/>
                    <a:pt x="321" y="481"/>
                  </a:cubicBezTo>
                  <a:cubicBezTo>
                    <a:pt x="1" y="1000"/>
                    <a:pt x="495" y="1778"/>
                    <a:pt x="1725" y="2390"/>
                  </a:cubicBezTo>
                  <a:cubicBezTo>
                    <a:pt x="2659" y="2858"/>
                    <a:pt x="3394" y="3126"/>
                    <a:pt x="3950" y="3126"/>
                  </a:cubicBezTo>
                  <a:cubicBezTo>
                    <a:pt x="4270" y="3126"/>
                    <a:pt x="4530" y="3037"/>
                    <a:pt x="4734" y="2845"/>
                  </a:cubicBezTo>
                  <a:cubicBezTo>
                    <a:pt x="4734" y="2845"/>
                    <a:pt x="5756" y="1936"/>
                    <a:pt x="3593" y="800"/>
                  </a:cubicBezTo>
                  <a:cubicBezTo>
                    <a:pt x="2491" y="219"/>
                    <a:pt x="1753" y="0"/>
                    <a:pt x="124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4"/>
            <p:cNvSpPr/>
            <p:nvPr/>
          </p:nvSpPr>
          <p:spPr>
            <a:xfrm>
              <a:off x="6582200" y="1397950"/>
              <a:ext cx="51950" cy="63325"/>
            </a:xfrm>
            <a:custGeom>
              <a:avLst/>
              <a:gdLst/>
              <a:ahLst/>
              <a:cxnLst/>
              <a:rect l="l" t="t" r="r" b="b"/>
              <a:pathLst>
                <a:path w="2078" h="2533" extrusionOk="0">
                  <a:moveTo>
                    <a:pt x="1039" y="0"/>
                  </a:moveTo>
                  <a:cubicBezTo>
                    <a:pt x="464" y="0"/>
                    <a:pt x="1" y="568"/>
                    <a:pt x="1" y="1267"/>
                  </a:cubicBezTo>
                  <a:cubicBezTo>
                    <a:pt x="1" y="1966"/>
                    <a:pt x="467" y="2533"/>
                    <a:pt x="1039" y="2533"/>
                  </a:cubicBezTo>
                  <a:cubicBezTo>
                    <a:pt x="1612" y="2533"/>
                    <a:pt x="2078" y="1966"/>
                    <a:pt x="2078" y="1266"/>
                  </a:cubicBezTo>
                  <a:cubicBezTo>
                    <a:pt x="2078" y="567"/>
                    <a:pt x="1612" y="0"/>
                    <a:pt x="1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4"/>
            <p:cNvSpPr/>
            <p:nvPr/>
          </p:nvSpPr>
          <p:spPr>
            <a:xfrm>
              <a:off x="6039825" y="1491500"/>
              <a:ext cx="219325" cy="241575"/>
            </a:xfrm>
            <a:custGeom>
              <a:avLst/>
              <a:gdLst/>
              <a:ahLst/>
              <a:cxnLst/>
              <a:rect l="l" t="t" r="r" b="b"/>
              <a:pathLst>
                <a:path w="8773" h="9663" extrusionOk="0">
                  <a:moveTo>
                    <a:pt x="4832" y="1"/>
                  </a:moveTo>
                  <a:cubicBezTo>
                    <a:pt x="2168" y="1"/>
                    <a:pt x="1" y="2167"/>
                    <a:pt x="1" y="4832"/>
                  </a:cubicBezTo>
                  <a:cubicBezTo>
                    <a:pt x="1" y="7495"/>
                    <a:pt x="2167" y="9662"/>
                    <a:pt x="4832" y="9662"/>
                  </a:cubicBezTo>
                  <a:cubicBezTo>
                    <a:pt x="6369" y="9662"/>
                    <a:pt x="7781" y="8956"/>
                    <a:pt x="8705" y="7720"/>
                  </a:cubicBezTo>
                  <a:cubicBezTo>
                    <a:pt x="8773" y="7630"/>
                    <a:pt x="8754" y="7503"/>
                    <a:pt x="8664" y="7435"/>
                  </a:cubicBezTo>
                  <a:cubicBezTo>
                    <a:pt x="8628" y="7408"/>
                    <a:pt x="8585" y="7394"/>
                    <a:pt x="8543" y="7394"/>
                  </a:cubicBezTo>
                  <a:cubicBezTo>
                    <a:pt x="8481" y="7394"/>
                    <a:pt x="8419" y="7423"/>
                    <a:pt x="8379" y="7477"/>
                  </a:cubicBezTo>
                  <a:cubicBezTo>
                    <a:pt x="7532" y="8607"/>
                    <a:pt x="6240" y="9257"/>
                    <a:pt x="4832" y="9257"/>
                  </a:cubicBezTo>
                  <a:cubicBezTo>
                    <a:pt x="2392" y="9257"/>
                    <a:pt x="408" y="7273"/>
                    <a:pt x="408" y="4833"/>
                  </a:cubicBezTo>
                  <a:cubicBezTo>
                    <a:pt x="408" y="2395"/>
                    <a:pt x="2392" y="411"/>
                    <a:pt x="4832" y="411"/>
                  </a:cubicBezTo>
                  <a:cubicBezTo>
                    <a:pt x="4944" y="411"/>
                    <a:pt x="5036" y="318"/>
                    <a:pt x="5036" y="205"/>
                  </a:cubicBezTo>
                  <a:cubicBezTo>
                    <a:pt x="5036" y="92"/>
                    <a:pt x="4944"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4"/>
            <p:cNvSpPr/>
            <p:nvPr/>
          </p:nvSpPr>
          <p:spPr>
            <a:xfrm>
              <a:off x="6646350" y="1491475"/>
              <a:ext cx="219400" cy="241600"/>
            </a:xfrm>
            <a:custGeom>
              <a:avLst/>
              <a:gdLst/>
              <a:ahLst/>
              <a:cxnLst/>
              <a:rect l="l" t="t" r="r" b="b"/>
              <a:pathLst>
                <a:path w="8776" h="9664" extrusionOk="0">
                  <a:moveTo>
                    <a:pt x="3943" y="0"/>
                  </a:moveTo>
                  <a:cubicBezTo>
                    <a:pt x="3830" y="0"/>
                    <a:pt x="3737" y="92"/>
                    <a:pt x="3737" y="205"/>
                  </a:cubicBezTo>
                  <a:cubicBezTo>
                    <a:pt x="3737" y="317"/>
                    <a:pt x="3830" y="409"/>
                    <a:pt x="3943" y="409"/>
                  </a:cubicBezTo>
                  <a:cubicBezTo>
                    <a:pt x="6381" y="409"/>
                    <a:pt x="8365" y="2393"/>
                    <a:pt x="8365" y="4833"/>
                  </a:cubicBezTo>
                  <a:cubicBezTo>
                    <a:pt x="8365" y="7271"/>
                    <a:pt x="6381" y="9255"/>
                    <a:pt x="3943" y="9255"/>
                  </a:cubicBezTo>
                  <a:cubicBezTo>
                    <a:pt x="2532" y="9255"/>
                    <a:pt x="1239" y="8607"/>
                    <a:pt x="396" y="7475"/>
                  </a:cubicBezTo>
                  <a:cubicBezTo>
                    <a:pt x="355" y="7422"/>
                    <a:pt x="294" y="7394"/>
                    <a:pt x="232" y="7394"/>
                  </a:cubicBezTo>
                  <a:cubicBezTo>
                    <a:pt x="189" y="7394"/>
                    <a:pt x="147" y="7407"/>
                    <a:pt x="110" y="7434"/>
                  </a:cubicBezTo>
                  <a:cubicBezTo>
                    <a:pt x="20" y="7502"/>
                    <a:pt x="0" y="7630"/>
                    <a:pt x="68" y="7720"/>
                  </a:cubicBezTo>
                  <a:cubicBezTo>
                    <a:pt x="991" y="8954"/>
                    <a:pt x="2402" y="9663"/>
                    <a:pt x="3943" y="9663"/>
                  </a:cubicBezTo>
                  <a:cubicBezTo>
                    <a:pt x="6606" y="9663"/>
                    <a:pt x="8775" y="7496"/>
                    <a:pt x="8772" y="4830"/>
                  </a:cubicBezTo>
                  <a:cubicBezTo>
                    <a:pt x="8772" y="2168"/>
                    <a:pt x="6606" y="0"/>
                    <a:pt x="39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44"/>
          <p:cNvGrpSpPr/>
          <p:nvPr/>
        </p:nvGrpSpPr>
        <p:grpSpPr>
          <a:xfrm>
            <a:off x="879252" y="1969675"/>
            <a:ext cx="412485" cy="441445"/>
            <a:chOff x="2152100" y="3158900"/>
            <a:chExt cx="1558900" cy="1668350"/>
          </a:xfrm>
        </p:grpSpPr>
        <p:sp>
          <p:nvSpPr>
            <p:cNvPr id="1705" name="Google Shape;1705;p44"/>
            <p:cNvSpPr/>
            <p:nvPr/>
          </p:nvSpPr>
          <p:spPr>
            <a:xfrm>
              <a:off x="2163475" y="3970000"/>
              <a:ext cx="1547475" cy="857200"/>
            </a:xfrm>
            <a:custGeom>
              <a:avLst/>
              <a:gdLst/>
              <a:ahLst/>
              <a:cxnLst/>
              <a:rect l="l" t="t" r="r" b="b"/>
              <a:pathLst>
                <a:path w="61899" h="34288" extrusionOk="0">
                  <a:moveTo>
                    <a:pt x="25488" y="0"/>
                  </a:moveTo>
                  <a:lnTo>
                    <a:pt x="25488" y="0"/>
                  </a:lnTo>
                  <a:cubicBezTo>
                    <a:pt x="25488" y="0"/>
                    <a:pt x="26552" y="8041"/>
                    <a:pt x="23214" y="10469"/>
                  </a:cubicBezTo>
                  <a:cubicBezTo>
                    <a:pt x="20615" y="12358"/>
                    <a:pt x="5766" y="15476"/>
                    <a:pt x="3339" y="21999"/>
                  </a:cubicBezTo>
                  <a:cubicBezTo>
                    <a:pt x="911" y="28522"/>
                    <a:pt x="1" y="34288"/>
                    <a:pt x="1" y="34288"/>
                  </a:cubicBezTo>
                  <a:lnTo>
                    <a:pt x="61899" y="34288"/>
                  </a:lnTo>
                  <a:cubicBezTo>
                    <a:pt x="61899" y="34288"/>
                    <a:pt x="60988" y="28522"/>
                    <a:pt x="58561" y="21999"/>
                  </a:cubicBezTo>
                  <a:cubicBezTo>
                    <a:pt x="56133" y="15476"/>
                    <a:pt x="41288" y="12358"/>
                    <a:pt x="38687" y="10469"/>
                  </a:cubicBezTo>
                  <a:cubicBezTo>
                    <a:pt x="35351" y="8041"/>
                    <a:pt x="36412" y="0"/>
                    <a:pt x="36412" y="0"/>
                  </a:cubicBezTo>
                  <a:lnTo>
                    <a:pt x="36412" y="0"/>
                  </a:lnTo>
                  <a:lnTo>
                    <a:pt x="30950" y="143"/>
                  </a:lnTo>
                  <a:lnTo>
                    <a:pt x="25488" y="0"/>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4"/>
            <p:cNvSpPr/>
            <p:nvPr/>
          </p:nvSpPr>
          <p:spPr>
            <a:xfrm>
              <a:off x="2152100" y="4232150"/>
              <a:ext cx="1558900" cy="595100"/>
            </a:xfrm>
            <a:custGeom>
              <a:avLst/>
              <a:gdLst/>
              <a:ahLst/>
              <a:cxnLst/>
              <a:rect l="l" t="t" r="r" b="b"/>
              <a:pathLst>
                <a:path w="62356" h="23804" extrusionOk="0">
                  <a:moveTo>
                    <a:pt x="23082" y="1"/>
                  </a:moveTo>
                  <a:cubicBezTo>
                    <a:pt x="19788" y="1923"/>
                    <a:pt x="5727" y="5068"/>
                    <a:pt x="3362" y="11423"/>
                  </a:cubicBezTo>
                  <a:cubicBezTo>
                    <a:pt x="917" y="17995"/>
                    <a:pt x="0" y="23802"/>
                    <a:pt x="0" y="23803"/>
                  </a:cubicBezTo>
                  <a:lnTo>
                    <a:pt x="62355" y="23803"/>
                  </a:lnTo>
                  <a:cubicBezTo>
                    <a:pt x="62355" y="23803"/>
                    <a:pt x="61439" y="17997"/>
                    <a:pt x="58993" y="11424"/>
                  </a:cubicBezTo>
                  <a:cubicBezTo>
                    <a:pt x="56845" y="5652"/>
                    <a:pt x="45055" y="2531"/>
                    <a:pt x="40438" y="565"/>
                  </a:cubicBezTo>
                  <a:cubicBezTo>
                    <a:pt x="38051" y="1734"/>
                    <a:pt x="35263" y="2406"/>
                    <a:pt x="32286" y="2406"/>
                  </a:cubicBezTo>
                  <a:cubicBezTo>
                    <a:pt x="28857" y="2406"/>
                    <a:pt x="25684" y="1514"/>
                    <a:pt x="23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4"/>
            <p:cNvSpPr/>
            <p:nvPr/>
          </p:nvSpPr>
          <p:spPr>
            <a:xfrm>
              <a:off x="2852875" y="4257400"/>
              <a:ext cx="100375" cy="38725"/>
            </a:xfrm>
            <a:custGeom>
              <a:avLst/>
              <a:gdLst/>
              <a:ahLst/>
              <a:cxnLst/>
              <a:rect l="l" t="t" r="r" b="b"/>
              <a:pathLst>
                <a:path w="4015" h="1549" extrusionOk="0">
                  <a:moveTo>
                    <a:pt x="2622" y="1"/>
                  </a:moveTo>
                  <a:cubicBezTo>
                    <a:pt x="2622" y="1"/>
                    <a:pt x="1" y="1235"/>
                    <a:pt x="1644" y="1417"/>
                  </a:cubicBezTo>
                  <a:cubicBezTo>
                    <a:pt x="2632" y="1526"/>
                    <a:pt x="3289" y="1548"/>
                    <a:pt x="3656" y="1548"/>
                  </a:cubicBezTo>
                  <a:cubicBezTo>
                    <a:pt x="3899" y="1548"/>
                    <a:pt x="4014" y="1539"/>
                    <a:pt x="4014" y="1539"/>
                  </a:cubicBezTo>
                  <a:lnTo>
                    <a:pt x="3643" y="205"/>
                  </a:lnTo>
                  <a:lnTo>
                    <a:pt x="2981" y="1478"/>
                  </a:lnTo>
                  <a:lnTo>
                    <a:pt x="26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4"/>
            <p:cNvSpPr/>
            <p:nvPr/>
          </p:nvSpPr>
          <p:spPr>
            <a:xfrm>
              <a:off x="2668350" y="4196150"/>
              <a:ext cx="250100" cy="173525"/>
            </a:xfrm>
            <a:custGeom>
              <a:avLst/>
              <a:gdLst/>
              <a:ahLst/>
              <a:cxnLst/>
              <a:rect l="l" t="t" r="r" b="b"/>
              <a:pathLst>
                <a:path w="10004" h="6941" extrusionOk="0">
                  <a:moveTo>
                    <a:pt x="2450" y="1"/>
                  </a:moveTo>
                  <a:lnTo>
                    <a:pt x="0" y="1838"/>
                  </a:lnTo>
                  <a:lnTo>
                    <a:pt x="7961" y="6941"/>
                  </a:lnTo>
                  <a:lnTo>
                    <a:pt x="10003" y="2451"/>
                  </a:lnTo>
                  <a:lnTo>
                    <a:pt x="24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4"/>
            <p:cNvSpPr/>
            <p:nvPr/>
          </p:nvSpPr>
          <p:spPr>
            <a:xfrm>
              <a:off x="2943925" y="4201275"/>
              <a:ext cx="245000" cy="183725"/>
            </a:xfrm>
            <a:custGeom>
              <a:avLst/>
              <a:gdLst/>
              <a:ahLst/>
              <a:cxnLst/>
              <a:rect l="l" t="t" r="r" b="b"/>
              <a:pathLst>
                <a:path w="9800" h="7349" extrusionOk="0">
                  <a:moveTo>
                    <a:pt x="7961" y="0"/>
                  </a:moveTo>
                  <a:lnTo>
                    <a:pt x="1" y="2449"/>
                  </a:lnTo>
                  <a:lnTo>
                    <a:pt x="815" y="7349"/>
                  </a:lnTo>
                  <a:lnTo>
                    <a:pt x="9799" y="1633"/>
                  </a:lnTo>
                  <a:lnTo>
                    <a:pt x="796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4"/>
            <p:cNvSpPr/>
            <p:nvPr/>
          </p:nvSpPr>
          <p:spPr>
            <a:xfrm>
              <a:off x="3144300" y="3602950"/>
              <a:ext cx="160475" cy="183800"/>
            </a:xfrm>
            <a:custGeom>
              <a:avLst/>
              <a:gdLst/>
              <a:ahLst/>
              <a:cxnLst/>
              <a:rect l="l" t="t" r="r" b="b"/>
              <a:pathLst>
                <a:path w="6419" h="7352" extrusionOk="0">
                  <a:moveTo>
                    <a:pt x="3328" y="0"/>
                  </a:moveTo>
                  <a:cubicBezTo>
                    <a:pt x="2586" y="0"/>
                    <a:pt x="1474" y="335"/>
                    <a:pt x="890" y="2147"/>
                  </a:cubicBezTo>
                  <a:cubicBezTo>
                    <a:pt x="0" y="4900"/>
                    <a:pt x="840" y="7017"/>
                    <a:pt x="2447" y="7272"/>
                  </a:cubicBezTo>
                  <a:cubicBezTo>
                    <a:pt x="2628" y="7325"/>
                    <a:pt x="2810" y="7351"/>
                    <a:pt x="2992" y="7351"/>
                  </a:cubicBezTo>
                  <a:cubicBezTo>
                    <a:pt x="4377" y="7351"/>
                    <a:pt x="5715" y="5841"/>
                    <a:pt x="6047" y="3306"/>
                  </a:cubicBezTo>
                  <a:cubicBezTo>
                    <a:pt x="6418" y="454"/>
                    <a:pt x="4260" y="134"/>
                    <a:pt x="4055" y="110"/>
                  </a:cubicBezTo>
                  <a:cubicBezTo>
                    <a:pt x="3989" y="88"/>
                    <a:pt x="3707" y="0"/>
                    <a:pt x="3328"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4"/>
            <p:cNvSpPr/>
            <p:nvPr/>
          </p:nvSpPr>
          <p:spPr>
            <a:xfrm>
              <a:off x="2576550" y="3602950"/>
              <a:ext cx="160450" cy="183800"/>
            </a:xfrm>
            <a:custGeom>
              <a:avLst/>
              <a:gdLst/>
              <a:ahLst/>
              <a:cxnLst/>
              <a:rect l="l" t="t" r="r" b="b"/>
              <a:pathLst>
                <a:path w="6418" h="7352" extrusionOk="0">
                  <a:moveTo>
                    <a:pt x="3092" y="0"/>
                  </a:moveTo>
                  <a:cubicBezTo>
                    <a:pt x="2713" y="0"/>
                    <a:pt x="2431" y="88"/>
                    <a:pt x="2365" y="110"/>
                  </a:cubicBezTo>
                  <a:cubicBezTo>
                    <a:pt x="2160" y="134"/>
                    <a:pt x="1" y="454"/>
                    <a:pt x="373" y="3306"/>
                  </a:cubicBezTo>
                  <a:cubicBezTo>
                    <a:pt x="706" y="5841"/>
                    <a:pt x="2044" y="7351"/>
                    <a:pt x="3428" y="7351"/>
                  </a:cubicBezTo>
                  <a:cubicBezTo>
                    <a:pt x="3610" y="7351"/>
                    <a:pt x="3792" y="7325"/>
                    <a:pt x="3973" y="7272"/>
                  </a:cubicBezTo>
                  <a:cubicBezTo>
                    <a:pt x="5578" y="7017"/>
                    <a:pt x="6417" y="4900"/>
                    <a:pt x="5530" y="2147"/>
                  </a:cubicBezTo>
                  <a:cubicBezTo>
                    <a:pt x="4946" y="335"/>
                    <a:pt x="3834" y="0"/>
                    <a:pt x="3092"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4"/>
            <p:cNvSpPr/>
            <p:nvPr/>
          </p:nvSpPr>
          <p:spPr>
            <a:xfrm>
              <a:off x="2642475" y="3267200"/>
              <a:ext cx="607225" cy="770175"/>
            </a:xfrm>
            <a:custGeom>
              <a:avLst/>
              <a:gdLst/>
              <a:ahLst/>
              <a:cxnLst/>
              <a:rect l="l" t="t" r="r" b="b"/>
              <a:pathLst>
                <a:path w="24289" h="30807" extrusionOk="0">
                  <a:moveTo>
                    <a:pt x="11364" y="1"/>
                  </a:moveTo>
                  <a:cubicBezTo>
                    <a:pt x="8929" y="1"/>
                    <a:pt x="2014" y="923"/>
                    <a:pt x="1072" y="11272"/>
                  </a:cubicBezTo>
                  <a:cubicBezTo>
                    <a:pt x="0" y="23024"/>
                    <a:pt x="5070" y="30806"/>
                    <a:pt x="11612" y="30806"/>
                  </a:cubicBezTo>
                  <a:cubicBezTo>
                    <a:pt x="11788" y="30806"/>
                    <a:pt x="11966" y="30801"/>
                    <a:pt x="12144" y="30789"/>
                  </a:cubicBezTo>
                  <a:cubicBezTo>
                    <a:pt x="12323" y="30801"/>
                    <a:pt x="12501" y="30806"/>
                    <a:pt x="12678" y="30806"/>
                  </a:cubicBezTo>
                  <a:cubicBezTo>
                    <a:pt x="19221" y="30806"/>
                    <a:pt x="24289" y="23024"/>
                    <a:pt x="23219" y="11272"/>
                  </a:cubicBezTo>
                  <a:cubicBezTo>
                    <a:pt x="22275" y="923"/>
                    <a:pt x="15361" y="1"/>
                    <a:pt x="12926" y="1"/>
                  </a:cubicBezTo>
                  <a:cubicBezTo>
                    <a:pt x="12537" y="1"/>
                    <a:pt x="12263" y="24"/>
                    <a:pt x="12144" y="37"/>
                  </a:cubicBezTo>
                  <a:cubicBezTo>
                    <a:pt x="12026" y="24"/>
                    <a:pt x="11752" y="1"/>
                    <a:pt x="11364"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4"/>
            <p:cNvSpPr/>
            <p:nvPr/>
          </p:nvSpPr>
          <p:spPr>
            <a:xfrm>
              <a:off x="2860600" y="3856400"/>
              <a:ext cx="175975" cy="34075"/>
            </a:xfrm>
            <a:custGeom>
              <a:avLst/>
              <a:gdLst/>
              <a:ahLst/>
              <a:cxnLst/>
              <a:rect l="l" t="t" r="r" b="b"/>
              <a:pathLst>
                <a:path w="7039" h="1363" extrusionOk="0">
                  <a:moveTo>
                    <a:pt x="7039" y="0"/>
                  </a:moveTo>
                  <a:cubicBezTo>
                    <a:pt x="7039" y="0"/>
                    <a:pt x="6928" y="41"/>
                    <a:pt x="6740" y="121"/>
                  </a:cubicBezTo>
                  <a:cubicBezTo>
                    <a:pt x="6550" y="193"/>
                    <a:pt x="6284" y="337"/>
                    <a:pt x="5952" y="430"/>
                  </a:cubicBezTo>
                  <a:cubicBezTo>
                    <a:pt x="5787" y="481"/>
                    <a:pt x="5611" y="536"/>
                    <a:pt x="5428" y="600"/>
                  </a:cubicBezTo>
                  <a:cubicBezTo>
                    <a:pt x="5250" y="675"/>
                    <a:pt x="5035" y="684"/>
                    <a:pt x="4832" y="741"/>
                  </a:cubicBezTo>
                  <a:cubicBezTo>
                    <a:pt x="4625" y="787"/>
                    <a:pt x="4413" y="841"/>
                    <a:pt x="4191" y="850"/>
                  </a:cubicBezTo>
                  <a:cubicBezTo>
                    <a:pt x="3968" y="869"/>
                    <a:pt x="3744" y="899"/>
                    <a:pt x="3522" y="910"/>
                  </a:cubicBezTo>
                  <a:cubicBezTo>
                    <a:pt x="3296" y="904"/>
                    <a:pt x="3072" y="896"/>
                    <a:pt x="2850" y="889"/>
                  </a:cubicBezTo>
                  <a:cubicBezTo>
                    <a:pt x="2835" y="889"/>
                    <a:pt x="2819" y="890"/>
                    <a:pt x="2804" y="890"/>
                  </a:cubicBezTo>
                  <a:cubicBezTo>
                    <a:pt x="2599" y="890"/>
                    <a:pt x="2403" y="827"/>
                    <a:pt x="2207" y="805"/>
                  </a:cubicBezTo>
                  <a:cubicBezTo>
                    <a:pt x="1999" y="766"/>
                    <a:pt x="1790" y="752"/>
                    <a:pt x="1608" y="681"/>
                  </a:cubicBezTo>
                  <a:cubicBezTo>
                    <a:pt x="1422" y="621"/>
                    <a:pt x="1245" y="570"/>
                    <a:pt x="1079" y="524"/>
                  </a:cubicBezTo>
                  <a:cubicBezTo>
                    <a:pt x="908" y="483"/>
                    <a:pt x="771" y="408"/>
                    <a:pt x="639" y="355"/>
                  </a:cubicBezTo>
                  <a:cubicBezTo>
                    <a:pt x="510" y="300"/>
                    <a:pt x="397" y="248"/>
                    <a:pt x="304" y="209"/>
                  </a:cubicBezTo>
                  <a:cubicBezTo>
                    <a:pt x="113" y="128"/>
                    <a:pt x="0" y="88"/>
                    <a:pt x="0" y="88"/>
                  </a:cubicBezTo>
                  <a:lnTo>
                    <a:pt x="0" y="88"/>
                  </a:lnTo>
                  <a:cubicBezTo>
                    <a:pt x="0" y="88"/>
                    <a:pt x="90" y="163"/>
                    <a:pt x="256" y="285"/>
                  </a:cubicBezTo>
                  <a:cubicBezTo>
                    <a:pt x="338" y="345"/>
                    <a:pt x="442" y="420"/>
                    <a:pt x="559" y="504"/>
                  </a:cubicBezTo>
                  <a:cubicBezTo>
                    <a:pt x="676" y="587"/>
                    <a:pt x="804" y="698"/>
                    <a:pt x="973" y="761"/>
                  </a:cubicBezTo>
                  <a:cubicBezTo>
                    <a:pt x="1133" y="836"/>
                    <a:pt x="1311" y="919"/>
                    <a:pt x="1500" y="1001"/>
                  </a:cubicBezTo>
                  <a:cubicBezTo>
                    <a:pt x="1683" y="1099"/>
                    <a:pt x="1900" y="1143"/>
                    <a:pt x="2119" y="1195"/>
                  </a:cubicBezTo>
                  <a:cubicBezTo>
                    <a:pt x="2231" y="1222"/>
                    <a:pt x="2342" y="1249"/>
                    <a:pt x="2456" y="1277"/>
                  </a:cubicBezTo>
                  <a:lnTo>
                    <a:pt x="2629" y="1316"/>
                  </a:lnTo>
                  <a:lnTo>
                    <a:pt x="2808" y="1325"/>
                  </a:lnTo>
                  <a:cubicBezTo>
                    <a:pt x="3047" y="1337"/>
                    <a:pt x="3289" y="1350"/>
                    <a:pt x="3531" y="1362"/>
                  </a:cubicBezTo>
                  <a:cubicBezTo>
                    <a:pt x="3771" y="1344"/>
                    <a:pt x="4012" y="1308"/>
                    <a:pt x="4249" y="1283"/>
                  </a:cubicBezTo>
                  <a:cubicBezTo>
                    <a:pt x="4490" y="1269"/>
                    <a:pt x="4709" y="1186"/>
                    <a:pt x="4927" y="1126"/>
                  </a:cubicBezTo>
                  <a:cubicBezTo>
                    <a:pt x="5140" y="1057"/>
                    <a:pt x="5355" y="1015"/>
                    <a:pt x="5542" y="916"/>
                  </a:cubicBezTo>
                  <a:cubicBezTo>
                    <a:pt x="5730" y="829"/>
                    <a:pt x="5906" y="743"/>
                    <a:pt x="6065" y="662"/>
                  </a:cubicBezTo>
                  <a:cubicBezTo>
                    <a:pt x="6230" y="588"/>
                    <a:pt x="6362" y="495"/>
                    <a:pt x="6477" y="411"/>
                  </a:cubicBezTo>
                  <a:cubicBezTo>
                    <a:pt x="6594" y="328"/>
                    <a:pt x="6695" y="256"/>
                    <a:pt x="6779" y="196"/>
                  </a:cubicBezTo>
                  <a:cubicBezTo>
                    <a:pt x="6947" y="76"/>
                    <a:pt x="7039" y="0"/>
                    <a:pt x="7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4"/>
            <p:cNvSpPr/>
            <p:nvPr/>
          </p:nvSpPr>
          <p:spPr>
            <a:xfrm>
              <a:off x="2688300" y="3504575"/>
              <a:ext cx="143900" cy="78125"/>
            </a:xfrm>
            <a:custGeom>
              <a:avLst/>
              <a:gdLst/>
              <a:ahLst/>
              <a:cxnLst/>
              <a:rect l="l" t="t" r="r" b="b"/>
              <a:pathLst>
                <a:path w="5756" h="3125" extrusionOk="0">
                  <a:moveTo>
                    <a:pt x="4509" y="0"/>
                  </a:moveTo>
                  <a:cubicBezTo>
                    <a:pt x="4004" y="0"/>
                    <a:pt x="3266" y="219"/>
                    <a:pt x="2163" y="799"/>
                  </a:cubicBezTo>
                  <a:cubicBezTo>
                    <a:pt x="1" y="1935"/>
                    <a:pt x="1023" y="2844"/>
                    <a:pt x="1023" y="2844"/>
                  </a:cubicBezTo>
                  <a:cubicBezTo>
                    <a:pt x="1226" y="3036"/>
                    <a:pt x="1486" y="3125"/>
                    <a:pt x="1807" y="3125"/>
                  </a:cubicBezTo>
                  <a:cubicBezTo>
                    <a:pt x="2362" y="3125"/>
                    <a:pt x="3099" y="2857"/>
                    <a:pt x="4033" y="2390"/>
                  </a:cubicBezTo>
                  <a:cubicBezTo>
                    <a:pt x="5261" y="1777"/>
                    <a:pt x="5756" y="1000"/>
                    <a:pt x="5436" y="481"/>
                  </a:cubicBezTo>
                  <a:cubicBezTo>
                    <a:pt x="5264" y="202"/>
                    <a:pt x="4994" y="0"/>
                    <a:pt x="450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4"/>
            <p:cNvSpPr/>
            <p:nvPr/>
          </p:nvSpPr>
          <p:spPr>
            <a:xfrm>
              <a:off x="2765525" y="3630725"/>
              <a:ext cx="52000" cy="63325"/>
            </a:xfrm>
            <a:custGeom>
              <a:avLst/>
              <a:gdLst/>
              <a:ahLst/>
              <a:cxnLst/>
              <a:rect l="l" t="t" r="r" b="b"/>
              <a:pathLst>
                <a:path w="2080" h="2533" extrusionOk="0">
                  <a:moveTo>
                    <a:pt x="1040" y="0"/>
                  </a:moveTo>
                  <a:cubicBezTo>
                    <a:pt x="466" y="0"/>
                    <a:pt x="0" y="568"/>
                    <a:pt x="0" y="1267"/>
                  </a:cubicBezTo>
                  <a:cubicBezTo>
                    <a:pt x="0" y="1966"/>
                    <a:pt x="466" y="2533"/>
                    <a:pt x="1040" y="2533"/>
                  </a:cubicBezTo>
                  <a:cubicBezTo>
                    <a:pt x="1613" y="2533"/>
                    <a:pt x="2079" y="1966"/>
                    <a:pt x="2079" y="1267"/>
                  </a:cubicBezTo>
                  <a:cubicBezTo>
                    <a:pt x="2079" y="568"/>
                    <a:pt x="1613" y="0"/>
                    <a:pt x="1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4"/>
            <p:cNvSpPr/>
            <p:nvPr/>
          </p:nvSpPr>
          <p:spPr>
            <a:xfrm>
              <a:off x="3059900" y="3504575"/>
              <a:ext cx="143900" cy="78125"/>
            </a:xfrm>
            <a:custGeom>
              <a:avLst/>
              <a:gdLst/>
              <a:ahLst/>
              <a:cxnLst/>
              <a:rect l="l" t="t" r="r" b="b"/>
              <a:pathLst>
                <a:path w="5756" h="3125" extrusionOk="0">
                  <a:moveTo>
                    <a:pt x="1247" y="0"/>
                  </a:moveTo>
                  <a:cubicBezTo>
                    <a:pt x="762" y="0"/>
                    <a:pt x="492" y="202"/>
                    <a:pt x="320" y="481"/>
                  </a:cubicBezTo>
                  <a:cubicBezTo>
                    <a:pt x="0" y="1000"/>
                    <a:pt x="495" y="1777"/>
                    <a:pt x="1723" y="2390"/>
                  </a:cubicBezTo>
                  <a:cubicBezTo>
                    <a:pt x="2657" y="2857"/>
                    <a:pt x="3394" y="3125"/>
                    <a:pt x="3949" y="3125"/>
                  </a:cubicBezTo>
                  <a:cubicBezTo>
                    <a:pt x="4270" y="3125"/>
                    <a:pt x="4530" y="3036"/>
                    <a:pt x="4733" y="2844"/>
                  </a:cubicBezTo>
                  <a:cubicBezTo>
                    <a:pt x="4733" y="2844"/>
                    <a:pt x="5755" y="1935"/>
                    <a:pt x="3592" y="799"/>
                  </a:cubicBezTo>
                  <a:cubicBezTo>
                    <a:pt x="2489" y="219"/>
                    <a:pt x="1752" y="0"/>
                    <a:pt x="1247"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4"/>
            <p:cNvSpPr/>
            <p:nvPr/>
          </p:nvSpPr>
          <p:spPr>
            <a:xfrm>
              <a:off x="3074575" y="3630725"/>
              <a:ext cx="52000" cy="63325"/>
            </a:xfrm>
            <a:custGeom>
              <a:avLst/>
              <a:gdLst/>
              <a:ahLst/>
              <a:cxnLst/>
              <a:rect l="l" t="t" r="r" b="b"/>
              <a:pathLst>
                <a:path w="2080" h="2533" extrusionOk="0">
                  <a:moveTo>
                    <a:pt x="1041" y="0"/>
                  </a:moveTo>
                  <a:cubicBezTo>
                    <a:pt x="467" y="0"/>
                    <a:pt x="1" y="568"/>
                    <a:pt x="1" y="1267"/>
                  </a:cubicBezTo>
                  <a:cubicBezTo>
                    <a:pt x="1" y="1966"/>
                    <a:pt x="467" y="2533"/>
                    <a:pt x="1041" y="2533"/>
                  </a:cubicBezTo>
                  <a:cubicBezTo>
                    <a:pt x="1614" y="2533"/>
                    <a:pt x="2080" y="1966"/>
                    <a:pt x="2080" y="1267"/>
                  </a:cubicBezTo>
                  <a:cubicBezTo>
                    <a:pt x="2080" y="568"/>
                    <a:pt x="1614" y="0"/>
                    <a:pt x="1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4"/>
            <p:cNvSpPr/>
            <p:nvPr/>
          </p:nvSpPr>
          <p:spPr>
            <a:xfrm>
              <a:off x="2515225" y="3158900"/>
              <a:ext cx="772550" cy="529325"/>
            </a:xfrm>
            <a:custGeom>
              <a:avLst/>
              <a:gdLst/>
              <a:ahLst/>
              <a:cxnLst/>
              <a:rect l="l" t="t" r="r" b="b"/>
              <a:pathLst>
                <a:path w="30902" h="21173" extrusionOk="0">
                  <a:moveTo>
                    <a:pt x="4936" y="0"/>
                  </a:moveTo>
                  <a:cubicBezTo>
                    <a:pt x="2759" y="0"/>
                    <a:pt x="928" y="896"/>
                    <a:pt x="612" y="3524"/>
                  </a:cubicBezTo>
                  <a:cubicBezTo>
                    <a:pt x="1" y="8627"/>
                    <a:pt x="5512" y="10056"/>
                    <a:pt x="5512" y="10056"/>
                  </a:cubicBezTo>
                  <a:cubicBezTo>
                    <a:pt x="5512" y="14154"/>
                    <a:pt x="5905" y="18738"/>
                    <a:pt x="6145" y="21173"/>
                  </a:cubicBezTo>
                  <a:cubicBezTo>
                    <a:pt x="6486" y="21155"/>
                    <a:pt x="6830" y="21135"/>
                    <a:pt x="7172" y="21119"/>
                  </a:cubicBezTo>
                  <a:lnTo>
                    <a:pt x="7350" y="10464"/>
                  </a:lnTo>
                  <a:cubicBezTo>
                    <a:pt x="9225" y="11305"/>
                    <a:pt x="11021" y="11631"/>
                    <a:pt x="12699" y="11631"/>
                  </a:cubicBezTo>
                  <a:cubicBezTo>
                    <a:pt x="18422" y="11631"/>
                    <a:pt x="22774" y="7845"/>
                    <a:pt x="24208" y="7845"/>
                  </a:cubicBezTo>
                  <a:cubicBezTo>
                    <a:pt x="24598" y="7845"/>
                    <a:pt x="24772" y="8124"/>
                    <a:pt x="24702" y="8831"/>
                  </a:cubicBezTo>
                  <a:cubicBezTo>
                    <a:pt x="24294" y="12914"/>
                    <a:pt x="27559" y="15977"/>
                    <a:pt x="27559" y="15977"/>
                  </a:cubicBezTo>
                  <a:lnTo>
                    <a:pt x="27311" y="20690"/>
                  </a:lnTo>
                  <a:cubicBezTo>
                    <a:pt x="27867" y="20690"/>
                    <a:pt x="28423" y="20692"/>
                    <a:pt x="28978" y="20693"/>
                  </a:cubicBezTo>
                  <a:cubicBezTo>
                    <a:pt x="29735" y="16955"/>
                    <a:pt x="30902" y="10491"/>
                    <a:pt x="30619" y="7402"/>
                  </a:cubicBezTo>
                  <a:cubicBezTo>
                    <a:pt x="30339" y="4314"/>
                    <a:pt x="28611" y="3832"/>
                    <a:pt x="27558" y="3832"/>
                  </a:cubicBezTo>
                  <a:cubicBezTo>
                    <a:pt x="27080" y="3832"/>
                    <a:pt x="26741" y="3931"/>
                    <a:pt x="26741" y="3931"/>
                  </a:cubicBezTo>
                  <a:cubicBezTo>
                    <a:pt x="26118" y="1982"/>
                    <a:pt x="24183" y="1463"/>
                    <a:pt x="21837" y="1463"/>
                  </a:cubicBezTo>
                  <a:cubicBezTo>
                    <a:pt x="19160" y="1463"/>
                    <a:pt x="15947" y="2139"/>
                    <a:pt x="13534" y="2139"/>
                  </a:cubicBezTo>
                  <a:cubicBezTo>
                    <a:pt x="12525" y="2139"/>
                    <a:pt x="11656" y="2021"/>
                    <a:pt x="11024" y="1686"/>
                  </a:cubicBezTo>
                  <a:cubicBezTo>
                    <a:pt x="9341" y="795"/>
                    <a:pt x="6985" y="0"/>
                    <a:pt x="4936"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 name="Google Shape;1719;p44"/>
          <p:cNvSpPr/>
          <p:nvPr/>
        </p:nvSpPr>
        <p:spPr>
          <a:xfrm>
            <a:off x="4794661"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4"/>
          <p:cNvSpPr/>
          <p:nvPr/>
        </p:nvSpPr>
        <p:spPr>
          <a:xfrm>
            <a:off x="2005297" y="3276681"/>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4"/>
          <p:cNvSpPr/>
          <p:nvPr/>
        </p:nvSpPr>
        <p:spPr>
          <a:xfrm>
            <a:off x="2005381" y="4011997"/>
            <a:ext cx="539700" cy="539700"/>
          </a:xfrm>
          <a:prstGeom prst="roundRect">
            <a:avLst>
              <a:gd name="adj" fmla="val 7723"/>
            </a:avLst>
          </a:prstGeom>
          <a:solidFill>
            <a:schemeClr val="lt1"/>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2" name="Google Shape;1722;p44"/>
          <p:cNvGrpSpPr/>
          <p:nvPr/>
        </p:nvGrpSpPr>
        <p:grpSpPr>
          <a:xfrm>
            <a:off x="4857637" y="1989843"/>
            <a:ext cx="413561" cy="432024"/>
            <a:chOff x="403400" y="933975"/>
            <a:chExt cx="1572475" cy="1642675"/>
          </a:xfrm>
        </p:grpSpPr>
        <p:sp>
          <p:nvSpPr>
            <p:cNvPr id="1723" name="Google Shape;1723;p44"/>
            <p:cNvSpPr/>
            <p:nvPr/>
          </p:nvSpPr>
          <p:spPr>
            <a:xfrm>
              <a:off x="417475" y="1719400"/>
              <a:ext cx="1547425" cy="857250"/>
            </a:xfrm>
            <a:custGeom>
              <a:avLst/>
              <a:gdLst/>
              <a:ahLst/>
              <a:cxnLst/>
              <a:rect l="l" t="t" r="r" b="b"/>
              <a:pathLst>
                <a:path w="61897" h="34290" extrusionOk="0">
                  <a:moveTo>
                    <a:pt x="25486" y="1"/>
                  </a:moveTo>
                  <a:lnTo>
                    <a:pt x="25486" y="1"/>
                  </a:lnTo>
                  <a:cubicBezTo>
                    <a:pt x="25486" y="1"/>
                    <a:pt x="26548" y="8042"/>
                    <a:pt x="23210" y="10469"/>
                  </a:cubicBezTo>
                  <a:cubicBezTo>
                    <a:pt x="20611" y="12360"/>
                    <a:pt x="5763" y="15476"/>
                    <a:pt x="3337" y="21999"/>
                  </a:cubicBezTo>
                  <a:cubicBezTo>
                    <a:pt x="909" y="28523"/>
                    <a:pt x="0" y="34290"/>
                    <a:pt x="0" y="34290"/>
                  </a:cubicBezTo>
                  <a:lnTo>
                    <a:pt x="61897" y="34290"/>
                  </a:lnTo>
                  <a:cubicBezTo>
                    <a:pt x="61897" y="34290"/>
                    <a:pt x="60985" y="28523"/>
                    <a:pt x="58557" y="21999"/>
                  </a:cubicBezTo>
                  <a:cubicBezTo>
                    <a:pt x="56130" y="15476"/>
                    <a:pt x="41284" y="12359"/>
                    <a:pt x="38684" y="10469"/>
                  </a:cubicBezTo>
                  <a:cubicBezTo>
                    <a:pt x="35347" y="8042"/>
                    <a:pt x="36408" y="1"/>
                    <a:pt x="36408" y="1"/>
                  </a:cubicBezTo>
                  <a:lnTo>
                    <a:pt x="36408" y="1"/>
                  </a:lnTo>
                  <a:lnTo>
                    <a:pt x="30946" y="145"/>
                  </a:lnTo>
                  <a:lnTo>
                    <a:pt x="25486" y="1"/>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4"/>
            <p:cNvSpPr/>
            <p:nvPr/>
          </p:nvSpPr>
          <p:spPr>
            <a:xfrm>
              <a:off x="403400" y="2119450"/>
              <a:ext cx="1572475" cy="457200"/>
            </a:xfrm>
            <a:custGeom>
              <a:avLst/>
              <a:gdLst/>
              <a:ahLst/>
              <a:cxnLst/>
              <a:rect l="l" t="t" r="r" b="b"/>
              <a:pathLst>
                <a:path w="62899" h="18288" extrusionOk="0">
                  <a:moveTo>
                    <a:pt x="9876" y="0"/>
                  </a:moveTo>
                  <a:cubicBezTo>
                    <a:pt x="8299" y="828"/>
                    <a:pt x="6847" y="1751"/>
                    <a:pt x="5691" y="2781"/>
                  </a:cubicBezTo>
                  <a:cubicBezTo>
                    <a:pt x="5618" y="2845"/>
                    <a:pt x="5549" y="2912"/>
                    <a:pt x="5479" y="2976"/>
                  </a:cubicBezTo>
                  <a:cubicBezTo>
                    <a:pt x="5418" y="3033"/>
                    <a:pt x="5358" y="3090"/>
                    <a:pt x="5295" y="3148"/>
                  </a:cubicBezTo>
                  <a:cubicBezTo>
                    <a:pt x="5197" y="3245"/>
                    <a:pt x="5104" y="3340"/>
                    <a:pt x="5009" y="3438"/>
                  </a:cubicBezTo>
                  <a:cubicBezTo>
                    <a:pt x="4911" y="3538"/>
                    <a:pt x="4818" y="3645"/>
                    <a:pt x="4723" y="3750"/>
                  </a:cubicBezTo>
                  <a:cubicBezTo>
                    <a:pt x="4639" y="3851"/>
                    <a:pt x="4557" y="3947"/>
                    <a:pt x="4480" y="4049"/>
                  </a:cubicBezTo>
                  <a:cubicBezTo>
                    <a:pt x="4381" y="4168"/>
                    <a:pt x="4292" y="4285"/>
                    <a:pt x="4205" y="4404"/>
                  </a:cubicBezTo>
                  <a:cubicBezTo>
                    <a:pt x="4205" y="4409"/>
                    <a:pt x="4202" y="4409"/>
                    <a:pt x="4202" y="4412"/>
                  </a:cubicBezTo>
                  <a:cubicBezTo>
                    <a:pt x="3859" y="4890"/>
                    <a:pt x="3586" y="5392"/>
                    <a:pt x="3390" y="5909"/>
                  </a:cubicBezTo>
                  <a:cubicBezTo>
                    <a:pt x="924" y="12478"/>
                    <a:pt x="1" y="18288"/>
                    <a:pt x="1" y="18288"/>
                  </a:cubicBezTo>
                  <a:lnTo>
                    <a:pt x="62899" y="18288"/>
                  </a:lnTo>
                  <a:cubicBezTo>
                    <a:pt x="62899" y="18288"/>
                    <a:pt x="61971" y="12478"/>
                    <a:pt x="59506" y="5909"/>
                  </a:cubicBezTo>
                  <a:cubicBezTo>
                    <a:pt x="59311" y="5393"/>
                    <a:pt x="59039" y="4890"/>
                    <a:pt x="58695" y="4412"/>
                  </a:cubicBezTo>
                  <a:cubicBezTo>
                    <a:pt x="58695" y="4409"/>
                    <a:pt x="58690" y="4409"/>
                    <a:pt x="58690" y="4404"/>
                  </a:cubicBezTo>
                  <a:cubicBezTo>
                    <a:pt x="58605" y="4285"/>
                    <a:pt x="58514" y="4168"/>
                    <a:pt x="58417" y="4049"/>
                  </a:cubicBezTo>
                  <a:cubicBezTo>
                    <a:pt x="58340" y="3946"/>
                    <a:pt x="58259" y="3848"/>
                    <a:pt x="58172" y="3750"/>
                  </a:cubicBezTo>
                  <a:cubicBezTo>
                    <a:pt x="58079" y="3645"/>
                    <a:pt x="57984" y="3538"/>
                    <a:pt x="57886" y="3438"/>
                  </a:cubicBezTo>
                  <a:cubicBezTo>
                    <a:pt x="57793" y="3338"/>
                    <a:pt x="57698" y="3245"/>
                    <a:pt x="57601" y="3148"/>
                  </a:cubicBezTo>
                  <a:cubicBezTo>
                    <a:pt x="57539" y="3090"/>
                    <a:pt x="57479" y="3033"/>
                    <a:pt x="57417" y="2976"/>
                  </a:cubicBezTo>
                  <a:cubicBezTo>
                    <a:pt x="57348" y="2913"/>
                    <a:pt x="57277" y="2847"/>
                    <a:pt x="57205" y="2781"/>
                  </a:cubicBezTo>
                  <a:cubicBezTo>
                    <a:pt x="56049" y="1751"/>
                    <a:pt x="54598" y="828"/>
                    <a:pt x="53021" y="0"/>
                  </a:cubicBezTo>
                  <a:cubicBezTo>
                    <a:pt x="51473" y="1046"/>
                    <a:pt x="49738" y="1981"/>
                    <a:pt x="47856" y="2781"/>
                  </a:cubicBezTo>
                  <a:cubicBezTo>
                    <a:pt x="46373" y="3415"/>
                    <a:pt x="44798" y="3961"/>
                    <a:pt x="43140" y="4415"/>
                  </a:cubicBezTo>
                  <a:cubicBezTo>
                    <a:pt x="39555" y="5399"/>
                    <a:pt x="35601" y="5945"/>
                    <a:pt x="31448" y="5945"/>
                  </a:cubicBezTo>
                  <a:cubicBezTo>
                    <a:pt x="27296" y="5945"/>
                    <a:pt x="23342" y="5399"/>
                    <a:pt x="19757" y="4415"/>
                  </a:cubicBezTo>
                  <a:cubicBezTo>
                    <a:pt x="18099" y="3961"/>
                    <a:pt x="16522" y="3414"/>
                    <a:pt x="15040" y="2781"/>
                  </a:cubicBezTo>
                  <a:cubicBezTo>
                    <a:pt x="13159" y="1981"/>
                    <a:pt x="11424" y="1045"/>
                    <a:pt x="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4"/>
            <p:cNvSpPr/>
            <p:nvPr/>
          </p:nvSpPr>
          <p:spPr>
            <a:xfrm>
              <a:off x="465025" y="2292075"/>
              <a:ext cx="1449125" cy="40825"/>
            </a:xfrm>
            <a:custGeom>
              <a:avLst/>
              <a:gdLst/>
              <a:ahLst/>
              <a:cxnLst/>
              <a:rect l="l" t="t" r="r" b="b"/>
              <a:pathLst>
                <a:path w="57965" h="1633" extrusionOk="0">
                  <a:moveTo>
                    <a:pt x="560" y="0"/>
                  </a:moveTo>
                  <a:cubicBezTo>
                    <a:pt x="360" y="555"/>
                    <a:pt x="175" y="1097"/>
                    <a:pt x="1" y="1632"/>
                  </a:cubicBezTo>
                  <a:lnTo>
                    <a:pt x="57964" y="1632"/>
                  </a:lnTo>
                  <a:cubicBezTo>
                    <a:pt x="57788" y="1099"/>
                    <a:pt x="57605" y="556"/>
                    <a:pt x="574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4"/>
            <p:cNvSpPr/>
            <p:nvPr/>
          </p:nvSpPr>
          <p:spPr>
            <a:xfrm>
              <a:off x="434525" y="2395375"/>
              <a:ext cx="1510125" cy="40825"/>
            </a:xfrm>
            <a:custGeom>
              <a:avLst/>
              <a:gdLst/>
              <a:ahLst/>
              <a:cxnLst/>
              <a:rect l="l" t="t" r="r" b="b"/>
              <a:pathLst>
                <a:path w="60405" h="1633" extrusionOk="0">
                  <a:moveTo>
                    <a:pt x="450" y="0"/>
                  </a:moveTo>
                  <a:cubicBezTo>
                    <a:pt x="286" y="567"/>
                    <a:pt x="136" y="1114"/>
                    <a:pt x="0" y="1632"/>
                  </a:cubicBezTo>
                  <a:lnTo>
                    <a:pt x="60405" y="1632"/>
                  </a:lnTo>
                  <a:cubicBezTo>
                    <a:pt x="60270" y="1114"/>
                    <a:pt x="60119" y="567"/>
                    <a:pt x="599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4"/>
            <p:cNvSpPr/>
            <p:nvPr/>
          </p:nvSpPr>
          <p:spPr>
            <a:xfrm>
              <a:off x="508425" y="2188875"/>
              <a:ext cx="388900" cy="40850"/>
            </a:xfrm>
            <a:custGeom>
              <a:avLst/>
              <a:gdLst/>
              <a:ahLst/>
              <a:cxnLst/>
              <a:rect l="l" t="t" r="r" b="b"/>
              <a:pathLst>
                <a:path w="15556" h="1634" extrusionOk="0">
                  <a:moveTo>
                    <a:pt x="10839" y="1"/>
                  </a:moveTo>
                  <a:lnTo>
                    <a:pt x="10839" y="2"/>
                  </a:lnTo>
                  <a:lnTo>
                    <a:pt x="1490" y="2"/>
                  </a:lnTo>
                  <a:cubicBezTo>
                    <a:pt x="1417" y="67"/>
                    <a:pt x="1348" y="132"/>
                    <a:pt x="1278" y="198"/>
                  </a:cubicBezTo>
                  <a:cubicBezTo>
                    <a:pt x="1217" y="255"/>
                    <a:pt x="1157" y="312"/>
                    <a:pt x="1094" y="369"/>
                  </a:cubicBezTo>
                  <a:cubicBezTo>
                    <a:pt x="996" y="467"/>
                    <a:pt x="903" y="560"/>
                    <a:pt x="808" y="658"/>
                  </a:cubicBezTo>
                  <a:cubicBezTo>
                    <a:pt x="710" y="760"/>
                    <a:pt x="617" y="867"/>
                    <a:pt x="522" y="972"/>
                  </a:cubicBezTo>
                  <a:cubicBezTo>
                    <a:pt x="438" y="1071"/>
                    <a:pt x="356" y="1169"/>
                    <a:pt x="279" y="1271"/>
                  </a:cubicBezTo>
                  <a:cubicBezTo>
                    <a:pt x="180" y="1390"/>
                    <a:pt x="91" y="1507"/>
                    <a:pt x="4" y="1626"/>
                  </a:cubicBezTo>
                  <a:cubicBezTo>
                    <a:pt x="4" y="1630"/>
                    <a:pt x="1" y="1630"/>
                    <a:pt x="1" y="1633"/>
                  </a:cubicBezTo>
                  <a:lnTo>
                    <a:pt x="15556" y="1633"/>
                  </a:lnTo>
                  <a:cubicBezTo>
                    <a:pt x="13898" y="1181"/>
                    <a:pt x="12321" y="634"/>
                    <a:pt x="10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4"/>
            <p:cNvSpPr/>
            <p:nvPr/>
          </p:nvSpPr>
          <p:spPr>
            <a:xfrm>
              <a:off x="1481875" y="2188925"/>
              <a:ext cx="388900" cy="40825"/>
            </a:xfrm>
            <a:custGeom>
              <a:avLst/>
              <a:gdLst/>
              <a:ahLst/>
              <a:cxnLst/>
              <a:rect l="l" t="t" r="r" b="b"/>
              <a:pathLst>
                <a:path w="15556" h="1633" extrusionOk="0">
                  <a:moveTo>
                    <a:pt x="4717" y="0"/>
                  </a:moveTo>
                  <a:cubicBezTo>
                    <a:pt x="3234" y="633"/>
                    <a:pt x="1659" y="1180"/>
                    <a:pt x="1" y="1633"/>
                  </a:cubicBezTo>
                  <a:lnTo>
                    <a:pt x="15556" y="1633"/>
                  </a:lnTo>
                  <a:cubicBezTo>
                    <a:pt x="15556" y="1628"/>
                    <a:pt x="15550" y="1628"/>
                    <a:pt x="15551" y="1624"/>
                  </a:cubicBezTo>
                  <a:cubicBezTo>
                    <a:pt x="15466" y="1505"/>
                    <a:pt x="15375" y="1388"/>
                    <a:pt x="15278" y="1269"/>
                  </a:cubicBezTo>
                  <a:cubicBezTo>
                    <a:pt x="15201" y="1165"/>
                    <a:pt x="15120" y="1067"/>
                    <a:pt x="15033" y="970"/>
                  </a:cubicBezTo>
                  <a:cubicBezTo>
                    <a:pt x="14940" y="865"/>
                    <a:pt x="14845" y="758"/>
                    <a:pt x="14747" y="656"/>
                  </a:cubicBezTo>
                  <a:cubicBezTo>
                    <a:pt x="14654" y="558"/>
                    <a:pt x="14559" y="465"/>
                    <a:pt x="14462" y="367"/>
                  </a:cubicBezTo>
                  <a:cubicBezTo>
                    <a:pt x="14400" y="310"/>
                    <a:pt x="14340" y="253"/>
                    <a:pt x="14278" y="196"/>
                  </a:cubicBezTo>
                  <a:cubicBezTo>
                    <a:pt x="14209" y="133"/>
                    <a:pt x="14138" y="66"/>
                    <a:pt x="140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4"/>
            <p:cNvSpPr/>
            <p:nvPr/>
          </p:nvSpPr>
          <p:spPr>
            <a:xfrm>
              <a:off x="410325" y="2498550"/>
              <a:ext cx="1558600" cy="40825"/>
            </a:xfrm>
            <a:custGeom>
              <a:avLst/>
              <a:gdLst/>
              <a:ahLst/>
              <a:cxnLst/>
              <a:rect l="l" t="t" r="r" b="b"/>
              <a:pathLst>
                <a:path w="62344" h="1633" extrusionOk="0">
                  <a:moveTo>
                    <a:pt x="351" y="0"/>
                  </a:moveTo>
                  <a:cubicBezTo>
                    <a:pt x="208" y="627"/>
                    <a:pt x="91" y="1176"/>
                    <a:pt x="0" y="1633"/>
                  </a:cubicBezTo>
                  <a:lnTo>
                    <a:pt x="62344" y="1633"/>
                  </a:lnTo>
                  <a:cubicBezTo>
                    <a:pt x="62251" y="1177"/>
                    <a:pt x="62132" y="630"/>
                    <a:pt x="61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4"/>
            <p:cNvSpPr/>
            <p:nvPr/>
          </p:nvSpPr>
          <p:spPr>
            <a:xfrm>
              <a:off x="1203775" y="1426850"/>
              <a:ext cx="374300" cy="357250"/>
            </a:xfrm>
            <a:custGeom>
              <a:avLst/>
              <a:gdLst/>
              <a:ahLst/>
              <a:cxnLst/>
              <a:rect l="l" t="t" r="r" b="b"/>
              <a:pathLst>
                <a:path w="14972" h="14290" extrusionOk="0">
                  <a:moveTo>
                    <a:pt x="7214" y="0"/>
                  </a:moveTo>
                  <a:lnTo>
                    <a:pt x="408" y="12657"/>
                  </a:lnTo>
                  <a:lnTo>
                    <a:pt x="1" y="13203"/>
                  </a:lnTo>
                  <a:lnTo>
                    <a:pt x="1770" y="14290"/>
                  </a:lnTo>
                  <a:cubicBezTo>
                    <a:pt x="1770" y="14290"/>
                    <a:pt x="10071" y="14017"/>
                    <a:pt x="12521" y="8710"/>
                  </a:cubicBezTo>
                  <a:cubicBezTo>
                    <a:pt x="14971" y="3403"/>
                    <a:pt x="7214" y="0"/>
                    <a:pt x="7214"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4"/>
            <p:cNvSpPr/>
            <p:nvPr/>
          </p:nvSpPr>
          <p:spPr>
            <a:xfrm>
              <a:off x="758125" y="984125"/>
              <a:ext cx="445675" cy="789875"/>
            </a:xfrm>
            <a:custGeom>
              <a:avLst/>
              <a:gdLst/>
              <a:ahLst/>
              <a:cxnLst/>
              <a:rect l="l" t="t" r="r" b="b"/>
              <a:pathLst>
                <a:path w="17827" h="31595" extrusionOk="0">
                  <a:moveTo>
                    <a:pt x="11623" y="0"/>
                  </a:moveTo>
                  <a:cubicBezTo>
                    <a:pt x="9362" y="0"/>
                    <a:pt x="6083" y="993"/>
                    <a:pt x="3946" y="6008"/>
                  </a:cubicBezTo>
                  <a:cubicBezTo>
                    <a:pt x="408" y="14308"/>
                    <a:pt x="1" y="25738"/>
                    <a:pt x="6396" y="30501"/>
                  </a:cubicBezTo>
                  <a:lnTo>
                    <a:pt x="6124" y="28596"/>
                  </a:lnTo>
                  <a:lnTo>
                    <a:pt x="6124" y="28596"/>
                  </a:lnTo>
                  <a:cubicBezTo>
                    <a:pt x="6124" y="28596"/>
                    <a:pt x="7687" y="31594"/>
                    <a:pt x="12473" y="31594"/>
                  </a:cubicBezTo>
                  <a:cubicBezTo>
                    <a:pt x="12578" y="31594"/>
                    <a:pt x="12684" y="31593"/>
                    <a:pt x="12792" y="31590"/>
                  </a:cubicBezTo>
                  <a:cubicBezTo>
                    <a:pt x="17827" y="31454"/>
                    <a:pt x="14152" y="427"/>
                    <a:pt x="14152" y="427"/>
                  </a:cubicBezTo>
                  <a:cubicBezTo>
                    <a:pt x="14152" y="427"/>
                    <a:pt x="13106" y="0"/>
                    <a:pt x="1162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4"/>
            <p:cNvSpPr/>
            <p:nvPr/>
          </p:nvSpPr>
          <p:spPr>
            <a:xfrm>
              <a:off x="830500" y="1352375"/>
              <a:ext cx="160475" cy="183775"/>
            </a:xfrm>
            <a:custGeom>
              <a:avLst/>
              <a:gdLst/>
              <a:ahLst/>
              <a:cxnLst/>
              <a:rect l="l" t="t" r="r" b="b"/>
              <a:pathLst>
                <a:path w="6419" h="7351" extrusionOk="0">
                  <a:moveTo>
                    <a:pt x="3092" y="0"/>
                  </a:moveTo>
                  <a:cubicBezTo>
                    <a:pt x="2713" y="0"/>
                    <a:pt x="2431" y="87"/>
                    <a:pt x="2365" y="110"/>
                  </a:cubicBezTo>
                  <a:cubicBezTo>
                    <a:pt x="2159" y="134"/>
                    <a:pt x="1" y="454"/>
                    <a:pt x="373" y="3305"/>
                  </a:cubicBezTo>
                  <a:cubicBezTo>
                    <a:pt x="705" y="5841"/>
                    <a:pt x="2043" y="7351"/>
                    <a:pt x="3428" y="7351"/>
                  </a:cubicBezTo>
                  <a:cubicBezTo>
                    <a:pt x="3610" y="7351"/>
                    <a:pt x="3792" y="7325"/>
                    <a:pt x="3973" y="7272"/>
                  </a:cubicBezTo>
                  <a:cubicBezTo>
                    <a:pt x="5578" y="7016"/>
                    <a:pt x="6419" y="4901"/>
                    <a:pt x="5530" y="2146"/>
                  </a:cubicBezTo>
                  <a:cubicBezTo>
                    <a:pt x="4945" y="335"/>
                    <a:pt x="3833" y="0"/>
                    <a:pt x="3092"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4"/>
            <p:cNvSpPr/>
            <p:nvPr/>
          </p:nvSpPr>
          <p:spPr>
            <a:xfrm>
              <a:off x="896450" y="1016625"/>
              <a:ext cx="607250" cy="770150"/>
            </a:xfrm>
            <a:custGeom>
              <a:avLst/>
              <a:gdLst/>
              <a:ahLst/>
              <a:cxnLst/>
              <a:rect l="l" t="t" r="r" b="b"/>
              <a:pathLst>
                <a:path w="24290" h="30806" extrusionOk="0">
                  <a:moveTo>
                    <a:pt x="11365" y="1"/>
                  </a:moveTo>
                  <a:cubicBezTo>
                    <a:pt x="8930" y="1"/>
                    <a:pt x="2015" y="922"/>
                    <a:pt x="1072" y="11272"/>
                  </a:cubicBezTo>
                  <a:cubicBezTo>
                    <a:pt x="1" y="23024"/>
                    <a:pt x="5070" y="30806"/>
                    <a:pt x="11612" y="30806"/>
                  </a:cubicBezTo>
                  <a:cubicBezTo>
                    <a:pt x="11789" y="30806"/>
                    <a:pt x="11966" y="30800"/>
                    <a:pt x="12145" y="30789"/>
                  </a:cubicBezTo>
                  <a:cubicBezTo>
                    <a:pt x="12324" y="30800"/>
                    <a:pt x="12501" y="30806"/>
                    <a:pt x="12678" y="30806"/>
                  </a:cubicBezTo>
                  <a:cubicBezTo>
                    <a:pt x="19221" y="30806"/>
                    <a:pt x="24289" y="23024"/>
                    <a:pt x="23219" y="11272"/>
                  </a:cubicBezTo>
                  <a:cubicBezTo>
                    <a:pt x="22275" y="922"/>
                    <a:pt x="15360" y="1"/>
                    <a:pt x="12925" y="1"/>
                  </a:cubicBezTo>
                  <a:cubicBezTo>
                    <a:pt x="12537" y="1"/>
                    <a:pt x="12263" y="24"/>
                    <a:pt x="12145" y="36"/>
                  </a:cubicBezTo>
                  <a:cubicBezTo>
                    <a:pt x="12027" y="24"/>
                    <a:pt x="11753" y="1"/>
                    <a:pt x="11365"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4"/>
            <p:cNvSpPr/>
            <p:nvPr/>
          </p:nvSpPr>
          <p:spPr>
            <a:xfrm>
              <a:off x="1101375" y="1601975"/>
              <a:ext cx="196925" cy="39750"/>
            </a:xfrm>
            <a:custGeom>
              <a:avLst/>
              <a:gdLst/>
              <a:ahLst/>
              <a:cxnLst/>
              <a:rect l="l" t="t" r="r" b="b"/>
              <a:pathLst>
                <a:path w="7877" h="1590" extrusionOk="0">
                  <a:moveTo>
                    <a:pt x="1" y="1"/>
                  </a:moveTo>
                  <a:cubicBezTo>
                    <a:pt x="1" y="1"/>
                    <a:pt x="99" y="89"/>
                    <a:pt x="270" y="244"/>
                  </a:cubicBezTo>
                  <a:cubicBezTo>
                    <a:pt x="356" y="324"/>
                    <a:pt x="462" y="416"/>
                    <a:pt x="598" y="506"/>
                  </a:cubicBezTo>
                  <a:cubicBezTo>
                    <a:pt x="730" y="600"/>
                    <a:pt x="876" y="715"/>
                    <a:pt x="1055" y="806"/>
                  </a:cubicBezTo>
                  <a:cubicBezTo>
                    <a:pt x="1227" y="909"/>
                    <a:pt x="1417" y="1015"/>
                    <a:pt x="1633" y="1101"/>
                  </a:cubicBezTo>
                  <a:cubicBezTo>
                    <a:pt x="1842" y="1203"/>
                    <a:pt x="2075" y="1278"/>
                    <a:pt x="2317" y="1355"/>
                  </a:cubicBezTo>
                  <a:cubicBezTo>
                    <a:pt x="2564" y="1414"/>
                    <a:pt x="2815" y="1496"/>
                    <a:pt x="3082" y="1520"/>
                  </a:cubicBezTo>
                  <a:cubicBezTo>
                    <a:pt x="3345" y="1564"/>
                    <a:pt x="3617" y="1577"/>
                    <a:pt x="3888" y="1589"/>
                  </a:cubicBezTo>
                  <a:cubicBezTo>
                    <a:pt x="4160" y="1580"/>
                    <a:pt x="4430" y="1579"/>
                    <a:pt x="4696" y="1541"/>
                  </a:cubicBezTo>
                  <a:cubicBezTo>
                    <a:pt x="4963" y="1520"/>
                    <a:pt x="5217" y="1454"/>
                    <a:pt x="5465" y="1405"/>
                  </a:cubicBezTo>
                  <a:cubicBezTo>
                    <a:pt x="5707" y="1337"/>
                    <a:pt x="5944" y="1274"/>
                    <a:pt x="6157" y="1187"/>
                  </a:cubicBezTo>
                  <a:cubicBezTo>
                    <a:pt x="6375" y="1108"/>
                    <a:pt x="6575" y="1023"/>
                    <a:pt x="6753" y="931"/>
                  </a:cubicBezTo>
                  <a:cubicBezTo>
                    <a:pt x="6936" y="848"/>
                    <a:pt x="7095" y="754"/>
                    <a:pt x="7234" y="670"/>
                  </a:cubicBezTo>
                  <a:cubicBezTo>
                    <a:pt x="7376" y="588"/>
                    <a:pt x="7494" y="512"/>
                    <a:pt x="7585" y="443"/>
                  </a:cubicBezTo>
                  <a:cubicBezTo>
                    <a:pt x="7770" y="304"/>
                    <a:pt x="7877" y="226"/>
                    <a:pt x="7877" y="226"/>
                  </a:cubicBezTo>
                  <a:lnTo>
                    <a:pt x="7877" y="226"/>
                  </a:lnTo>
                  <a:cubicBezTo>
                    <a:pt x="7877" y="226"/>
                    <a:pt x="7752" y="273"/>
                    <a:pt x="7537" y="354"/>
                  </a:cubicBezTo>
                  <a:cubicBezTo>
                    <a:pt x="7319" y="441"/>
                    <a:pt x="7016" y="548"/>
                    <a:pt x="6646" y="661"/>
                  </a:cubicBezTo>
                  <a:cubicBezTo>
                    <a:pt x="6463" y="721"/>
                    <a:pt x="6260" y="772"/>
                    <a:pt x="6046" y="826"/>
                  </a:cubicBezTo>
                  <a:cubicBezTo>
                    <a:pt x="5836" y="886"/>
                    <a:pt x="5606" y="915"/>
                    <a:pt x="5374" y="967"/>
                  </a:cubicBezTo>
                  <a:cubicBezTo>
                    <a:pt x="5140" y="1000"/>
                    <a:pt x="4896" y="1036"/>
                    <a:pt x="4648" y="1053"/>
                  </a:cubicBezTo>
                  <a:cubicBezTo>
                    <a:pt x="4400" y="1083"/>
                    <a:pt x="4149" y="1077"/>
                    <a:pt x="3897" y="1081"/>
                  </a:cubicBezTo>
                  <a:cubicBezTo>
                    <a:pt x="3646" y="1074"/>
                    <a:pt x="3393" y="1068"/>
                    <a:pt x="3148" y="1032"/>
                  </a:cubicBezTo>
                  <a:cubicBezTo>
                    <a:pt x="2900" y="1012"/>
                    <a:pt x="2661" y="961"/>
                    <a:pt x="2428" y="919"/>
                  </a:cubicBezTo>
                  <a:cubicBezTo>
                    <a:pt x="2201" y="859"/>
                    <a:pt x="1973" y="818"/>
                    <a:pt x="1767" y="745"/>
                  </a:cubicBezTo>
                  <a:cubicBezTo>
                    <a:pt x="1557" y="683"/>
                    <a:pt x="1363" y="611"/>
                    <a:pt x="1182" y="542"/>
                  </a:cubicBezTo>
                  <a:cubicBezTo>
                    <a:pt x="1000" y="479"/>
                    <a:pt x="841" y="399"/>
                    <a:pt x="695" y="337"/>
                  </a:cubicBezTo>
                  <a:cubicBezTo>
                    <a:pt x="551" y="274"/>
                    <a:pt x="425" y="216"/>
                    <a:pt x="326" y="160"/>
                  </a:cubicBezTo>
                  <a:cubicBezTo>
                    <a:pt x="120" y="59"/>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4"/>
            <p:cNvSpPr/>
            <p:nvPr/>
          </p:nvSpPr>
          <p:spPr>
            <a:xfrm>
              <a:off x="1040475" y="933975"/>
              <a:ext cx="607975" cy="836550"/>
            </a:xfrm>
            <a:custGeom>
              <a:avLst/>
              <a:gdLst/>
              <a:ahLst/>
              <a:cxnLst/>
              <a:rect l="l" t="t" r="r" b="b"/>
              <a:pathLst>
                <a:path w="24319" h="33462" extrusionOk="0">
                  <a:moveTo>
                    <a:pt x="7318" y="0"/>
                  </a:moveTo>
                  <a:cubicBezTo>
                    <a:pt x="3612" y="0"/>
                    <a:pt x="403" y="1692"/>
                    <a:pt x="1" y="6652"/>
                  </a:cubicBezTo>
                  <a:cubicBezTo>
                    <a:pt x="1" y="6652"/>
                    <a:pt x="545" y="13456"/>
                    <a:pt x="7758" y="14137"/>
                  </a:cubicBezTo>
                  <a:cubicBezTo>
                    <a:pt x="7758" y="14137"/>
                    <a:pt x="5987" y="13049"/>
                    <a:pt x="5308" y="11552"/>
                  </a:cubicBezTo>
                  <a:lnTo>
                    <a:pt x="5308" y="11552"/>
                  </a:lnTo>
                  <a:cubicBezTo>
                    <a:pt x="5308" y="11552"/>
                    <a:pt x="7486" y="12912"/>
                    <a:pt x="10615" y="13321"/>
                  </a:cubicBezTo>
                  <a:lnTo>
                    <a:pt x="9936" y="11281"/>
                  </a:lnTo>
                  <a:lnTo>
                    <a:pt x="9936" y="11281"/>
                  </a:lnTo>
                  <a:cubicBezTo>
                    <a:pt x="9936" y="11282"/>
                    <a:pt x="14971" y="13458"/>
                    <a:pt x="14697" y="18902"/>
                  </a:cubicBezTo>
                  <a:cubicBezTo>
                    <a:pt x="14697" y="18902"/>
                    <a:pt x="16194" y="17403"/>
                    <a:pt x="16194" y="15499"/>
                  </a:cubicBezTo>
                  <a:lnTo>
                    <a:pt x="16194" y="15499"/>
                  </a:lnTo>
                  <a:cubicBezTo>
                    <a:pt x="16194" y="15500"/>
                    <a:pt x="17693" y="25842"/>
                    <a:pt x="13883" y="33462"/>
                  </a:cubicBezTo>
                  <a:cubicBezTo>
                    <a:pt x="13883" y="33462"/>
                    <a:pt x="17012" y="32509"/>
                    <a:pt x="19053" y="29652"/>
                  </a:cubicBezTo>
                  <a:lnTo>
                    <a:pt x="19053" y="29652"/>
                  </a:lnTo>
                  <a:lnTo>
                    <a:pt x="17693" y="32374"/>
                  </a:lnTo>
                  <a:cubicBezTo>
                    <a:pt x="17693" y="32374"/>
                    <a:pt x="21368" y="30334"/>
                    <a:pt x="22455" y="26522"/>
                  </a:cubicBezTo>
                  <a:cubicBezTo>
                    <a:pt x="23543" y="22712"/>
                    <a:pt x="24318" y="8813"/>
                    <a:pt x="17828" y="3661"/>
                  </a:cubicBezTo>
                  <a:cubicBezTo>
                    <a:pt x="15480" y="1795"/>
                    <a:pt x="11135" y="0"/>
                    <a:pt x="7318"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4"/>
            <p:cNvSpPr/>
            <p:nvPr/>
          </p:nvSpPr>
          <p:spPr>
            <a:xfrm>
              <a:off x="1489175" y="1396750"/>
              <a:ext cx="68075" cy="156750"/>
            </a:xfrm>
            <a:custGeom>
              <a:avLst/>
              <a:gdLst/>
              <a:ahLst/>
              <a:cxnLst/>
              <a:rect l="l" t="t" r="r" b="b"/>
              <a:pathLst>
                <a:path w="2723" h="6270" extrusionOk="0">
                  <a:moveTo>
                    <a:pt x="1279" y="0"/>
                  </a:moveTo>
                  <a:cubicBezTo>
                    <a:pt x="995" y="1792"/>
                    <a:pt x="701" y="4033"/>
                    <a:pt x="0" y="6269"/>
                  </a:cubicBezTo>
                  <a:cubicBezTo>
                    <a:pt x="1541" y="5597"/>
                    <a:pt x="2701" y="4066"/>
                    <a:pt x="2715" y="2085"/>
                  </a:cubicBezTo>
                  <a:cubicBezTo>
                    <a:pt x="2722" y="845"/>
                    <a:pt x="2039" y="266"/>
                    <a:pt x="1279"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4"/>
            <p:cNvSpPr/>
            <p:nvPr/>
          </p:nvSpPr>
          <p:spPr>
            <a:xfrm>
              <a:off x="853350" y="1028775"/>
              <a:ext cx="302600" cy="472950"/>
            </a:xfrm>
            <a:custGeom>
              <a:avLst/>
              <a:gdLst/>
              <a:ahLst/>
              <a:cxnLst/>
              <a:rect l="l" t="t" r="r" b="b"/>
              <a:pathLst>
                <a:path w="12104" h="18918" extrusionOk="0">
                  <a:moveTo>
                    <a:pt x="7713" y="0"/>
                  </a:moveTo>
                  <a:cubicBezTo>
                    <a:pt x="7654" y="0"/>
                    <a:pt x="7621" y="1"/>
                    <a:pt x="7621" y="1"/>
                  </a:cubicBezTo>
                  <a:cubicBezTo>
                    <a:pt x="7621" y="1"/>
                    <a:pt x="2450" y="275"/>
                    <a:pt x="817" y="10753"/>
                  </a:cubicBezTo>
                  <a:cubicBezTo>
                    <a:pt x="817" y="10753"/>
                    <a:pt x="0" y="17013"/>
                    <a:pt x="2994" y="18917"/>
                  </a:cubicBezTo>
                  <a:cubicBezTo>
                    <a:pt x="2994" y="18917"/>
                    <a:pt x="2450" y="5854"/>
                    <a:pt x="7486" y="2859"/>
                  </a:cubicBezTo>
                  <a:cubicBezTo>
                    <a:pt x="12103" y="114"/>
                    <a:pt x="8365" y="0"/>
                    <a:pt x="771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4"/>
            <p:cNvSpPr/>
            <p:nvPr/>
          </p:nvSpPr>
          <p:spPr>
            <a:xfrm>
              <a:off x="958400" y="1297900"/>
              <a:ext cx="143925" cy="78150"/>
            </a:xfrm>
            <a:custGeom>
              <a:avLst/>
              <a:gdLst/>
              <a:ahLst/>
              <a:cxnLst/>
              <a:rect l="l" t="t" r="r" b="b"/>
              <a:pathLst>
                <a:path w="5757" h="3126" extrusionOk="0">
                  <a:moveTo>
                    <a:pt x="4508" y="1"/>
                  </a:moveTo>
                  <a:cubicBezTo>
                    <a:pt x="4004" y="1"/>
                    <a:pt x="3266" y="220"/>
                    <a:pt x="2164" y="799"/>
                  </a:cubicBezTo>
                  <a:cubicBezTo>
                    <a:pt x="1" y="1936"/>
                    <a:pt x="1023" y="2845"/>
                    <a:pt x="1023" y="2845"/>
                  </a:cubicBezTo>
                  <a:cubicBezTo>
                    <a:pt x="1226" y="3036"/>
                    <a:pt x="1486" y="3125"/>
                    <a:pt x="1806" y="3125"/>
                  </a:cubicBezTo>
                  <a:cubicBezTo>
                    <a:pt x="2361" y="3125"/>
                    <a:pt x="3098" y="2857"/>
                    <a:pt x="4032" y="2389"/>
                  </a:cubicBezTo>
                  <a:cubicBezTo>
                    <a:pt x="5262" y="1778"/>
                    <a:pt x="5756" y="999"/>
                    <a:pt x="5436" y="482"/>
                  </a:cubicBezTo>
                  <a:cubicBezTo>
                    <a:pt x="5264" y="203"/>
                    <a:pt x="4993" y="1"/>
                    <a:pt x="4508"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4"/>
            <p:cNvSpPr/>
            <p:nvPr/>
          </p:nvSpPr>
          <p:spPr>
            <a:xfrm>
              <a:off x="1035625" y="1424050"/>
              <a:ext cx="51950" cy="63350"/>
            </a:xfrm>
            <a:custGeom>
              <a:avLst/>
              <a:gdLst/>
              <a:ahLst/>
              <a:cxnLst/>
              <a:rect l="l" t="t" r="r" b="b"/>
              <a:pathLst>
                <a:path w="2078" h="2534" extrusionOk="0">
                  <a:moveTo>
                    <a:pt x="1039" y="1"/>
                  </a:moveTo>
                  <a:cubicBezTo>
                    <a:pt x="467" y="1"/>
                    <a:pt x="1" y="569"/>
                    <a:pt x="1" y="1268"/>
                  </a:cubicBezTo>
                  <a:cubicBezTo>
                    <a:pt x="1" y="1967"/>
                    <a:pt x="467"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4"/>
            <p:cNvSpPr/>
            <p:nvPr/>
          </p:nvSpPr>
          <p:spPr>
            <a:xfrm>
              <a:off x="1292800" y="1297900"/>
              <a:ext cx="143875" cy="78150"/>
            </a:xfrm>
            <a:custGeom>
              <a:avLst/>
              <a:gdLst/>
              <a:ahLst/>
              <a:cxnLst/>
              <a:rect l="l" t="t" r="r" b="b"/>
              <a:pathLst>
                <a:path w="5755" h="3126" extrusionOk="0">
                  <a:moveTo>
                    <a:pt x="1247" y="1"/>
                  </a:moveTo>
                  <a:cubicBezTo>
                    <a:pt x="762" y="1"/>
                    <a:pt x="491" y="203"/>
                    <a:pt x="319" y="482"/>
                  </a:cubicBezTo>
                  <a:cubicBezTo>
                    <a:pt x="0" y="999"/>
                    <a:pt x="493" y="1778"/>
                    <a:pt x="1723" y="2389"/>
                  </a:cubicBezTo>
                  <a:cubicBezTo>
                    <a:pt x="2658" y="2857"/>
                    <a:pt x="3395" y="3125"/>
                    <a:pt x="3950" y="3125"/>
                  </a:cubicBezTo>
                  <a:cubicBezTo>
                    <a:pt x="4270" y="3125"/>
                    <a:pt x="4530" y="3036"/>
                    <a:pt x="4732" y="2845"/>
                  </a:cubicBezTo>
                  <a:cubicBezTo>
                    <a:pt x="4732" y="2845"/>
                    <a:pt x="5754" y="1936"/>
                    <a:pt x="3593" y="799"/>
                  </a:cubicBezTo>
                  <a:cubicBezTo>
                    <a:pt x="2490" y="220"/>
                    <a:pt x="1752" y="1"/>
                    <a:pt x="1247" y="1"/>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4"/>
            <p:cNvSpPr/>
            <p:nvPr/>
          </p:nvSpPr>
          <p:spPr>
            <a:xfrm>
              <a:off x="1307500" y="1424050"/>
              <a:ext cx="51950" cy="63350"/>
            </a:xfrm>
            <a:custGeom>
              <a:avLst/>
              <a:gdLst/>
              <a:ahLst/>
              <a:cxnLst/>
              <a:rect l="l" t="t" r="r" b="b"/>
              <a:pathLst>
                <a:path w="2078" h="2534" extrusionOk="0">
                  <a:moveTo>
                    <a:pt x="1039" y="1"/>
                  </a:moveTo>
                  <a:cubicBezTo>
                    <a:pt x="466" y="1"/>
                    <a:pt x="0" y="569"/>
                    <a:pt x="0" y="1268"/>
                  </a:cubicBezTo>
                  <a:cubicBezTo>
                    <a:pt x="0" y="1967"/>
                    <a:pt x="466" y="2533"/>
                    <a:pt x="1039" y="2533"/>
                  </a:cubicBezTo>
                  <a:cubicBezTo>
                    <a:pt x="1611" y="2533"/>
                    <a:pt x="2077" y="1967"/>
                    <a:pt x="2077" y="1268"/>
                  </a:cubicBezTo>
                  <a:cubicBezTo>
                    <a:pt x="2077" y="569"/>
                    <a:pt x="1611"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 name="Google Shape;1742;p44"/>
          <p:cNvGrpSpPr/>
          <p:nvPr/>
        </p:nvGrpSpPr>
        <p:grpSpPr>
          <a:xfrm>
            <a:off x="2069891" y="3325512"/>
            <a:ext cx="410017" cy="441814"/>
            <a:chOff x="3907450" y="896800"/>
            <a:chExt cx="1559000" cy="1679900"/>
          </a:xfrm>
        </p:grpSpPr>
        <p:sp>
          <p:nvSpPr>
            <p:cNvPr id="1743" name="Google Shape;1743;p44"/>
            <p:cNvSpPr/>
            <p:nvPr/>
          </p:nvSpPr>
          <p:spPr>
            <a:xfrm>
              <a:off x="4636425" y="896800"/>
              <a:ext cx="680850" cy="1214250"/>
            </a:xfrm>
            <a:custGeom>
              <a:avLst/>
              <a:gdLst/>
              <a:ahLst/>
              <a:cxnLst/>
              <a:rect l="l" t="t" r="r" b="b"/>
              <a:pathLst>
                <a:path w="27234" h="48570" extrusionOk="0">
                  <a:moveTo>
                    <a:pt x="7141" y="1"/>
                  </a:moveTo>
                  <a:cubicBezTo>
                    <a:pt x="3046" y="1"/>
                    <a:pt x="1" y="3513"/>
                    <a:pt x="1" y="3513"/>
                  </a:cubicBezTo>
                  <a:cubicBezTo>
                    <a:pt x="1" y="3513"/>
                    <a:pt x="2044" y="28005"/>
                    <a:pt x="2044" y="28414"/>
                  </a:cubicBezTo>
                  <a:cubicBezTo>
                    <a:pt x="2044" y="28824"/>
                    <a:pt x="5719" y="48147"/>
                    <a:pt x="15652" y="48556"/>
                  </a:cubicBezTo>
                  <a:cubicBezTo>
                    <a:pt x="15875" y="48565"/>
                    <a:pt x="16093" y="48570"/>
                    <a:pt x="16307" y="48570"/>
                  </a:cubicBezTo>
                  <a:cubicBezTo>
                    <a:pt x="25663" y="48570"/>
                    <a:pt x="27233" y="40017"/>
                    <a:pt x="21912" y="35627"/>
                  </a:cubicBezTo>
                  <a:cubicBezTo>
                    <a:pt x="16467" y="31137"/>
                    <a:pt x="16605" y="27192"/>
                    <a:pt x="19190" y="19433"/>
                  </a:cubicBezTo>
                  <a:cubicBezTo>
                    <a:pt x="21776" y="11679"/>
                    <a:pt x="17236" y="5068"/>
                    <a:pt x="11248" y="1258"/>
                  </a:cubicBezTo>
                  <a:cubicBezTo>
                    <a:pt x="9817" y="347"/>
                    <a:pt x="8427" y="1"/>
                    <a:pt x="714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4"/>
            <p:cNvSpPr/>
            <p:nvPr/>
          </p:nvSpPr>
          <p:spPr>
            <a:xfrm>
              <a:off x="4617800" y="1316025"/>
              <a:ext cx="739900" cy="831675"/>
            </a:xfrm>
            <a:custGeom>
              <a:avLst/>
              <a:gdLst/>
              <a:ahLst/>
              <a:cxnLst/>
              <a:rect l="l" t="t" r="r" b="b"/>
              <a:pathLst>
                <a:path w="29596" h="33267" extrusionOk="0">
                  <a:moveTo>
                    <a:pt x="0" y="1"/>
                  </a:moveTo>
                  <a:cubicBezTo>
                    <a:pt x="0" y="1"/>
                    <a:pt x="1025" y="33267"/>
                    <a:pt x="11788" y="33267"/>
                  </a:cubicBezTo>
                  <a:cubicBezTo>
                    <a:pt x="12351" y="33267"/>
                    <a:pt x="12940" y="33176"/>
                    <a:pt x="13556" y="32985"/>
                  </a:cubicBezTo>
                  <a:cubicBezTo>
                    <a:pt x="29595" y="28016"/>
                    <a:pt x="16493" y="20786"/>
                    <a:pt x="14685" y="13782"/>
                  </a:cubicBezTo>
                  <a:cubicBezTo>
                    <a:pt x="13878" y="10650"/>
                    <a:pt x="15363" y="1"/>
                    <a:pt x="15363" y="1"/>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4"/>
            <p:cNvSpPr/>
            <p:nvPr/>
          </p:nvSpPr>
          <p:spPr>
            <a:xfrm>
              <a:off x="4608075" y="908350"/>
              <a:ext cx="681425" cy="1204500"/>
            </a:xfrm>
            <a:custGeom>
              <a:avLst/>
              <a:gdLst/>
              <a:ahLst/>
              <a:cxnLst/>
              <a:rect l="l" t="t" r="r" b="b"/>
              <a:pathLst>
                <a:path w="27257" h="48180" extrusionOk="0">
                  <a:moveTo>
                    <a:pt x="6945" y="0"/>
                  </a:moveTo>
                  <a:cubicBezTo>
                    <a:pt x="6383" y="0"/>
                    <a:pt x="5844" y="67"/>
                    <a:pt x="5347" y="189"/>
                  </a:cubicBezTo>
                  <a:cubicBezTo>
                    <a:pt x="3988" y="520"/>
                    <a:pt x="2936" y="1163"/>
                    <a:pt x="2154" y="1755"/>
                  </a:cubicBezTo>
                  <a:cubicBezTo>
                    <a:pt x="1368" y="2352"/>
                    <a:pt x="842" y="2924"/>
                    <a:pt x="499" y="3321"/>
                  </a:cubicBezTo>
                  <a:cubicBezTo>
                    <a:pt x="157" y="3721"/>
                    <a:pt x="0" y="3954"/>
                    <a:pt x="0" y="3954"/>
                  </a:cubicBezTo>
                  <a:cubicBezTo>
                    <a:pt x="0" y="3954"/>
                    <a:pt x="169" y="3732"/>
                    <a:pt x="537" y="3350"/>
                  </a:cubicBezTo>
                  <a:cubicBezTo>
                    <a:pt x="899" y="2970"/>
                    <a:pt x="1458" y="2440"/>
                    <a:pt x="2253" y="1880"/>
                  </a:cubicBezTo>
                  <a:cubicBezTo>
                    <a:pt x="3047" y="1330"/>
                    <a:pt x="4101" y="748"/>
                    <a:pt x="5416" y="485"/>
                  </a:cubicBezTo>
                  <a:cubicBezTo>
                    <a:pt x="5813" y="403"/>
                    <a:pt x="6234" y="361"/>
                    <a:pt x="6668" y="361"/>
                  </a:cubicBezTo>
                  <a:cubicBezTo>
                    <a:pt x="7662" y="361"/>
                    <a:pt x="8729" y="584"/>
                    <a:pt x="9759" y="1068"/>
                  </a:cubicBezTo>
                  <a:cubicBezTo>
                    <a:pt x="9949" y="1148"/>
                    <a:pt x="10128" y="1252"/>
                    <a:pt x="10311" y="1351"/>
                  </a:cubicBezTo>
                  <a:cubicBezTo>
                    <a:pt x="10496" y="1444"/>
                    <a:pt x="10669" y="1555"/>
                    <a:pt x="10858" y="1674"/>
                  </a:cubicBezTo>
                  <a:cubicBezTo>
                    <a:pt x="11225" y="1907"/>
                    <a:pt x="11617" y="2131"/>
                    <a:pt x="11975" y="2391"/>
                  </a:cubicBezTo>
                  <a:cubicBezTo>
                    <a:pt x="12708" y="2893"/>
                    <a:pt x="13452" y="3448"/>
                    <a:pt x="14169" y="4071"/>
                  </a:cubicBezTo>
                  <a:cubicBezTo>
                    <a:pt x="15606" y="5310"/>
                    <a:pt x="16965" y="6799"/>
                    <a:pt x="18058" y="8535"/>
                  </a:cubicBezTo>
                  <a:cubicBezTo>
                    <a:pt x="19141" y="10273"/>
                    <a:pt x="19861" y="12315"/>
                    <a:pt x="20025" y="14444"/>
                  </a:cubicBezTo>
                  <a:cubicBezTo>
                    <a:pt x="20066" y="14708"/>
                    <a:pt x="20043" y="14977"/>
                    <a:pt x="20048" y="15245"/>
                  </a:cubicBezTo>
                  <a:lnTo>
                    <a:pt x="20040" y="16049"/>
                  </a:lnTo>
                  <a:lnTo>
                    <a:pt x="19946" y="16850"/>
                  </a:lnTo>
                  <a:cubicBezTo>
                    <a:pt x="19911" y="17118"/>
                    <a:pt x="19898" y="17390"/>
                    <a:pt x="19824" y="17651"/>
                  </a:cubicBezTo>
                  <a:cubicBezTo>
                    <a:pt x="19695" y="18177"/>
                    <a:pt x="19600" y="18705"/>
                    <a:pt x="19439" y="19248"/>
                  </a:cubicBezTo>
                  <a:cubicBezTo>
                    <a:pt x="19290" y="19787"/>
                    <a:pt x="19140" y="20325"/>
                    <a:pt x="19009" y="20877"/>
                  </a:cubicBezTo>
                  <a:cubicBezTo>
                    <a:pt x="18485" y="23068"/>
                    <a:pt x="18052" y="25333"/>
                    <a:pt x="18276" y="27618"/>
                  </a:cubicBezTo>
                  <a:cubicBezTo>
                    <a:pt x="18379" y="28754"/>
                    <a:pt x="18706" y="29877"/>
                    <a:pt x="19235" y="30871"/>
                  </a:cubicBezTo>
                  <a:cubicBezTo>
                    <a:pt x="19761" y="31864"/>
                    <a:pt x="20442" y="32749"/>
                    <a:pt x="21208" y="33502"/>
                  </a:cubicBezTo>
                  <a:cubicBezTo>
                    <a:pt x="21389" y="33704"/>
                    <a:pt x="21602" y="33868"/>
                    <a:pt x="21794" y="34050"/>
                  </a:cubicBezTo>
                  <a:cubicBezTo>
                    <a:pt x="21994" y="34222"/>
                    <a:pt x="22182" y="34412"/>
                    <a:pt x="22393" y="34568"/>
                  </a:cubicBezTo>
                  <a:cubicBezTo>
                    <a:pt x="22800" y="34887"/>
                    <a:pt x="23204" y="35202"/>
                    <a:pt x="23603" y="35515"/>
                  </a:cubicBezTo>
                  <a:cubicBezTo>
                    <a:pt x="24360" y="36115"/>
                    <a:pt x="24994" y="36845"/>
                    <a:pt x="25474" y="37636"/>
                  </a:cubicBezTo>
                  <a:cubicBezTo>
                    <a:pt x="26452" y="39212"/>
                    <a:pt x="26738" y="41070"/>
                    <a:pt x="26377" y="42645"/>
                  </a:cubicBezTo>
                  <a:cubicBezTo>
                    <a:pt x="26018" y="44233"/>
                    <a:pt x="25053" y="45482"/>
                    <a:pt x="23993" y="46283"/>
                  </a:cubicBezTo>
                  <a:cubicBezTo>
                    <a:pt x="22925" y="47096"/>
                    <a:pt x="21793" y="47503"/>
                    <a:pt x="20858" y="47750"/>
                  </a:cubicBezTo>
                  <a:cubicBezTo>
                    <a:pt x="20388" y="47879"/>
                    <a:pt x="19958" y="47944"/>
                    <a:pt x="19585" y="48016"/>
                  </a:cubicBezTo>
                  <a:cubicBezTo>
                    <a:pt x="19209" y="48061"/>
                    <a:pt x="18890" y="48109"/>
                    <a:pt x="18629" y="48129"/>
                  </a:cubicBezTo>
                  <a:cubicBezTo>
                    <a:pt x="18107" y="48163"/>
                    <a:pt x="17826" y="48180"/>
                    <a:pt x="17826" y="48180"/>
                  </a:cubicBezTo>
                  <a:cubicBezTo>
                    <a:pt x="17826" y="48180"/>
                    <a:pt x="18107" y="48175"/>
                    <a:pt x="18630" y="48172"/>
                  </a:cubicBezTo>
                  <a:cubicBezTo>
                    <a:pt x="18893" y="48166"/>
                    <a:pt x="19217" y="48136"/>
                    <a:pt x="19598" y="48112"/>
                  </a:cubicBezTo>
                  <a:cubicBezTo>
                    <a:pt x="19976" y="48061"/>
                    <a:pt x="20415" y="48016"/>
                    <a:pt x="20896" y="47903"/>
                  </a:cubicBezTo>
                  <a:cubicBezTo>
                    <a:pt x="21851" y="47693"/>
                    <a:pt x="23024" y="47327"/>
                    <a:pt x="24172" y="46528"/>
                  </a:cubicBezTo>
                  <a:cubicBezTo>
                    <a:pt x="24740" y="46128"/>
                    <a:pt x="25299" y="45621"/>
                    <a:pt x="25768" y="44987"/>
                  </a:cubicBezTo>
                  <a:cubicBezTo>
                    <a:pt x="26239" y="44354"/>
                    <a:pt x="26609" y="43592"/>
                    <a:pt x="26825" y="42751"/>
                  </a:cubicBezTo>
                  <a:cubicBezTo>
                    <a:pt x="27256" y="41064"/>
                    <a:pt x="26998" y="39056"/>
                    <a:pt x="25986" y="37332"/>
                  </a:cubicBezTo>
                  <a:cubicBezTo>
                    <a:pt x="25490" y="36465"/>
                    <a:pt x="24829" y="35667"/>
                    <a:pt x="24022" y="34990"/>
                  </a:cubicBezTo>
                  <a:cubicBezTo>
                    <a:pt x="23826" y="34830"/>
                    <a:pt x="23627" y="34667"/>
                    <a:pt x="23428" y="34503"/>
                  </a:cubicBezTo>
                  <a:cubicBezTo>
                    <a:pt x="23233" y="34349"/>
                    <a:pt x="23034" y="34191"/>
                    <a:pt x="22837" y="34033"/>
                  </a:cubicBezTo>
                  <a:cubicBezTo>
                    <a:pt x="22635" y="33880"/>
                    <a:pt x="22460" y="33696"/>
                    <a:pt x="22268" y="33529"/>
                  </a:cubicBezTo>
                  <a:cubicBezTo>
                    <a:pt x="22086" y="33354"/>
                    <a:pt x="21882" y="33194"/>
                    <a:pt x="21715" y="33003"/>
                  </a:cubicBezTo>
                  <a:cubicBezTo>
                    <a:pt x="20990" y="32282"/>
                    <a:pt x="20366" y="31449"/>
                    <a:pt x="19890" y="30534"/>
                  </a:cubicBezTo>
                  <a:cubicBezTo>
                    <a:pt x="19412" y="29617"/>
                    <a:pt x="19123" y="28596"/>
                    <a:pt x="19035" y="27538"/>
                  </a:cubicBezTo>
                  <a:cubicBezTo>
                    <a:pt x="18839" y="25421"/>
                    <a:pt x="19269" y="23216"/>
                    <a:pt x="19800" y="21074"/>
                  </a:cubicBezTo>
                  <a:cubicBezTo>
                    <a:pt x="19922" y="20539"/>
                    <a:pt x="20070" y="19998"/>
                    <a:pt x="20213" y="19456"/>
                  </a:cubicBezTo>
                  <a:cubicBezTo>
                    <a:pt x="20366" y="18927"/>
                    <a:pt x="20469" y="18352"/>
                    <a:pt x="20598" y="17796"/>
                  </a:cubicBezTo>
                  <a:cubicBezTo>
                    <a:pt x="20673" y="17519"/>
                    <a:pt x="20685" y="17230"/>
                    <a:pt x="20720" y="16946"/>
                  </a:cubicBezTo>
                  <a:lnTo>
                    <a:pt x="20813" y="16093"/>
                  </a:lnTo>
                  <a:lnTo>
                    <a:pt x="20814" y="15237"/>
                  </a:lnTo>
                  <a:cubicBezTo>
                    <a:pt x="20807" y="14953"/>
                    <a:pt x="20828" y="14668"/>
                    <a:pt x="20783" y="14385"/>
                  </a:cubicBezTo>
                  <a:cubicBezTo>
                    <a:pt x="20590" y="12120"/>
                    <a:pt x="19803" y="9966"/>
                    <a:pt x="18656" y="8160"/>
                  </a:cubicBezTo>
                  <a:cubicBezTo>
                    <a:pt x="17508" y="6344"/>
                    <a:pt x="16050" y="4848"/>
                    <a:pt x="14547" y="3616"/>
                  </a:cubicBezTo>
                  <a:cubicBezTo>
                    <a:pt x="13795" y="2995"/>
                    <a:pt x="13024" y="2448"/>
                    <a:pt x="12250" y="1950"/>
                  </a:cubicBezTo>
                  <a:cubicBezTo>
                    <a:pt x="11871" y="1687"/>
                    <a:pt x="11482" y="1480"/>
                    <a:pt x="11106" y="1255"/>
                  </a:cubicBezTo>
                  <a:cubicBezTo>
                    <a:pt x="10923" y="1148"/>
                    <a:pt x="10729" y="1029"/>
                    <a:pt x="10529" y="933"/>
                  </a:cubicBezTo>
                  <a:cubicBezTo>
                    <a:pt x="10334" y="834"/>
                    <a:pt x="10143" y="730"/>
                    <a:pt x="9941" y="652"/>
                  </a:cubicBezTo>
                  <a:cubicBezTo>
                    <a:pt x="9152" y="309"/>
                    <a:pt x="8341" y="91"/>
                    <a:pt x="7558" y="27"/>
                  </a:cubicBezTo>
                  <a:cubicBezTo>
                    <a:pt x="7351" y="9"/>
                    <a:pt x="7146" y="0"/>
                    <a:pt x="6945"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4"/>
            <p:cNvSpPr/>
            <p:nvPr/>
          </p:nvSpPr>
          <p:spPr>
            <a:xfrm>
              <a:off x="3918850" y="1719400"/>
              <a:ext cx="1547475" cy="857250"/>
            </a:xfrm>
            <a:custGeom>
              <a:avLst/>
              <a:gdLst/>
              <a:ahLst/>
              <a:cxnLst/>
              <a:rect l="l" t="t" r="r" b="b"/>
              <a:pathLst>
                <a:path w="61899" h="34290" extrusionOk="0">
                  <a:moveTo>
                    <a:pt x="25487" y="1"/>
                  </a:moveTo>
                  <a:lnTo>
                    <a:pt x="25487" y="1"/>
                  </a:lnTo>
                  <a:cubicBezTo>
                    <a:pt x="25487" y="1"/>
                    <a:pt x="26552" y="8042"/>
                    <a:pt x="23212" y="10469"/>
                  </a:cubicBezTo>
                  <a:cubicBezTo>
                    <a:pt x="20615" y="12360"/>
                    <a:pt x="5766" y="15476"/>
                    <a:pt x="3339" y="21999"/>
                  </a:cubicBezTo>
                  <a:cubicBezTo>
                    <a:pt x="911" y="28523"/>
                    <a:pt x="0" y="34290"/>
                    <a:pt x="0" y="34290"/>
                  </a:cubicBezTo>
                  <a:lnTo>
                    <a:pt x="61899" y="34290"/>
                  </a:lnTo>
                  <a:cubicBezTo>
                    <a:pt x="61899" y="34290"/>
                    <a:pt x="60988" y="28523"/>
                    <a:pt x="58560" y="21999"/>
                  </a:cubicBezTo>
                  <a:cubicBezTo>
                    <a:pt x="56133" y="15476"/>
                    <a:pt x="41287" y="12359"/>
                    <a:pt x="38687" y="10469"/>
                  </a:cubicBezTo>
                  <a:cubicBezTo>
                    <a:pt x="35350" y="8042"/>
                    <a:pt x="36412" y="1"/>
                    <a:pt x="36412" y="1"/>
                  </a:cubicBezTo>
                  <a:lnTo>
                    <a:pt x="36412" y="1"/>
                  </a:lnTo>
                  <a:lnTo>
                    <a:pt x="30950" y="145"/>
                  </a:lnTo>
                  <a:lnTo>
                    <a:pt x="25487" y="1"/>
                  </a:ln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4"/>
            <p:cNvSpPr/>
            <p:nvPr/>
          </p:nvSpPr>
          <p:spPr>
            <a:xfrm>
              <a:off x="3907450" y="2119375"/>
              <a:ext cx="1559000" cy="457200"/>
            </a:xfrm>
            <a:custGeom>
              <a:avLst/>
              <a:gdLst/>
              <a:ahLst/>
              <a:cxnLst/>
              <a:rect l="l" t="t" r="r" b="b"/>
              <a:pathLst>
                <a:path w="62360" h="18288" extrusionOk="0">
                  <a:moveTo>
                    <a:pt x="9796" y="0"/>
                  </a:moveTo>
                  <a:cubicBezTo>
                    <a:pt x="6795" y="1587"/>
                    <a:pt x="4253" y="3523"/>
                    <a:pt x="3365" y="5910"/>
                  </a:cubicBezTo>
                  <a:cubicBezTo>
                    <a:pt x="919" y="12480"/>
                    <a:pt x="2" y="18285"/>
                    <a:pt x="1" y="18288"/>
                  </a:cubicBezTo>
                  <a:lnTo>
                    <a:pt x="62359" y="18288"/>
                  </a:lnTo>
                  <a:cubicBezTo>
                    <a:pt x="62359" y="18288"/>
                    <a:pt x="61442" y="12481"/>
                    <a:pt x="58995" y="5909"/>
                  </a:cubicBezTo>
                  <a:cubicBezTo>
                    <a:pt x="58107" y="3520"/>
                    <a:pt x="55564" y="1587"/>
                    <a:pt x="52562" y="0"/>
                  </a:cubicBezTo>
                  <a:cubicBezTo>
                    <a:pt x="47203" y="3659"/>
                    <a:pt x="39609" y="5945"/>
                    <a:pt x="31180" y="5945"/>
                  </a:cubicBezTo>
                  <a:cubicBezTo>
                    <a:pt x="22750" y="5945"/>
                    <a:pt x="15156" y="3659"/>
                    <a:pt x="9796" y="0"/>
                  </a:cubicBezTo>
                  <a:close/>
                  <a:moveTo>
                    <a:pt x="1" y="18288"/>
                  </a:moveTo>
                  <a:cubicBezTo>
                    <a:pt x="1" y="18288"/>
                    <a:pt x="1" y="18288"/>
                    <a:pt x="1" y="18288"/>
                  </a:cubicBezTo>
                  <a:cubicBezTo>
                    <a:pt x="1" y="18288"/>
                    <a:pt x="1" y="18288"/>
                    <a:pt x="1" y="182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4"/>
            <p:cNvSpPr/>
            <p:nvPr/>
          </p:nvSpPr>
          <p:spPr>
            <a:xfrm>
              <a:off x="4035775" y="2191150"/>
              <a:ext cx="10250" cy="385500"/>
            </a:xfrm>
            <a:custGeom>
              <a:avLst/>
              <a:gdLst/>
              <a:ahLst/>
              <a:cxnLst/>
              <a:rect l="l" t="t" r="r" b="b"/>
              <a:pathLst>
                <a:path w="410" h="15420" extrusionOk="0">
                  <a:moveTo>
                    <a:pt x="410" y="0"/>
                  </a:moveTo>
                  <a:cubicBezTo>
                    <a:pt x="270" y="135"/>
                    <a:pt x="132" y="265"/>
                    <a:pt x="1" y="400"/>
                  </a:cubicBezTo>
                  <a:lnTo>
                    <a:pt x="1" y="15420"/>
                  </a:lnTo>
                  <a:lnTo>
                    <a:pt x="410" y="15420"/>
                  </a:lnTo>
                  <a:lnTo>
                    <a:pt x="4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4"/>
            <p:cNvSpPr/>
            <p:nvPr/>
          </p:nvSpPr>
          <p:spPr>
            <a:xfrm>
              <a:off x="4348800" y="2214875"/>
              <a:ext cx="10225" cy="361775"/>
            </a:xfrm>
            <a:custGeom>
              <a:avLst/>
              <a:gdLst/>
              <a:ahLst/>
              <a:cxnLst/>
              <a:rect l="l" t="t" r="r" b="b"/>
              <a:pathLst>
                <a:path w="409" h="14471" extrusionOk="0">
                  <a:moveTo>
                    <a:pt x="0" y="1"/>
                  </a:moveTo>
                  <a:lnTo>
                    <a:pt x="0" y="14471"/>
                  </a:lnTo>
                  <a:lnTo>
                    <a:pt x="409" y="14471"/>
                  </a:lnTo>
                  <a:lnTo>
                    <a:pt x="409" y="136"/>
                  </a:lnTo>
                  <a:cubicBezTo>
                    <a:pt x="269" y="97"/>
                    <a:pt x="135" y="5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4"/>
            <p:cNvSpPr/>
            <p:nvPr/>
          </p:nvSpPr>
          <p:spPr>
            <a:xfrm>
              <a:off x="4197025" y="2147425"/>
              <a:ext cx="10250" cy="429225"/>
            </a:xfrm>
            <a:custGeom>
              <a:avLst/>
              <a:gdLst/>
              <a:ahLst/>
              <a:cxnLst/>
              <a:rect l="l" t="t" r="r" b="b"/>
              <a:pathLst>
                <a:path w="410" h="17169" extrusionOk="0">
                  <a:moveTo>
                    <a:pt x="0" y="1"/>
                  </a:moveTo>
                  <a:lnTo>
                    <a:pt x="0" y="17169"/>
                  </a:lnTo>
                  <a:lnTo>
                    <a:pt x="409" y="17169"/>
                  </a:lnTo>
                  <a:lnTo>
                    <a:pt x="409" y="231"/>
                  </a:lnTo>
                  <a:cubicBezTo>
                    <a:pt x="269" y="157"/>
                    <a:pt x="134" y="8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4"/>
            <p:cNvSpPr/>
            <p:nvPr/>
          </p:nvSpPr>
          <p:spPr>
            <a:xfrm>
              <a:off x="5002025" y="2219125"/>
              <a:ext cx="10200" cy="357575"/>
            </a:xfrm>
            <a:custGeom>
              <a:avLst/>
              <a:gdLst/>
              <a:ahLst/>
              <a:cxnLst/>
              <a:rect l="l" t="t" r="r" b="b"/>
              <a:pathLst>
                <a:path w="408" h="14303" extrusionOk="0">
                  <a:moveTo>
                    <a:pt x="407" y="1"/>
                  </a:moveTo>
                  <a:cubicBezTo>
                    <a:pt x="272" y="46"/>
                    <a:pt x="137" y="89"/>
                    <a:pt x="0" y="129"/>
                  </a:cubicBezTo>
                  <a:lnTo>
                    <a:pt x="0" y="14302"/>
                  </a:lnTo>
                  <a:lnTo>
                    <a:pt x="407" y="14302"/>
                  </a:lnTo>
                  <a:lnTo>
                    <a:pt x="4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4"/>
            <p:cNvSpPr/>
            <p:nvPr/>
          </p:nvSpPr>
          <p:spPr>
            <a:xfrm>
              <a:off x="5315025" y="2180100"/>
              <a:ext cx="10200" cy="396550"/>
            </a:xfrm>
            <a:custGeom>
              <a:avLst/>
              <a:gdLst/>
              <a:ahLst/>
              <a:cxnLst/>
              <a:rect l="l" t="t" r="r" b="b"/>
              <a:pathLst>
                <a:path w="408" h="15862" extrusionOk="0">
                  <a:moveTo>
                    <a:pt x="0" y="0"/>
                  </a:moveTo>
                  <a:lnTo>
                    <a:pt x="0" y="15862"/>
                  </a:lnTo>
                  <a:lnTo>
                    <a:pt x="408" y="15862"/>
                  </a:lnTo>
                  <a:lnTo>
                    <a:pt x="408" y="352"/>
                  </a:lnTo>
                  <a:cubicBezTo>
                    <a:pt x="279" y="233"/>
                    <a:pt x="143" y="11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4"/>
            <p:cNvSpPr/>
            <p:nvPr/>
          </p:nvSpPr>
          <p:spPr>
            <a:xfrm>
              <a:off x="5163250" y="2149425"/>
              <a:ext cx="10250" cy="427275"/>
            </a:xfrm>
            <a:custGeom>
              <a:avLst/>
              <a:gdLst/>
              <a:ahLst/>
              <a:cxnLst/>
              <a:rect l="l" t="t" r="r" b="b"/>
              <a:pathLst>
                <a:path w="410" h="17091" extrusionOk="0">
                  <a:moveTo>
                    <a:pt x="410" y="1"/>
                  </a:moveTo>
                  <a:cubicBezTo>
                    <a:pt x="274" y="74"/>
                    <a:pt x="140" y="151"/>
                    <a:pt x="1" y="229"/>
                  </a:cubicBezTo>
                  <a:lnTo>
                    <a:pt x="1" y="17090"/>
                  </a:lnTo>
                  <a:lnTo>
                    <a:pt x="410" y="17090"/>
                  </a:lnTo>
                  <a:lnTo>
                    <a:pt x="4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4"/>
            <p:cNvSpPr/>
            <p:nvPr/>
          </p:nvSpPr>
          <p:spPr>
            <a:xfrm>
              <a:off x="4525700" y="2256475"/>
              <a:ext cx="10200" cy="320175"/>
            </a:xfrm>
            <a:custGeom>
              <a:avLst/>
              <a:gdLst/>
              <a:ahLst/>
              <a:cxnLst/>
              <a:rect l="l" t="t" r="r" b="b"/>
              <a:pathLst>
                <a:path w="408" h="12807" extrusionOk="0">
                  <a:moveTo>
                    <a:pt x="1" y="1"/>
                  </a:moveTo>
                  <a:lnTo>
                    <a:pt x="1" y="12807"/>
                  </a:lnTo>
                  <a:lnTo>
                    <a:pt x="408" y="12807"/>
                  </a:lnTo>
                  <a:lnTo>
                    <a:pt x="408" y="56"/>
                  </a:lnTo>
                  <a:cubicBezTo>
                    <a:pt x="273" y="41"/>
                    <a:pt x="134"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4"/>
            <p:cNvSpPr/>
            <p:nvPr/>
          </p:nvSpPr>
          <p:spPr>
            <a:xfrm>
              <a:off x="4838700" y="2256375"/>
              <a:ext cx="10225" cy="320325"/>
            </a:xfrm>
            <a:custGeom>
              <a:avLst/>
              <a:gdLst/>
              <a:ahLst/>
              <a:cxnLst/>
              <a:rect l="l" t="t" r="r" b="b"/>
              <a:pathLst>
                <a:path w="409" h="12813" extrusionOk="0">
                  <a:moveTo>
                    <a:pt x="408" y="0"/>
                  </a:moveTo>
                  <a:cubicBezTo>
                    <a:pt x="273" y="24"/>
                    <a:pt x="139" y="39"/>
                    <a:pt x="1" y="59"/>
                  </a:cubicBezTo>
                  <a:lnTo>
                    <a:pt x="1" y="12812"/>
                  </a:lnTo>
                  <a:lnTo>
                    <a:pt x="408" y="12812"/>
                  </a:lnTo>
                  <a:lnTo>
                    <a:pt x="4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4"/>
            <p:cNvSpPr/>
            <p:nvPr/>
          </p:nvSpPr>
          <p:spPr>
            <a:xfrm>
              <a:off x="4686950" y="2267875"/>
              <a:ext cx="10200" cy="308775"/>
            </a:xfrm>
            <a:custGeom>
              <a:avLst/>
              <a:gdLst/>
              <a:ahLst/>
              <a:cxnLst/>
              <a:rect l="l" t="t" r="r" b="b"/>
              <a:pathLst>
                <a:path w="408" h="12351" extrusionOk="0">
                  <a:moveTo>
                    <a:pt x="407" y="0"/>
                  </a:moveTo>
                  <a:cubicBezTo>
                    <a:pt x="272" y="5"/>
                    <a:pt x="134" y="5"/>
                    <a:pt x="0" y="5"/>
                  </a:cubicBezTo>
                  <a:lnTo>
                    <a:pt x="0" y="12351"/>
                  </a:lnTo>
                  <a:lnTo>
                    <a:pt x="407" y="12351"/>
                  </a:lnTo>
                  <a:lnTo>
                    <a:pt x="4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4"/>
            <p:cNvSpPr/>
            <p:nvPr/>
          </p:nvSpPr>
          <p:spPr>
            <a:xfrm>
              <a:off x="4899725" y="1352375"/>
              <a:ext cx="160400" cy="183775"/>
            </a:xfrm>
            <a:custGeom>
              <a:avLst/>
              <a:gdLst/>
              <a:ahLst/>
              <a:cxnLst/>
              <a:rect l="l" t="t" r="r" b="b"/>
              <a:pathLst>
                <a:path w="6416" h="7351" extrusionOk="0">
                  <a:moveTo>
                    <a:pt x="3326" y="0"/>
                  </a:moveTo>
                  <a:cubicBezTo>
                    <a:pt x="2584" y="0"/>
                    <a:pt x="1471" y="335"/>
                    <a:pt x="886" y="2146"/>
                  </a:cubicBezTo>
                  <a:cubicBezTo>
                    <a:pt x="1" y="4901"/>
                    <a:pt x="838" y="7016"/>
                    <a:pt x="2445" y="7272"/>
                  </a:cubicBezTo>
                  <a:cubicBezTo>
                    <a:pt x="2626" y="7325"/>
                    <a:pt x="2808" y="7351"/>
                    <a:pt x="2989" y="7351"/>
                  </a:cubicBezTo>
                  <a:cubicBezTo>
                    <a:pt x="4373" y="7351"/>
                    <a:pt x="5712" y="5841"/>
                    <a:pt x="6045" y="3305"/>
                  </a:cubicBezTo>
                  <a:cubicBezTo>
                    <a:pt x="6416" y="454"/>
                    <a:pt x="4257" y="134"/>
                    <a:pt x="4053" y="110"/>
                  </a:cubicBezTo>
                  <a:cubicBezTo>
                    <a:pt x="3987" y="87"/>
                    <a:pt x="3705" y="0"/>
                    <a:pt x="3326"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4"/>
            <p:cNvSpPr/>
            <p:nvPr/>
          </p:nvSpPr>
          <p:spPr>
            <a:xfrm>
              <a:off x="4331950" y="1352375"/>
              <a:ext cx="160400" cy="183775"/>
            </a:xfrm>
            <a:custGeom>
              <a:avLst/>
              <a:gdLst/>
              <a:ahLst/>
              <a:cxnLst/>
              <a:rect l="l" t="t" r="r" b="b"/>
              <a:pathLst>
                <a:path w="6416" h="7351" extrusionOk="0">
                  <a:moveTo>
                    <a:pt x="3091" y="0"/>
                  </a:moveTo>
                  <a:cubicBezTo>
                    <a:pt x="2712" y="0"/>
                    <a:pt x="2430" y="87"/>
                    <a:pt x="2364" y="110"/>
                  </a:cubicBezTo>
                  <a:cubicBezTo>
                    <a:pt x="2159" y="134"/>
                    <a:pt x="1" y="454"/>
                    <a:pt x="372" y="3305"/>
                  </a:cubicBezTo>
                  <a:cubicBezTo>
                    <a:pt x="704" y="5841"/>
                    <a:pt x="2042" y="7351"/>
                    <a:pt x="3427" y="7351"/>
                  </a:cubicBezTo>
                  <a:cubicBezTo>
                    <a:pt x="3609" y="7351"/>
                    <a:pt x="3791" y="7325"/>
                    <a:pt x="3972" y="7272"/>
                  </a:cubicBezTo>
                  <a:cubicBezTo>
                    <a:pt x="5577" y="7016"/>
                    <a:pt x="6416" y="4901"/>
                    <a:pt x="5529" y="2146"/>
                  </a:cubicBezTo>
                  <a:cubicBezTo>
                    <a:pt x="4945" y="335"/>
                    <a:pt x="3833" y="0"/>
                    <a:pt x="3091" y="0"/>
                  </a:cubicBezTo>
                  <a:close/>
                </a:path>
              </a:pathLst>
            </a:custGeom>
            <a:solidFill>
              <a:srgbClr val="7641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4"/>
            <p:cNvSpPr/>
            <p:nvPr/>
          </p:nvSpPr>
          <p:spPr>
            <a:xfrm>
              <a:off x="4397875" y="1016625"/>
              <a:ext cx="607250" cy="770150"/>
            </a:xfrm>
            <a:custGeom>
              <a:avLst/>
              <a:gdLst/>
              <a:ahLst/>
              <a:cxnLst/>
              <a:rect l="l" t="t" r="r" b="b"/>
              <a:pathLst>
                <a:path w="24290" h="30806" extrusionOk="0">
                  <a:moveTo>
                    <a:pt x="11366" y="1"/>
                  </a:moveTo>
                  <a:cubicBezTo>
                    <a:pt x="8931" y="1"/>
                    <a:pt x="2016" y="922"/>
                    <a:pt x="1072" y="11272"/>
                  </a:cubicBezTo>
                  <a:cubicBezTo>
                    <a:pt x="1" y="23024"/>
                    <a:pt x="5068" y="30806"/>
                    <a:pt x="11613" y="30806"/>
                  </a:cubicBezTo>
                  <a:cubicBezTo>
                    <a:pt x="11790" y="30806"/>
                    <a:pt x="11968" y="30800"/>
                    <a:pt x="12146" y="30789"/>
                  </a:cubicBezTo>
                  <a:cubicBezTo>
                    <a:pt x="12325" y="30800"/>
                    <a:pt x="12503" y="30806"/>
                    <a:pt x="12679" y="30806"/>
                  </a:cubicBezTo>
                  <a:cubicBezTo>
                    <a:pt x="19221" y="30806"/>
                    <a:pt x="24289" y="23024"/>
                    <a:pt x="23219" y="11272"/>
                  </a:cubicBezTo>
                  <a:cubicBezTo>
                    <a:pt x="22277" y="922"/>
                    <a:pt x="15360" y="1"/>
                    <a:pt x="12926" y="1"/>
                  </a:cubicBezTo>
                  <a:cubicBezTo>
                    <a:pt x="12538" y="1"/>
                    <a:pt x="12264" y="24"/>
                    <a:pt x="12146" y="36"/>
                  </a:cubicBezTo>
                  <a:cubicBezTo>
                    <a:pt x="12028" y="24"/>
                    <a:pt x="11754" y="1"/>
                    <a:pt x="11366" y="1"/>
                  </a:cubicBezTo>
                  <a:close/>
                </a:path>
              </a:pathLst>
            </a:custGeom>
            <a:solidFill>
              <a:srgbClr val="9654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4"/>
            <p:cNvSpPr/>
            <p:nvPr/>
          </p:nvSpPr>
          <p:spPr>
            <a:xfrm>
              <a:off x="4612700" y="1604225"/>
              <a:ext cx="175950" cy="34075"/>
            </a:xfrm>
            <a:custGeom>
              <a:avLst/>
              <a:gdLst/>
              <a:ahLst/>
              <a:cxnLst/>
              <a:rect l="l" t="t" r="r" b="b"/>
              <a:pathLst>
                <a:path w="7038" h="1363" extrusionOk="0">
                  <a:moveTo>
                    <a:pt x="7037" y="1"/>
                  </a:moveTo>
                  <a:cubicBezTo>
                    <a:pt x="7037" y="1"/>
                    <a:pt x="6925" y="40"/>
                    <a:pt x="6738" y="121"/>
                  </a:cubicBezTo>
                  <a:cubicBezTo>
                    <a:pt x="6549" y="193"/>
                    <a:pt x="6284" y="338"/>
                    <a:pt x="5952" y="431"/>
                  </a:cubicBezTo>
                  <a:cubicBezTo>
                    <a:pt x="5787" y="482"/>
                    <a:pt x="5609" y="536"/>
                    <a:pt x="5428" y="601"/>
                  </a:cubicBezTo>
                  <a:cubicBezTo>
                    <a:pt x="5249" y="676"/>
                    <a:pt x="5035" y="685"/>
                    <a:pt x="4832" y="742"/>
                  </a:cubicBezTo>
                  <a:cubicBezTo>
                    <a:pt x="4623" y="787"/>
                    <a:pt x="4413" y="841"/>
                    <a:pt x="4189" y="850"/>
                  </a:cubicBezTo>
                  <a:cubicBezTo>
                    <a:pt x="3968" y="870"/>
                    <a:pt x="3744" y="900"/>
                    <a:pt x="3520" y="910"/>
                  </a:cubicBezTo>
                  <a:cubicBezTo>
                    <a:pt x="3295" y="904"/>
                    <a:pt x="3071" y="897"/>
                    <a:pt x="2850" y="889"/>
                  </a:cubicBezTo>
                  <a:cubicBezTo>
                    <a:pt x="2838" y="890"/>
                    <a:pt x="2827" y="890"/>
                    <a:pt x="2815" y="890"/>
                  </a:cubicBezTo>
                  <a:cubicBezTo>
                    <a:pt x="2604" y="890"/>
                    <a:pt x="2404" y="828"/>
                    <a:pt x="2205" y="805"/>
                  </a:cubicBezTo>
                  <a:cubicBezTo>
                    <a:pt x="1999" y="766"/>
                    <a:pt x="1790" y="752"/>
                    <a:pt x="1608" y="682"/>
                  </a:cubicBezTo>
                  <a:cubicBezTo>
                    <a:pt x="1422" y="622"/>
                    <a:pt x="1243" y="571"/>
                    <a:pt x="1078" y="524"/>
                  </a:cubicBezTo>
                  <a:cubicBezTo>
                    <a:pt x="906" y="483"/>
                    <a:pt x="770" y="408"/>
                    <a:pt x="639" y="356"/>
                  </a:cubicBezTo>
                  <a:cubicBezTo>
                    <a:pt x="508" y="300"/>
                    <a:pt x="395" y="249"/>
                    <a:pt x="302" y="210"/>
                  </a:cubicBezTo>
                  <a:cubicBezTo>
                    <a:pt x="113" y="129"/>
                    <a:pt x="0" y="88"/>
                    <a:pt x="0" y="88"/>
                  </a:cubicBezTo>
                  <a:lnTo>
                    <a:pt x="0" y="88"/>
                  </a:lnTo>
                  <a:cubicBezTo>
                    <a:pt x="0" y="88"/>
                    <a:pt x="90" y="163"/>
                    <a:pt x="256" y="285"/>
                  </a:cubicBezTo>
                  <a:cubicBezTo>
                    <a:pt x="338" y="345"/>
                    <a:pt x="440" y="420"/>
                    <a:pt x="558" y="504"/>
                  </a:cubicBezTo>
                  <a:cubicBezTo>
                    <a:pt x="676" y="587"/>
                    <a:pt x="804" y="698"/>
                    <a:pt x="971" y="761"/>
                  </a:cubicBezTo>
                  <a:cubicBezTo>
                    <a:pt x="1132" y="837"/>
                    <a:pt x="1309" y="919"/>
                    <a:pt x="1499" y="1002"/>
                  </a:cubicBezTo>
                  <a:cubicBezTo>
                    <a:pt x="1683" y="1100"/>
                    <a:pt x="1898" y="1143"/>
                    <a:pt x="2119" y="1196"/>
                  </a:cubicBezTo>
                  <a:cubicBezTo>
                    <a:pt x="2229" y="1220"/>
                    <a:pt x="2340" y="1248"/>
                    <a:pt x="2455" y="1276"/>
                  </a:cubicBezTo>
                  <a:lnTo>
                    <a:pt x="2629" y="1315"/>
                  </a:lnTo>
                  <a:lnTo>
                    <a:pt x="2806" y="1324"/>
                  </a:lnTo>
                  <a:cubicBezTo>
                    <a:pt x="3045" y="1337"/>
                    <a:pt x="3287" y="1351"/>
                    <a:pt x="3531" y="1363"/>
                  </a:cubicBezTo>
                  <a:cubicBezTo>
                    <a:pt x="3771" y="1345"/>
                    <a:pt x="4012" y="1309"/>
                    <a:pt x="4248" y="1283"/>
                  </a:cubicBezTo>
                  <a:cubicBezTo>
                    <a:pt x="4488" y="1270"/>
                    <a:pt x="4708" y="1187"/>
                    <a:pt x="4926" y="1127"/>
                  </a:cubicBezTo>
                  <a:cubicBezTo>
                    <a:pt x="5140" y="1058"/>
                    <a:pt x="5354" y="1015"/>
                    <a:pt x="5540" y="916"/>
                  </a:cubicBezTo>
                  <a:cubicBezTo>
                    <a:pt x="5728" y="829"/>
                    <a:pt x="5906" y="743"/>
                    <a:pt x="6065" y="662"/>
                  </a:cubicBezTo>
                  <a:cubicBezTo>
                    <a:pt x="6230" y="589"/>
                    <a:pt x="6361" y="495"/>
                    <a:pt x="6477" y="411"/>
                  </a:cubicBezTo>
                  <a:cubicBezTo>
                    <a:pt x="6592" y="329"/>
                    <a:pt x="6695" y="256"/>
                    <a:pt x="6779" y="196"/>
                  </a:cubicBezTo>
                  <a:cubicBezTo>
                    <a:pt x="6946" y="76"/>
                    <a:pt x="7037"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4"/>
            <p:cNvSpPr/>
            <p:nvPr/>
          </p:nvSpPr>
          <p:spPr>
            <a:xfrm>
              <a:off x="4432350" y="1276900"/>
              <a:ext cx="143925" cy="78150"/>
            </a:xfrm>
            <a:custGeom>
              <a:avLst/>
              <a:gdLst/>
              <a:ahLst/>
              <a:cxnLst/>
              <a:rect l="l" t="t" r="r" b="b"/>
              <a:pathLst>
                <a:path w="5757" h="3126" extrusionOk="0">
                  <a:moveTo>
                    <a:pt x="4510" y="0"/>
                  </a:moveTo>
                  <a:cubicBezTo>
                    <a:pt x="4005" y="0"/>
                    <a:pt x="3267" y="220"/>
                    <a:pt x="2164" y="799"/>
                  </a:cubicBezTo>
                  <a:cubicBezTo>
                    <a:pt x="1" y="1935"/>
                    <a:pt x="1023" y="2845"/>
                    <a:pt x="1023" y="2845"/>
                  </a:cubicBezTo>
                  <a:cubicBezTo>
                    <a:pt x="1226" y="3036"/>
                    <a:pt x="1486" y="3125"/>
                    <a:pt x="1807" y="3125"/>
                  </a:cubicBezTo>
                  <a:cubicBezTo>
                    <a:pt x="2362" y="3125"/>
                    <a:pt x="3099" y="2858"/>
                    <a:pt x="4034" y="2391"/>
                  </a:cubicBezTo>
                  <a:cubicBezTo>
                    <a:pt x="5262" y="1778"/>
                    <a:pt x="5756" y="1000"/>
                    <a:pt x="5436" y="482"/>
                  </a:cubicBezTo>
                  <a:cubicBezTo>
                    <a:pt x="5264" y="203"/>
                    <a:pt x="4995" y="0"/>
                    <a:pt x="4510"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4"/>
            <p:cNvSpPr/>
            <p:nvPr/>
          </p:nvSpPr>
          <p:spPr>
            <a:xfrm>
              <a:off x="4509575" y="1403050"/>
              <a:ext cx="52000" cy="63350"/>
            </a:xfrm>
            <a:custGeom>
              <a:avLst/>
              <a:gdLst/>
              <a:ahLst/>
              <a:cxnLst/>
              <a:rect l="l" t="t" r="r" b="b"/>
              <a:pathLst>
                <a:path w="2080" h="2534" extrusionOk="0">
                  <a:moveTo>
                    <a:pt x="1039" y="1"/>
                  </a:moveTo>
                  <a:cubicBezTo>
                    <a:pt x="467" y="1"/>
                    <a:pt x="1" y="569"/>
                    <a:pt x="1" y="1268"/>
                  </a:cubicBezTo>
                  <a:cubicBezTo>
                    <a:pt x="1" y="1967"/>
                    <a:pt x="467" y="2533"/>
                    <a:pt x="1039" y="2533"/>
                  </a:cubicBezTo>
                  <a:cubicBezTo>
                    <a:pt x="1613" y="2533"/>
                    <a:pt x="2079" y="1967"/>
                    <a:pt x="2079" y="1268"/>
                  </a:cubicBezTo>
                  <a:cubicBezTo>
                    <a:pt x="2079"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4"/>
            <p:cNvSpPr/>
            <p:nvPr/>
          </p:nvSpPr>
          <p:spPr>
            <a:xfrm>
              <a:off x="4806950" y="1276900"/>
              <a:ext cx="143900" cy="78150"/>
            </a:xfrm>
            <a:custGeom>
              <a:avLst/>
              <a:gdLst/>
              <a:ahLst/>
              <a:cxnLst/>
              <a:rect l="l" t="t" r="r" b="b"/>
              <a:pathLst>
                <a:path w="5756" h="3126" extrusionOk="0">
                  <a:moveTo>
                    <a:pt x="1247" y="0"/>
                  </a:moveTo>
                  <a:cubicBezTo>
                    <a:pt x="762" y="0"/>
                    <a:pt x="492" y="203"/>
                    <a:pt x="319" y="482"/>
                  </a:cubicBezTo>
                  <a:cubicBezTo>
                    <a:pt x="1" y="1000"/>
                    <a:pt x="494" y="1778"/>
                    <a:pt x="1723" y="2391"/>
                  </a:cubicBezTo>
                  <a:cubicBezTo>
                    <a:pt x="2657" y="2858"/>
                    <a:pt x="3394" y="3125"/>
                    <a:pt x="3950" y="3125"/>
                  </a:cubicBezTo>
                  <a:cubicBezTo>
                    <a:pt x="4271" y="3125"/>
                    <a:pt x="4531" y="3036"/>
                    <a:pt x="4734" y="2845"/>
                  </a:cubicBezTo>
                  <a:cubicBezTo>
                    <a:pt x="4734" y="2845"/>
                    <a:pt x="5756" y="1935"/>
                    <a:pt x="3593" y="799"/>
                  </a:cubicBezTo>
                  <a:cubicBezTo>
                    <a:pt x="2490" y="220"/>
                    <a:pt x="1752" y="0"/>
                    <a:pt x="1247" y="0"/>
                  </a:cubicBezTo>
                  <a:close/>
                </a:path>
              </a:pathLst>
            </a:custGeom>
            <a:solidFill>
              <a:srgbClr val="211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4"/>
            <p:cNvSpPr/>
            <p:nvPr/>
          </p:nvSpPr>
          <p:spPr>
            <a:xfrm>
              <a:off x="4821650" y="1403050"/>
              <a:ext cx="51950" cy="63350"/>
            </a:xfrm>
            <a:custGeom>
              <a:avLst/>
              <a:gdLst/>
              <a:ahLst/>
              <a:cxnLst/>
              <a:rect l="l" t="t" r="r" b="b"/>
              <a:pathLst>
                <a:path w="2078" h="2534" extrusionOk="0">
                  <a:moveTo>
                    <a:pt x="1039" y="1"/>
                  </a:moveTo>
                  <a:cubicBezTo>
                    <a:pt x="466" y="1"/>
                    <a:pt x="1" y="569"/>
                    <a:pt x="1" y="1268"/>
                  </a:cubicBezTo>
                  <a:cubicBezTo>
                    <a:pt x="1" y="1967"/>
                    <a:pt x="466" y="2533"/>
                    <a:pt x="1039" y="2533"/>
                  </a:cubicBezTo>
                  <a:cubicBezTo>
                    <a:pt x="1612" y="2533"/>
                    <a:pt x="2078" y="1967"/>
                    <a:pt x="2078" y="1268"/>
                  </a:cubicBezTo>
                  <a:cubicBezTo>
                    <a:pt x="2078" y="569"/>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4"/>
            <p:cNvSpPr/>
            <p:nvPr/>
          </p:nvSpPr>
          <p:spPr>
            <a:xfrm>
              <a:off x="4058100" y="919425"/>
              <a:ext cx="666825" cy="1167475"/>
            </a:xfrm>
            <a:custGeom>
              <a:avLst/>
              <a:gdLst/>
              <a:ahLst/>
              <a:cxnLst/>
              <a:rect l="l" t="t" r="r" b="b"/>
              <a:pathLst>
                <a:path w="26673" h="46699" extrusionOk="0">
                  <a:moveTo>
                    <a:pt x="19351" y="1"/>
                  </a:moveTo>
                  <a:cubicBezTo>
                    <a:pt x="12979" y="1"/>
                    <a:pt x="6246" y="9040"/>
                    <a:pt x="8592" y="21106"/>
                  </a:cubicBezTo>
                  <a:cubicBezTo>
                    <a:pt x="10591" y="31387"/>
                    <a:pt x="4901" y="30912"/>
                    <a:pt x="2451" y="36900"/>
                  </a:cubicBezTo>
                  <a:cubicBezTo>
                    <a:pt x="1" y="42888"/>
                    <a:pt x="7349" y="46698"/>
                    <a:pt x="7349" y="46698"/>
                  </a:cubicBezTo>
                  <a:cubicBezTo>
                    <a:pt x="12521" y="44929"/>
                    <a:pt x="15106" y="44385"/>
                    <a:pt x="15106" y="44385"/>
                  </a:cubicBezTo>
                  <a:cubicBezTo>
                    <a:pt x="22500" y="43669"/>
                    <a:pt x="22100" y="34048"/>
                    <a:pt x="17691" y="28054"/>
                  </a:cubicBezTo>
                  <a:cubicBezTo>
                    <a:pt x="14289" y="23429"/>
                    <a:pt x="12521" y="16488"/>
                    <a:pt x="19597" y="13766"/>
                  </a:cubicBezTo>
                  <a:cubicBezTo>
                    <a:pt x="26672" y="11044"/>
                    <a:pt x="25737" y="3924"/>
                    <a:pt x="25737" y="3924"/>
                  </a:cubicBezTo>
                  <a:cubicBezTo>
                    <a:pt x="23965" y="1211"/>
                    <a:pt x="21682" y="1"/>
                    <a:pt x="19351"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4"/>
            <p:cNvSpPr/>
            <p:nvPr/>
          </p:nvSpPr>
          <p:spPr>
            <a:xfrm>
              <a:off x="4427900" y="1022075"/>
              <a:ext cx="287475" cy="1020625"/>
            </a:xfrm>
            <a:custGeom>
              <a:avLst/>
              <a:gdLst/>
              <a:ahLst/>
              <a:cxnLst/>
              <a:rect l="l" t="t" r="r" b="b"/>
              <a:pathLst>
                <a:path w="11499" h="40825" extrusionOk="0">
                  <a:moveTo>
                    <a:pt x="11429" y="0"/>
                  </a:moveTo>
                  <a:lnTo>
                    <a:pt x="10371" y="148"/>
                  </a:lnTo>
                  <a:cubicBezTo>
                    <a:pt x="10371" y="148"/>
                    <a:pt x="10377" y="193"/>
                    <a:pt x="10391" y="281"/>
                  </a:cubicBezTo>
                  <a:cubicBezTo>
                    <a:pt x="10401" y="359"/>
                    <a:pt x="10415" y="486"/>
                    <a:pt x="10428" y="659"/>
                  </a:cubicBezTo>
                  <a:cubicBezTo>
                    <a:pt x="10448" y="1001"/>
                    <a:pt x="10476" y="1512"/>
                    <a:pt x="10418" y="2159"/>
                  </a:cubicBezTo>
                  <a:cubicBezTo>
                    <a:pt x="10361" y="2800"/>
                    <a:pt x="10257" y="3591"/>
                    <a:pt x="9962" y="4445"/>
                  </a:cubicBezTo>
                  <a:cubicBezTo>
                    <a:pt x="9675" y="5297"/>
                    <a:pt x="9221" y="6220"/>
                    <a:pt x="8528" y="7090"/>
                  </a:cubicBezTo>
                  <a:cubicBezTo>
                    <a:pt x="7835" y="7962"/>
                    <a:pt x="6868" y="8722"/>
                    <a:pt x="5737" y="9339"/>
                  </a:cubicBezTo>
                  <a:cubicBezTo>
                    <a:pt x="5443" y="9486"/>
                    <a:pt x="5147" y="9636"/>
                    <a:pt x="4846" y="9787"/>
                  </a:cubicBezTo>
                  <a:cubicBezTo>
                    <a:pt x="4536" y="9931"/>
                    <a:pt x="4224" y="10072"/>
                    <a:pt x="3897" y="10260"/>
                  </a:cubicBezTo>
                  <a:cubicBezTo>
                    <a:pt x="3257" y="10618"/>
                    <a:pt x="2644" y="11045"/>
                    <a:pt x="2095" y="11577"/>
                  </a:cubicBezTo>
                  <a:cubicBezTo>
                    <a:pt x="988" y="12627"/>
                    <a:pt x="244" y="14147"/>
                    <a:pt x="128" y="15734"/>
                  </a:cubicBezTo>
                  <a:cubicBezTo>
                    <a:pt x="0" y="17324"/>
                    <a:pt x="364" y="18915"/>
                    <a:pt x="965" y="20370"/>
                  </a:cubicBezTo>
                  <a:cubicBezTo>
                    <a:pt x="1562" y="21830"/>
                    <a:pt x="2387" y="23183"/>
                    <a:pt x="3335" y="24401"/>
                  </a:cubicBezTo>
                  <a:cubicBezTo>
                    <a:pt x="3807" y="25005"/>
                    <a:pt x="4242" y="25611"/>
                    <a:pt x="4626" y="26249"/>
                  </a:cubicBezTo>
                  <a:cubicBezTo>
                    <a:pt x="5008" y="26888"/>
                    <a:pt x="5342" y="27547"/>
                    <a:pt x="5635" y="28208"/>
                  </a:cubicBezTo>
                  <a:cubicBezTo>
                    <a:pt x="6212" y="29534"/>
                    <a:pt x="6609" y="30891"/>
                    <a:pt x="6797" y="32206"/>
                  </a:cubicBezTo>
                  <a:cubicBezTo>
                    <a:pt x="6898" y="32861"/>
                    <a:pt x="6937" y="33509"/>
                    <a:pt x="6928" y="34133"/>
                  </a:cubicBezTo>
                  <a:cubicBezTo>
                    <a:pt x="6925" y="34760"/>
                    <a:pt x="6860" y="35362"/>
                    <a:pt x="6738" y="35929"/>
                  </a:cubicBezTo>
                  <a:cubicBezTo>
                    <a:pt x="6626" y="36499"/>
                    <a:pt x="6453" y="37031"/>
                    <a:pt x="6223" y="37507"/>
                  </a:cubicBezTo>
                  <a:cubicBezTo>
                    <a:pt x="6005" y="37991"/>
                    <a:pt x="5724" y="38409"/>
                    <a:pt x="5425" y="38774"/>
                  </a:cubicBezTo>
                  <a:cubicBezTo>
                    <a:pt x="4817" y="39499"/>
                    <a:pt x="4114" y="39963"/>
                    <a:pt x="3498" y="40243"/>
                  </a:cubicBezTo>
                  <a:cubicBezTo>
                    <a:pt x="2878" y="40528"/>
                    <a:pt x="2355" y="40655"/>
                    <a:pt x="1999" y="40728"/>
                  </a:cubicBezTo>
                  <a:cubicBezTo>
                    <a:pt x="1641" y="40790"/>
                    <a:pt x="1449" y="40824"/>
                    <a:pt x="1449" y="40824"/>
                  </a:cubicBezTo>
                  <a:cubicBezTo>
                    <a:pt x="1449" y="40824"/>
                    <a:pt x="1641" y="40791"/>
                    <a:pt x="2002" y="40734"/>
                  </a:cubicBezTo>
                  <a:cubicBezTo>
                    <a:pt x="2357" y="40664"/>
                    <a:pt x="2883" y="40543"/>
                    <a:pt x="3507" y="40265"/>
                  </a:cubicBezTo>
                  <a:cubicBezTo>
                    <a:pt x="4127" y="39993"/>
                    <a:pt x="4844" y="39535"/>
                    <a:pt x="5467" y="38810"/>
                  </a:cubicBezTo>
                  <a:cubicBezTo>
                    <a:pt x="5772" y="38447"/>
                    <a:pt x="6062" y="38024"/>
                    <a:pt x="6287" y="37540"/>
                  </a:cubicBezTo>
                  <a:cubicBezTo>
                    <a:pt x="6523" y="37061"/>
                    <a:pt x="6711" y="36526"/>
                    <a:pt x="6836" y="35952"/>
                  </a:cubicBezTo>
                  <a:cubicBezTo>
                    <a:pt x="6970" y="35380"/>
                    <a:pt x="7046" y="34770"/>
                    <a:pt x="7061" y="34139"/>
                  </a:cubicBezTo>
                  <a:cubicBezTo>
                    <a:pt x="7082" y="33508"/>
                    <a:pt x="7054" y="32852"/>
                    <a:pt x="6964" y="32185"/>
                  </a:cubicBezTo>
                  <a:cubicBezTo>
                    <a:pt x="6798" y="30852"/>
                    <a:pt x="6420" y="29470"/>
                    <a:pt x="5860" y="28113"/>
                  </a:cubicBezTo>
                  <a:cubicBezTo>
                    <a:pt x="5575" y="27437"/>
                    <a:pt x="5249" y="26765"/>
                    <a:pt x="4873" y="26107"/>
                  </a:cubicBezTo>
                  <a:cubicBezTo>
                    <a:pt x="4493" y="25453"/>
                    <a:pt x="4055" y="24814"/>
                    <a:pt x="3595" y="24204"/>
                  </a:cubicBezTo>
                  <a:cubicBezTo>
                    <a:pt x="2683" y="22992"/>
                    <a:pt x="1900" y="21649"/>
                    <a:pt x="1345" y="20219"/>
                  </a:cubicBezTo>
                  <a:cubicBezTo>
                    <a:pt x="795" y="18794"/>
                    <a:pt x="495" y="17258"/>
                    <a:pt x="651" y="15787"/>
                  </a:cubicBezTo>
                  <a:cubicBezTo>
                    <a:pt x="797" y="14315"/>
                    <a:pt x="1502" y="12976"/>
                    <a:pt x="2533" y="12043"/>
                  </a:cubicBezTo>
                  <a:cubicBezTo>
                    <a:pt x="3042" y="11571"/>
                    <a:pt x="3627" y="11186"/>
                    <a:pt x="4219" y="10873"/>
                  </a:cubicBezTo>
                  <a:cubicBezTo>
                    <a:pt x="4505" y="10715"/>
                    <a:pt x="4825" y="10579"/>
                    <a:pt x="5141" y="10442"/>
                  </a:cubicBezTo>
                  <a:cubicBezTo>
                    <a:pt x="5456" y="10293"/>
                    <a:pt x="5769" y="10144"/>
                    <a:pt x="6077" y="10000"/>
                  </a:cubicBezTo>
                  <a:cubicBezTo>
                    <a:pt x="7302" y="9373"/>
                    <a:pt x="8380" y="8571"/>
                    <a:pt x="9167" y="7630"/>
                  </a:cubicBezTo>
                  <a:cubicBezTo>
                    <a:pt x="9955" y="6690"/>
                    <a:pt x="10488" y="5685"/>
                    <a:pt x="10834" y="4754"/>
                  </a:cubicBezTo>
                  <a:cubicBezTo>
                    <a:pt x="11189" y="3822"/>
                    <a:pt x="11329" y="2961"/>
                    <a:pt x="11414" y="2258"/>
                  </a:cubicBezTo>
                  <a:cubicBezTo>
                    <a:pt x="11498" y="1551"/>
                    <a:pt x="11489" y="988"/>
                    <a:pt x="11476" y="601"/>
                  </a:cubicBezTo>
                  <a:cubicBezTo>
                    <a:pt x="11468" y="412"/>
                    <a:pt x="11458" y="260"/>
                    <a:pt x="11446" y="151"/>
                  </a:cubicBezTo>
                  <a:cubicBezTo>
                    <a:pt x="11435" y="51"/>
                    <a:pt x="11429" y="0"/>
                    <a:pt x="11429"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4"/>
            <p:cNvSpPr/>
            <p:nvPr/>
          </p:nvSpPr>
          <p:spPr>
            <a:xfrm>
              <a:off x="4660250" y="985850"/>
              <a:ext cx="384475" cy="498925"/>
            </a:xfrm>
            <a:custGeom>
              <a:avLst/>
              <a:gdLst/>
              <a:ahLst/>
              <a:cxnLst/>
              <a:rect l="l" t="t" r="r" b="b"/>
              <a:pathLst>
                <a:path w="15379" h="19957" extrusionOk="0">
                  <a:moveTo>
                    <a:pt x="5072" y="0"/>
                  </a:moveTo>
                  <a:cubicBezTo>
                    <a:pt x="2347" y="0"/>
                    <a:pt x="1" y="633"/>
                    <a:pt x="1" y="633"/>
                  </a:cubicBezTo>
                  <a:lnTo>
                    <a:pt x="1" y="2808"/>
                  </a:lnTo>
                  <a:cubicBezTo>
                    <a:pt x="1" y="2808"/>
                    <a:pt x="10886" y="2808"/>
                    <a:pt x="11160" y="12199"/>
                  </a:cubicBezTo>
                  <a:cubicBezTo>
                    <a:pt x="11160" y="12199"/>
                    <a:pt x="11160" y="18731"/>
                    <a:pt x="12657" y="19956"/>
                  </a:cubicBezTo>
                  <a:cubicBezTo>
                    <a:pt x="12657" y="19956"/>
                    <a:pt x="15379" y="6757"/>
                    <a:pt x="11976" y="2537"/>
                  </a:cubicBezTo>
                  <a:cubicBezTo>
                    <a:pt x="10354" y="526"/>
                    <a:pt x="7555" y="0"/>
                    <a:pt x="5072" y="0"/>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4"/>
            <p:cNvSpPr/>
            <p:nvPr/>
          </p:nvSpPr>
          <p:spPr>
            <a:xfrm>
              <a:off x="4641275" y="1036225"/>
              <a:ext cx="299375" cy="451325"/>
            </a:xfrm>
            <a:custGeom>
              <a:avLst/>
              <a:gdLst/>
              <a:ahLst/>
              <a:cxnLst/>
              <a:rect l="l" t="t" r="r" b="b"/>
              <a:pathLst>
                <a:path w="11975" h="18053" extrusionOk="0">
                  <a:moveTo>
                    <a:pt x="40" y="1"/>
                  </a:moveTo>
                  <a:lnTo>
                    <a:pt x="1" y="820"/>
                  </a:lnTo>
                  <a:cubicBezTo>
                    <a:pt x="1" y="820"/>
                    <a:pt x="354" y="844"/>
                    <a:pt x="996" y="946"/>
                  </a:cubicBezTo>
                  <a:cubicBezTo>
                    <a:pt x="1635" y="1046"/>
                    <a:pt x="2544" y="1233"/>
                    <a:pt x="3595" y="1573"/>
                  </a:cubicBezTo>
                  <a:cubicBezTo>
                    <a:pt x="4645" y="1908"/>
                    <a:pt x="5833" y="2430"/>
                    <a:pt x="6940" y="3217"/>
                  </a:cubicBezTo>
                  <a:cubicBezTo>
                    <a:pt x="7495" y="3608"/>
                    <a:pt x="8023" y="4073"/>
                    <a:pt x="8487" y="4608"/>
                  </a:cubicBezTo>
                  <a:cubicBezTo>
                    <a:pt x="8955" y="5140"/>
                    <a:pt x="9344" y="5752"/>
                    <a:pt x="9643" y="6407"/>
                  </a:cubicBezTo>
                  <a:cubicBezTo>
                    <a:pt x="9944" y="7059"/>
                    <a:pt x="10183" y="7752"/>
                    <a:pt x="10300" y="8463"/>
                  </a:cubicBezTo>
                  <a:cubicBezTo>
                    <a:pt x="10431" y="9172"/>
                    <a:pt x="10480" y="9882"/>
                    <a:pt x="10473" y="10585"/>
                  </a:cubicBezTo>
                  <a:cubicBezTo>
                    <a:pt x="10477" y="12021"/>
                    <a:pt x="10581" y="13357"/>
                    <a:pt x="10727" y="14496"/>
                  </a:cubicBezTo>
                  <a:cubicBezTo>
                    <a:pt x="10871" y="15634"/>
                    <a:pt x="11116" y="16572"/>
                    <a:pt x="11382" y="17190"/>
                  </a:cubicBezTo>
                  <a:cubicBezTo>
                    <a:pt x="11516" y="17499"/>
                    <a:pt x="11663" y="17723"/>
                    <a:pt x="11780" y="17859"/>
                  </a:cubicBezTo>
                  <a:cubicBezTo>
                    <a:pt x="11836" y="17931"/>
                    <a:pt x="11890" y="17973"/>
                    <a:pt x="11923" y="18006"/>
                  </a:cubicBezTo>
                  <a:cubicBezTo>
                    <a:pt x="11958" y="18036"/>
                    <a:pt x="11974" y="18052"/>
                    <a:pt x="11974" y="18052"/>
                  </a:cubicBezTo>
                  <a:cubicBezTo>
                    <a:pt x="11974" y="18052"/>
                    <a:pt x="11959" y="18036"/>
                    <a:pt x="11929" y="18000"/>
                  </a:cubicBezTo>
                  <a:cubicBezTo>
                    <a:pt x="11900" y="17964"/>
                    <a:pt x="11852" y="17917"/>
                    <a:pt x="11807" y="17841"/>
                  </a:cubicBezTo>
                  <a:cubicBezTo>
                    <a:pt x="11704" y="17695"/>
                    <a:pt x="11592" y="17460"/>
                    <a:pt x="11492" y="17149"/>
                  </a:cubicBezTo>
                  <a:cubicBezTo>
                    <a:pt x="11283" y="16524"/>
                    <a:pt x="11155" y="15587"/>
                    <a:pt x="11086" y="14460"/>
                  </a:cubicBezTo>
                  <a:cubicBezTo>
                    <a:pt x="11012" y="13333"/>
                    <a:pt x="11032" y="12009"/>
                    <a:pt x="11089" y="10599"/>
                  </a:cubicBezTo>
                  <a:cubicBezTo>
                    <a:pt x="11129" y="9882"/>
                    <a:pt x="11114" y="9112"/>
                    <a:pt x="11009" y="8349"/>
                  </a:cubicBezTo>
                  <a:cubicBezTo>
                    <a:pt x="10914" y="7578"/>
                    <a:pt x="10695" y="6810"/>
                    <a:pt x="10393" y="6073"/>
                  </a:cubicBezTo>
                  <a:cubicBezTo>
                    <a:pt x="10079" y="5343"/>
                    <a:pt x="9658" y="4648"/>
                    <a:pt x="9153" y="4047"/>
                  </a:cubicBezTo>
                  <a:cubicBezTo>
                    <a:pt x="8649" y="3443"/>
                    <a:pt x="8075" y="2917"/>
                    <a:pt x="7479" y="2475"/>
                  </a:cubicBezTo>
                  <a:cubicBezTo>
                    <a:pt x="6279" y="1585"/>
                    <a:pt x="4989" y="1055"/>
                    <a:pt x="3877" y="695"/>
                  </a:cubicBezTo>
                  <a:cubicBezTo>
                    <a:pt x="2759" y="333"/>
                    <a:pt x="1793" y="184"/>
                    <a:pt x="1119" y="91"/>
                  </a:cubicBezTo>
                  <a:cubicBezTo>
                    <a:pt x="446" y="4"/>
                    <a:pt x="40" y="1"/>
                    <a:pt x="40" y="1"/>
                  </a:cubicBezTo>
                  <a:close/>
                </a:path>
              </a:pathLst>
            </a:custGeom>
            <a:solidFill>
              <a:srgbClr val="352C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44"/>
          <p:cNvGrpSpPr/>
          <p:nvPr/>
        </p:nvGrpSpPr>
        <p:grpSpPr>
          <a:xfrm>
            <a:off x="2122179" y="4069482"/>
            <a:ext cx="305922" cy="424552"/>
            <a:chOff x="1977625" y="1046725"/>
            <a:chExt cx="1141500" cy="1584150"/>
          </a:xfrm>
        </p:grpSpPr>
        <p:sp>
          <p:nvSpPr>
            <p:cNvPr id="1770" name="Google Shape;1770;p44"/>
            <p:cNvSpPr/>
            <p:nvPr/>
          </p:nvSpPr>
          <p:spPr>
            <a:xfrm>
              <a:off x="1977625" y="2012525"/>
              <a:ext cx="1141500" cy="618350"/>
            </a:xfrm>
            <a:custGeom>
              <a:avLst/>
              <a:gdLst/>
              <a:ahLst/>
              <a:cxnLst/>
              <a:rect l="l" t="t" r="r" b="b"/>
              <a:pathLst>
                <a:path w="45660" h="24734" extrusionOk="0">
                  <a:moveTo>
                    <a:pt x="21370" y="1"/>
                  </a:moveTo>
                  <a:cubicBezTo>
                    <a:pt x="0" y="1"/>
                    <a:pt x="1243" y="24283"/>
                    <a:pt x="1243" y="24734"/>
                  </a:cubicBezTo>
                  <a:lnTo>
                    <a:pt x="41348" y="24734"/>
                  </a:lnTo>
                  <a:cubicBezTo>
                    <a:pt x="41348" y="24734"/>
                    <a:pt x="45659" y="1"/>
                    <a:pt x="2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4"/>
            <p:cNvSpPr/>
            <p:nvPr/>
          </p:nvSpPr>
          <p:spPr>
            <a:xfrm>
              <a:off x="2388300" y="2012850"/>
              <a:ext cx="303925" cy="147300"/>
            </a:xfrm>
            <a:custGeom>
              <a:avLst/>
              <a:gdLst/>
              <a:ahLst/>
              <a:cxnLst/>
              <a:rect l="l" t="t" r="r" b="b"/>
              <a:pathLst>
                <a:path w="12157" h="5892" extrusionOk="0">
                  <a:moveTo>
                    <a:pt x="4459" y="0"/>
                  </a:moveTo>
                  <a:cubicBezTo>
                    <a:pt x="2999" y="0"/>
                    <a:pt x="1468" y="101"/>
                    <a:pt x="0" y="375"/>
                  </a:cubicBezTo>
                  <a:cubicBezTo>
                    <a:pt x="0"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4"/>
            <p:cNvSpPr/>
            <p:nvPr/>
          </p:nvSpPr>
          <p:spPr>
            <a:xfrm>
              <a:off x="2430025" y="1880200"/>
              <a:ext cx="214275" cy="241125"/>
            </a:xfrm>
            <a:custGeom>
              <a:avLst/>
              <a:gdLst/>
              <a:ahLst/>
              <a:cxnLst/>
              <a:rect l="l" t="t" r="r" b="b"/>
              <a:pathLst>
                <a:path w="8571" h="9645" extrusionOk="0">
                  <a:moveTo>
                    <a:pt x="8570" y="0"/>
                  </a:moveTo>
                  <a:lnTo>
                    <a:pt x="1" y="903"/>
                  </a:lnTo>
                  <a:lnTo>
                    <a:pt x="221" y="3528"/>
                  </a:lnTo>
                  <a:lnTo>
                    <a:pt x="553" y="7514"/>
                  </a:lnTo>
                  <a:cubicBezTo>
                    <a:pt x="553" y="7514"/>
                    <a:pt x="1026" y="9645"/>
                    <a:pt x="4285" y="9645"/>
                  </a:cubicBezTo>
                  <a:cubicBezTo>
                    <a:pt x="7935" y="9645"/>
                    <a:pt x="8472" y="7514"/>
                    <a:pt x="8472" y="7514"/>
                  </a:cubicBezTo>
                  <a:lnTo>
                    <a:pt x="8523" y="3753"/>
                  </a:lnTo>
                  <a:lnTo>
                    <a:pt x="8570" y="0"/>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4"/>
            <p:cNvSpPr/>
            <p:nvPr/>
          </p:nvSpPr>
          <p:spPr>
            <a:xfrm>
              <a:off x="2107200" y="1134225"/>
              <a:ext cx="768150" cy="814975"/>
            </a:xfrm>
            <a:custGeom>
              <a:avLst/>
              <a:gdLst/>
              <a:ahLst/>
              <a:cxnLst/>
              <a:rect l="l" t="t" r="r" b="b"/>
              <a:pathLst>
                <a:path w="30726" h="32599" extrusionOk="0">
                  <a:moveTo>
                    <a:pt x="17911" y="1"/>
                  </a:moveTo>
                  <a:cubicBezTo>
                    <a:pt x="16090" y="1"/>
                    <a:pt x="14082" y="261"/>
                    <a:pt x="11911" y="793"/>
                  </a:cubicBezTo>
                  <a:cubicBezTo>
                    <a:pt x="3068" y="2958"/>
                    <a:pt x="1" y="10718"/>
                    <a:pt x="2166" y="20461"/>
                  </a:cubicBezTo>
                  <a:cubicBezTo>
                    <a:pt x="4188" y="29556"/>
                    <a:pt x="10609" y="32599"/>
                    <a:pt x="17106" y="32599"/>
                  </a:cubicBezTo>
                  <a:cubicBezTo>
                    <a:pt x="17570" y="32599"/>
                    <a:pt x="18035" y="32583"/>
                    <a:pt x="18499" y="32553"/>
                  </a:cubicBezTo>
                  <a:cubicBezTo>
                    <a:pt x="25891" y="32074"/>
                    <a:pt x="30726" y="26146"/>
                    <a:pt x="30726" y="20092"/>
                  </a:cubicBezTo>
                  <a:cubicBezTo>
                    <a:pt x="30726" y="12333"/>
                    <a:pt x="28695" y="7018"/>
                    <a:pt x="28695" y="7018"/>
                  </a:cubicBezTo>
                  <a:cubicBezTo>
                    <a:pt x="27333" y="2456"/>
                    <a:pt x="23506" y="1"/>
                    <a:pt x="179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4"/>
            <p:cNvSpPr/>
            <p:nvPr/>
          </p:nvSpPr>
          <p:spPr>
            <a:xfrm>
              <a:off x="2679675" y="1130675"/>
              <a:ext cx="349475" cy="528425"/>
            </a:xfrm>
            <a:custGeom>
              <a:avLst/>
              <a:gdLst/>
              <a:ahLst/>
              <a:cxnLst/>
              <a:rect l="l" t="t" r="r" b="b"/>
              <a:pathLst>
                <a:path w="13979" h="21137" extrusionOk="0">
                  <a:moveTo>
                    <a:pt x="4183" y="0"/>
                  </a:moveTo>
                  <a:lnTo>
                    <a:pt x="2656" y="300"/>
                  </a:lnTo>
                  <a:cubicBezTo>
                    <a:pt x="2586" y="291"/>
                    <a:pt x="2516" y="287"/>
                    <a:pt x="2447" y="287"/>
                  </a:cubicBezTo>
                  <a:cubicBezTo>
                    <a:pt x="1288" y="287"/>
                    <a:pt x="313" y="1432"/>
                    <a:pt x="162" y="2609"/>
                  </a:cubicBezTo>
                  <a:cubicBezTo>
                    <a:pt x="1" y="3856"/>
                    <a:pt x="516" y="5084"/>
                    <a:pt x="1080" y="6208"/>
                  </a:cubicBezTo>
                  <a:cubicBezTo>
                    <a:pt x="2190" y="8416"/>
                    <a:pt x="3487" y="15570"/>
                    <a:pt x="6046" y="18808"/>
                  </a:cubicBezTo>
                  <a:cubicBezTo>
                    <a:pt x="6917" y="19909"/>
                    <a:pt x="5287" y="19424"/>
                    <a:pt x="6365" y="20326"/>
                  </a:cubicBezTo>
                  <a:cubicBezTo>
                    <a:pt x="6982" y="20842"/>
                    <a:pt x="7801" y="21137"/>
                    <a:pt x="8600" y="21137"/>
                  </a:cubicBezTo>
                  <a:cubicBezTo>
                    <a:pt x="9194" y="21137"/>
                    <a:pt x="9776" y="20974"/>
                    <a:pt x="10257" y="20618"/>
                  </a:cubicBezTo>
                  <a:cubicBezTo>
                    <a:pt x="11136" y="19966"/>
                    <a:pt x="13979" y="3611"/>
                    <a:pt x="4183"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4"/>
            <p:cNvSpPr/>
            <p:nvPr/>
          </p:nvSpPr>
          <p:spPr>
            <a:xfrm>
              <a:off x="2801175" y="1147650"/>
              <a:ext cx="187225" cy="504025"/>
            </a:xfrm>
            <a:custGeom>
              <a:avLst/>
              <a:gdLst/>
              <a:ahLst/>
              <a:cxnLst/>
              <a:rect l="l" t="t" r="r" b="b"/>
              <a:pathLst>
                <a:path w="7489" h="20161" fill="none" extrusionOk="0">
                  <a:moveTo>
                    <a:pt x="4857" y="20161"/>
                  </a:moveTo>
                  <a:cubicBezTo>
                    <a:pt x="6852" y="16883"/>
                    <a:pt x="7489" y="12807"/>
                    <a:pt x="6590" y="9078"/>
                  </a:cubicBezTo>
                  <a:cubicBezTo>
                    <a:pt x="5692" y="5348"/>
                    <a:pt x="3268" y="2009"/>
                    <a:pt x="0" y="0"/>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4"/>
            <p:cNvSpPr/>
            <p:nvPr/>
          </p:nvSpPr>
          <p:spPr>
            <a:xfrm>
              <a:off x="1980000" y="1046725"/>
              <a:ext cx="892750" cy="609550"/>
            </a:xfrm>
            <a:custGeom>
              <a:avLst/>
              <a:gdLst/>
              <a:ahLst/>
              <a:cxnLst/>
              <a:rect l="l" t="t" r="r" b="b"/>
              <a:pathLst>
                <a:path w="35710" h="24382" extrusionOk="0">
                  <a:moveTo>
                    <a:pt x="29304" y="1"/>
                  </a:moveTo>
                  <a:cubicBezTo>
                    <a:pt x="28915" y="1"/>
                    <a:pt x="28492" y="30"/>
                    <a:pt x="28032" y="94"/>
                  </a:cubicBezTo>
                  <a:cubicBezTo>
                    <a:pt x="25998" y="373"/>
                    <a:pt x="24480" y="467"/>
                    <a:pt x="23243" y="467"/>
                  </a:cubicBezTo>
                  <a:cubicBezTo>
                    <a:pt x="20761" y="467"/>
                    <a:pt x="19411" y="91"/>
                    <a:pt x="17303" y="91"/>
                  </a:cubicBezTo>
                  <a:cubicBezTo>
                    <a:pt x="16998" y="91"/>
                    <a:pt x="16677" y="99"/>
                    <a:pt x="16334" y="117"/>
                  </a:cubicBezTo>
                  <a:cubicBezTo>
                    <a:pt x="12444" y="322"/>
                    <a:pt x="9065" y="4717"/>
                    <a:pt x="9065" y="4717"/>
                  </a:cubicBezTo>
                  <a:cubicBezTo>
                    <a:pt x="0" y="10449"/>
                    <a:pt x="3298" y="21503"/>
                    <a:pt x="4372" y="22835"/>
                  </a:cubicBezTo>
                  <a:cubicBezTo>
                    <a:pt x="5308" y="23995"/>
                    <a:pt x="5962" y="24381"/>
                    <a:pt x="6418" y="24381"/>
                  </a:cubicBezTo>
                  <a:cubicBezTo>
                    <a:pt x="7330" y="24381"/>
                    <a:pt x="7451" y="22835"/>
                    <a:pt x="7451" y="22835"/>
                  </a:cubicBezTo>
                  <a:cubicBezTo>
                    <a:pt x="7451" y="22835"/>
                    <a:pt x="12146" y="17594"/>
                    <a:pt x="12880" y="12988"/>
                  </a:cubicBezTo>
                  <a:cubicBezTo>
                    <a:pt x="12880" y="12988"/>
                    <a:pt x="17683" y="15128"/>
                    <a:pt x="23094" y="15128"/>
                  </a:cubicBezTo>
                  <a:cubicBezTo>
                    <a:pt x="26399" y="15128"/>
                    <a:pt x="29930" y="14329"/>
                    <a:pt x="32732" y="11757"/>
                  </a:cubicBezTo>
                  <a:cubicBezTo>
                    <a:pt x="34249" y="10363"/>
                    <a:pt x="35710" y="6047"/>
                    <a:pt x="33560" y="5432"/>
                  </a:cubicBezTo>
                  <a:cubicBezTo>
                    <a:pt x="33560" y="5432"/>
                    <a:pt x="34579" y="1"/>
                    <a:pt x="29304"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4"/>
            <p:cNvSpPr/>
            <p:nvPr/>
          </p:nvSpPr>
          <p:spPr>
            <a:xfrm>
              <a:off x="2026225" y="1167550"/>
              <a:ext cx="188400" cy="461450"/>
            </a:xfrm>
            <a:custGeom>
              <a:avLst/>
              <a:gdLst/>
              <a:ahLst/>
              <a:cxnLst/>
              <a:rect l="l" t="t" r="r" b="b"/>
              <a:pathLst>
                <a:path w="7536" h="18458" fill="none" extrusionOk="0">
                  <a:moveTo>
                    <a:pt x="7536" y="0"/>
                  </a:moveTo>
                  <a:cubicBezTo>
                    <a:pt x="4657" y="1213"/>
                    <a:pt x="2301" y="3618"/>
                    <a:pt x="1151" y="6525"/>
                  </a:cubicBezTo>
                  <a:cubicBezTo>
                    <a:pt x="0" y="9430"/>
                    <a:pt x="73" y="12796"/>
                    <a:pt x="1344" y="15652"/>
                  </a:cubicBezTo>
                  <a:cubicBezTo>
                    <a:pt x="1861" y="16812"/>
                    <a:pt x="2628" y="17941"/>
                    <a:pt x="3788" y="18458"/>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4"/>
            <p:cNvSpPr/>
            <p:nvPr/>
          </p:nvSpPr>
          <p:spPr>
            <a:xfrm>
              <a:off x="2145400" y="1100825"/>
              <a:ext cx="82450" cy="85475"/>
            </a:xfrm>
            <a:custGeom>
              <a:avLst/>
              <a:gdLst/>
              <a:ahLst/>
              <a:cxnLst/>
              <a:rect l="l" t="t" r="r" b="b"/>
              <a:pathLst>
                <a:path w="3298" h="3419" extrusionOk="0">
                  <a:moveTo>
                    <a:pt x="1990" y="1"/>
                  </a:moveTo>
                  <a:cubicBezTo>
                    <a:pt x="1974" y="1"/>
                    <a:pt x="1958" y="2"/>
                    <a:pt x="1942" y="5"/>
                  </a:cubicBezTo>
                  <a:cubicBezTo>
                    <a:pt x="1806" y="29"/>
                    <a:pt x="1711" y="159"/>
                    <a:pt x="1686" y="293"/>
                  </a:cubicBezTo>
                  <a:cubicBezTo>
                    <a:pt x="1660" y="429"/>
                    <a:pt x="1688" y="568"/>
                    <a:pt x="1717" y="701"/>
                  </a:cubicBezTo>
                  <a:cubicBezTo>
                    <a:pt x="1828" y="1223"/>
                    <a:pt x="1937" y="1743"/>
                    <a:pt x="2048" y="2265"/>
                  </a:cubicBezTo>
                  <a:cubicBezTo>
                    <a:pt x="1786" y="1862"/>
                    <a:pt x="1343" y="1143"/>
                    <a:pt x="945" y="1143"/>
                  </a:cubicBezTo>
                  <a:cubicBezTo>
                    <a:pt x="871" y="1143"/>
                    <a:pt x="799" y="1167"/>
                    <a:pt x="730" y="1223"/>
                  </a:cubicBezTo>
                  <a:cubicBezTo>
                    <a:pt x="1" y="1809"/>
                    <a:pt x="1454" y="3001"/>
                    <a:pt x="2289" y="3419"/>
                  </a:cubicBezTo>
                  <a:lnTo>
                    <a:pt x="3297" y="3067"/>
                  </a:lnTo>
                  <a:cubicBezTo>
                    <a:pt x="3177" y="2111"/>
                    <a:pt x="2871" y="1183"/>
                    <a:pt x="2399" y="344"/>
                  </a:cubicBezTo>
                  <a:cubicBezTo>
                    <a:pt x="2309" y="182"/>
                    <a:pt x="2167" y="1"/>
                    <a:pt x="1990"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4"/>
            <p:cNvSpPr/>
            <p:nvPr/>
          </p:nvSpPr>
          <p:spPr>
            <a:xfrm>
              <a:off x="2798275" y="1596175"/>
              <a:ext cx="181550" cy="205075"/>
            </a:xfrm>
            <a:custGeom>
              <a:avLst/>
              <a:gdLst/>
              <a:ahLst/>
              <a:cxnLst/>
              <a:rect l="l" t="t" r="r" b="b"/>
              <a:pathLst>
                <a:path w="7262" h="8203" extrusionOk="0">
                  <a:moveTo>
                    <a:pt x="2838" y="0"/>
                  </a:moveTo>
                  <a:cubicBezTo>
                    <a:pt x="1476" y="0"/>
                    <a:pt x="316" y="347"/>
                    <a:pt x="316" y="347"/>
                  </a:cubicBezTo>
                  <a:lnTo>
                    <a:pt x="1" y="5978"/>
                  </a:lnTo>
                  <a:cubicBezTo>
                    <a:pt x="752" y="7424"/>
                    <a:pt x="2209" y="8202"/>
                    <a:pt x="3609" y="8202"/>
                  </a:cubicBezTo>
                  <a:cubicBezTo>
                    <a:pt x="5486" y="8202"/>
                    <a:pt x="7261" y="6805"/>
                    <a:pt x="7107" y="3743"/>
                  </a:cubicBezTo>
                  <a:cubicBezTo>
                    <a:pt x="6950" y="652"/>
                    <a:pt x="4705" y="0"/>
                    <a:pt x="2838"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4"/>
            <p:cNvSpPr/>
            <p:nvPr/>
          </p:nvSpPr>
          <p:spPr>
            <a:xfrm>
              <a:off x="2500775" y="1731300"/>
              <a:ext cx="56425" cy="37375"/>
            </a:xfrm>
            <a:custGeom>
              <a:avLst/>
              <a:gdLst/>
              <a:ahLst/>
              <a:cxnLst/>
              <a:rect l="l" t="t" r="r" b="b"/>
              <a:pathLst>
                <a:path w="2257" h="1495" extrusionOk="0">
                  <a:moveTo>
                    <a:pt x="118" y="0"/>
                  </a:moveTo>
                  <a:cubicBezTo>
                    <a:pt x="112" y="0"/>
                    <a:pt x="106" y="1"/>
                    <a:pt x="101" y="2"/>
                  </a:cubicBezTo>
                  <a:cubicBezTo>
                    <a:pt x="42" y="9"/>
                    <a:pt x="0" y="62"/>
                    <a:pt x="7" y="120"/>
                  </a:cubicBezTo>
                  <a:cubicBezTo>
                    <a:pt x="12" y="135"/>
                    <a:pt x="200" y="1494"/>
                    <a:pt x="1837" y="1494"/>
                  </a:cubicBezTo>
                  <a:cubicBezTo>
                    <a:pt x="1937" y="1494"/>
                    <a:pt x="2043" y="1489"/>
                    <a:pt x="2154" y="1480"/>
                  </a:cubicBezTo>
                  <a:cubicBezTo>
                    <a:pt x="2213" y="1474"/>
                    <a:pt x="2257" y="1421"/>
                    <a:pt x="2252" y="1363"/>
                  </a:cubicBezTo>
                  <a:cubicBezTo>
                    <a:pt x="2247" y="1306"/>
                    <a:pt x="2197" y="1266"/>
                    <a:pt x="2141" y="1266"/>
                  </a:cubicBezTo>
                  <a:cubicBezTo>
                    <a:pt x="2139" y="1266"/>
                    <a:pt x="2137" y="1266"/>
                    <a:pt x="2135" y="1267"/>
                  </a:cubicBezTo>
                  <a:cubicBezTo>
                    <a:pt x="2031" y="1277"/>
                    <a:pt x="1932" y="1281"/>
                    <a:pt x="1838" y="1281"/>
                  </a:cubicBezTo>
                  <a:cubicBezTo>
                    <a:pt x="394" y="1281"/>
                    <a:pt x="229" y="146"/>
                    <a:pt x="222" y="94"/>
                  </a:cubicBezTo>
                  <a:cubicBezTo>
                    <a:pt x="213" y="40"/>
                    <a:pt x="167"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4"/>
            <p:cNvSpPr/>
            <p:nvPr/>
          </p:nvSpPr>
          <p:spPr>
            <a:xfrm>
              <a:off x="2265750" y="1696825"/>
              <a:ext cx="182725" cy="98350"/>
            </a:xfrm>
            <a:custGeom>
              <a:avLst/>
              <a:gdLst/>
              <a:ahLst/>
              <a:cxnLst/>
              <a:rect l="l" t="t" r="r" b="b"/>
              <a:pathLst>
                <a:path w="7309" h="3934" extrusionOk="0">
                  <a:moveTo>
                    <a:pt x="2794" y="1"/>
                  </a:moveTo>
                  <a:cubicBezTo>
                    <a:pt x="1429" y="1"/>
                    <a:pt x="359" y="491"/>
                    <a:pt x="201" y="1283"/>
                  </a:cubicBezTo>
                  <a:cubicBezTo>
                    <a:pt x="1" y="2301"/>
                    <a:pt x="1382" y="3433"/>
                    <a:pt x="3289" y="3810"/>
                  </a:cubicBezTo>
                  <a:cubicBezTo>
                    <a:pt x="3711" y="3894"/>
                    <a:pt x="4124" y="3933"/>
                    <a:pt x="4514" y="3933"/>
                  </a:cubicBezTo>
                  <a:cubicBezTo>
                    <a:pt x="5879" y="3933"/>
                    <a:pt x="6949" y="3444"/>
                    <a:pt x="7106" y="2651"/>
                  </a:cubicBezTo>
                  <a:cubicBezTo>
                    <a:pt x="7308" y="1632"/>
                    <a:pt x="5925" y="500"/>
                    <a:pt x="4019" y="125"/>
                  </a:cubicBezTo>
                  <a:cubicBezTo>
                    <a:pt x="3596" y="41"/>
                    <a:pt x="3183" y="1"/>
                    <a:pt x="2794"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4"/>
            <p:cNvSpPr/>
            <p:nvPr/>
          </p:nvSpPr>
          <p:spPr>
            <a:xfrm>
              <a:off x="2058775" y="1595300"/>
              <a:ext cx="181550" cy="205950"/>
            </a:xfrm>
            <a:custGeom>
              <a:avLst/>
              <a:gdLst/>
              <a:ahLst/>
              <a:cxnLst/>
              <a:rect l="l" t="t" r="r" b="b"/>
              <a:pathLst>
                <a:path w="7262" h="8238" extrusionOk="0">
                  <a:moveTo>
                    <a:pt x="3671" y="1"/>
                  </a:moveTo>
                  <a:cubicBezTo>
                    <a:pt x="2164" y="1"/>
                    <a:pt x="313" y="650"/>
                    <a:pt x="153" y="3778"/>
                  </a:cubicBezTo>
                  <a:cubicBezTo>
                    <a:pt x="0" y="6840"/>
                    <a:pt x="1776" y="8237"/>
                    <a:pt x="3652" y="8237"/>
                  </a:cubicBezTo>
                  <a:cubicBezTo>
                    <a:pt x="5053" y="8237"/>
                    <a:pt x="6510" y="7459"/>
                    <a:pt x="7262" y="6013"/>
                  </a:cubicBezTo>
                  <a:lnTo>
                    <a:pt x="5636" y="327"/>
                  </a:lnTo>
                  <a:cubicBezTo>
                    <a:pt x="5636" y="327"/>
                    <a:pt x="4740" y="1"/>
                    <a:pt x="367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4"/>
            <p:cNvSpPr/>
            <p:nvPr/>
          </p:nvSpPr>
          <p:spPr>
            <a:xfrm>
              <a:off x="2274875" y="1473325"/>
              <a:ext cx="150025" cy="81450"/>
            </a:xfrm>
            <a:custGeom>
              <a:avLst/>
              <a:gdLst/>
              <a:ahLst/>
              <a:cxnLst/>
              <a:rect l="l" t="t" r="r" b="b"/>
              <a:pathLst>
                <a:path w="6001" h="3258" extrusionOk="0">
                  <a:moveTo>
                    <a:pt x="4701" y="1"/>
                  </a:moveTo>
                  <a:cubicBezTo>
                    <a:pt x="4174" y="1"/>
                    <a:pt x="3405" y="229"/>
                    <a:pt x="2256" y="834"/>
                  </a:cubicBezTo>
                  <a:cubicBezTo>
                    <a:pt x="1" y="2019"/>
                    <a:pt x="1067" y="2967"/>
                    <a:pt x="1067" y="2967"/>
                  </a:cubicBezTo>
                  <a:cubicBezTo>
                    <a:pt x="1279" y="3165"/>
                    <a:pt x="1550" y="3258"/>
                    <a:pt x="1883" y="3258"/>
                  </a:cubicBezTo>
                  <a:cubicBezTo>
                    <a:pt x="2462" y="3258"/>
                    <a:pt x="3230" y="2979"/>
                    <a:pt x="4204" y="2492"/>
                  </a:cubicBezTo>
                  <a:cubicBezTo>
                    <a:pt x="5484" y="1851"/>
                    <a:pt x="6001" y="1042"/>
                    <a:pt x="5667" y="501"/>
                  </a:cubicBezTo>
                  <a:cubicBezTo>
                    <a:pt x="5488" y="211"/>
                    <a:pt x="5206" y="1"/>
                    <a:pt x="47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4"/>
            <p:cNvSpPr/>
            <p:nvPr/>
          </p:nvSpPr>
          <p:spPr>
            <a:xfrm>
              <a:off x="2355400" y="1604850"/>
              <a:ext cx="54150" cy="66000"/>
            </a:xfrm>
            <a:custGeom>
              <a:avLst/>
              <a:gdLst/>
              <a:ahLst/>
              <a:cxnLst/>
              <a:rect l="l" t="t" r="r" b="b"/>
              <a:pathLst>
                <a:path w="2166" h="2640" extrusionOk="0">
                  <a:moveTo>
                    <a:pt x="1083" y="0"/>
                  </a:moveTo>
                  <a:cubicBezTo>
                    <a:pt x="485" y="0"/>
                    <a:pt x="1" y="592"/>
                    <a:pt x="1" y="1321"/>
                  </a:cubicBezTo>
                  <a:cubicBezTo>
                    <a:pt x="1" y="2048"/>
                    <a:pt x="484" y="2639"/>
                    <a:pt x="1083" y="2639"/>
                  </a:cubicBezTo>
                  <a:cubicBezTo>
                    <a:pt x="1680"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4"/>
            <p:cNvSpPr/>
            <p:nvPr/>
          </p:nvSpPr>
          <p:spPr>
            <a:xfrm>
              <a:off x="2614800" y="1696825"/>
              <a:ext cx="182750" cy="98350"/>
            </a:xfrm>
            <a:custGeom>
              <a:avLst/>
              <a:gdLst/>
              <a:ahLst/>
              <a:cxnLst/>
              <a:rect l="l" t="t" r="r" b="b"/>
              <a:pathLst>
                <a:path w="7310" h="3934" extrusionOk="0">
                  <a:moveTo>
                    <a:pt x="4515" y="1"/>
                  </a:moveTo>
                  <a:cubicBezTo>
                    <a:pt x="4126" y="1"/>
                    <a:pt x="3712" y="41"/>
                    <a:pt x="3290" y="125"/>
                  </a:cubicBezTo>
                  <a:cubicBezTo>
                    <a:pt x="1382" y="500"/>
                    <a:pt x="0" y="1632"/>
                    <a:pt x="203" y="2651"/>
                  </a:cubicBezTo>
                  <a:cubicBezTo>
                    <a:pt x="360" y="3444"/>
                    <a:pt x="1430" y="3933"/>
                    <a:pt x="2795" y="3933"/>
                  </a:cubicBezTo>
                  <a:cubicBezTo>
                    <a:pt x="3184" y="3933"/>
                    <a:pt x="3597" y="3894"/>
                    <a:pt x="4020" y="3810"/>
                  </a:cubicBezTo>
                  <a:cubicBezTo>
                    <a:pt x="5926" y="3433"/>
                    <a:pt x="7309" y="2301"/>
                    <a:pt x="7108" y="1283"/>
                  </a:cubicBezTo>
                  <a:cubicBezTo>
                    <a:pt x="6950" y="491"/>
                    <a:pt x="5880" y="1"/>
                    <a:pt x="4515"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4"/>
            <p:cNvSpPr/>
            <p:nvPr/>
          </p:nvSpPr>
          <p:spPr>
            <a:xfrm>
              <a:off x="2638375" y="1473325"/>
              <a:ext cx="150050" cy="81450"/>
            </a:xfrm>
            <a:custGeom>
              <a:avLst/>
              <a:gdLst/>
              <a:ahLst/>
              <a:cxnLst/>
              <a:rect l="l" t="t" r="r" b="b"/>
              <a:pathLst>
                <a:path w="6002" h="3258" extrusionOk="0">
                  <a:moveTo>
                    <a:pt x="1301" y="1"/>
                  </a:moveTo>
                  <a:cubicBezTo>
                    <a:pt x="796" y="1"/>
                    <a:pt x="514" y="211"/>
                    <a:pt x="335" y="501"/>
                  </a:cubicBezTo>
                  <a:cubicBezTo>
                    <a:pt x="1" y="1042"/>
                    <a:pt x="518" y="1851"/>
                    <a:pt x="1797" y="2492"/>
                  </a:cubicBezTo>
                  <a:cubicBezTo>
                    <a:pt x="2771" y="2979"/>
                    <a:pt x="3539" y="3258"/>
                    <a:pt x="4118" y="3258"/>
                  </a:cubicBezTo>
                  <a:cubicBezTo>
                    <a:pt x="4452" y="3258"/>
                    <a:pt x="4723" y="3165"/>
                    <a:pt x="4935" y="2967"/>
                  </a:cubicBezTo>
                  <a:cubicBezTo>
                    <a:pt x="4935" y="2967"/>
                    <a:pt x="6001" y="2019"/>
                    <a:pt x="3746" y="834"/>
                  </a:cubicBezTo>
                  <a:cubicBezTo>
                    <a:pt x="2596" y="229"/>
                    <a:pt x="1827" y="1"/>
                    <a:pt x="1301"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4"/>
            <p:cNvSpPr/>
            <p:nvPr/>
          </p:nvSpPr>
          <p:spPr>
            <a:xfrm>
              <a:off x="2641825" y="1604850"/>
              <a:ext cx="54125" cy="66000"/>
            </a:xfrm>
            <a:custGeom>
              <a:avLst/>
              <a:gdLst/>
              <a:ahLst/>
              <a:cxnLst/>
              <a:rect l="l" t="t" r="r" b="b"/>
              <a:pathLst>
                <a:path w="2165" h="2640" extrusionOk="0">
                  <a:moveTo>
                    <a:pt x="1083" y="0"/>
                  </a:moveTo>
                  <a:cubicBezTo>
                    <a:pt x="485" y="0"/>
                    <a:pt x="0" y="592"/>
                    <a:pt x="0" y="1321"/>
                  </a:cubicBezTo>
                  <a:cubicBezTo>
                    <a:pt x="0" y="2048"/>
                    <a:pt x="485" y="2639"/>
                    <a:pt x="1083" y="2639"/>
                  </a:cubicBezTo>
                  <a:cubicBezTo>
                    <a:pt x="1681" y="2639"/>
                    <a:pt x="2165" y="2048"/>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8" name="Google Shape;1788;p44"/>
          <p:cNvSpPr/>
          <p:nvPr/>
        </p:nvSpPr>
        <p:spPr>
          <a:xfrm>
            <a:off x="4083156" y="1936113"/>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9" name="Google Shape;1789;p44"/>
          <p:cNvGrpSpPr/>
          <p:nvPr/>
        </p:nvGrpSpPr>
        <p:grpSpPr>
          <a:xfrm>
            <a:off x="4166141" y="1984297"/>
            <a:ext cx="373998" cy="443389"/>
            <a:chOff x="5602375" y="827025"/>
            <a:chExt cx="1558975" cy="1848225"/>
          </a:xfrm>
        </p:grpSpPr>
        <p:sp>
          <p:nvSpPr>
            <p:cNvPr id="1790" name="Google Shape;1790;p44"/>
            <p:cNvSpPr/>
            <p:nvPr/>
          </p:nvSpPr>
          <p:spPr>
            <a:xfrm>
              <a:off x="5613725" y="1818050"/>
              <a:ext cx="1547525" cy="857200"/>
            </a:xfrm>
            <a:custGeom>
              <a:avLst/>
              <a:gdLst/>
              <a:ahLst/>
              <a:cxnLst/>
              <a:rect l="l" t="t" r="r" b="b"/>
              <a:pathLst>
                <a:path w="61901" h="34288" extrusionOk="0">
                  <a:moveTo>
                    <a:pt x="25489" y="0"/>
                  </a:moveTo>
                  <a:cubicBezTo>
                    <a:pt x="25489" y="0"/>
                    <a:pt x="26553" y="8041"/>
                    <a:pt x="23215" y="10469"/>
                  </a:cubicBezTo>
                  <a:cubicBezTo>
                    <a:pt x="20616" y="12358"/>
                    <a:pt x="5767" y="15476"/>
                    <a:pt x="3340" y="21999"/>
                  </a:cubicBezTo>
                  <a:cubicBezTo>
                    <a:pt x="913" y="28522"/>
                    <a:pt x="2" y="34288"/>
                    <a:pt x="0" y="34288"/>
                  </a:cubicBezTo>
                  <a:lnTo>
                    <a:pt x="61900" y="34288"/>
                  </a:lnTo>
                  <a:cubicBezTo>
                    <a:pt x="61900" y="34288"/>
                    <a:pt x="60989" y="28522"/>
                    <a:pt x="58562" y="21999"/>
                  </a:cubicBezTo>
                  <a:cubicBezTo>
                    <a:pt x="56134" y="15476"/>
                    <a:pt x="41289" y="12358"/>
                    <a:pt x="38689" y="10469"/>
                  </a:cubicBezTo>
                  <a:cubicBezTo>
                    <a:pt x="35352" y="8041"/>
                    <a:pt x="36413" y="0"/>
                    <a:pt x="36413" y="0"/>
                  </a:cubicBezTo>
                  <a:lnTo>
                    <a:pt x="36413" y="0"/>
                  </a:lnTo>
                  <a:lnTo>
                    <a:pt x="30951" y="143"/>
                  </a:lnTo>
                  <a:lnTo>
                    <a:pt x="25489" y="0"/>
                  </a:ln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4"/>
            <p:cNvSpPr/>
            <p:nvPr/>
          </p:nvSpPr>
          <p:spPr>
            <a:xfrm>
              <a:off x="5602375" y="2113250"/>
              <a:ext cx="1558975" cy="562000"/>
            </a:xfrm>
            <a:custGeom>
              <a:avLst/>
              <a:gdLst/>
              <a:ahLst/>
              <a:cxnLst/>
              <a:rect l="l" t="t" r="r" b="b"/>
              <a:pathLst>
                <a:path w="62359" h="22480" extrusionOk="0">
                  <a:moveTo>
                    <a:pt x="19982" y="0"/>
                  </a:moveTo>
                  <a:cubicBezTo>
                    <a:pt x="14617" y="1992"/>
                    <a:pt x="5253" y="5020"/>
                    <a:pt x="3364" y="10101"/>
                  </a:cubicBezTo>
                  <a:cubicBezTo>
                    <a:pt x="917" y="16673"/>
                    <a:pt x="0" y="22480"/>
                    <a:pt x="3" y="22480"/>
                  </a:cubicBezTo>
                  <a:lnTo>
                    <a:pt x="62359" y="22480"/>
                  </a:lnTo>
                  <a:cubicBezTo>
                    <a:pt x="62359" y="22480"/>
                    <a:pt x="61442" y="16672"/>
                    <a:pt x="58995" y="10101"/>
                  </a:cubicBezTo>
                  <a:cubicBezTo>
                    <a:pt x="57104" y="5020"/>
                    <a:pt x="47742" y="1993"/>
                    <a:pt x="42377" y="0"/>
                  </a:cubicBezTo>
                  <a:cubicBezTo>
                    <a:pt x="40046" y="2692"/>
                    <a:pt x="35904" y="4485"/>
                    <a:pt x="31179" y="4485"/>
                  </a:cubicBezTo>
                  <a:cubicBezTo>
                    <a:pt x="26457" y="4485"/>
                    <a:pt x="22313" y="2692"/>
                    <a:pt x="19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4"/>
            <p:cNvSpPr/>
            <p:nvPr/>
          </p:nvSpPr>
          <p:spPr>
            <a:xfrm>
              <a:off x="6048875" y="2113200"/>
              <a:ext cx="666775" cy="164200"/>
            </a:xfrm>
            <a:custGeom>
              <a:avLst/>
              <a:gdLst/>
              <a:ahLst/>
              <a:cxnLst/>
              <a:rect l="l" t="t" r="r" b="b"/>
              <a:pathLst>
                <a:path w="26671" h="6568" extrusionOk="0">
                  <a:moveTo>
                    <a:pt x="2122" y="1"/>
                  </a:moveTo>
                  <a:cubicBezTo>
                    <a:pt x="1468" y="244"/>
                    <a:pt x="752" y="503"/>
                    <a:pt x="1" y="778"/>
                  </a:cubicBezTo>
                  <a:cubicBezTo>
                    <a:pt x="2204" y="4181"/>
                    <a:pt x="7346" y="6567"/>
                    <a:pt x="13339" y="6567"/>
                  </a:cubicBezTo>
                  <a:cubicBezTo>
                    <a:pt x="19324" y="6567"/>
                    <a:pt x="24462" y="4187"/>
                    <a:pt x="26671" y="790"/>
                  </a:cubicBezTo>
                  <a:cubicBezTo>
                    <a:pt x="25906" y="510"/>
                    <a:pt x="25180" y="247"/>
                    <a:pt x="24517" y="1"/>
                  </a:cubicBezTo>
                  <a:cubicBezTo>
                    <a:pt x="22186" y="2693"/>
                    <a:pt x="18044" y="4486"/>
                    <a:pt x="13319" y="4486"/>
                  </a:cubicBezTo>
                  <a:cubicBezTo>
                    <a:pt x="8597" y="4486"/>
                    <a:pt x="4453" y="2693"/>
                    <a:pt x="21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4"/>
            <p:cNvSpPr/>
            <p:nvPr/>
          </p:nvSpPr>
          <p:spPr>
            <a:xfrm>
              <a:off x="6594650" y="1451000"/>
              <a:ext cx="160400" cy="183800"/>
            </a:xfrm>
            <a:custGeom>
              <a:avLst/>
              <a:gdLst/>
              <a:ahLst/>
              <a:cxnLst/>
              <a:rect l="l" t="t" r="r" b="b"/>
              <a:pathLst>
                <a:path w="6416" h="7352" extrusionOk="0">
                  <a:moveTo>
                    <a:pt x="3325" y="0"/>
                  </a:moveTo>
                  <a:cubicBezTo>
                    <a:pt x="2583" y="0"/>
                    <a:pt x="1471" y="335"/>
                    <a:pt x="887" y="2147"/>
                  </a:cubicBezTo>
                  <a:cubicBezTo>
                    <a:pt x="0" y="4900"/>
                    <a:pt x="837" y="7017"/>
                    <a:pt x="2444" y="7272"/>
                  </a:cubicBezTo>
                  <a:cubicBezTo>
                    <a:pt x="2625" y="7325"/>
                    <a:pt x="2807" y="7351"/>
                    <a:pt x="2989" y="7351"/>
                  </a:cubicBezTo>
                  <a:cubicBezTo>
                    <a:pt x="4374" y="7351"/>
                    <a:pt x="5712" y="5841"/>
                    <a:pt x="6044" y="3306"/>
                  </a:cubicBezTo>
                  <a:cubicBezTo>
                    <a:pt x="6415" y="454"/>
                    <a:pt x="4257" y="134"/>
                    <a:pt x="4052" y="110"/>
                  </a:cubicBezTo>
                  <a:cubicBezTo>
                    <a:pt x="3986" y="88"/>
                    <a:pt x="3704" y="0"/>
                    <a:pt x="3325"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4"/>
            <p:cNvSpPr/>
            <p:nvPr/>
          </p:nvSpPr>
          <p:spPr>
            <a:xfrm>
              <a:off x="6037050" y="1451000"/>
              <a:ext cx="160475" cy="183800"/>
            </a:xfrm>
            <a:custGeom>
              <a:avLst/>
              <a:gdLst/>
              <a:ahLst/>
              <a:cxnLst/>
              <a:rect l="l" t="t" r="r" b="b"/>
              <a:pathLst>
                <a:path w="6419" h="7352" extrusionOk="0">
                  <a:moveTo>
                    <a:pt x="3091" y="0"/>
                  </a:moveTo>
                  <a:cubicBezTo>
                    <a:pt x="2712" y="0"/>
                    <a:pt x="2429" y="88"/>
                    <a:pt x="2363" y="110"/>
                  </a:cubicBezTo>
                  <a:cubicBezTo>
                    <a:pt x="2159" y="134"/>
                    <a:pt x="1" y="454"/>
                    <a:pt x="372" y="3306"/>
                  </a:cubicBezTo>
                  <a:cubicBezTo>
                    <a:pt x="704" y="5841"/>
                    <a:pt x="2043" y="7351"/>
                    <a:pt x="3427" y="7351"/>
                  </a:cubicBezTo>
                  <a:cubicBezTo>
                    <a:pt x="3609" y="7351"/>
                    <a:pt x="3791" y="7325"/>
                    <a:pt x="3972" y="7272"/>
                  </a:cubicBezTo>
                  <a:cubicBezTo>
                    <a:pt x="5578" y="7017"/>
                    <a:pt x="6419" y="4900"/>
                    <a:pt x="5530" y="2147"/>
                  </a:cubicBezTo>
                  <a:cubicBezTo>
                    <a:pt x="4945" y="335"/>
                    <a:pt x="3833" y="0"/>
                    <a:pt x="3091" y="0"/>
                  </a:cubicBezTo>
                  <a:close/>
                </a:path>
              </a:pathLst>
            </a:custGeom>
            <a:solidFill>
              <a:srgbClr val="CC88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4"/>
            <p:cNvSpPr/>
            <p:nvPr/>
          </p:nvSpPr>
          <p:spPr>
            <a:xfrm>
              <a:off x="6092775" y="1115250"/>
              <a:ext cx="607250" cy="770175"/>
            </a:xfrm>
            <a:custGeom>
              <a:avLst/>
              <a:gdLst/>
              <a:ahLst/>
              <a:cxnLst/>
              <a:rect l="l" t="t" r="r" b="b"/>
              <a:pathLst>
                <a:path w="24290" h="30807" extrusionOk="0">
                  <a:moveTo>
                    <a:pt x="11366" y="1"/>
                  </a:moveTo>
                  <a:cubicBezTo>
                    <a:pt x="8930" y="1"/>
                    <a:pt x="2016" y="923"/>
                    <a:pt x="1072" y="11272"/>
                  </a:cubicBezTo>
                  <a:cubicBezTo>
                    <a:pt x="1" y="23024"/>
                    <a:pt x="5069" y="30806"/>
                    <a:pt x="11613" y="30806"/>
                  </a:cubicBezTo>
                  <a:cubicBezTo>
                    <a:pt x="11790" y="30806"/>
                    <a:pt x="11968" y="30801"/>
                    <a:pt x="12147" y="30789"/>
                  </a:cubicBezTo>
                  <a:cubicBezTo>
                    <a:pt x="12325" y="30801"/>
                    <a:pt x="12503" y="30806"/>
                    <a:pt x="12680" y="30806"/>
                  </a:cubicBezTo>
                  <a:cubicBezTo>
                    <a:pt x="19222" y="30806"/>
                    <a:pt x="24289" y="23024"/>
                    <a:pt x="23220" y="11272"/>
                  </a:cubicBezTo>
                  <a:cubicBezTo>
                    <a:pt x="22277" y="923"/>
                    <a:pt x="15362" y="1"/>
                    <a:pt x="12927" y="1"/>
                  </a:cubicBezTo>
                  <a:cubicBezTo>
                    <a:pt x="12539" y="1"/>
                    <a:pt x="12265" y="24"/>
                    <a:pt x="12147" y="37"/>
                  </a:cubicBezTo>
                  <a:cubicBezTo>
                    <a:pt x="12028" y="24"/>
                    <a:pt x="11754" y="1"/>
                    <a:pt x="11366" y="1"/>
                  </a:cubicBezTo>
                  <a:close/>
                </a:path>
              </a:pathLst>
            </a:custGeom>
            <a:solidFill>
              <a:srgbClr val="FFA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4"/>
            <p:cNvSpPr/>
            <p:nvPr/>
          </p:nvSpPr>
          <p:spPr>
            <a:xfrm>
              <a:off x="6309100" y="1695575"/>
              <a:ext cx="176025" cy="36100"/>
            </a:xfrm>
            <a:custGeom>
              <a:avLst/>
              <a:gdLst/>
              <a:ahLst/>
              <a:cxnLst/>
              <a:rect l="l" t="t" r="r" b="b"/>
              <a:pathLst>
                <a:path w="7041" h="1444" extrusionOk="0">
                  <a:moveTo>
                    <a:pt x="7041" y="1"/>
                  </a:moveTo>
                  <a:cubicBezTo>
                    <a:pt x="7041" y="1"/>
                    <a:pt x="6930" y="43"/>
                    <a:pt x="6743" y="130"/>
                  </a:cubicBezTo>
                  <a:cubicBezTo>
                    <a:pt x="6554" y="204"/>
                    <a:pt x="6291" y="355"/>
                    <a:pt x="5962" y="458"/>
                  </a:cubicBezTo>
                  <a:cubicBezTo>
                    <a:pt x="5798" y="512"/>
                    <a:pt x="5623" y="570"/>
                    <a:pt x="5442" y="638"/>
                  </a:cubicBezTo>
                  <a:cubicBezTo>
                    <a:pt x="5263" y="716"/>
                    <a:pt x="5051" y="731"/>
                    <a:pt x="4848" y="791"/>
                  </a:cubicBezTo>
                  <a:cubicBezTo>
                    <a:pt x="4640" y="841"/>
                    <a:pt x="4429" y="903"/>
                    <a:pt x="4208" y="916"/>
                  </a:cubicBezTo>
                  <a:cubicBezTo>
                    <a:pt x="3987" y="940"/>
                    <a:pt x="3764" y="975"/>
                    <a:pt x="3540" y="991"/>
                  </a:cubicBezTo>
                  <a:cubicBezTo>
                    <a:pt x="3315" y="990"/>
                    <a:pt x="3091" y="987"/>
                    <a:pt x="2870" y="985"/>
                  </a:cubicBezTo>
                  <a:cubicBezTo>
                    <a:pt x="2848" y="987"/>
                    <a:pt x="2826" y="987"/>
                    <a:pt x="2805" y="987"/>
                  </a:cubicBezTo>
                  <a:cubicBezTo>
                    <a:pt x="2605" y="987"/>
                    <a:pt x="2414" y="935"/>
                    <a:pt x="2224" y="916"/>
                  </a:cubicBezTo>
                  <a:cubicBezTo>
                    <a:pt x="2015" y="880"/>
                    <a:pt x="1806" y="873"/>
                    <a:pt x="1622" y="805"/>
                  </a:cubicBezTo>
                  <a:cubicBezTo>
                    <a:pt x="1434" y="749"/>
                    <a:pt x="1256" y="701"/>
                    <a:pt x="1089" y="659"/>
                  </a:cubicBezTo>
                  <a:cubicBezTo>
                    <a:pt x="917" y="623"/>
                    <a:pt x="776" y="549"/>
                    <a:pt x="645" y="501"/>
                  </a:cubicBezTo>
                  <a:cubicBezTo>
                    <a:pt x="513" y="449"/>
                    <a:pt x="399" y="401"/>
                    <a:pt x="304" y="363"/>
                  </a:cubicBezTo>
                  <a:cubicBezTo>
                    <a:pt x="115" y="288"/>
                    <a:pt x="1" y="249"/>
                    <a:pt x="1" y="249"/>
                  </a:cubicBezTo>
                  <a:lnTo>
                    <a:pt x="1" y="249"/>
                  </a:lnTo>
                  <a:cubicBezTo>
                    <a:pt x="1" y="249"/>
                    <a:pt x="92" y="322"/>
                    <a:pt x="262" y="441"/>
                  </a:cubicBezTo>
                  <a:cubicBezTo>
                    <a:pt x="346" y="498"/>
                    <a:pt x="451" y="570"/>
                    <a:pt x="570" y="653"/>
                  </a:cubicBezTo>
                  <a:cubicBezTo>
                    <a:pt x="692" y="734"/>
                    <a:pt x="821" y="841"/>
                    <a:pt x="991" y="901"/>
                  </a:cubicBezTo>
                  <a:cubicBezTo>
                    <a:pt x="1153" y="973"/>
                    <a:pt x="1332" y="1053"/>
                    <a:pt x="1525" y="1130"/>
                  </a:cubicBezTo>
                  <a:cubicBezTo>
                    <a:pt x="1713" y="1221"/>
                    <a:pt x="1927" y="1262"/>
                    <a:pt x="2150" y="1308"/>
                  </a:cubicBezTo>
                  <a:cubicBezTo>
                    <a:pt x="2260" y="1331"/>
                    <a:pt x="2372" y="1355"/>
                    <a:pt x="2488" y="1381"/>
                  </a:cubicBezTo>
                  <a:lnTo>
                    <a:pt x="2661" y="1415"/>
                  </a:lnTo>
                  <a:lnTo>
                    <a:pt x="2840" y="1421"/>
                  </a:lnTo>
                  <a:cubicBezTo>
                    <a:pt x="3077" y="1429"/>
                    <a:pt x="3321" y="1436"/>
                    <a:pt x="3563" y="1444"/>
                  </a:cubicBezTo>
                  <a:cubicBezTo>
                    <a:pt x="3803" y="1421"/>
                    <a:pt x="4044" y="1379"/>
                    <a:pt x="4278" y="1347"/>
                  </a:cubicBezTo>
                  <a:cubicBezTo>
                    <a:pt x="4517" y="1329"/>
                    <a:pt x="4737" y="1239"/>
                    <a:pt x="4953" y="1175"/>
                  </a:cubicBezTo>
                  <a:cubicBezTo>
                    <a:pt x="5167" y="1099"/>
                    <a:pt x="5380" y="1057"/>
                    <a:pt x="5563" y="952"/>
                  </a:cubicBezTo>
                  <a:cubicBezTo>
                    <a:pt x="5751" y="859"/>
                    <a:pt x="5924" y="769"/>
                    <a:pt x="6082" y="685"/>
                  </a:cubicBezTo>
                  <a:cubicBezTo>
                    <a:pt x="6246" y="608"/>
                    <a:pt x="6375" y="512"/>
                    <a:pt x="6488" y="423"/>
                  </a:cubicBezTo>
                  <a:cubicBezTo>
                    <a:pt x="6602" y="337"/>
                    <a:pt x="6703" y="264"/>
                    <a:pt x="6785" y="202"/>
                  </a:cubicBezTo>
                  <a:cubicBezTo>
                    <a:pt x="6951" y="77"/>
                    <a:pt x="7041" y="1"/>
                    <a:pt x="7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4"/>
            <p:cNvSpPr/>
            <p:nvPr/>
          </p:nvSpPr>
          <p:spPr>
            <a:xfrm>
              <a:off x="6140075" y="1331275"/>
              <a:ext cx="143925" cy="78150"/>
            </a:xfrm>
            <a:custGeom>
              <a:avLst/>
              <a:gdLst/>
              <a:ahLst/>
              <a:cxnLst/>
              <a:rect l="l" t="t" r="r" b="b"/>
              <a:pathLst>
                <a:path w="5757" h="3126" extrusionOk="0">
                  <a:moveTo>
                    <a:pt x="4510" y="0"/>
                  </a:moveTo>
                  <a:cubicBezTo>
                    <a:pt x="4005" y="0"/>
                    <a:pt x="3267" y="219"/>
                    <a:pt x="2164" y="799"/>
                  </a:cubicBezTo>
                  <a:cubicBezTo>
                    <a:pt x="1" y="1937"/>
                    <a:pt x="1023" y="2846"/>
                    <a:pt x="1023" y="2846"/>
                  </a:cubicBezTo>
                  <a:cubicBezTo>
                    <a:pt x="1226" y="3037"/>
                    <a:pt x="1486" y="3125"/>
                    <a:pt x="1807" y="3125"/>
                  </a:cubicBezTo>
                  <a:cubicBezTo>
                    <a:pt x="2362" y="3125"/>
                    <a:pt x="3099" y="2858"/>
                    <a:pt x="4034" y="2391"/>
                  </a:cubicBezTo>
                  <a:cubicBezTo>
                    <a:pt x="5262" y="1779"/>
                    <a:pt x="5756" y="1000"/>
                    <a:pt x="5437" y="482"/>
                  </a:cubicBezTo>
                  <a:cubicBezTo>
                    <a:pt x="5265" y="203"/>
                    <a:pt x="4995" y="0"/>
                    <a:pt x="451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4"/>
            <p:cNvSpPr/>
            <p:nvPr/>
          </p:nvSpPr>
          <p:spPr>
            <a:xfrm>
              <a:off x="6217375" y="1457450"/>
              <a:ext cx="51950" cy="63325"/>
            </a:xfrm>
            <a:custGeom>
              <a:avLst/>
              <a:gdLst/>
              <a:ahLst/>
              <a:cxnLst/>
              <a:rect l="l" t="t" r="r" b="b"/>
              <a:pathLst>
                <a:path w="2078"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4"/>
            <p:cNvSpPr/>
            <p:nvPr/>
          </p:nvSpPr>
          <p:spPr>
            <a:xfrm>
              <a:off x="6483000" y="1331275"/>
              <a:ext cx="143900" cy="78150"/>
            </a:xfrm>
            <a:custGeom>
              <a:avLst/>
              <a:gdLst/>
              <a:ahLst/>
              <a:cxnLst/>
              <a:rect l="l" t="t" r="r" b="b"/>
              <a:pathLst>
                <a:path w="5756" h="3126" extrusionOk="0">
                  <a:moveTo>
                    <a:pt x="1249" y="0"/>
                  </a:moveTo>
                  <a:cubicBezTo>
                    <a:pt x="763" y="0"/>
                    <a:pt x="493" y="203"/>
                    <a:pt x="321" y="482"/>
                  </a:cubicBezTo>
                  <a:cubicBezTo>
                    <a:pt x="1" y="1000"/>
                    <a:pt x="495" y="1779"/>
                    <a:pt x="1725" y="2391"/>
                  </a:cubicBezTo>
                  <a:cubicBezTo>
                    <a:pt x="2659" y="2858"/>
                    <a:pt x="3397" y="3125"/>
                    <a:pt x="3952" y="3125"/>
                  </a:cubicBezTo>
                  <a:cubicBezTo>
                    <a:pt x="4272" y="3125"/>
                    <a:pt x="4532" y="3037"/>
                    <a:pt x="4734" y="2846"/>
                  </a:cubicBezTo>
                  <a:cubicBezTo>
                    <a:pt x="4734" y="2846"/>
                    <a:pt x="5756" y="1937"/>
                    <a:pt x="3594" y="799"/>
                  </a:cubicBezTo>
                  <a:cubicBezTo>
                    <a:pt x="2491" y="219"/>
                    <a:pt x="1754" y="0"/>
                    <a:pt x="1249"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4"/>
            <p:cNvSpPr/>
            <p:nvPr/>
          </p:nvSpPr>
          <p:spPr>
            <a:xfrm>
              <a:off x="6497725" y="1457450"/>
              <a:ext cx="51975" cy="63325"/>
            </a:xfrm>
            <a:custGeom>
              <a:avLst/>
              <a:gdLst/>
              <a:ahLst/>
              <a:cxnLst/>
              <a:rect l="l" t="t" r="r" b="b"/>
              <a:pathLst>
                <a:path w="2079" h="2533" extrusionOk="0">
                  <a:moveTo>
                    <a:pt x="1039" y="1"/>
                  </a:moveTo>
                  <a:cubicBezTo>
                    <a:pt x="467" y="1"/>
                    <a:pt x="1" y="568"/>
                    <a:pt x="1" y="1267"/>
                  </a:cubicBezTo>
                  <a:cubicBezTo>
                    <a:pt x="1" y="1965"/>
                    <a:pt x="467" y="2532"/>
                    <a:pt x="1039" y="2532"/>
                  </a:cubicBezTo>
                  <a:cubicBezTo>
                    <a:pt x="1612" y="2532"/>
                    <a:pt x="2078" y="1965"/>
                    <a:pt x="2078" y="1267"/>
                  </a:cubicBezTo>
                  <a:cubicBezTo>
                    <a:pt x="2078" y="568"/>
                    <a:pt x="1612" y="1"/>
                    <a:pt x="10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4"/>
            <p:cNvSpPr/>
            <p:nvPr/>
          </p:nvSpPr>
          <p:spPr>
            <a:xfrm>
              <a:off x="6214100" y="827025"/>
              <a:ext cx="311275" cy="275675"/>
            </a:xfrm>
            <a:custGeom>
              <a:avLst/>
              <a:gdLst/>
              <a:ahLst/>
              <a:cxnLst/>
              <a:rect l="l" t="t" r="r" b="b"/>
              <a:pathLst>
                <a:path w="12451" h="11027" extrusionOk="0">
                  <a:moveTo>
                    <a:pt x="8220" y="0"/>
                  </a:moveTo>
                  <a:cubicBezTo>
                    <a:pt x="7110" y="0"/>
                    <a:pt x="5786" y="252"/>
                    <a:pt x="4288" y="666"/>
                  </a:cubicBezTo>
                  <a:cubicBezTo>
                    <a:pt x="1" y="1849"/>
                    <a:pt x="4492" y="9102"/>
                    <a:pt x="4492" y="9102"/>
                  </a:cubicBezTo>
                  <a:lnTo>
                    <a:pt x="10512" y="11026"/>
                  </a:lnTo>
                  <a:cubicBezTo>
                    <a:pt x="10512" y="11026"/>
                    <a:pt x="12451" y="6733"/>
                    <a:pt x="11941" y="3180"/>
                  </a:cubicBezTo>
                  <a:cubicBezTo>
                    <a:pt x="11610" y="870"/>
                    <a:pt x="10285" y="0"/>
                    <a:pt x="8220" y="0"/>
                  </a:cubicBezTo>
                  <a:close/>
                </a:path>
              </a:pathLst>
            </a:custGeom>
            <a:solidFill>
              <a:srgbClr val="EDCF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4"/>
            <p:cNvSpPr/>
            <p:nvPr/>
          </p:nvSpPr>
          <p:spPr>
            <a:xfrm>
              <a:off x="6302525" y="1027900"/>
              <a:ext cx="208650" cy="136150"/>
            </a:xfrm>
            <a:custGeom>
              <a:avLst/>
              <a:gdLst/>
              <a:ahLst/>
              <a:cxnLst/>
              <a:rect l="l" t="t" r="r" b="b"/>
              <a:pathLst>
                <a:path w="8346" h="5446" extrusionOk="0">
                  <a:moveTo>
                    <a:pt x="4173" y="0"/>
                  </a:moveTo>
                  <a:cubicBezTo>
                    <a:pt x="1867" y="3"/>
                    <a:pt x="1" y="1221"/>
                    <a:pt x="1" y="2724"/>
                  </a:cubicBezTo>
                  <a:cubicBezTo>
                    <a:pt x="1" y="4227"/>
                    <a:pt x="1870" y="5446"/>
                    <a:pt x="4173" y="5446"/>
                  </a:cubicBezTo>
                  <a:cubicBezTo>
                    <a:pt x="6479" y="5446"/>
                    <a:pt x="8345" y="4227"/>
                    <a:pt x="8345" y="2724"/>
                  </a:cubicBezTo>
                  <a:cubicBezTo>
                    <a:pt x="8345" y="1221"/>
                    <a:pt x="6477" y="0"/>
                    <a:pt x="41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4"/>
            <p:cNvSpPr/>
            <p:nvPr/>
          </p:nvSpPr>
          <p:spPr>
            <a:xfrm>
              <a:off x="6059850" y="1056725"/>
              <a:ext cx="690875" cy="547800"/>
            </a:xfrm>
            <a:custGeom>
              <a:avLst/>
              <a:gdLst/>
              <a:ahLst/>
              <a:cxnLst/>
              <a:rect l="l" t="t" r="r" b="b"/>
              <a:pathLst>
                <a:path w="27635" h="21912" extrusionOk="0">
                  <a:moveTo>
                    <a:pt x="13400" y="0"/>
                  </a:moveTo>
                  <a:cubicBezTo>
                    <a:pt x="12380" y="0"/>
                    <a:pt x="5152" y="177"/>
                    <a:pt x="2497" y="5104"/>
                  </a:cubicBezTo>
                  <a:cubicBezTo>
                    <a:pt x="1" y="9741"/>
                    <a:pt x="2221" y="20855"/>
                    <a:pt x="2221" y="20855"/>
                  </a:cubicBezTo>
                  <a:lnTo>
                    <a:pt x="3419" y="20855"/>
                  </a:lnTo>
                  <a:lnTo>
                    <a:pt x="3136" y="14091"/>
                  </a:lnTo>
                  <a:cubicBezTo>
                    <a:pt x="3136" y="14091"/>
                    <a:pt x="6163" y="13527"/>
                    <a:pt x="6518" y="7608"/>
                  </a:cubicBezTo>
                  <a:cubicBezTo>
                    <a:pt x="6665" y="5161"/>
                    <a:pt x="10077" y="4787"/>
                    <a:pt x="12146" y="4787"/>
                  </a:cubicBezTo>
                  <a:cubicBezTo>
                    <a:pt x="13056" y="4787"/>
                    <a:pt x="13706" y="4859"/>
                    <a:pt x="13706" y="4859"/>
                  </a:cubicBezTo>
                  <a:cubicBezTo>
                    <a:pt x="13706" y="4859"/>
                    <a:pt x="20666" y="6403"/>
                    <a:pt x="21583" y="7248"/>
                  </a:cubicBezTo>
                  <a:cubicBezTo>
                    <a:pt x="22500" y="8094"/>
                    <a:pt x="21025" y="12953"/>
                    <a:pt x="24236" y="15208"/>
                  </a:cubicBezTo>
                  <a:lnTo>
                    <a:pt x="23522" y="21331"/>
                  </a:lnTo>
                  <a:lnTo>
                    <a:pt x="24485" y="21911"/>
                  </a:lnTo>
                  <a:cubicBezTo>
                    <a:pt x="24485" y="21911"/>
                    <a:pt x="27634" y="8955"/>
                    <a:pt x="24747" y="4798"/>
                  </a:cubicBezTo>
                  <a:cubicBezTo>
                    <a:pt x="21858" y="640"/>
                    <a:pt x="13521" y="1"/>
                    <a:pt x="13521" y="1"/>
                  </a:cubicBezTo>
                  <a:cubicBezTo>
                    <a:pt x="13521" y="1"/>
                    <a:pt x="13479" y="0"/>
                    <a:pt x="13400"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4"/>
            <p:cNvSpPr/>
            <p:nvPr/>
          </p:nvSpPr>
          <p:spPr>
            <a:xfrm>
              <a:off x="6425925" y="1146225"/>
              <a:ext cx="214950" cy="318200"/>
            </a:xfrm>
            <a:custGeom>
              <a:avLst/>
              <a:gdLst/>
              <a:ahLst/>
              <a:cxnLst/>
              <a:rect l="l" t="t" r="r" b="b"/>
              <a:pathLst>
                <a:path w="8598" h="12728" extrusionOk="0">
                  <a:moveTo>
                    <a:pt x="333" y="0"/>
                  </a:moveTo>
                  <a:lnTo>
                    <a:pt x="1" y="1452"/>
                  </a:lnTo>
                  <a:cubicBezTo>
                    <a:pt x="1" y="1452"/>
                    <a:pt x="61" y="1460"/>
                    <a:pt x="173" y="1475"/>
                  </a:cubicBezTo>
                  <a:cubicBezTo>
                    <a:pt x="289" y="1493"/>
                    <a:pt x="460" y="1515"/>
                    <a:pt x="678" y="1557"/>
                  </a:cubicBezTo>
                  <a:cubicBezTo>
                    <a:pt x="1113" y="1645"/>
                    <a:pt x="1740" y="1766"/>
                    <a:pt x="2463" y="2001"/>
                  </a:cubicBezTo>
                  <a:cubicBezTo>
                    <a:pt x="3181" y="2240"/>
                    <a:pt x="4029" y="2545"/>
                    <a:pt x="4800" y="3060"/>
                  </a:cubicBezTo>
                  <a:cubicBezTo>
                    <a:pt x="5179" y="3322"/>
                    <a:pt x="5556" y="3624"/>
                    <a:pt x="5810" y="4013"/>
                  </a:cubicBezTo>
                  <a:cubicBezTo>
                    <a:pt x="5942" y="4206"/>
                    <a:pt x="6028" y="4419"/>
                    <a:pt x="6091" y="4639"/>
                  </a:cubicBezTo>
                  <a:cubicBezTo>
                    <a:pt x="6143" y="4861"/>
                    <a:pt x="6151" y="5096"/>
                    <a:pt x="6118" y="5330"/>
                  </a:cubicBezTo>
                  <a:cubicBezTo>
                    <a:pt x="6032" y="5841"/>
                    <a:pt x="5938" y="6370"/>
                    <a:pt x="5897" y="6890"/>
                  </a:cubicBezTo>
                  <a:cubicBezTo>
                    <a:pt x="5850" y="7409"/>
                    <a:pt x="5834" y="7926"/>
                    <a:pt x="5874" y="8422"/>
                  </a:cubicBezTo>
                  <a:cubicBezTo>
                    <a:pt x="5908" y="8918"/>
                    <a:pt x="5993" y="9394"/>
                    <a:pt x="6130" y="9829"/>
                  </a:cubicBezTo>
                  <a:cubicBezTo>
                    <a:pt x="6255" y="10268"/>
                    <a:pt x="6464" y="10649"/>
                    <a:pt x="6668" y="10986"/>
                  </a:cubicBezTo>
                  <a:cubicBezTo>
                    <a:pt x="6894" y="11311"/>
                    <a:pt x="7125" y="11589"/>
                    <a:pt x="7355" y="11811"/>
                  </a:cubicBezTo>
                  <a:cubicBezTo>
                    <a:pt x="7474" y="11918"/>
                    <a:pt x="7580" y="12023"/>
                    <a:pt x="7689" y="12112"/>
                  </a:cubicBezTo>
                  <a:cubicBezTo>
                    <a:pt x="7798" y="12194"/>
                    <a:pt x="7901" y="12270"/>
                    <a:pt x="7992" y="12339"/>
                  </a:cubicBezTo>
                  <a:cubicBezTo>
                    <a:pt x="8173" y="12480"/>
                    <a:pt x="8336" y="12558"/>
                    <a:pt x="8437" y="12627"/>
                  </a:cubicBezTo>
                  <a:cubicBezTo>
                    <a:pt x="8541" y="12693"/>
                    <a:pt x="8598" y="12728"/>
                    <a:pt x="8598" y="12728"/>
                  </a:cubicBezTo>
                  <a:cubicBezTo>
                    <a:pt x="8598" y="12728"/>
                    <a:pt x="8542" y="12692"/>
                    <a:pt x="8440" y="12624"/>
                  </a:cubicBezTo>
                  <a:cubicBezTo>
                    <a:pt x="8339" y="12555"/>
                    <a:pt x="8179" y="12469"/>
                    <a:pt x="8001" y="12325"/>
                  </a:cubicBezTo>
                  <a:cubicBezTo>
                    <a:pt x="7911" y="12255"/>
                    <a:pt x="7812" y="12175"/>
                    <a:pt x="7705" y="12091"/>
                  </a:cubicBezTo>
                  <a:cubicBezTo>
                    <a:pt x="7601" y="12001"/>
                    <a:pt x="7496" y="11894"/>
                    <a:pt x="7382" y="11784"/>
                  </a:cubicBezTo>
                  <a:cubicBezTo>
                    <a:pt x="7158" y="11559"/>
                    <a:pt x="6934" y="11278"/>
                    <a:pt x="6730" y="10947"/>
                  </a:cubicBezTo>
                  <a:cubicBezTo>
                    <a:pt x="6543" y="10604"/>
                    <a:pt x="6358" y="10225"/>
                    <a:pt x="6256" y="9791"/>
                  </a:cubicBezTo>
                  <a:cubicBezTo>
                    <a:pt x="6142" y="9363"/>
                    <a:pt x="6077" y="8897"/>
                    <a:pt x="6082" y="8411"/>
                  </a:cubicBezTo>
                  <a:cubicBezTo>
                    <a:pt x="6074" y="7929"/>
                    <a:pt x="6121" y="7430"/>
                    <a:pt x="6202" y="6928"/>
                  </a:cubicBezTo>
                  <a:cubicBezTo>
                    <a:pt x="6276" y="6424"/>
                    <a:pt x="6399" y="5927"/>
                    <a:pt x="6519" y="5413"/>
                  </a:cubicBezTo>
                  <a:cubicBezTo>
                    <a:pt x="6585" y="5135"/>
                    <a:pt x="6602" y="4839"/>
                    <a:pt x="6561" y="4548"/>
                  </a:cubicBezTo>
                  <a:cubicBezTo>
                    <a:pt x="6509" y="4263"/>
                    <a:pt x="6419" y="3980"/>
                    <a:pt x="6276" y="3735"/>
                  </a:cubicBezTo>
                  <a:cubicBezTo>
                    <a:pt x="6001" y="3236"/>
                    <a:pt x="5614" y="2841"/>
                    <a:pt x="5219" y="2507"/>
                  </a:cubicBezTo>
                  <a:cubicBezTo>
                    <a:pt x="4419" y="1843"/>
                    <a:pt x="3579" y="1388"/>
                    <a:pt x="2849" y="1036"/>
                  </a:cubicBezTo>
                  <a:cubicBezTo>
                    <a:pt x="2115" y="690"/>
                    <a:pt x="1493" y="423"/>
                    <a:pt x="1047" y="260"/>
                  </a:cubicBezTo>
                  <a:cubicBezTo>
                    <a:pt x="605" y="92"/>
                    <a:pt x="333" y="0"/>
                    <a:pt x="333" y="0"/>
                  </a:cubicBezTo>
                  <a:close/>
                </a:path>
              </a:pathLst>
            </a:custGeom>
            <a:solidFill>
              <a:srgbClr val="FDDE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5" name="Google Shape;1805;p44"/>
          <p:cNvSpPr/>
          <p:nvPr/>
        </p:nvSpPr>
        <p:spPr>
          <a:xfrm>
            <a:off x="3395541" y="1936145"/>
            <a:ext cx="539700" cy="539700"/>
          </a:xfrm>
          <a:prstGeom prst="roundRect">
            <a:avLst>
              <a:gd name="adj" fmla="val 7723"/>
            </a:avLst>
          </a:prstGeom>
          <a:solidFill>
            <a:schemeClr val="lt1"/>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6" name="Google Shape;1806;p44"/>
          <p:cNvGrpSpPr/>
          <p:nvPr/>
        </p:nvGrpSpPr>
        <p:grpSpPr>
          <a:xfrm>
            <a:off x="3507116" y="2018565"/>
            <a:ext cx="305907" cy="374821"/>
            <a:chOff x="4763425" y="3159025"/>
            <a:chExt cx="1255775" cy="1538675"/>
          </a:xfrm>
        </p:grpSpPr>
        <p:sp>
          <p:nvSpPr>
            <p:cNvPr id="1807" name="Google Shape;1807;p44"/>
            <p:cNvSpPr/>
            <p:nvPr/>
          </p:nvSpPr>
          <p:spPr>
            <a:xfrm>
              <a:off x="4891325" y="4424200"/>
              <a:ext cx="206150" cy="273500"/>
            </a:xfrm>
            <a:custGeom>
              <a:avLst/>
              <a:gdLst/>
              <a:ahLst/>
              <a:cxnLst/>
              <a:rect l="l" t="t" r="r" b="b"/>
              <a:pathLst>
                <a:path w="8246" h="10940" extrusionOk="0">
                  <a:moveTo>
                    <a:pt x="830" y="0"/>
                  </a:moveTo>
                  <a:cubicBezTo>
                    <a:pt x="1" y="4433"/>
                    <a:pt x="19" y="10769"/>
                    <a:pt x="19" y="10940"/>
                  </a:cubicBezTo>
                  <a:lnTo>
                    <a:pt x="8114" y="10924"/>
                  </a:lnTo>
                  <a:lnTo>
                    <a:pt x="8245" y="2686"/>
                  </a:lnTo>
                  <a:cubicBezTo>
                    <a:pt x="5774" y="1860"/>
                    <a:pt x="3301" y="906"/>
                    <a:pt x="83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4"/>
            <p:cNvSpPr/>
            <p:nvPr/>
          </p:nvSpPr>
          <p:spPr>
            <a:xfrm>
              <a:off x="5650800" y="4439425"/>
              <a:ext cx="201725" cy="256675"/>
            </a:xfrm>
            <a:custGeom>
              <a:avLst/>
              <a:gdLst/>
              <a:ahLst/>
              <a:cxnLst/>
              <a:rect l="l" t="t" r="r" b="b"/>
              <a:pathLst>
                <a:path w="8069" h="10267" extrusionOk="0">
                  <a:moveTo>
                    <a:pt x="7564" y="0"/>
                  </a:moveTo>
                  <a:cubicBezTo>
                    <a:pt x="5185" y="936"/>
                    <a:pt x="2387" y="1959"/>
                    <a:pt x="0" y="2740"/>
                  </a:cubicBezTo>
                  <a:lnTo>
                    <a:pt x="427" y="10267"/>
                  </a:lnTo>
                  <a:lnTo>
                    <a:pt x="7569" y="10253"/>
                  </a:lnTo>
                  <a:cubicBezTo>
                    <a:pt x="7569" y="10253"/>
                    <a:pt x="8068" y="4435"/>
                    <a:pt x="7564"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4"/>
            <p:cNvSpPr/>
            <p:nvPr/>
          </p:nvSpPr>
          <p:spPr>
            <a:xfrm>
              <a:off x="4763425" y="3292025"/>
              <a:ext cx="626925" cy="1029950"/>
            </a:xfrm>
            <a:custGeom>
              <a:avLst/>
              <a:gdLst/>
              <a:ahLst/>
              <a:cxnLst/>
              <a:rect l="l" t="t" r="r" b="b"/>
              <a:pathLst>
                <a:path w="25077" h="41198" extrusionOk="0">
                  <a:moveTo>
                    <a:pt x="24993" y="1"/>
                  </a:moveTo>
                  <a:lnTo>
                    <a:pt x="7877" y="2031"/>
                  </a:lnTo>
                  <a:cubicBezTo>
                    <a:pt x="7877" y="2031"/>
                    <a:pt x="4247" y="6309"/>
                    <a:pt x="3600" y="19036"/>
                  </a:cubicBezTo>
                  <a:cubicBezTo>
                    <a:pt x="3450" y="22025"/>
                    <a:pt x="862" y="26266"/>
                    <a:pt x="451" y="29738"/>
                  </a:cubicBezTo>
                  <a:cubicBezTo>
                    <a:pt x="0" y="33547"/>
                    <a:pt x="1607" y="39705"/>
                    <a:pt x="1607" y="39705"/>
                  </a:cubicBezTo>
                  <a:cubicBezTo>
                    <a:pt x="1607" y="39705"/>
                    <a:pt x="2582" y="39823"/>
                    <a:pt x="4154" y="39993"/>
                  </a:cubicBezTo>
                  <a:cubicBezTo>
                    <a:pt x="4344" y="38034"/>
                    <a:pt x="4706" y="34456"/>
                    <a:pt x="4706" y="34456"/>
                  </a:cubicBezTo>
                  <a:lnTo>
                    <a:pt x="5523" y="40137"/>
                  </a:lnTo>
                  <a:cubicBezTo>
                    <a:pt x="9789" y="40578"/>
                    <a:pt x="16694" y="41198"/>
                    <a:pt x="21829" y="41198"/>
                  </a:cubicBezTo>
                  <a:cubicBezTo>
                    <a:pt x="23026" y="41198"/>
                    <a:pt x="24128" y="41164"/>
                    <a:pt x="25077" y="41087"/>
                  </a:cubicBezTo>
                  <a:lnTo>
                    <a:pt x="249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4"/>
            <p:cNvSpPr/>
            <p:nvPr/>
          </p:nvSpPr>
          <p:spPr>
            <a:xfrm>
              <a:off x="5370200" y="3292025"/>
              <a:ext cx="628225" cy="1029650"/>
            </a:xfrm>
            <a:custGeom>
              <a:avLst/>
              <a:gdLst/>
              <a:ahLst/>
              <a:cxnLst/>
              <a:rect l="l" t="t" r="r" b="b"/>
              <a:pathLst>
                <a:path w="25129" h="41186" extrusionOk="0">
                  <a:moveTo>
                    <a:pt x="1" y="1"/>
                  </a:moveTo>
                  <a:lnTo>
                    <a:pt x="86" y="41087"/>
                  </a:lnTo>
                  <a:cubicBezTo>
                    <a:pt x="968" y="41155"/>
                    <a:pt x="1981" y="41185"/>
                    <a:pt x="3081" y="41185"/>
                  </a:cubicBezTo>
                  <a:cubicBezTo>
                    <a:pt x="8437" y="41185"/>
                    <a:pt x="15843" y="40472"/>
                    <a:pt x="20120" y="40004"/>
                  </a:cubicBezTo>
                  <a:cubicBezTo>
                    <a:pt x="20462" y="38276"/>
                    <a:pt x="20906" y="35244"/>
                    <a:pt x="20906" y="35244"/>
                  </a:cubicBezTo>
                  <a:lnTo>
                    <a:pt x="21967" y="39798"/>
                  </a:lnTo>
                  <a:cubicBezTo>
                    <a:pt x="22961" y="39683"/>
                    <a:pt x="23547" y="39608"/>
                    <a:pt x="23547" y="39608"/>
                  </a:cubicBezTo>
                  <a:cubicBezTo>
                    <a:pt x="23547" y="39608"/>
                    <a:pt x="25129" y="33442"/>
                    <a:pt x="24661" y="29637"/>
                  </a:cubicBezTo>
                  <a:cubicBezTo>
                    <a:pt x="24236" y="26167"/>
                    <a:pt x="21632" y="21937"/>
                    <a:pt x="21469" y="18949"/>
                  </a:cubicBezTo>
                  <a:cubicBezTo>
                    <a:pt x="20769" y="6224"/>
                    <a:pt x="17123" y="1962"/>
                    <a:pt x="17123" y="1962"/>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4"/>
            <p:cNvSpPr/>
            <p:nvPr/>
          </p:nvSpPr>
          <p:spPr>
            <a:xfrm>
              <a:off x="4912950" y="3243575"/>
              <a:ext cx="908650" cy="783875"/>
            </a:xfrm>
            <a:custGeom>
              <a:avLst/>
              <a:gdLst/>
              <a:ahLst/>
              <a:cxnLst/>
              <a:rect l="l" t="t" r="r" b="b"/>
              <a:pathLst>
                <a:path w="36346" h="31355" extrusionOk="0">
                  <a:moveTo>
                    <a:pt x="26816" y="0"/>
                  </a:moveTo>
                  <a:lnTo>
                    <a:pt x="507" y="7576"/>
                  </a:lnTo>
                  <a:cubicBezTo>
                    <a:pt x="0" y="12301"/>
                    <a:pt x="770" y="17207"/>
                    <a:pt x="3018" y="21393"/>
                  </a:cubicBezTo>
                  <a:cubicBezTo>
                    <a:pt x="5264" y="25579"/>
                    <a:pt x="9037" y="28996"/>
                    <a:pt x="13548" y="30493"/>
                  </a:cubicBezTo>
                  <a:cubicBezTo>
                    <a:pt x="15277" y="31067"/>
                    <a:pt x="17098" y="31354"/>
                    <a:pt x="18920" y="31354"/>
                  </a:cubicBezTo>
                  <a:cubicBezTo>
                    <a:pt x="20670" y="31354"/>
                    <a:pt x="22420" y="31089"/>
                    <a:pt x="24088" y="30559"/>
                  </a:cubicBezTo>
                  <a:cubicBezTo>
                    <a:pt x="26707" y="29725"/>
                    <a:pt x="29120" y="28245"/>
                    <a:pt x="31039" y="26276"/>
                  </a:cubicBezTo>
                  <a:cubicBezTo>
                    <a:pt x="34629" y="22588"/>
                    <a:pt x="36345" y="17159"/>
                    <a:pt x="35530" y="12076"/>
                  </a:cubicBezTo>
                  <a:cubicBezTo>
                    <a:pt x="34714" y="6994"/>
                    <a:pt x="31384" y="2378"/>
                    <a:pt x="26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4"/>
            <p:cNvSpPr/>
            <p:nvPr/>
          </p:nvSpPr>
          <p:spPr>
            <a:xfrm>
              <a:off x="4891000" y="4078350"/>
              <a:ext cx="968275" cy="618925"/>
            </a:xfrm>
            <a:custGeom>
              <a:avLst/>
              <a:gdLst/>
              <a:ahLst/>
              <a:cxnLst/>
              <a:rect l="l" t="t" r="r" b="b"/>
              <a:pathLst>
                <a:path w="38731" h="24757" extrusionOk="0">
                  <a:moveTo>
                    <a:pt x="19015" y="1"/>
                  </a:moveTo>
                  <a:cubicBezTo>
                    <a:pt x="18990" y="1"/>
                    <a:pt x="18965" y="1"/>
                    <a:pt x="18940" y="1"/>
                  </a:cubicBezTo>
                  <a:cubicBezTo>
                    <a:pt x="6650" y="26"/>
                    <a:pt x="1855" y="8065"/>
                    <a:pt x="0" y="14979"/>
                  </a:cubicBezTo>
                  <a:lnTo>
                    <a:pt x="8112" y="17522"/>
                  </a:lnTo>
                  <a:lnTo>
                    <a:pt x="8127" y="24756"/>
                  </a:lnTo>
                  <a:lnTo>
                    <a:pt x="30819" y="24708"/>
                  </a:lnTo>
                  <a:lnTo>
                    <a:pt x="30804" y="17475"/>
                  </a:lnTo>
                  <a:lnTo>
                    <a:pt x="38730" y="14956"/>
                  </a:lnTo>
                  <a:cubicBezTo>
                    <a:pt x="37376" y="8048"/>
                    <a:pt x="32834" y="1"/>
                    <a:pt x="19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4"/>
            <p:cNvSpPr/>
            <p:nvPr/>
          </p:nvSpPr>
          <p:spPr>
            <a:xfrm>
              <a:off x="5172050" y="4074200"/>
              <a:ext cx="426400" cy="245000"/>
            </a:xfrm>
            <a:custGeom>
              <a:avLst/>
              <a:gdLst/>
              <a:ahLst/>
              <a:cxnLst/>
              <a:rect l="l" t="t" r="r" b="b"/>
              <a:pathLst>
                <a:path w="17056" h="9800" extrusionOk="0">
                  <a:moveTo>
                    <a:pt x="8611" y="1"/>
                  </a:moveTo>
                  <a:cubicBezTo>
                    <a:pt x="6162" y="1"/>
                    <a:pt x="3257" y="377"/>
                    <a:pt x="0" y="1479"/>
                  </a:cubicBezTo>
                  <a:cubicBezTo>
                    <a:pt x="0" y="1479"/>
                    <a:pt x="1524" y="9800"/>
                    <a:pt x="8710" y="9800"/>
                  </a:cubicBezTo>
                  <a:cubicBezTo>
                    <a:pt x="8716" y="9800"/>
                    <a:pt x="8723" y="9800"/>
                    <a:pt x="8729" y="9800"/>
                  </a:cubicBezTo>
                  <a:cubicBezTo>
                    <a:pt x="17056" y="9784"/>
                    <a:pt x="17039" y="1742"/>
                    <a:pt x="17039" y="1742"/>
                  </a:cubicBezTo>
                  <a:cubicBezTo>
                    <a:pt x="17039" y="1742"/>
                    <a:pt x="13881" y="1"/>
                    <a:pt x="8611"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4"/>
            <p:cNvSpPr/>
            <p:nvPr/>
          </p:nvSpPr>
          <p:spPr>
            <a:xfrm>
              <a:off x="5282425" y="3945850"/>
              <a:ext cx="214150" cy="241350"/>
            </a:xfrm>
            <a:custGeom>
              <a:avLst/>
              <a:gdLst/>
              <a:ahLst/>
              <a:cxnLst/>
              <a:rect l="l" t="t" r="r" b="b"/>
              <a:pathLst>
                <a:path w="8566" h="9654" extrusionOk="0">
                  <a:moveTo>
                    <a:pt x="8566" y="1"/>
                  </a:moveTo>
                  <a:lnTo>
                    <a:pt x="1" y="921"/>
                  </a:lnTo>
                  <a:lnTo>
                    <a:pt x="227" y="3541"/>
                  </a:lnTo>
                  <a:lnTo>
                    <a:pt x="567" y="7527"/>
                  </a:lnTo>
                  <a:cubicBezTo>
                    <a:pt x="567" y="7527"/>
                    <a:pt x="1043" y="9654"/>
                    <a:pt x="4292" y="9654"/>
                  </a:cubicBezTo>
                  <a:cubicBezTo>
                    <a:pt x="4295" y="9654"/>
                    <a:pt x="4299" y="9654"/>
                    <a:pt x="4302" y="9654"/>
                  </a:cubicBezTo>
                  <a:cubicBezTo>
                    <a:pt x="7954" y="9646"/>
                    <a:pt x="8485" y="7511"/>
                    <a:pt x="8485" y="7511"/>
                  </a:cubicBezTo>
                  <a:lnTo>
                    <a:pt x="8528" y="3753"/>
                  </a:lnTo>
                  <a:lnTo>
                    <a:pt x="8566"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4"/>
            <p:cNvSpPr/>
            <p:nvPr/>
          </p:nvSpPr>
          <p:spPr>
            <a:xfrm>
              <a:off x="4958550" y="3200000"/>
              <a:ext cx="768950" cy="815025"/>
            </a:xfrm>
            <a:custGeom>
              <a:avLst/>
              <a:gdLst/>
              <a:ahLst/>
              <a:cxnLst/>
              <a:rect l="l" t="t" r="r" b="b"/>
              <a:pathLst>
                <a:path w="30758" h="32601" extrusionOk="0">
                  <a:moveTo>
                    <a:pt x="17927" y="1"/>
                  </a:moveTo>
                  <a:cubicBezTo>
                    <a:pt x="16096" y="1"/>
                    <a:pt x="14077" y="265"/>
                    <a:pt x="11892" y="804"/>
                  </a:cubicBezTo>
                  <a:cubicBezTo>
                    <a:pt x="3053" y="2988"/>
                    <a:pt x="0" y="10755"/>
                    <a:pt x="2187" y="20494"/>
                  </a:cubicBezTo>
                  <a:cubicBezTo>
                    <a:pt x="4221" y="29563"/>
                    <a:pt x="10623" y="32600"/>
                    <a:pt x="17102" y="32600"/>
                  </a:cubicBezTo>
                  <a:cubicBezTo>
                    <a:pt x="17583" y="32600"/>
                    <a:pt x="18063" y="32583"/>
                    <a:pt x="18542" y="32551"/>
                  </a:cubicBezTo>
                  <a:cubicBezTo>
                    <a:pt x="25936" y="32058"/>
                    <a:pt x="30757" y="26120"/>
                    <a:pt x="30744" y="20066"/>
                  </a:cubicBezTo>
                  <a:cubicBezTo>
                    <a:pt x="30728" y="12306"/>
                    <a:pt x="28686" y="6996"/>
                    <a:pt x="28686" y="6996"/>
                  </a:cubicBezTo>
                  <a:cubicBezTo>
                    <a:pt x="27319" y="2448"/>
                    <a:pt x="23501" y="1"/>
                    <a:pt x="17927"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4"/>
            <p:cNvSpPr/>
            <p:nvPr/>
          </p:nvSpPr>
          <p:spPr>
            <a:xfrm>
              <a:off x="5650325" y="3660450"/>
              <a:ext cx="181575" cy="205900"/>
            </a:xfrm>
            <a:custGeom>
              <a:avLst/>
              <a:gdLst/>
              <a:ahLst/>
              <a:cxnLst/>
              <a:rect l="l" t="t" r="r" b="b"/>
              <a:pathLst>
                <a:path w="7263" h="8236" extrusionOk="0">
                  <a:moveTo>
                    <a:pt x="3588" y="1"/>
                  </a:moveTo>
                  <a:cubicBezTo>
                    <a:pt x="2515" y="1"/>
                    <a:pt x="1613" y="331"/>
                    <a:pt x="1613" y="331"/>
                  </a:cubicBezTo>
                  <a:lnTo>
                    <a:pt x="0" y="6018"/>
                  </a:lnTo>
                  <a:cubicBezTo>
                    <a:pt x="753" y="7460"/>
                    <a:pt x="2208" y="8235"/>
                    <a:pt x="3606" y="8235"/>
                  </a:cubicBezTo>
                  <a:cubicBezTo>
                    <a:pt x="5485" y="8235"/>
                    <a:pt x="7263" y="6835"/>
                    <a:pt x="7101" y="3771"/>
                  </a:cubicBezTo>
                  <a:cubicBezTo>
                    <a:pt x="6937" y="650"/>
                    <a:pt x="5094" y="1"/>
                    <a:pt x="3588"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4"/>
            <p:cNvSpPr/>
            <p:nvPr/>
          </p:nvSpPr>
          <p:spPr>
            <a:xfrm>
              <a:off x="5352825" y="3797175"/>
              <a:ext cx="56475" cy="37300"/>
            </a:xfrm>
            <a:custGeom>
              <a:avLst/>
              <a:gdLst/>
              <a:ahLst/>
              <a:cxnLst/>
              <a:rect l="l" t="t" r="r" b="b"/>
              <a:pathLst>
                <a:path w="2259" h="1492" extrusionOk="0">
                  <a:moveTo>
                    <a:pt x="116" y="0"/>
                  </a:moveTo>
                  <a:cubicBezTo>
                    <a:pt x="111" y="0"/>
                    <a:pt x="106" y="1"/>
                    <a:pt x="102" y="2"/>
                  </a:cubicBezTo>
                  <a:cubicBezTo>
                    <a:pt x="43" y="9"/>
                    <a:pt x="1" y="62"/>
                    <a:pt x="8" y="120"/>
                  </a:cubicBezTo>
                  <a:cubicBezTo>
                    <a:pt x="9" y="135"/>
                    <a:pt x="200" y="1491"/>
                    <a:pt x="1832" y="1491"/>
                  </a:cubicBezTo>
                  <a:cubicBezTo>
                    <a:pt x="1834" y="1491"/>
                    <a:pt x="1837" y="1491"/>
                    <a:pt x="1840" y="1491"/>
                  </a:cubicBezTo>
                  <a:cubicBezTo>
                    <a:pt x="1939" y="1491"/>
                    <a:pt x="2046" y="1486"/>
                    <a:pt x="2157" y="1477"/>
                  </a:cubicBezTo>
                  <a:cubicBezTo>
                    <a:pt x="2216" y="1471"/>
                    <a:pt x="2259" y="1418"/>
                    <a:pt x="2253" y="1360"/>
                  </a:cubicBezTo>
                  <a:cubicBezTo>
                    <a:pt x="2249" y="1301"/>
                    <a:pt x="2197" y="1264"/>
                    <a:pt x="2139" y="1264"/>
                  </a:cubicBezTo>
                  <a:cubicBezTo>
                    <a:pt x="2138" y="1264"/>
                    <a:pt x="2137" y="1264"/>
                    <a:pt x="2136" y="1264"/>
                  </a:cubicBezTo>
                  <a:cubicBezTo>
                    <a:pt x="2030" y="1274"/>
                    <a:pt x="1930" y="1279"/>
                    <a:pt x="1835" y="1279"/>
                  </a:cubicBezTo>
                  <a:cubicBezTo>
                    <a:pt x="397" y="1279"/>
                    <a:pt x="228" y="146"/>
                    <a:pt x="221" y="95"/>
                  </a:cubicBezTo>
                  <a:cubicBezTo>
                    <a:pt x="213" y="41"/>
                    <a:pt x="165"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4"/>
            <p:cNvSpPr/>
            <p:nvPr/>
          </p:nvSpPr>
          <p:spPr>
            <a:xfrm>
              <a:off x="5117825" y="3763000"/>
              <a:ext cx="182675" cy="98275"/>
            </a:xfrm>
            <a:custGeom>
              <a:avLst/>
              <a:gdLst/>
              <a:ahLst/>
              <a:cxnLst/>
              <a:rect l="l" t="t" r="r" b="b"/>
              <a:pathLst>
                <a:path w="7307" h="3931" extrusionOk="0">
                  <a:moveTo>
                    <a:pt x="2803" y="0"/>
                  </a:moveTo>
                  <a:cubicBezTo>
                    <a:pt x="1431" y="0"/>
                    <a:pt x="356" y="493"/>
                    <a:pt x="201" y="1288"/>
                  </a:cubicBezTo>
                  <a:cubicBezTo>
                    <a:pt x="0" y="2306"/>
                    <a:pt x="1384" y="3435"/>
                    <a:pt x="3291" y="3809"/>
                  </a:cubicBezTo>
                  <a:cubicBezTo>
                    <a:pt x="3711" y="3892"/>
                    <a:pt x="4121" y="3931"/>
                    <a:pt x="4507" y="3931"/>
                  </a:cubicBezTo>
                  <a:cubicBezTo>
                    <a:pt x="5878" y="3931"/>
                    <a:pt x="6953" y="3438"/>
                    <a:pt x="7108" y="2644"/>
                  </a:cubicBezTo>
                  <a:cubicBezTo>
                    <a:pt x="7306" y="1626"/>
                    <a:pt x="5923" y="497"/>
                    <a:pt x="4017" y="121"/>
                  </a:cubicBezTo>
                  <a:cubicBezTo>
                    <a:pt x="3598" y="39"/>
                    <a:pt x="3189" y="0"/>
                    <a:pt x="2803" y="0"/>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4"/>
            <p:cNvSpPr/>
            <p:nvPr/>
          </p:nvSpPr>
          <p:spPr>
            <a:xfrm>
              <a:off x="4910850" y="3661950"/>
              <a:ext cx="181500" cy="205925"/>
            </a:xfrm>
            <a:custGeom>
              <a:avLst/>
              <a:gdLst/>
              <a:ahLst/>
              <a:cxnLst/>
              <a:rect l="l" t="t" r="r" b="b"/>
              <a:pathLst>
                <a:path w="7260" h="8237" extrusionOk="0">
                  <a:moveTo>
                    <a:pt x="3670" y="0"/>
                  </a:moveTo>
                  <a:cubicBezTo>
                    <a:pt x="2160" y="0"/>
                    <a:pt x="302" y="649"/>
                    <a:pt x="148" y="3786"/>
                  </a:cubicBezTo>
                  <a:cubicBezTo>
                    <a:pt x="1" y="6843"/>
                    <a:pt x="1773" y="8236"/>
                    <a:pt x="3647" y="8236"/>
                  </a:cubicBezTo>
                  <a:cubicBezTo>
                    <a:pt x="5050" y="8236"/>
                    <a:pt x="6509" y="7454"/>
                    <a:pt x="7260" y="6004"/>
                  </a:cubicBezTo>
                  <a:lnTo>
                    <a:pt x="5624" y="322"/>
                  </a:lnTo>
                  <a:cubicBezTo>
                    <a:pt x="5624" y="322"/>
                    <a:pt x="4733" y="0"/>
                    <a:pt x="3670"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4"/>
            <p:cNvSpPr/>
            <p:nvPr/>
          </p:nvSpPr>
          <p:spPr>
            <a:xfrm>
              <a:off x="5126475" y="3539500"/>
              <a:ext cx="149925" cy="81550"/>
            </a:xfrm>
            <a:custGeom>
              <a:avLst/>
              <a:gdLst/>
              <a:ahLst/>
              <a:cxnLst/>
              <a:rect l="l" t="t" r="r" b="b"/>
              <a:pathLst>
                <a:path w="5997" h="3262" extrusionOk="0">
                  <a:moveTo>
                    <a:pt x="4697" y="0"/>
                  </a:moveTo>
                  <a:cubicBezTo>
                    <a:pt x="4171" y="0"/>
                    <a:pt x="3401" y="229"/>
                    <a:pt x="2251" y="837"/>
                  </a:cubicBezTo>
                  <a:cubicBezTo>
                    <a:pt x="1" y="2026"/>
                    <a:pt x="1068" y="2971"/>
                    <a:pt x="1068" y="2971"/>
                  </a:cubicBezTo>
                  <a:cubicBezTo>
                    <a:pt x="1280" y="3169"/>
                    <a:pt x="1551" y="3262"/>
                    <a:pt x="1883" y="3262"/>
                  </a:cubicBezTo>
                  <a:cubicBezTo>
                    <a:pt x="2463" y="3262"/>
                    <a:pt x="3231" y="2981"/>
                    <a:pt x="4206" y="2492"/>
                  </a:cubicBezTo>
                  <a:cubicBezTo>
                    <a:pt x="5482" y="1850"/>
                    <a:pt x="5996" y="1040"/>
                    <a:pt x="5662" y="499"/>
                  </a:cubicBezTo>
                  <a:cubicBezTo>
                    <a:pt x="5483" y="210"/>
                    <a:pt x="5201" y="0"/>
                    <a:pt x="4697"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4"/>
            <p:cNvSpPr/>
            <p:nvPr/>
          </p:nvSpPr>
          <p:spPr>
            <a:xfrm>
              <a:off x="5207150" y="3670975"/>
              <a:ext cx="54275" cy="66000"/>
            </a:xfrm>
            <a:custGeom>
              <a:avLst/>
              <a:gdLst/>
              <a:ahLst/>
              <a:cxnLst/>
              <a:rect l="l" t="t" r="r" b="b"/>
              <a:pathLst>
                <a:path w="2171" h="2640" extrusionOk="0">
                  <a:moveTo>
                    <a:pt x="1082" y="0"/>
                  </a:moveTo>
                  <a:cubicBezTo>
                    <a:pt x="483" y="2"/>
                    <a:pt x="0" y="593"/>
                    <a:pt x="1" y="1322"/>
                  </a:cubicBezTo>
                  <a:cubicBezTo>
                    <a:pt x="3" y="2052"/>
                    <a:pt x="488" y="2640"/>
                    <a:pt x="1086" y="2640"/>
                  </a:cubicBezTo>
                  <a:cubicBezTo>
                    <a:pt x="1087" y="2640"/>
                    <a:pt x="1087" y="2640"/>
                    <a:pt x="1088" y="2640"/>
                  </a:cubicBezTo>
                  <a:cubicBezTo>
                    <a:pt x="1687" y="2638"/>
                    <a:pt x="2170" y="2047"/>
                    <a:pt x="2169" y="1318"/>
                  </a:cubicBezTo>
                  <a:cubicBezTo>
                    <a:pt x="2168" y="589"/>
                    <a:pt x="1681" y="0"/>
                    <a:pt x="10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4"/>
            <p:cNvSpPr/>
            <p:nvPr/>
          </p:nvSpPr>
          <p:spPr>
            <a:xfrm>
              <a:off x="5466825" y="3762250"/>
              <a:ext cx="182750" cy="98475"/>
            </a:xfrm>
            <a:custGeom>
              <a:avLst/>
              <a:gdLst/>
              <a:ahLst/>
              <a:cxnLst/>
              <a:rect l="l" t="t" r="r" b="b"/>
              <a:pathLst>
                <a:path w="7310" h="3939" extrusionOk="0">
                  <a:moveTo>
                    <a:pt x="4521" y="1"/>
                  </a:moveTo>
                  <a:cubicBezTo>
                    <a:pt x="4129" y="1"/>
                    <a:pt x="3713" y="41"/>
                    <a:pt x="3287" y="126"/>
                  </a:cubicBezTo>
                  <a:cubicBezTo>
                    <a:pt x="1381" y="508"/>
                    <a:pt x="1" y="1641"/>
                    <a:pt x="205" y="2661"/>
                  </a:cubicBezTo>
                  <a:cubicBezTo>
                    <a:pt x="364" y="3450"/>
                    <a:pt x="1430" y="3938"/>
                    <a:pt x="2792" y="3938"/>
                  </a:cubicBezTo>
                  <a:cubicBezTo>
                    <a:pt x="3183" y="3938"/>
                    <a:pt x="3599" y="3898"/>
                    <a:pt x="4025" y="3813"/>
                  </a:cubicBezTo>
                  <a:cubicBezTo>
                    <a:pt x="5931" y="3430"/>
                    <a:pt x="7309" y="2297"/>
                    <a:pt x="7106" y="1279"/>
                  </a:cubicBezTo>
                  <a:cubicBezTo>
                    <a:pt x="6948" y="488"/>
                    <a:pt x="5882" y="1"/>
                    <a:pt x="4521" y="1"/>
                  </a:cubicBezTo>
                  <a:close/>
                </a:path>
              </a:pathLst>
            </a:custGeom>
            <a:solidFill>
              <a:srgbClr val="C86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4"/>
            <p:cNvSpPr/>
            <p:nvPr/>
          </p:nvSpPr>
          <p:spPr>
            <a:xfrm>
              <a:off x="5489950" y="3538950"/>
              <a:ext cx="150050" cy="81250"/>
            </a:xfrm>
            <a:custGeom>
              <a:avLst/>
              <a:gdLst/>
              <a:ahLst/>
              <a:cxnLst/>
              <a:rect l="l" t="t" r="r" b="b"/>
              <a:pathLst>
                <a:path w="6002" h="3250" extrusionOk="0">
                  <a:moveTo>
                    <a:pt x="1301" y="0"/>
                  </a:moveTo>
                  <a:cubicBezTo>
                    <a:pt x="793" y="0"/>
                    <a:pt x="511" y="211"/>
                    <a:pt x="332" y="502"/>
                  </a:cubicBezTo>
                  <a:cubicBezTo>
                    <a:pt x="0" y="1043"/>
                    <a:pt x="519" y="1852"/>
                    <a:pt x="1798" y="2489"/>
                  </a:cubicBezTo>
                  <a:cubicBezTo>
                    <a:pt x="2772" y="2972"/>
                    <a:pt x="3539" y="3249"/>
                    <a:pt x="4118" y="3249"/>
                  </a:cubicBezTo>
                  <a:cubicBezTo>
                    <a:pt x="4453" y="3249"/>
                    <a:pt x="4725" y="3156"/>
                    <a:pt x="4937" y="2956"/>
                  </a:cubicBezTo>
                  <a:cubicBezTo>
                    <a:pt x="4937" y="2956"/>
                    <a:pt x="6002" y="2007"/>
                    <a:pt x="3745" y="828"/>
                  </a:cubicBezTo>
                  <a:cubicBezTo>
                    <a:pt x="2596" y="227"/>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4"/>
            <p:cNvSpPr/>
            <p:nvPr/>
          </p:nvSpPr>
          <p:spPr>
            <a:xfrm>
              <a:off x="5493625" y="3670425"/>
              <a:ext cx="54250" cy="66000"/>
            </a:xfrm>
            <a:custGeom>
              <a:avLst/>
              <a:gdLst/>
              <a:ahLst/>
              <a:cxnLst/>
              <a:rect l="l" t="t" r="r" b="b"/>
              <a:pathLst>
                <a:path w="2170" h="2640" extrusionOk="0">
                  <a:moveTo>
                    <a:pt x="1083" y="1"/>
                  </a:moveTo>
                  <a:cubicBezTo>
                    <a:pt x="484" y="1"/>
                    <a:pt x="1" y="594"/>
                    <a:pt x="2" y="1322"/>
                  </a:cubicBezTo>
                  <a:cubicBezTo>
                    <a:pt x="5" y="2050"/>
                    <a:pt x="490" y="2640"/>
                    <a:pt x="1089" y="2640"/>
                  </a:cubicBezTo>
                  <a:cubicBezTo>
                    <a:pt x="1688" y="2638"/>
                    <a:pt x="2170" y="2047"/>
                    <a:pt x="2170" y="1318"/>
                  </a:cubicBezTo>
                  <a:cubicBezTo>
                    <a:pt x="2168" y="589"/>
                    <a:pt x="1682"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4"/>
            <p:cNvSpPr/>
            <p:nvPr/>
          </p:nvSpPr>
          <p:spPr>
            <a:xfrm>
              <a:off x="4842225" y="3159025"/>
              <a:ext cx="1055725" cy="531575"/>
            </a:xfrm>
            <a:custGeom>
              <a:avLst/>
              <a:gdLst/>
              <a:ahLst/>
              <a:cxnLst/>
              <a:rect l="l" t="t" r="r" b="b"/>
              <a:pathLst>
                <a:path w="42229" h="21263" extrusionOk="0">
                  <a:moveTo>
                    <a:pt x="25293" y="0"/>
                  </a:moveTo>
                  <a:cubicBezTo>
                    <a:pt x="22901" y="0"/>
                    <a:pt x="20774" y="585"/>
                    <a:pt x="19112" y="1202"/>
                  </a:cubicBezTo>
                  <a:cubicBezTo>
                    <a:pt x="19112" y="1202"/>
                    <a:pt x="18347" y="1096"/>
                    <a:pt x="17151" y="1096"/>
                  </a:cubicBezTo>
                  <a:cubicBezTo>
                    <a:pt x="12229" y="1096"/>
                    <a:pt x="1" y="2891"/>
                    <a:pt x="3730" y="21263"/>
                  </a:cubicBezTo>
                  <a:cubicBezTo>
                    <a:pt x="3730" y="21263"/>
                    <a:pt x="5024" y="21104"/>
                    <a:pt x="6654" y="20124"/>
                  </a:cubicBezTo>
                  <a:cubicBezTo>
                    <a:pt x="6980" y="19928"/>
                    <a:pt x="7615" y="18273"/>
                    <a:pt x="8027" y="18109"/>
                  </a:cubicBezTo>
                  <a:cubicBezTo>
                    <a:pt x="8603" y="17883"/>
                    <a:pt x="9792" y="17113"/>
                    <a:pt x="10522" y="16858"/>
                  </a:cubicBezTo>
                  <a:cubicBezTo>
                    <a:pt x="10522" y="16858"/>
                    <a:pt x="10615" y="13611"/>
                    <a:pt x="11181" y="13438"/>
                  </a:cubicBezTo>
                  <a:cubicBezTo>
                    <a:pt x="11190" y="13436"/>
                    <a:pt x="11199" y="13434"/>
                    <a:pt x="11208" y="13434"/>
                  </a:cubicBezTo>
                  <a:cubicBezTo>
                    <a:pt x="11649" y="13434"/>
                    <a:pt x="12466" y="16461"/>
                    <a:pt x="12940" y="16461"/>
                  </a:cubicBezTo>
                  <a:cubicBezTo>
                    <a:pt x="12950" y="16461"/>
                    <a:pt x="12959" y="16460"/>
                    <a:pt x="12968" y="16457"/>
                  </a:cubicBezTo>
                  <a:cubicBezTo>
                    <a:pt x="15129" y="15877"/>
                    <a:pt x="18608" y="15689"/>
                    <a:pt x="21760" y="15689"/>
                  </a:cubicBezTo>
                  <a:cubicBezTo>
                    <a:pt x="22606" y="15689"/>
                    <a:pt x="23429" y="15703"/>
                    <a:pt x="24196" y="15726"/>
                  </a:cubicBezTo>
                  <a:cubicBezTo>
                    <a:pt x="24197" y="15726"/>
                    <a:pt x="24198" y="15726"/>
                    <a:pt x="24198" y="15726"/>
                  </a:cubicBezTo>
                  <a:cubicBezTo>
                    <a:pt x="24782" y="15726"/>
                    <a:pt x="25428" y="9579"/>
                    <a:pt x="26027" y="9579"/>
                  </a:cubicBezTo>
                  <a:cubicBezTo>
                    <a:pt x="26029" y="9579"/>
                    <a:pt x="26032" y="9579"/>
                    <a:pt x="26035" y="9580"/>
                  </a:cubicBezTo>
                  <a:cubicBezTo>
                    <a:pt x="26638" y="9637"/>
                    <a:pt x="28332" y="15771"/>
                    <a:pt x="28947" y="15869"/>
                  </a:cubicBezTo>
                  <a:cubicBezTo>
                    <a:pt x="29838" y="16012"/>
                    <a:pt x="31192" y="16570"/>
                    <a:pt x="31789" y="16814"/>
                  </a:cubicBezTo>
                  <a:cubicBezTo>
                    <a:pt x="31789" y="16814"/>
                    <a:pt x="31686" y="13386"/>
                    <a:pt x="32052" y="13386"/>
                  </a:cubicBezTo>
                  <a:cubicBezTo>
                    <a:pt x="32063" y="13386"/>
                    <a:pt x="32075" y="13389"/>
                    <a:pt x="32087" y="13396"/>
                  </a:cubicBezTo>
                  <a:cubicBezTo>
                    <a:pt x="32495" y="13618"/>
                    <a:pt x="33142" y="17509"/>
                    <a:pt x="33652" y="17792"/>
                  </a:cubicBezTo>
                  <a:cubicBezTo>
                    <a:pt x="34011" y="17991"/>
                    <a:pt x="34408" y="18206"/>
                    <a:pt x="34864" y="18437"/>
                  </a:cubicBezTo>
                  <a:cubicBezTo>
                    <a:pt x="35213" y="18612"/>
                    <a:pt x="34930" y="19864"/>
                    <a:pt x="35277" y="20058"/>
                  </a:cubicBezTo>
                  <a:cubicBezTo>
                    <a:pt x="36522" y="20752"/>
                    <a:pt x="38279" y="20728"/>
                    <a:pt x="38583" y="21191"/>
                  </a:cubicBezTo>
                  <a:cubicBezTo>
                    <a:pt x="38589" y="21201"/>
                    <a:pt x="38597" y="21206"/>
                    <a:pt x="38607" y="21206"/>
                  </a:cubicBezTo>
                  <a:cubicBezTo>
                    <a:pt x="39034" y="21206"/>
                    <a:pt x="42229" y="11118"/>
                    <a:pt x="36859" y="5465"/>
                  </a:cubicBezTo>
                  <a:cubicBezTo>
                    <a:pt x="32852" y="1248"/>
                    <a:pt x="28789" y="0"/>
                    <a:pt x="25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4"/>
            <p:cNvSpPr/>
            <p:nvPr/>
          </p:nvSpPr>
          <p:spPr>
            <a:xfrm>
              <a:off x="5596175" y="3198700"/>
              <a:ext cx="423025" cy="1087825"/>
            </a:xfrm>
            <a:custGeom>
              <a:avLst/>
              <a:gdLst/>
              <a:ahLst/>
              <a:cxnLst/>
              <a:rect l="l" t="t" r="r" b="b"/>
              <a:pathLst>
                <a:path w="16921" h="43513" fill="none" extrusionOk="0">
                  <a:moveTo>
                    <a:pt x="0" y="0"/>
                  </a:moveTo>
                  <a:cubicBezTo>
                    <a:pt x="7383" y="2438"/>
                    <a:pt x="12767" y="9960"/>
                    <a:pt x="12695" y="17733"/>
                  </a:cubicBezTo>
                  <a:cubicBezTo>
                    <a:pt x="12672" y="20276"/>
                    <a:pt x="12132" y="22873"/>
                    <a:pt x="12790" y="25330"/>
                  </a:cubicBezTo>
                  <a:cubicBezTo>
                    <a:pt x="13249" y="27036"/>
                    <a:pt x="14252" y="28534"/>
                    <a:pt x="14988" y="30139"/>
                  </a:cubicBezTo>
                  <a:cubicBezTo>
                    <a:pt x="16903" y="34317"/>
                    <a:pt x="16921" y="39322"/>
                    <a:pt x="15031" y="43512"/>
                  </a:cubicBezTo>
                </a:path>
              </a:pathLst>
            </a:custGeom>
            <a:solidFill>
              <a:schemeClr val="dk2"/>
            </a:solid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4"/>
            <p:cNvSpPr/>
            <p:nvPr/>
          </p:nvSpPr>
          <p:spPr>
            <a:xfrm>
              <a:off x="4764850" y="3220375"/>
              <a:ext cx="352350" cy="1025825"/>
            </a:xfrm>
            <a:custGeom>
              <a:avLst/>
              <a:gdLst/>
              <a:ahLst/>
              <a:cxnLst/>
              <a:rect l="l" t="t" r="r" b="b"/>
              <a:pathLst>
                <a:path w="14094" h="41033" fill="none" extrusionOk="0">
                  <a:moveTo>
                    <a:pt x="14093" y="1"/>
                  </a:moveTo>
                  <a:cubicBezTo>
                    <a:pt x="11685" y="2033"/>
                    <a:pt x="9260" y="4080"/>
                    <a:pt x="7291" y="6537"/>
                  </a:cubicBezTo>
                  <a:cubicBezTo>
                    <a:pt x="5319" y="8994"/>
                    <a:pt x="3809" y="11916"/>
                    <a:pt x="3513" y="15054"/>
                  </a:cubicBezTo>
                  <a:cubicBezTo>
                    <a:pt x="3351" y="16784"/>
                    <a:pt x="3559" y="18530"/>
                    <a:pt x="3447" y="20263"/>
                  </a:cubicBezTo>
                  <a:cubicBezTo>
                    <a:pt x="3294" y="22666"/>
                    <a:pt x="2533" y="24981"/>
                    <a:pt x="1782" y="27270"/>
                  </a:cubicBezTo>
                  <a:cubicBezTo>
                    <a:pt x="1031" y="29556"/>
                    <a:pt x="278" y="31875"/>
                    <a:pt x="139" y="34278"/>
                  </a:cubicBezTo>
                  <a:cubicBezTo>
                    <a:pt x="0" y="36680"/>
                    <a:pt x="545" y="39217"/>
                    <a:pt x="2124" y="41033"/>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4"/>
            <p:cNvSpPr/>
            <p:nvPr/>
          </p:nvSpPr>
          <p:spPr>
            <a:xfrm>
              <a:off x="5439550" y="3551175"/>
              <a:ext cx="294850" cy="288050"/>
            </a:xfrm>
            <a:custGeom>
              <a:avLst/>
              <a:gdLst/>
              <a:ahLst/>
              <a:cxnLst/>
              <a:rect l="l" t="t" r="r" b="b"/>
              <a:pathLst>
                <a:path w="11794" h="11522" extrusionOk="0">
                  <a:moveTo>
                    <a:pt x="5899" y="307"/>
                  </a:moveTo>
                  <a:cubicBezTo>
                    <a:pt x="8797" y="307"/>
                    <a:pt x="11217" y="2597"/>
                    <a:pt x="11348" y="5520"/>
                  </a:cubicBezTo>
                  <a:cubicBezTo>
                    <a:pt x="11481" y="8524"/>
                    <a:pt x="9145" y="11077"/>
                    <a:pt x="6141" y="11212"/>
                  </a:cubicBezTo>
                  <a:cubicBezTo>
                    <a:pt x="6059" y="11215"/>
                    <a:pt x="5978" y="11217"/>
                    <a:pt x="5897" y="11217"/>
                  </a:cubicBezTo>
                  <a:cubicBezTo>
                    <a:pt x="2998" y="11217"/>
                    <a:pt x="577" y="8927"/>
                    <a:pt x="448" y="6005"/>
                  </a:cubicBezTo>
                  <a:cubicBezTo>
                    <a:pt x="313" y="3000"/>
                    <a:pt x="2647" y="447"/>
                    <a:pt x="5654" y="313"/>
                  </a:cubicBezTo>
                  <a:cubicBezTo>
                    <a:pt x="5736" y="309"/>
                    <a:pt x="5818" y="307"/>
                    <a:pt x="5899" y="307"/>
                  </a:cubicBezTo>
                  <a:close/>
                  <a:moveTo>
                    <a:pt x="5897" y="0"/>
                  </a:moveTo>
                  <a:cubicBezTo>
                    <a:pt x="5812" y="0"/>
                    <a:pt x="5726" y="2"/>
                    <a:pt x="5640" y="6"/>
                  </a:cubicBezTo>
                  <a:cubicBezTo>
                    <a:pt x="2468" y="149"/>
                    <a:pt x="1" y="2845"/>
                    <a:pt x="141" y="6019"/>
                  </a:cubicBezTo>
                  <a:cubicBezTo>
                    <a:pt x="277" y="9104"/>
                    <a:pt x="2831" y="11521"/>
                    <a:pt x="5890" y="11521"/>
                  </a:cubicBezTo>
                  <a:cubicBezTo>
                    <a:pt x="5977" y="11521"/>
                    <a:pt x="6065" y="11519"/>
                    <a:pt x="6153" y="11515"/>
                  </a:cubicBezTo>
                  <a:cubicBezTo>
                    <a:pt x="9326" y="11375"/>
                    <a:pt x="11793" y="8679"/>
                    <a:pt x="11652" y="5505"/>
                  </a:cubicBezTo>
                  <a:cubicBezTo>
                    <a:pt x="11514" y="2419"/>
                    <a:pt x="8958" y="0"/>
                    <a:pt x="5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4"/>
            <p:cNvSpPr/>
            <p:nvPr/>
          </p:nvSpPr>
          <p:spPr>
            <a:xfrm>
              <a:off x="5046250" y="3568775"/>
              <a:ext cx="294800" cy="288050"/>
            </a:xfrm>
            <a:custGeom>
              <a:avLst/>
              <a:gdLst/>
              <a:ahLst/>
              <a:cxnLst/>
              <a:rect l="l" t="t" r="r" b="b"/>
              <a:pathLst>
                <a:path w="11792" h="11522" extrusionOk="0">
                  <a:moveTo>
                    <a:pt x="5894" y="305"/>
                  </a:moveTo>
                  <a:cubicBezTo>
                    <a:pt x="8793" y="305"/>
                    <a:pt x="11214" y="2594"/>
                    <a:pt x="11344" y="5517"/>
                  </a:cubicBezTo>
                  <a:cubicBezTo>
                    <a:pt x="11476" y="8521"/>
                    <a:pt x="9141" y="11074"/>
                    <a:pt x="6137" y="11209"/>
                  </a:cubicBezTo>
                  <a:cubicBezTo>
                    <a:pt x="6055" y="11212"/>
                    <a:pt x="5974" y="11214"/>
                    <a:pt x="5893" y="11214"/>
                  </a:cubicBezTo>
                  <a:cubicBezTo>
                    <a:pt x="2997" y="11214"/>
                    <a:pt x="576" y="8924"/>
                    <a:pt x="446" y="6002"/>
                  </a:cubicBezTo>
                  <a:cubicBezTo>
                    <a:pt x="312" y="2997"/>
                    <a:pt x="2647" y="444"/>
                    <a:pt x="5650" y="310"/>
                  </a:cubicBezTo>
                  <a:cubicBezTo>
                    <a:pt x="5732" y="306"/>
                    <a:pt x="5813" y="305"/>
                    <a:pt x="5894" y="305"/>
                  </a:cubicBezTo>
                  <a:close/>
                  <a:moveTo>
                    <a:pt x="5900" y="0"/>
                  </a:moveTo>
                  <a:cubicBezTo>
                    <a:pt x="5814" y="0"/>
                    <a:pt x="5727" y="2"/>
                    <a:pt x="5640" y="6"/>
                  </a:cubicBezTo>
                  <a:cubicBezTo>
                    <a:pt x="2466" y="146"/>
                    <a:pt x="1" y="2843"/>
                    <a:pt x="141" y="6016"/>
                  </a:cubicBezTo>
                  <a:cubicBezTo>
                    <a:pt x="277" y="9103"/>
                    <a:pt x="2833" y="11521"/>
                    <a:pt x="5895" y="11521"/>
                  </a:cubicBezTo>
                  <a:cubicBezTo>
                    <a:pt x="5981" y="11521"/>
                    <a:pt x="6066" y="11519"/>
                    <a:pt x="6153" y="11515"/>
                  </a:cubicBezTo>
                  <a:cubicBezTo>
                    <a:pt x="9327" y="11374"/>
                    <a:pt x="11792" y="8678"/>
                    <a:pt x="11652" y="5505"/>
                  </a:cubicBezTo>
                  <a:cubicBezTo>
                    <a:pt x="11514" y="2418"/>
                    <a:pt x="8958" y="0"/>
                    <a:pt x="59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4"/>
            <p:cNvSpPr/>
            <p:nvPr/>
          </p:nvSpPr>
          <p:spPr>
            <a:xfrm>
              <a:off x="5328400" y="3665300"/>
              <a:ext cx="123450" cy="25000"/>
            </a:xfrm>
            <a:custGeom>
              <a:avLst/>
              <a:gdLst/>
              <a:ahLst/>
              <a:cxnLst/>
              <a:rect l="l" t="t" r="r" b="b"/>
              <a:pathLst>
                <a:path w="4938" h="1000" extrusionOk="0">
                  <a:moveTo>
                    <a:pt x="2560" y="0"/>
                  </a:moveTo>
                  <a:cubicBezTo>
                    <a:pt x="1803" y="0"/>
                    <a:pt x="936" y="173"/>
                    <a:pt x="91" y="720"/>
                  </a:cubicBezTo>
                  <a:cubicBezTo>
                    <a:pt x="21" y="765"/>
                    <a:pt x="1" y="860"/>
                    <a:pt x="46" y="931"/>
                  </a:cubicBezTo>
                  <a:cubicBezTo>
                    <a:pt x="76" y="973"/>
                    <a:pt x="123" y="999"/>
                    <a:pt x="171" y="999"/>
                  </a:cubicBezTo>
                  <a:cubicBezTo>
                    <a:pt x="174" y="999"/>
                    <a:pt x="178" y="999"/>
                    <a:pt x="182" y="999"/>
                  </a:cubicBezTo>
                  <a:cubicBezTo>
                    <a:pt x="207" y="997"/>
                    <a:pt x="234" y="990"/>
                    <a:pt x="258" y="975"/>
                  </a:cubicBezTo>
                  <a:cubicBezTo>
                    <a:pt x="1047" y="464"/>
                    <a:pt x="1857" y="303"/>
                    <a:pt x="2564" y="303"/>
                  </a:cubicBezTo>
                  <a:cubicBezTo>
                    <a:pt x="3767" y="303"/>
                    <a:pt x="4676" y="770"/>
                    <a:pt x="4691" y="778"/>
                  </a:cubicBezTo>
                  <a:cubicBezTo>
                    <a:pt x="4714" y="790"/>
                    <a:pt x="4739" y="795"/>
                    <a:pt x="4763" y="795"/>
                  </a:cubicBezTo>
                  <a:cubicBezTo>
                    <a:pt x="4818" y="795"/>
                    <a:pt x="4870" y="767"/>
                    <a:pt x="4896" y="714"/>
                  </a:cubicBezTo>
                  <a:cubicBezTo>
                    <a:pt x="4937" y="639"/>
                    <a:pt x="4908" y="546"/>
                    <a:pt x="4834" y="508"/>
                  </a:cubicBezTo>
                  <a:cubicBezTo>
                    <a:pt x="4819" y="500"/>
                    <a:pt x="3847" y="0"/>
                    <a:pt x="2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1" name="Google Shape;1831;p44"/>
          <p:cNvSpPr/>
          <p:nvPr/>
        </p:nvSpPr>
        <p:spPr>
          <a:xfrm>
            <a:off x="5975350" y="1545900"/>
            <a:ext cx="2448600" cy="432000"/>
          </a:xfrm>
          <a:prstGeom prst="roundRect">
            <a:avLst>
              <a:gd name="adj" fmla="val 16439"/>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4"/>
          <p:cNvSpPr txBox="1"/>
          <p:nvPr/>
        </p:nvSpPr>
        <p:spPr>
          <a:xfrm>
            <a:off x="5975350" y="156706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Russia</a:t>
            </a:r>
            <a:endParaRPr sz="1900" b="1">
              <a:solidFill>
                <a:schemeClr val="lt1"/>
              </a:solidFill>
              <a:latin typeface="Fredoka One"/>
              <a:ea typeface="Fredoka One"/>
              <a:cs typeface="Fredoka One"/>
              <a:sym typeface="Fredoka One"/>
            </a:endParaRPr>
          </a:p>
        </p:txBody>
      </p:sp>
      <p:sp>
        <p:nvSpPr>
          <p:cNvPr id="1833" name="Google Shape;1833;p44"/>
          <p:cNvSpPr txBox="1"/>
          <p:nvPr/>
        </p:nvSpPr>
        <p:spPr>
          <a:xfrm>
            <a:off x="5975350" y="199905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accent6"/>
                </a:highlight>
                <a:latin typeface="Capriola"/>
                <a:ea typeface="Capriola"/>
                <a:cs typeface="Capriola"/>
                <a:sym typeface="Capriola"/>
              </a:rPr>
              <a:t>Earth</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the third planet</a:t>
            </a:r>
            <a:endParaRPr>
              <a:latin typeface="Capriola"/>
              <a:ea typeface="Capriola"/>
              <a:cs typeface="Capriola"/>
              <a:sym typeface="Capriola"/>
            </a:endParaRPr>
          </a:p>
        </p:txBody>
      </p:sp>
      <p:sp>
        <p:nvSpPr>
          <p:cNvPr id="1834" name="Google Shape;1834;p44"/>
          <p:cNvSpPr/>
          <p:nvPr/>
        </p:nvSpPr>
        <p:spPr>
          <a:xfrm>
            <a:off x="5975350" y="3775650"/>
            <a:ext cx="2448600" cy="432000"/>
          </a:xfrm>
          <a:prstGeom prst="roundRect">
            <a:avLst>
              <a:gd name="adj" fmla="val 16439"/>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4"/>
          <p:cNvSpPr txBox="1"/>
          <p:nvPr/>
        </p:nvSpPr>
        <p:spPr>
          <a:xfrm>
            <a:off x="5975350" y="3796812"/>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Argentina</a:t>
            </a:r>
            <a:endParaRPr sz="1900" b="1">
              <a:solidFill>
                <a:schemeClr val="lt1"/>
              </a:solidFill>
              <a:latin typeface="Fredoka One"/>
              <a:ea typeface="Fredoka One"/>
              <a:cs typeface="Fredoka One"/>
              <a:sym typeface="Fredoka One"/>
            </a:endParaRPr>
          </a:p>
        </p:txBody>
      </p:sp>
      <p:sp>
        <p:nvSpPr>
          <p:cNvPr id="1836" name="Google Shape;1836;p44"/>
          <p:cNvSpPr txBox="1"/>
          <p:nvPr/>
        </p:nvSpPr>
        <p:spPr>
          <a:xfrm>
            <a:off x="5975350" y="4228801"/>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lt1"/>
                </a:solidFill>
                <a:highlight>
                  <a:schemeClr val="lt2"/>
                </a:highlight>
                <a:latin typeface="Capriola"/>
                <a:ea typeface="Capriola"/>
                <a:cs typeface="Capriola"/>
                <a:sym typeface="Capriola"/>
              </a:rPr>
              <a:t>Mercury</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small</a:t>
            </a:r>
            <a:endParaRPr b="1">
              <a:solidFill>
                <a:schemeClr val="lt1"/>
              </a:solidFill>
              <a:highlight>
                <a:schemeClr val="accent6"/>
              </a:highlight>
              <a:latin typeface="Capriola"/>
              <a:ea typeface="Capriola"/>
              <a:cs typeface="Capriola"/>
              <a:sym typeface="Capriola"/>
            </a:endParaRPr>
          </a:p>
        </p:txBody>
      </p:sp>
      <p:sp>
        <p:nvSpPr>
          <p:cNvPr id="1837" name="Google Shape;1837;p44"/>
          <p:cNvSpPr/>
          <p:nvPr/>
        </p:nvSpPr>
        <p:spPr>
          <a:xfrm>
            <a:off x="5975350" y="2660775"/>
            <a:ext cx="2448600" cy="432000"/>
          </a:xfrm>
          <a:prstGeom prst="roundRect">
            <a:avLst>
              <a:gd name="adj" fmla="val 16439"/>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4"/>
          <p:cNvSpPr txBox="1"/>
          <p:nvPr/>
        </p:nvSpPr>
        <p:spPr>
          <a:xfrm>
            <a:off x="5975350" y="2681937"/>
            <a:ext cx="2448600" cy="4320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900" b="1">
                <a:solidFill>
                  <a:schemeClr val="lt1"/>
                </a:solidFill>
                <a:latin typeface="Fredoka One"/>
                <a:ea typeface="Fredoka One"/>
                <a:cs typeface="Fredoka One"/>
                <a:sym typeface="Fredoka One"/>
              </a:rPr>
              <a:t>Canada</a:t>
            </a:r>
            <a:endParaRPr sz="1900" b="1">
              <a:solidFill>
                <a:schemeClr val="lt1"/>
              </a:solidFill>
              <a:latin typeface="Fredoka One"/>
              <a:ea typeface="Fredoka One"/>
              <a:cs typeface="Fredoka One"/>
              <a:sym typeface="Fredoka One"/>
            </a:endParaRPr>
          </a:p>
        </p:txBody>
      </p:sp>
      <p:sp>
        <p:nvSpPr>
          <p:cNvPr id="1839" name="Google Shape;1839;p44"/>
          <p:cNvSpPr txBox="1"/>
          <p:nvPr/>
        </p:nvSpPr>
        <p:spPr>
          <a:xfrm>
            <a:off x="5975350" y="3113926"/>
            <a:ext cx="2448600" cy="374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1"/>
                </a:solidFill>
                <a:highlight>
                  <a:schemeClr val="accent1"/>
                </a:highlight>
                <a:latin typeface="Capriola"/>
                <a:ea typeface="Capriola"/>
                <a:cs typeface="Capriola"/>
                <a:sym typeface="Capriola"/>
              </a:rPr>
              <a:t>Mars</a:t>
            </a:r>
            <a:r>
              <a:rPr lang="en" b="1">
                <a:solidFill>
                  <a:schemeClr val="dk1"/>
                </a:solidFill>
                <a:latin typeface="Capriola"/>
                <a:ea typeface="Capriola"/>
                <a:cs typeface="Capriola"/>
                <a:sym typeface="Capriola"/>
              </a:rPr>
              <a:t> </a:t>
            </a:r>
            <a:r>
              <a:rPr lang="en">
                <a:solidFill>
                  <a:schemeClr val="dk1"/>
                </a:solidFill>
                <a:latin typeface="Capriola"/>
                <a:ea typeface="Capriola"/>
                <a:cs typeface="Capriola"/>
                <a:sym typeface="Capriola"/>
              </a:rPr>
              <a:t>is a cold place</a:t>
            </a:r>
            <a:endParaRPr b="1">
              <a:solidFill>
                <a:schemeClr val="lt1"/>
              </a:solidFill>
              <a:highlight>
                <a:schemeClr val="accent6"/>
              </a:highlight>
              <a:latin typeface="Capriola"/>
              <a:ea typeface="Capriola"/>
              <a:cs typeface="Capriola"/>
              <a:sym typeface="Capriol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77"/>
                                        </p:tgtEl>
                                        <p:attrNameLst>
                                          <p:attrName>style.visibility</p:attrName>
                                        </p:attrNameLst>
                                      </p:cBhvr>
                                      <p:to>
                                        <p:strVal val="visible"/>
                                      </p:to>
                                    </p:set>
                                    <p:animEffect transition="in" filter="fade">
                                      <p:cBhvr>
                                        <p:cTn id="7" dur="1000"/>
                                        <p:tgtEl>
                                          <p:spTgt spid="1677"/>
                                        </p:tgtEl>
                                      </p:cBhvr>
                                    </p:animEffect>
                                  </p:childTnLst>
                                </p:cTn>
                              </p:par>
                              <p:par>
                                <p:cTn id="8" presetID="10" presetClass="entr" presetSubtype="0" fill="hold" nodeType="withEffect">
                                  <p:stCondLst>
                                    <p:cond delay="0"/>
                                  </p:stCondLst>
                                  <p:childTnLst>
                                    <p:set>
                                      <p:cBhvr>
                                        <p:cTn id="9" dur="1" fill="hold">
                                          <p:stCondLst>
                                            <p:cond delay="0"/>
                                          </p:stCondLst>
                                        </p:cTn>
                                        <p:tgtEl>
                                          <p:spTgt spid="1678"/>
                                        </p:tgtEl>
                                        <p:attrNameLst>
                                          <p:attrName>style.visibility</p:attrName>
                                        </p:attrNameLst>
                                      </p:cBhvr>
                                      <p:to>
                                        <p:strVal val="visible"/>
                                      </p:to>
                                    </p:set>
                                    <p:animEffect transition="in" filter="fade">
                                      <p:cBhvr>
                                        <p:cTn id="10" dur="1000"/>
                                        <p:tgtEl>
                                          <p:spTgt spid="1678"/>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719"/>
                                        </p:tgtEl>
                                        <p:attrNameLst>
                                          <p:attrName>style.visibility</p:attrName>
                                        </p:attrNameLst>
                                      </p:cBhvr>
                                      <p:to>
                                        <p:strVal val="visible"/>
                                      </p:to>
                                    </p:set>
                                    <p:animEffect transition="in" filter="fade">
                                      <p:cBhvr>
                                        <p:cTn id="15" dur="1000"/>
                                        <p:tgtEl>
                                          <p:spTgt spid="1719"/>
                                        </p:tgtEl>
                                      </p:cBhvr>
                                    </p:animEffect>
                                  </p:childTnLst>
                                </p:cTn>
                              </p:par>
                              <p:par>
                                <p:cTn id="16" presetID="10" presetClass="entr" presetSubtype="0" fill="hold" nodeType="withEffect">
                                  <p:stCondLst>
                                    <p:cond delay="0"/>
                                  </p:stCondLst>
                                  <p:childTnLst>
                                    <p:set>
                                      <p:cBhvr>
                                        <p:cTn id="17" dur="1" fill="hold">
                                          <p:stCondLst>
                                            <p:cond delay="0"/>
                                          </p:stCondLst>
                                        </p:cTn>
                                        <p:tgtEl>
                                          <p:spTgt spid="1722"/>
                                        </p:tgtEl>
                                        <p:attrNameLst>
                                          <p:attrName>style.visibility</p:attrName>
                                        </p:attrNameLst>
                                      </p:cBhvr>
                                      <p:to>
                                        <p:strVal val="visible"/>
                                      </p:to>
                                    </p:set>
                                    <p:animEffect transition="in" filter="fade">
                                      <p:cBhvr>
                                        <p:cTn id="18" dur="1000"/>
                                        <p:tgtEl>
                                          <p:spTgt spid="1722"/>
                                        </p:tgtEl>
                                      </p:cBhvr>
                                    </p:animEffect>
                                  </p:childTnLst>
                                </p:cTn>
                              </p:par>
                              <p:par>
                                <p:cTn id="19" presetID="10" presetClass="entr" presetSubtype="0" fill="hold" nodeType="withEffect">
                                  <p:stCondLst>
                                    <p:cond delay="0"/>
                                  </p:stCondLst>
                                  <p:childTnLst>
                                    <p:set>
                                      <p:cBhvr>
                                        <p:cTn id="20" dur="1" fill="hold">
                                          <p:stCondLst>
                                            <p:cond delay="0"/>
                                          </p:stCondLst>
                                        </p:cTn>
                                        <p:tgtEl>
                                          <p:spTgt spid="1788"/>
                                        </p:tgtEl>
                                        <p:attrNameLst>
                                          <p:attrName>style.visibility</p:attrName>
                                        </p:attrNameLst>
                                      </p:cBhvr>
                                      <p:to>
                                        <p:strVal val="visible"/>
                                      </p:to>
                                    </p:set>
                                    <p:animEffect transition="in" filter="fade">
                                      <p:cBhvr>
                                        <p:cTn id="21" dur="1000"/>
                                        <p:tgtEl>
                                          <p:spTgt spid="1788"/>
                                        </p:tgtEl>
                                      </p:cBhvr>
                                    </p:animEffect>
                                  </p:childTnLst>
                                </p:cTn>
                              </p:par>
                              <p:par>
                                <p:cTn id="22" presetID="10" presetClass="entr" presetSubtype="0" fill="hold" nodeType="withEffect">
                                  <p:stCondLst>
                                    <p:cond delay="0"/>
                                  </p:stCondLst>
                                  <p:childTnLst>
                                    <p:set>
                                      <p:cBhvr>
                                        <p:cTn id="23" dur="1" fill="hold">
                                          <p:stCondLst>
                                            <p:cond delay="0"/>
                                          </p:stCondLst>
                                        </p:cTn>
                                        <p:tgtEl>
                                          <p:spTgt spid="1789"/>
                                        </p:tgtEl>
                                        <p:attrNameLst>
                                          <p:attrName>style.visibility</p:attrName>
                                        </p:attrNameLst>
                                      </p:cBhvr>
                                      <p:to>
                                        <p:strVal val="visible"/>
                                      </p:to>
                                    </p:set>
                                    <p:animEffect transition="in" filter="fade">
                                      <p:cBhvr>
                                        <p:cTn id="24" dur="1000"/>
                                        <p:tgtEl>
                                          <p:spTgt spid="1789"/>
                                        </p:tgtEl>
                                      </p:cBhvr>
                                    </p:animEffect>
                                  </p:childTnLst>
                                </p:cTn>
                              </p:par>
                              <p:par>
                                <p:cTn id="25" presetID="10" presetClass="entr" presetSubtype="0" fill="hold" nodeType="withEffect">
                                  <p:stCondLst>
                                    <p:cond delay="0"/>
                                  </p:stCondLst>
                                  <p:childTnLst>
                                    <p:set>
                                      <p:cBhvr>
                                        <p:cTn id="26" dur="1" fill="hold">
                                          <p:stCondLst>
                                            <p:cond delay="0"/>
                                          </p:stCondLst>
                                        </p:cTn>
                                        <p:tgtEl>
                                          <p:spTgt spid="1805"/>
                                        </p:tgtEl>
                                        <p:attrNameLst>
                                          <p:attrName>style.visibility</p:attrName>
                                        </p:attrNameLst>
                                      </p:cBhvr>
                                      <p:to>
                                        <p:strVal val="visible"/>
                                      </p:to>
                                    </p:set>
                                    <p:animEffect transition="in" filter="fade">
                                      <p:cBhvr>
                                        <p:cTn id="27" dur="1000"/>
                                        <p:tgtEl>
                                          <p:spTgt spid="1805"/>
                                        </p:tgtEl>
                                      </p:cBhvr>
                                    </p:animEffect>
                                  </p:childTnLst>
                                </p:cTn>
                              </p:par>
                              <p:par>
                                <p:cTn id="28" presetID="10" presetClass="entr" presetSubtype="0" fill="hold" nodeType="withEffect">
                                  <p:stCondLst>
                                    <p:cond delay="0"/>
                                  </p:stCondLst>
                                  <p:childTnLst>
                                    <p:set>
                                      <p:cBhvr>
                                        <p:cTn id="29" dur="1" fill="hold">
                                          <p:stCondLst>
                                            <p:cond delay="0"/>
                                          </p:stCondLst>
                                        </p:cTn>
                                        <p:tgtEl>
                                          <p:spTgt spid="1806"/>
                                        </p:tgtEl>
                                        <p:attrNameLst>
                                          <p:attrName>style.visibility</p:attrName>
                                        </p:attrNameLst>
                                      </p:cBhvr>
                                      <p:to>
                                        <p:strVal val="visible"/>
                                      </p:to>
                                    </p:set>
                                    <p:animEffect transition="in" filter="fade">
                                      <p:cBhvr>
                                        <p:cTn id="30" dur="1000"/>
                                        <p:tgtEl>
                                          <p:spTgt spid="1806"/>
                                        </p:tgtEl>
                                      </p:cBhvr>
                                    </p:animEffect>
                                  </p:childTnLst>
                                </p:cTn>
                              </p:par>
                              <p:par>
                                <p:cTn id="31" presetID="10" presetClass="entr" presetSubtype="0" fill="hold" nodeType="withEffect">
                                  <p:stCondLst>
                                    <p:cond delay="0"/>
                                  </p:stCondLst>
                                  <p:childTnLst>
                                    <p:set>
                                      <p:cBhvr>
                                        <p:cTn id="32" dur="1" fill="hold">
                                          <p:stCondLst>
                                            <p:cond delay="0"/>
                                          </p:stCondLst>
                                        </p:cTn>
                                        <p:tgtEl>
                                          <p:spTgt spid="1831"/>
                                        </p:tgtEl>
                                        <p:attrNameLst>
                                          <p:attrName>style.visibility</p:attrName>
                                        </p:attrNameLst>
                                      </p:cBhvr>
                                      <p:to>
                                        <p:strVal val="visible"/>
                                      </p:to>
                                    </p:set>
                                    <p:animEffect transition="in" filter="fade">
                                      <p:cBhvr>
                                        <p:cTn id="33" dur="1000"/>
                                        <p:tgtEl>
                                          <p:spTgt spid="1831"/>
                                        </p:tgtEl>
                                      </p:cBhvr>
                                    </p:animEffect>
                                  </p:childTnLst>
                                </p:cTn>
                              </p:par>
                              <p:par>
                                <p:cTn id="34" presetID="10" presetClass="entr" presetSubtype="0" fill="hold" nodeType="withEffect">
                                  <p:stCondLst>
                                    <p:cond delay="0"/>
                                  </p:stCondLst>
                                  <p:childTnLst>
                                    <p:set>
                                      <p:cBhvr>
                                        <p:cTn id="35" dur="1" fill="hold">
                                          <p:stCondLst>
                                            <p:cond delay="0"/>
                                          </p:stCondLst>
                                        </p:cTn>
                                        <p:tgtEl>
                                          <p:spTgt spid="1832"/>
                                        </p:tgtEl>
                                        <p:attrNameLst>
                                          <p:attrName>style.visibility</p:attrName>
                                        </p:attrNameLst>
                                      </p:cBhvr>
                                      <p:to>
                                        <p:strVal val="visible"/>
                                      </p:to>
                                    </p:set>
                                    <p:animEffect transition="in" filter="fade">
                                      <p:cBhvr>
                                        <p:cTn id="36" dur="1000"/>
                                        <p:tgtEl>
                                          <p:spTgt spid="1832"/>
                                        </p:tgtEl>
                                      </p:cBhvr>
                                    </p:animEffect>
                                  </p:childTnLst>
                                </p:cTn>
                              </p:par>
                              <p:par>
                                <p:cTn id="37" presetID="10" presetClass="entr" presetSubtype="0" fill="hold" nodeType="withEffect">
                                  <p:stCondLst>
                                    <p:cond delay="0"/>
                                  </p:stCondLst>
                                  <p:childTnLst>
                                    <p:set>
                                      <p:cBhvr>
                                        <p:cTn id="38" dur="1" fill="hold">
                                          <p:stCondLst>
                                            <p:cond delay="0"/>
                                          </p:stCondLst>
                                        </p:cTn>
                                        <p:tgtEl>
                                          <p:spTgt spid="1833"/>
                                        </p:tgtEl>
                                        <p:attrNameLst>
                                          <p:attrName>style.visibility</p:attrName>
                                        </p:attrNameLst>
                                      </p:cBhvr>
                                      <p:to>
                                        <p:strVal val="visible"/>
                                      </p:to>
                                    </p:set>
                                    <p:animEffect transition="in" filter="fade">
                                      <p:cBhvr>
                                        <p:cTn id="39" dur="1000"/>
                                        <p:tgtEl>
                                          <p:spTgt spid="183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685"/>
                                        </p:tgtEl>
                                        <p:attrNameLst>
                                          <p:attrName>style.visibility</p:attrName>
                                        </p:attrNameLst>
                                      </p:cBhvr>
                                      <p:to>
                                        <p:strVal val="visible"/>
                                      </p:to>
                                    </p:set>
                                    <p:animEffect transition="in" filter="fade">
                                      <p:cBhvr>
                                        <p:cTn id="44" dur="1000"/>
                                        <p:tgtEl>
                                          <p:spTgt spid="1685"/>
                                        </p:tgtEl>
                                      </p:cBhvr>
                                    </p:animEffect>
                                  </p:childTnLst>
                                </p:cTn>
                              </p:par>
                              <p:par>
                                <p:cTn id="45" presetID="10" presetClass="entr" presetSubtype="0" fill="hold" nodeType="withEffect">
                                  <p:stCondLst>
                                    <p:cond delay="0"/>
                                  </p:stCondLst>
                                  <p:childTnLst>
                                    <p:set>
                                      <p:cBhvr>
                                        <p:cTn id="46" dur="1" fill="hold">
                                          <p:stCondLst>
                                            <p:cond delay="0"/>
                                          </p:stCondLst>
                                        </p:cTn>
                                        <p:tgtEl>
                                          <p:spTgt spid="1686"/>
                                        </p:tgtEl>
                                        <p:attrNameLst>
                                          <p:attrName>style.visibility</p:attrName>
                                        </p:attrNameLst>
                                      </p:cBhvr>
                                      <p:to>
                                        <p:strVal val="visible"/>
                                      </p:to>
                                    </p:set>
                                    <p:animEffect transition="in" filter="fade">
                                      <p:cBhvr>
                                        <p:cTn id="47" dur="1000"/>
                                        <p:tgtEl>
                                          <p:spTgt spid="1686"/>
                                        </p:tgtEl>
                                      </p:cBhvr>
                                    </p:animEffect>
                                  </p:childTnLst>
                                </p:cTn>
                              </p:par>
                              <p:par>
                                <p:cTn id="48" presetID="10" presetClass="entr" presetSubtype="0" fill="hold" nodeType="withEffect">
                                  <p:stCondLst>
                                    <p:cond delay="0"/>
                                  </p:stCondLst>
                                  <p:childTnLst>
                                    <p:set>
                                      <p:cBhvr>
                                        <p:cTn id="49" dur="1" fill="hold">
                                          <p:stCondLst>
                                            <p:cond delay="0"/>
                                          </p:stCondLst>
                                        </p:cTn>
                                        <p:tgtEl>
                                          <p:spTgt spid="1687"/>
                                        </p:tgtEl>
                                        <p:attrNameLst>
                                          <p:attrName>style.visibility</p:attrName>
                                        </p:attrNameLst>
                                      </p:cBhvr>
                                      <p:to>
                                        <p:strVal val="visible"/>
                                      </p:to>
                                    </p:set>
                                    <p:animEffect transition="in" filter="fade">
                                      <p:cBhvr>
                                        <p:cTn id="50" dur="1000"/>
                                        <p:tgtEl>
                                          <p:spTgt spid="1687"/>
                                        </p:tgtEl>
                                      </p:cBhvr>
                                    </p:animEffect>
                                  </p:childTnLst>
                                </p:cTn>
                              </p:par>
                              <p:par>
                                <p:cTn id="51" presetID="10" presetClass="entr" presetSubtype="0" fill="hold" nodeType="withEffect">
                                  <p:stCondLst>
                                    <p:cond delay="0"/>
                                  </p:stCondLst>
                                  <p:childTnLst>
                                    <p:set>
                                      <p:cBhvr>
                                        <p:cTn id="52" dur="1" fill="hold">
                                          <p:stCondLst>
                                            <p:cond delay="0"/>
                                          </p:stCondLst>
                                        </p:cTn>
                                        <p:tgtEl>
                                          <p:spTgt spid="1704"/>
                                        </p:tgtEl>
                                        <p:attrNameLst>
                                          <p:attrName>style.visibility</p:attrName>
                                        </p:attrNameLst>
                                      </p:cBhvr>
                                      <p:to>
                                        <p:strVal val="visible"/>
                                      </p:to>
                                    </p:set>
                                    <p:animEffect transition="in" filter="fade">
                                      <p:cBhvr>
                                        <p:cTn id="53" dur="1000"/>
                                        <p:tgtEl>
                                          <p:spTgt spid="1704"/>
                                        </p:tgtEl>
                                      </p:cBhvr>
                                    </p:animEffect>
                                  </p:childTnLst>
                                </p:cTn>
                              </p:par>
                              <p:par>
                                <p:cTn id="54" presetID="10" presetClass="entr" presetSubtype="0" fill="hold" nodeType="withEffect">
                                  <p:stCondLst>
                                    <p:cond delay="0"/>
                                  </p:stCondLst>
                                  <p:childTnLst>
                                    <p:set>
                                      <p:cBhvr>
                                        <p:cTn id="55" dur="1" fill="hold">
                                          <p:stCondLst>
                                            <p:cond delay="0"/>
                                          </p:stCondLst>
                                        </p:cTn>
                                        <p:tgtEl>
                                          <p:spTgt spid="1837"/>
                                        </p:tgtEl>
                                        <p:attrNameLst>
                                          <p:attrName>style.visibility</p:attrName>
                                        </p:attrNameLst>
                                      </p:cBhvr>
                                      <p:to>
                                        <p:strVal val="visible"/>
                                      </p:to>
                                    </p:set>
                                    <p:animEffect transition="in" filter="fade">
                                      <p:cBhvr>
                                        <p:cTn id="56" dur="1000"/>
                                        <p:tgtEl>
                                          <p:spTgt spid="1837"/>
                                        </p:tgtEl>
                                      </p:cBhvr>
                                    </p:animEffect>
                                  </p:childTnLst>
                                </p:cTn>
                              </p:par>
                              <p:par>
                                <p:cTn id="57" presetID="10" presetClass="entr" presetSubtype="0" fill="hold" nodeType="withEffect">
                                  <p:stCondLst>
                                    <p:cond delay="0"/>
                                  </p:stCondLst>
                                  <p:childTnLst>
                                    <p:set>
                                      <p:cBhvr>
                                        <p:cTn id="58" dur="1" fill="hold">
                                          <p:stCondLst>
                                            <p:cond delay="0"/>
                                          </p:stCondLst>
                                        </p:cTn>
                                        <p:tgtEl>
                                          <p:spTgt spid="1838"/>
                                        </p:tgtEl>
                                        <p:attrNameLst>
                                          <p:attrName>style.visibility</p:attrName>
                                        </p:attrNameLst>
                                      </p:cBhvr>
                                      <p:to>
                                        <p:strVal val="visible"/>
                                      </p:to>
                                    </p:set>
                                    <p:animEffect transition="in" filter="fade">
                                      <p:cBhvr>
                                        <p:cTn id="59" dur="1000"/>
                                        <p:tgtEl>
                                          <p:spTgt spid="1838"/>
                                        </p:tgtEl>
                                      </p:cBhvr>
                                    </p:animEffect>
                                  </p:childTnLst>
                                </p:cTn>
                              </p:par>
                              <p:par>
                                <p:cTn id="60" presetID="10" presetClass="entr" presetSubtype="0" fill="hold" nodeType="withEffect">
                                  <p:stCondLst>
                                    <p:cond delay="0"/>
                                  </p:stCondLst>
                                  <p:childTnLst>
                                    <p:set>
                                      <p:cBhvr>
                                        <p:cTn id="61" dur="1" fill="hold">
                                          <p:stCondLst>
                                            <p:cond delay="0"/>
                                          </p:stCondLst>
                                        </p:cTn>
                                        <p:tgtEl>
                                          <p:spTgt spid="1839"/>
                                        </p:tgtEl>
                                        <p:attrNameLst>
                                          <p:attrName>style.visibility</p:attrName>
                                        </p:attrNameLst>
                                      </p:cBhvr>
                                      <p:to>
                                        <p:strVal val="visible"/>
                                      </p:to>
                                    </p:set>
                                    <p:animEffect transition="in" filter="fade">
                                      <p:cBhvr>
                                        <p:cTn id="62" dur="1000"/>
                                        <p:tgtEl>
                                          <p:spTgt spid="1839"/>
                                        </p:tgtEl>
                                      </p:cBhvr>
                                    </p:animEffect>
                                  </p:childTnLst>
                                </p:cTn>
                              </p:par>
                            </p:childTnLst>
                          </p:cTn>
                        </p:par>
                      </p:childTnLst>
                    </p:cTn>
                  </p:par>
                  <p:par>
                    <p:cTn id="63" fill="hold">
                      <p:stCondLst>
                        <p:cond delay="indefinite"/>
                      </p:stCondLst>
                      <p:childTnLst>
                        <p:par>
                          <p:cTn id="64" fill="hold">
                            <p:stCondLst>
                              <p:cond delay="0"/>
                            </p:stCondLst>
                            <p:childTnLst>
                              <p:par>
                                <p:cTn id="65" presetID="10" presetClass="entr" presetSubtype="0" fill="hold" nodeType="clickEffect">
                                  <p:stCondLst>
                                    <p:cond delay="0"/>
                                  </p:stCondLst>
                                  <p:childTnLst>
                                    <p:set>
                                      <p:cBhvr>
                                        <p:cTn id="66" dur="1" fill="hold">
                                          <p:stCondLst>
                                            <p:cond delay="0"/>
                                          </p:stCondLst>
                                        </p:cTn>
                                        <p:tgtEl>
                                          <p:spTgt spid="1720"/>
                                        </p:tgtEl>
                                        <p:attrNameLst>
                                          <p:attrName>style.visibility</p:attrName>
                                        </p:attrNameLst>
                                      </p:cBhvr>
                                      <p:to>
                                        <p:strVal val="visible"/>
                                      </p:to>
                                    </p:set>
                                    <p:animEffect transition="in" filter="fade">
                                      <p:cBhvr>
                                        <p:cTn id="67" dur="1000"/>
                                        <p:tgtEl>
                                          <p:spTgt spid="1720"/>
                                        </p:tgtEl>
                                      </p:cBhvr>
                                    </p:animEffect>
                                  </p:childTnLst>
                                </p:cTn>
                              </p:par>
                              <p:par>
                                <p:cTn id="68" presetID="10" presetClass="entr" presetSubtype="0" fill="hold" nodeType="withEffect">
                                  <p:stCondLst>
                                    <p:cond delay="0"/>
                                  </p:stCondLst>
                                  <p:childTnLst>
                                    <p:set>
                                      <p:cBhvr>
                                        <p:cTn id="69" dur="1" fill="hold">
                                          <p:stCondLst>
                                            <p:cond delay="0"/>
                                          </p:stCondLst>
                                        </p:cTn>
                                        <p:tgtEl>
                                          <p:spTgt spid="1721"/>
                                        </p:tgtEl>
                                        <p:attrNameLst>
                                          <p:attrName>style.visibility</p:attrName>
                                        </p:attrNameLst>
                                      </p:cBhvr>
                                      <p:to>
                                        <p:strVal val="visible"/>
                                      </p:to>
                                    </p:set>
                                    <p:animEffect transition="in" filter="fade">
                                      <p:cBhvr>
                                        <p:cTn id="70" dur="1000"/>
                                        <p:tgtEl>
                                          <p:spTgt spid="1721"/>
                                        </p:tgtEl>
                                      </p:cBhvr>
                                    </p:animEffect>
                                  </p:childTnLst>
                                </p:cTn>
                              </p:par>
                              <p:par>
                                <p:cTn id="71" presetID="10" presetClass="entr" presetSubtype="0" fill="hold" nodeType="withEffect">
                                  <p:stCondLst>
                                    <p:cond delay="0"/>
                                  </p:stCondLst>
                                  <p:childTnLst>
                                    <p:set>
                                      <p:cBhvr>
                                        <p:cTn id="72" dur="1" fill="hold">
                                          <p:stCondLst>
                                            <p:cond delay="0"/>
                                          </p:stCondLst>
                                        </p:cTn>
                                        <p:tgtEl>
                                          <p:spTgt spid="1742"/>
                                        </p:tgtEl>
                                        <p:attrNameLst>
                                          <p:attrName>style.visibility</p:attrName>
                                        </p:attrNameLst>
                                      </p:cBhvr>
                                      <p:to>
                                        <p:strVal val="visible"/>
                                      </p:to>
                                    </p:set>
                                    <p:animEffect transition="in" filter="fade">
                                      <p:cBhvr>
                                        <p:cTn id="73" dur="1000"/>
                                        <p:tgtEl>
                                          <p:spTgt spid="1742"/>
                                        </p:tgtEl>
                                      </p:cBhvr>
                                    </p:animEffect>
                                  </p:childTnLst>
                                </p:cTn>
                              </p:par>
                              <p:par>
                                <p:cTn id="74" presetID="10" presetClass="entr" presetSubtype="0" fill="hold" nodeType="withEffect">
                                  <p:stCondLst>
                                    <p:cond delay="0"/>
                                  </p:stCondLst>
                                  <p:childTnLst>
                                    <p:set>
                                      <p:cBhvr>
                                        <p:cTn id="75" dur="1" fill="hold">
                                          <p:stCondLst>
                                            <p:cond delay="0"/>
                                          </p:stCondLst>
                                        </p:cTn>
                                        <p:tgtEl>
                                          <p:spTgt spid="1769"/>
                                        </p:tgtEl>
                                        <p:attrNameLst>
                                          <p:attrName>style.visibility</p:attrName>
                                        </p:attrNameLst>
                                      </p:cBhvr>
                                      <p:to>
                                        <p:strVal val="visible"/>
                                      </p:to>
                                    </p:set>
                                    <p:animEffect transition="in" filter="fade">
                                      <p:cBhvr>
                                        <p:cTn id="76" dur="1000"/>
                                        <p:tgtEl>
                                          <p:spTgt spid="1769"/>
                                        </p:tgtEl>
                                      </p:cBhvr>
                                    </p:animEffect>
                                  </p:childTnLst>
                                </p:cTn>
                              </p:par>
                              <p:par>
                                <p:cTn id="77" presetID="10" presetClass="entr" presetSubtype="0" fill="hold" nodeType="withEffect">
                                  <p:stCondLst>
                                    <p:cond delay="0"/>
                                  </p:stCondLst>
                                  <p:childTnLst>
                                    <p:set>
                                      <p:cBhvr>
                                        <p:cTn id="78" dur="1" fill="hold">
                                          <p:stCondLst>
                                            <p:cond delay="0"/>
                                          </p:stCondLst>
                                        </p:cTn>
                                        <p:tgtEl>
                                          <p:spTgt spid="1834"/>
                                        </p:tgtEl>
                                        <p:attrNameLst>
                                          <p:attrName>style.visibility</p:attrName>
                                        </p:attrNameLst>
                                      </p:cBhvr>
                                      <p:to>
                                        <p:strVal val="visible"/>
                                      </p:to>
                                    </p:set>
                                    <p:animEffect transition="in" filter="fade">
                                      <p:cBhvr>
                                        <p:cTn id="79" dur="1000"/>
                                        <p:tgtEl>
                                          <p:spTgt spid="1834"/>
                                        </p:tgtEl>
                                      </p:cBhvr>
                                    </p:animEffect>
                                  </p:childTnLst>
                                </p:cTn>
                              </p:par>
                              <p:par>
                                <p:cTn id="80" presetID="10" presetClass="entr" presetSubtype="0" fill="hold" nodeType="withEffect">
                                  <p:stCondLst>
                                    <p:cond delay="0"/>
                                  </p:stCondLst>
                                  <p:childTnLst>
                                    <p:set>
                                      <p:cBhvr>
                                        <p:cTn id="81" dur="1" fill="hold">
                                          <p:stCondLst>
                                            <p:cond delay="0"/>
                                          </p:stCondLst>
                                        </p:cTn>
                                        <p:tgtEl>
                                          <p:spTgt spid="1835"/>
                                        </p:tgtEl>
                                        <p:attrNameLst>
                                          <p:attrName>style.visibility</p:attrName>
                                        </p:attrNameLst>
                                      </p:cBhvr>
                                      <p:to>
                                        <p:strVal val="visible"/>
                                      </p:to>
                                    </p:set>
                                    <p:animEffect transition="in" filter="fade">
                                      <p:cBhvr>
                                        <p:cTn id="82" dur="1000"/>
                                        <p:tgtEl>
                                          <p:spTgt spid="1835"/>
                                        </p:tgtEl>
                                      </p:cBhvr>
                                    </p:animEffect>
                                  </p:childTnLst>
                                </p:cTn>
                              </p:par>
                              <p:par>
                                <p:cTn id="83" presetID="10" presetClass="entr" presetSubtype="0" fill="hold" nodeType="withEffect">
                                  <p:stCondLst>
                                    <p:cond delay="0"/>
                                  </p:stCondLst>
                                  <p:childTnLst>
                                    <p:set>
                                      <p:cBhvr>
                                        <p:cTn id="84" dur="1" fill="hold">
                                          <p:stCondLst>
                                            <p:cond delay="0"/>
                                          </p:stCondLst>
                                        </p:cTn>
                                        <p:tgtEl>
                                          <p:spTgt spid="1836"/>
                                        </p:tgtEl>
                                        <p:attrNameLst>
                                          <p:attrName>style.visibility</p:attrName>
                                        </p:attrNameLst>
                                      </p:cBhvr>
                                      <p:to>
                                        <p:strVal val="visible"/>
                                      </p:to>
                                    </p:set>
                                    <p:animEffect transition="in" filter="fade">
                                      <p:cBhvr>
                                        <p:cTn id="85" dur="1000"/>
                                        <p:tgtEl>
                                          <p:spTgt spid="18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843"/>
        <p:cNvGrpSpPr/>
        <p:nvPr/>
      </p:nvGrpSpPr>
      <p:grpSpPr>
        <a:xfrm>
          <a:off x="0" y="0"/>
          <a:ext cx="0" cy="0"/>
          <a:chOff x="0" y="0"/>
          <a:chExt cx="0" cy="0"/>
        </a:xfrm>
      </p:grpSpPr>
      <p:grpSp>
        <p:nvGrpSpPr>
          <p:cNvPr id="1844" name="Google Shape;1844;p45"/>
          <p:cNvGrpSpPr/>
          <p:nvPr/>
        </p:nvGrpSpPr>
        <p:grpSpPr>
          <a:xfrm>
            <a:off x="5452755" y="1890401"/>
            <a:ext cx="324934" cy="592583"/>
            <a:chOff x="5870450" y="250975"/>
            <a:chExt cx="1077725" cy="1966100"/>
          </a:xfrm>
        </p:grpSpPr>
        <p:sp>
          <p:nvSpPr>
            <p:cNvPr id="1845" name="Google Shape;1845;p45"/>
            <p:cNvSpPr/>
            <p:nvPr/>
          </p:nvSpPr>
          <p:spPr>
            <a:xfrm>
              <a:off x="6326450" y="1906850"/>
              <a:ext cx="165775" cy="310225"/>
            </a:xfrm>
            <a:custGeom>
              <a:avLst/>
              <a:gdLst/>
              <a:ahLst/>
              <a:cxnLst/>
              <a:rect l="l" t="t" r="r" b="b"/>
              <a:pathLst>
                <a:path w="6631" h="12409" extrusionOk="0">
                  <a:moveTo>
                    <a:pt x="993" y="1"/>
                  </a:moveTo>
                  <a:lnTo>
                    <a:pt x="1" y="12408"/>
                  </a:lnTo>
                  <a:lnTo>
                    <a:pt x="6631" y="12408"/>
                  </a:lnTo>
                  <a:lnTo>
                    <a:pt x="5639" y="1"/>
                  </a:lnTo>
                  <a:close/>
                </a:path>
              </a:pathLst>
            </a:custGeom>
            <a:solidFill>
              <a:srgbClr val="8560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5"/>
            <p:cNvSpPr/>
            <p:nvPr/>
          </p:nvSpPr>
          <p:spPr>
            <a:xfrm>
              <a:off x="5870450" y="250975"/>
              <a:ext cx="1077725" cy="1707025"/>
            </a:xfrm>
            <a:custGeom>
              <a:avLst/>
              <a:gdLst/>
              <a:ahLst/>
              <a:cxnLst/>
              <a:rect l="l" t="t" r="r" b="b"/>
              <a:pathLst>
                <a:path w="43109" h="68281" extrusionOk="0">
                  <a:moveTo>
                    <a:pt x="21556" y="0"/>
                  </a:moveTo>
                  <a:cubicBezTo>
                    <a:pt x="20010" y="0"/>
                    <a:pt x="17407" y="4200"/>
                    <a:pt x="16856" y="6860"/>
                  </a:cubicBezTo>
                  <a:cubicBezTo>
                    <a:pt x="15873" y="11605"/>
                    <a:pt x="14349" y="10740"/>
                    <a:pt x="12061" y="15827"/>
                  </a:cubicBezTo>
                  <a:cubicBezTo>
                    <a:pt x="10493" y="19316"/>
                    <a:pt x="13295" y="24010"/>
                    <a:pt x="11813" y="27263"/>
                  </a:cubicBezTo>
                  <a:cubicBezTo>
                    <a:pt x="10169" y="30870"/>
                    <a:pt x="8698" y="30936"/>
                    <a:pt x="6903" y="35229"/>
                  </a:cubicBezTo>
                  <a:cubicBezTo>
                    <a:pt x="5173" y="39368"/>
                    <a:pt x="7826" y="44661"/>
                    <a:pt x="4735" y="48948"/>
                  </a:cubicBezTo>
                  <a:cubicBezTo>
                    <a:pt x="466" y="54870"/>
                    <a:pt x="1" y="59021"/>
                    <a:pt x="1396" y="62187"/>
                  </a:cubicBezTo>
                  <a:cubicBezTo>
                    <a:pt x="2982" y="65784"/>
                    <a:pt x="13258" y="68280"/>
                    <a:pt x="21556" y="68280"/>
                  </a:cubicBezTo>
                  <a:cubicBezTo>
                    <a:pt x="29853" y="68280"/>
                    <a:pt x="40130" y="65784"/>
                    <a:pt x="41715" y="62187"/>
                  </a:cubicBezTo>
                  <a:cubicBezTo>
                    <a:pt x="43109" y="59021"/>
                    <a:pt x="42644" y="54871"/>
                    <a:pt x="38375" y="48948"/>
                  </a:cubicBezTo>
                  <a:cubicBezTo>
                    <a:pt x="35285" y="44660"/>
                    <a:pt x="37938" y="39369"/>
                    <a:pt x="36207" y="35229"/>
                  </a:cubicBezTo>
                  <a:cubicBezTo>
                    <a:pt x="34413" y="30936"/>
                    <a:pt x="32943" y="30871"/>
                    <a:pt x="31298" y="27263"/>
                  </a:cubicBezTo>
                  <a:cubicBezTo>
                    <a:pt x="29815" y="24010"/>
                    <a:pt x="32618" y="19317"/>
                    <a:pt x="31050" y="15827"/>
                  </a:cubicBezTo>
                  <a:cubicBezTo>
                    <a:pt x="28763" y="10740"/>
                    <a:pt x="27238" y="11605"/>
                    <a:pt x="26255" y="6860"/>
                  </a:cubicBezTo>
                  <a:cubicBezTo>
                    <a:pt x="25705" y="4200"/>
                    <a:pt x="23102" y="0"/>
                    <a:pt x="215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5"/>
            <p:cNvSpPr/>
            <p:nvPr/>
          </p:nvSpPr>
          <p:spPr>
            <a:xfrm>
              <a:off x="6140150" y="1143500"/>
              <a:ext cx="91125" cy="79450"/>
            </a:xfrm>
            <a:custGeom>
              <a:avLst/>
              <a:gdLst/>
              <a:ahLst/>
              <a:cxnLst/>
              <a:rect l="l" t="t" r="r" b="b"/>
              <a:pathLst>
                <a:path w="3645" h="3178" extrusionOk="0">
                  <a:moveTo>
                    <a:pt x="3209" y="0"/>
                  </a:moveTo>
                  <a:cubicBezTo>
                    <a:pt x="2663" y="0"/>
                    <a:pt x="1718" y="95"/>
                    <a:pt x="1040" y="677"/>
                  </a:cubicBezTo>
                  <a:cubicBezTo>
                    <a:pt x="35" y="1542"/>
                    <a:pt x="1" y="3155"/>
                    <a:pt x="1" y="3155"/>
                  </a:cubicBezTo>
                  <a:cubicBezTo>
                    <a:pt x="1" y="3155"/>
                    <a:pt x="171" y="3177"/>
                    <a:pt x="435" y="3177"/>
                  </a:cubicBezTo>
                  <a:cubicBezTo>
                    <a:pt x="981" y="3177"/>
                    <a:pt x="1927" y="3082"/>
                    <a:pt x="2605" y="2499"/>
                  </a:cubicBezTo>
                  <a:cubicBezTo>
                    <a:pt x="3612" y="1634"/>
                    <a:pt x="3644" y="23"/>
                    <a:pt x="3644" y="23"/>
                  </a:cubicBezTo>
                  <a:cubicBezTo>
                    <a:pt x="3644" y="23"/>
                    <a:pt x="3474" y="0"/>
                    <a:pt x="32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5"/>
            <p:cNvSpPr/>
            <p:nvPr/>
          </p:nvSpPr>
          <p:spPr>
            <a:xfrm>
              <a:off x="6241425" y="691225"/>
              <a:ext cx="87975" cy="95725"/>
            </a:xfrm>
            <a:custGeom>
              <a:avLst/>
              <a:gdLst/>
              <a:ahLst/>
              <a:cxnLst/>
              <a:rect l="l" t="t" r="r" b="b"/>
              <a:pathLst>
                <a:path w="3519" h="3829" extrusionOk="0">
                  <a:moveTo>
                    <a:pt x="3211" y="1"/>
                  </a:moveTo>
                  <a:cubicBezTo>
                    <a:pt x="3210" y="1"/>
                    <a:pt x="1604" y="132"/>
                    <a:pt x="802" y="1189"/>
                  </a:cubicBezTo>
                  <a:cubicBezTo>
                    <a:pt x="0" y="2246"/>
                    <a:pt x="307" y="3829"/>
                    <a:pt x="307" y="3829"/>
                  </a:cubicBezTo>
                  <a:cubicBezTo>
                    <a:pt x="307" y="3829"/>
                    <a:pt x="1915" y="3698"/>
                    <a:pt x="2717" y="2641"/>
                  </a:cubicBezTo>
                  <a:cubicBezTo>
                    <a:pt x="3518" y="1583"/>
                    <a:pt x="3211" y="1"/>
                    <a:pt x="3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5"/>
            <p:cNvSpPr/>
            <p:nvPr/>
          </p:nvSpPr>
          <p:spPr>
            <a:xfrm>
              <a:off x="6473900" y="827375"/>
              <a:ext cx="87975" cy="95725"/>
            </a:xfrm>
            <a:custGeom>
              <a:avLst/>
              <a:gdLst/>
              <a:ahLst/>
              <a:cxnLst/>
              <a:rect l="l" t="t" r="r" b="b"/>
              <a:pathLst>
                <a:path w="3519" h="3829" extrusionOk="0">
                  <a:moveTo>
                    <a:pt x="3211" y="1"/>
                  </a:moveTo>
                  <a:cubicBezTo>
                    <a:pt x="3211" y="1"/>
                    <a:pt x="1604" y="131"/>
                    <a:pt x="802" y="1189"/>
                  </a:cubicBezTo>
                  <a:cubicBezTo>
                    <a:pt x="0" y="2246"/>
                    <a:pt x="308" y="3829"/>
                    <a:pt x="308" y="3829"/>
                  </a:cubicBezTo>
                  <a:cubicBezTo>
                    <a:pt x="308" y="3829"/>
                    <a:pt x="1914" y="3697"/>
                    <a:pt x="2716" y="2640"/>
                  </a:cubicBezTo>
                  <a:cubicBezTo>
                    <a:pt x="3518" y="1583"/>
                    <a:pt x="3211" y="1"/>
                    <a:pt x="32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5"/>
            <p:cNvSpPr/>
            <p:nvPr/>
          </p:nvSpPr>
          <p:spPr>
            <a:xfrm>
              <a:off x="6411850" y="468625"/>
              <a:ext cx="84800" cy="104850"/>
            </a:xfrm>
            <a:custGeom>
              <a:avLst/>
              <a:gdLst/>
              <a:ahLst/>
              <a:cxnLst/>
              <a:rect l="l" t="t" r="r" b="b"/>
              <a:pathLst>
                <a:path w="3392" h="4194" extrusionOk="0">
                  <a:moveTo>
                    <a:pt x="524" y="0"/>
                  </a:moveTo>
                  <a:lnTo>
                    <a:pt x="524" y="0"/>
                  </a:lnTo>
                  <a:cubicBezTo>
                    <a:pt x="524" y="1"/>
                    <a:pt x="0" y="1525"/>
                    <a:pt x="647" y="2682"/>
                  </a:cubicBezTo>
                  <a:cubicBezTo>
                    <a:pt x="1294" y="3840"/>
                    <a:pt x="2867" y="4193"/>
                    <a:pt x="2867" y="4193"/>
                  </a:cubicBezTo>
                  <a:cubicBezTo>
                    <a:pt x="2867" y="4193"/>
                    <a:pt x="3391" y="2668"/>
                    <a:pt x="2744" y="1510"/>
                  </a:cubicBezTo>
                  <a:cubicBezTo>
                    <a:pt x="2097" y="353"/>
                    <a:pt x="525" y="0"/>
                    <a:pt x="5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5"/>
            <p:cNvSpPr/>
            <p:nvPr/>
          </p:nvSpPr>
          <p:spPr>
            <a:xfrm>
              <a:off x="6480150" y="938550"/>
              <a:ext cx="104925" cy="68600"/>
            </a:xfrm>
            <a:custGeom>
              <a:avLst/>
              <a:gdLst/>
              <a:ahLst/>
              <a:cxnLst/>
              <a:rect l="l" t="t" r="r" b="b"/>
              <a:pathLst>
                <a:path w="4197" h="2744" extrusionOk="0">
                  <a:moveTo>
                    <a:pt x="1303" y="1"/>
                  </a:moveTo>
                  <a:cubicBezTo>
                    <a:pt x="584" y="1"/>
                    <a:pt x="0" y="202"/>
                    <a:pt x="0" y="202"/>
                  </a:cubicBezTo>
                  <a:cubicBezTo>
                    <a:pt x="0" y="202"/>
                    <a:pt x="354" y="1775"/>
                    <a:pt x="1514" y="2421"/>
                  </a:cubicBezTo>
                  <a:cubicBezTo>
                    <a:pt x="1955" y="2667"/>
                    <a:pt x="2450" y="2744"/>
                    <a:pt x="2894" y="2744"/>
                  </a:cubicBezTo>
                  <a:cubicBezTo>
                    <a:pt x="3613" y="2744"/>
                    <a:pt x="4196" y="2543"/>
                    <a:pt x="4196" y="2543"/>
                  </a:cubicBezTo>
                  <a:cubicBezTo>
                    <a:pt x="4196" y="2543"/>
                    <a:pt x="3841" y="970"/>
                    <a:pt x="2683" y="324"/>
                  </a:cubicBezTo>
                  <a:cubicBezTo>
                    <a:pt x="2241" y="77"/>
                    <a:pt x="1747" y="1"/>
                    <a:pt x="1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5"/>
            <p:cNvSpPr/>
            <p:nvPr/>
          </p:nvSpPr>
          <p:spPr>
            <a:xfrm>
              <a:off x="6158425" y="1645725"/>
              <a:ext cx="81400" cy="110325"/>
            </a:xfrm>
            <a:custGeom>
              <a:avLst/>
              <a:gdLst/>
              <a:ahLst/>
              <a:cxnLst/>
              <a:rect l="l" t="t" r="r" b="b"/>
              <a:pathLst>
                <a:path w="3256" h="4413" extrusionOk="0">
                  <a:moveTo>
                    <a:pt x="2577" y="1"/>
                  </a:moveTo>
                  <a:cubicBezTo>
                    <a:pt x="2577" y="1"/>
                    <a:pt x="1048" y="513"/>
                    <a:pt x="524" y="1732"/>
                  </a:cubicBezTo>
                  <a:cubicBezTo>
                    <a:pt x="0" y="2951"/>
                    <a:pt x="678" y="4413"/>
                    <a:pt x="678" y="4413"/>
                  </a:cubicBezTo>
                  <a:cubicBezTo>
                    <a:pt x="678" y="4413"/>
                    <a:pt x="2207" y="3902"/>
                    <a:pt x="2731" y="2682"/>
                  </a:cubicBezTo>
                  <a:cubicBezTo>
                    <a:pt x="3255" y="1463"/>
                    <a:pt x="2577" y="1"/>
                    <a:pt x="25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5"/>
            <p:cNvSpPr/>
            <p:nvPr/>
          </p:nvSpPr>
          <p:spPr>
            <a:xfrm>
              <a:off x="6593550" y="1787875"/>
              <a:ext cx="89500" cy="83200"/>
            </a:xfrm>
            <a:custGeom>
              <a:avLst/>
              <a:gdLst/>
              <a:ahLst/>
              <a:cxnLst/>
              <a:rect l="l" t="t" r="r" b="b"/>
              <a:pathLst>
                <a:path w="3580" h="3328" extrusionOk="0">
                  <a:moveTo>
                    <a:pt x="3322" y="1"/>
                  </a:moveTo>
                  <a:cubicBezTo>
                    <a:pt x="2858" y="1"/>
                    <a:pt x="1711" y="78"/>
                    <a:pt x="961" y="795"/>
                  </a:cubicBezTo>
                  <a:cubicBezTo>
                    <a:pt x="0" y="1710"/>
                    <a:pt x="52" y="3321"/>
                    <a:pt x="52" y="3321"/>
                  </a:cubicBezTo>
                  <a:cubicBezTo>
                    <a:pt x="52" y="3321"/>
                    <a:pt x="127" y="3327"/>
                    <a:pt x="254" y="3327"/>
                  </a:cubicBezTo>
                  <a:cubicBezTo>
                    <a:pt x="716" y="3327"/>
                    <a:pt x="1865" y="3250"/>
                    <a:pt x="2618" y="2532"/>
                  </a:cubicBezTo>
                  <a:cubicBezTo>
                    <a:pt x="3579" y="1617"/>
                    <a:pt x="3527" y="7"/>
                    <a:pt x="3527" y="7"/>
                  </a:cubicBezTo>
                  <a:cubicBezTo>
                    <a:pt x="3527" y="7"/>
                    <a:pt x="3451" y="1"/>
                    <a:pt x="3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5"/>
            <p:cNvSpPr/>
            <p:nvPr/>
          </p:nvSpPr>
          <p:spPr>
            <a:xfrm>
              <a:off x="6758000" y="1292550"/>
              <a:ext cx="107175" cy="67100"/>
            </a:xfrm>
            <a:custGeom>
              <a:avLst/>
              <a:gdLst/>
              <a:ahLst/>
              <a:cxnLst/>
              <a:rect l="l" t="t" r="r" b="b"/>
              <a:pathLst>
                <a:path w="4287" h="2684" extrusionOk="0">
                  <a:moveTo>
                    <a:pt x="1447" y="1"/>
                  </a:moveTo>
                  <a:cubicBezTo>
                    <a:pt x="659" y="1"/>
                    <a:pt x="1" y="258"/>
                    <a:pt x="1" y="258"/>
                  </a:cubicBezTo>
                  <a:cubicBezTo>
                    <a:pt x="1" y="258"/>
                    <a:pt x="419" y="1814"/>
                    <a:pt x="1602" y="2413"/>
                  </a:cubicBezTo>
                  <a:cubicBezTo>
                    <a:pt x="2002" y="2616"/>
                    <a:pt x="2439" y="2683"/>
                    <a:pt x="2842" y="2683"/>
                  </a:cubicBezTo>
                  <a:cubicBezTo>
                    <a:pt x="3629" y="2683"/>
                    <a:pt x="4287" y="2427"/>
                    <a:pt x="4287" y="2427"/>
                  </a:cubicBezTo>
                  <a:cubicBezTo>
                    <a:pt x="4287" y="2427"/>
                    <a:pt x="3869" y="869"/>
                    <a:pt x="2686" y="270"/>
                  </a:cubicBezTo>
                  <a:cubicBezTo>
                    <a:pt x="2286" y="68"/>
                    <a:pt x="1850" y="1"/>
                    <a:pt x="14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5"/>
            <p:cNvSpPr/>
            <p:nvPr/>
          </p:nvSpPr>
          <p:spPr>
            <a:xfrm>
              <a:off x="6755750" y="1213875"/>
              <a:ext cx="86900" cy="99575"/>
            </a:xfrm>
            <a:custGeom>
              <a:avLst/>
              <a:gdLst/>
              <a:ahLst/>
              <a:cxnLst/>
              <a:rect l="l" t="t" r="r" b="b"/>
              <a:pathLst>
                <a:path w="3476" h="3983" extrusionOk="0">
                  <a:moveTo>
                    <a:pt x="3081" y="1"/>
                  </a:moveTo>
                  <a:lnTo>
                    <a:pt x="3081" y="1"/>
                  </a:lnTo>
                  <a:cubicBezTo>
                    <a:pt x="3080" y="1"/>
                    <a:pt x="1483" y="220"/>
                    <a:pt x="741" y="1320"/>
                  </a:cubicBezTo>
                  <a:cubicBezTo>
                    <a:pt x="0" y="2421"/>
                    <a:pt x="394" y="3983"/>
                    <a:pt x="394" y="3983"/>
                  </a:cubicBezTo>
                  <a:cubicBezTo>
                    <a:pt x="394" y="3983"/>
                    <a:pt x="1991" y="3764"/>
                    <a:pt x="2733" y="2663"/>
                  </a:cubicBezTo>
                  <a:cubicBezTo>
                    <a:pt x="3475" y="1565"/>
                    <a:pt x="3081" y="1"/>
                    <a:pt x="30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5"/>
            <p:cNvSpPr/>
            <p:nvPr/>
          </p:nvSpPr>
          <p:spPr>
            <a:xfrm>
              <a:off x="5962625" y="1310125"/>
              <a:ext cx="87050" cy="99025"/>
            </a:xfrm>
            <a:custGeom>
              <a:avLst/>
              <a:gdLst/>
              <a:ahLst/>
              <a:cxnLst/>
              <a:rect l="l" t="t" r="r" b="b"/>
              <a:pathLst>
                <a:path w="3482" h="3961" extrusionOk="0">
                  <a:moveTo>
                    <a:pt x="380" y="0"/>
                  </a:moveTo>
                  <a:lnTo>
                    <a:pt x="380" y="0"/>
                  </a:lnTo>
                  <a:cubicBezTo>
                    <a:pt x="380" y="0"/>
                    <a:pt x="1" y="1567"/>
                    <a:pt x="752" y="2661"/>
                  </a:cubicBezTo>
                  <a:cubicBezTo>
                    <a:pt x="1503" y="3754"/>
                    <a:pt x="3102" y="3960"/>
                    <a:pt x="3102" y="3960"/>
                  </a:cubicBezTo>
                  <a:cubicBezTo>
                    <a:pt x="3102" y="3960"/>
                    <a:pt x="3481" y="2394"/>
                    <a:pt x="2731" y="1300"/>
                  </a:cubicBezTo>
                  <a:cubicBezTo>
                    <a:pt x="1979" y="207"/>
                    <a:pt x="380"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5"/>
            <p:cNvSpPr/>
            <p:nvPr/>
          </p:nvSpPr>
          <p:spPr>
            <a:xfrm>
              <a:off x="6352900" y="1455975"/>
              <a:ext cx="89475" cy="82525"/>
            </a:xfrm>
            <a:custGeom>
              <a:avLst/>
              <a:gdLst/>
              <a:ahLst/>
              <a:cxnLst/>
              <a:rect l="l" t="t" r="r" b="b"/>
              <a:pathLst>
                <a:path w="3579" h="3301" extrusionOk="0">
                  <a:moveTo>
                    <a:pt x="280" y="0"/>
                  </a:moveTo>
                  <a:cubicBezTo>
                    <a:pt x="128" y="0"/>
                    <a:pt x="37" y="8"/>
                    <a:pt x="37" y="8"/>
                  </a:cubicBezTo>
                  <a:cubicBezTo>
                    <a:pt x="37" y="8"/>
                    <a:pt x="1" y="1620"/>
                    <a:pt x="968" y="2526"/>
                  </a:cubicBezTo>
                  <a:cubicBezTo>
                    <a:pt x="1705" y="3218"/>
                    <a:pt x="2812" y="3300"/>
                    <a:pt x="3298" y="3300"/>
                  </a:cubicBezTo>
                  <a:cubicBezTo>
                    <a:pt x="3451" y="3300"/>
                    <a:pt x="3542" y="3292"/>
                    <a:pt x="3542" y="3292"/>
                  </a:cubicBezTo>
                  <a:cubicBezTo>
                    <a:pt x="3542" y="3292"/>
                    <a:pt x="3578" y="1681"/>
                    <a:pt x="2611" y="774"/>
                  </a:cubicBezTo>
                  <a:cubicBezTo>
                    <a:pt x="1873" y="82"/>
                    <a:pt x="766" y="0"/>
                    <a:pt x="2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5"/>
            <p:cNvSpPr/>
            <p:nvPr/>
          </p:nvSpPr>
          <p:spPr>
            <a:xfrm>
              <a:off x="5946350" y="1399275"/>
              <a:ext cx="87375" cy="97950"/>
            </a:xfrm>
            <a:custGeom>
              <a:avLst/>
              <a:gdLst/>
              <a:ahLst/>
              <a:cxnLst/>
              <a:rect l="l" t="t" r="r" b="b"/>
              <a:pathLst>
                <a:path w="3495" h="3918" extrusionOk="0">
                  <a:moveTo>
                    <a:pt x="3138" y="1"/>
                  </a:moveTo>
                  <a:cubicBezTo>
                    <a:pt x="3138" y="1"/>
                    <a:pt x="1535" y="182"/>
                    <a:pt x="768" y="1265"/>
                  </a:cubicBezTo>
                  <a:cubicBezTo>
                    <a:pt x="0" y="2346"/>
                    <a:pt x="357" y="3918"/>
                    <a:pt x="357" y="3918"/>
                  </a:cubicBezTo>
                  <a:cubicBezTo>
                    <a:pt x="357" y="3918"/>
                    <a:pt x="1960" y="3736"/>
                    <a:pt x="2727" y="2655"/>
                  </a:cubicBezTo>
                  <a:cubicBezTo>
                    <a:pt x="3495" y="1573"/>
                    <a:pt x="3138" y="1"/>
                    <a:pt x="3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9" name="Google Shape;1859;p45"/>
          <p:cNvSpPr/>
          <p:nvPr/>
        </p:nvSpPr>
        <p:spPr>
          <a:xfrm rot="10800000" flipH="1">
            <a:off x="3207725" y="2482878"/>
            <a:ext cx="4815000" cy="1614300"/>
          </a:xfrm>
          <a:prstGeom prst="ellipseRibbon">
            <a:avLst>
              <a:gd name="adj1" fmla="val 18571"/>
              <a:gd name="adj2" fmla="val 75000"/>
              <a:gd name="adj3" fmla="val 8414"/>
            </a:avLst>
          </a:prstGeom>
          <a:solidFill>
            <a:schemeClr val="accent1"/>
          </a:solidFill>
          <a:ln w="2857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5"/>
          <p:cNvSpPr txBox="1">
            <a:spLocks noGrp="1"/>
          </p:cNvSpPr>
          <p:nvPr>
            <p:ph type="subTitle" idx="1"/>
          </p:nvPr>
        </p:nvSpPr>
        <p:spPr>
          <a:xfrm rot="-331">
            <a:off x="4057475" y="2663140"/>
            <a:ext cx="3115500" cy="107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Images reveal large amounts of data, so remember: use an image instead of a long text. Your audience will appreciate it</a:t>
            </a:r>
            <a:endParaRPr/>
          </a:p>
        </p:txBody>
      </p:sp>
      <p:sp>
        <p:nvSpPr>
          <p:cNvPr id="1861" name="Google Shape;1861;p45"/>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Let’s see a </a:t>
            </a:r>
            <a:r>
              <a:rPr lang="en">
                <a:solidFill>
                  <a:schemeClr val="accent1"/>
                </a:solidFill>
              </a:rPr>
              <a:t>family</a:t>
            </a:r>
            <a:r>
              <a:rPr lang="en"/>
              <a:t> picture!</a:t>
            </a:r>
            <a:endParaRPr/>
          </a:p>
        </p:txBody>
      </p:sp>
      <p:pic>
        <p:nvPicPr>
          <p:cNvPr id="1862" name="Google Shape;1862;p45"/>
          <p:cNvPicPr preferRelativeResize="0"/>
          <p:nvPr/>
        </p:nvPicPr>
        <p:blipFill rotWithShape="1">
          <a:blip r:embed="rId3">
            <a:alphaModFix/>
          </a:blip>
          <a:srcRect l="16548" r="16561"/>
          <a:stretch/>
        </p:blipFill>
        <p:spPr>
          <a:xfrm>
            <a:off x="1121264" y="1594150"/>
            <a:ext cx="2809200" cy="2799300"/>
          </a:xfrm>
          <a:prstGeom prst="ellipse">
            <a:avLst/>
          </a:prstGeom>
          <a:noFill/>
          <a:ln w="76200" cap="flat" cmpd="sng">
            <a:solidFill>
              <a:schemeClr val="accent3"/>
            </a:solidFill>
            <a:prstDash val="solid"/>
            <a:round/>
            <a:headEnd type="none" w="sm" len="sm"/>
            <a:tailEnd type="none" w="sm" len="sm"/>
          </a:ln>
        </p:spPr>
      </p:pic>
      <p:sp>
        <p:nvSpPr>
          <p:cNvPr id="1863" name="Google Shape;1863;p45"/>
          <p:cNvSpPr/>
          <p:nvPr/>
        </p:nvSpPr>
        <p:spPr>
          <a:xfrm>
            <a:off x="7172975" y="660548"/>
            <a:ext cx="682337" cy="313702"/>
          </a:xfrm>
          <a:custGeom>
            <a:avLst/>
            <a:gdLst/>
            <a:ahLst/>
            <a:cxnLst/>
            <a:rect l="l" t="t" r="r" b="b"/>
            <a:pathLst>
              <a:path w="70837" h="32567" extrusionOk="0">
                <a:moveTo>
                  <a:pt x="44028" y="1"/>
                </a:moveTo>
                <a:cubicBezTo>
                  <a:pt x="38418" y="1"/>
                  <a:pt x="33725" y="3926"/>
                  <a:pt x="32543" y="9179"/>
                </a:cubicBezTo>
                <a:cubicBezTo>
                  <a:pt x="31291" y="8738"/>
                  <a:pt x="29946" y="8497"/>
                  <a:pt x="28542" y="8497"/>
                </a:cubicBezTo>
                <a:cubicBezTo>
                  <a:pt x="23176" y="8497"/>
                  <a:pt x="18630" y="12011"/>
                  <a:pt x="17078" y="16863"/>
                </a:cubicBezTo>
                <a:cubicBezTo>
                  <a:pt x="16049" y="14982"/>
                  <a:pt x="14050" y="13707"/>
                  <a:pt x="11755" y="13707"/>
                </a:cubicBezTo>
                <a:cubicBezTo>
                  <a:pt x="8897" y="13707"/>
                  <a:pt x="6501" y="15687"/>
                  <a:pt x="5860" y="18348"/>
                </a:cubicBezTo>
                <a:cubicBezTo>
                  <a:pt x="5248" y="17643"/>
                  <a:pt x="4345" y="17195"/>
                  <a:pt x="3337" y="17195"/>
                </a:cubicBezTo>
                <a:cubicBezTo>
                  <a:pt x="1495" y="17195"/>
                  <a:pt x="1" y="18689"/>
                  <a:pt x="1" y="20532"/>
                </a:cubicBezTo>
                <a:cubicBezTo>
                  <a:pt x="1" y="22374"/>
                  <a:pt x="1495" y="23869"/>
                  <a:pt x="3337" y="23869"/>
                </a:cubicBezTo>
                <a:cubicBezTo>
                  <a:pt x="4559" y="23869"/>
                  <a:pt x="5628" y="23211"/>
                  <a:pt x="6210" y="22230"/>
                </a:cubicBezTo>
                <a:cubicBezTo>
                  <a:pt x="7152" y="24354"/>
                  <a:pt x="9280" y="25838"/>
                  <a:pt x="11755" y="25838"/>
                </a:cubicBezTo>
                <a:cubicBezTo>
                  <a:pt x="13856" y="25838"/>
                  <a:pt x="15704" y="24770"/>
                  <a:pt x="16794" y="23149"/>
                </a:cubicBezTo>
                <a:cubicBezTo>
                  <a:pt x="17989" y="28537"/>
                  <a:pt x="22795" y="32566"/>
                  <a:pt x="28542" y="32566"/>
                </a:cubicBezTo>
                <a:cubicBezTo>
                  <a:pt x="34359" y="32566"/>
                  <a:pt x="39212" y="28439"/>
                  <a:pt x="40333" y="22954"/>
                </a:cubicBezTo>
                <a:cubicBezTo>
                  <a:pt x="41495" y="23338"/>
                  <a:pt x="42736" y="23547"/>
                  <a:pt x="44027" y="23547"/>
                </a:cubicBezTo>
                <a:cubicBezTo>
                  <a:pt x="47136" y="23547"/>
                  <a:pt x="49966" y="22340"/>
                  <a:pt x="52071" y="20370"/>
                </a:cubicBezTo>
                <a:cubicBezTo>
                  <a:pt x="53398" y="21816"/>
                  <a:pt x="55305" y="22725"/>
                  <a:pt x="57424" y="22725"/>
                </a:cubicBezTo>
                <a:cubicBezTo>
                  <a:pt x="59538" y="22725"/>
                  <a:pt x="61442" y="21820"/>
                  <a:pt x="62770" y="20379"/>
                </a:cubicBezTo>
                <a:cubicBezTo>
                  <a:pt x="63462" y="21786"/>
                  <a:pt x="64911" y="22754"/>
                  <a:pt x="66585" y="22754"/>
                </a:cubicBezTo>
                <a:cubicBezTo>
                  <a:pt x="68933" y="22754"/>
                  <a:pt x="70835" y="20852"/>
                  <a:pt x="70835" y="18504"/>
                </a:cubicBezTo>
                <a:cubicBezTo>
                  <a:pt x="70836" y="16155"/>
                  <a:pt x="68933" y="14251"/>
                  <a:pt x="66585" y="14251"/>
                </a:cubicBezTo>
                <a:cubicBezTo>
                  <a:pt x="65889" y="14251"/>
                  <a:pt x="65232" y="14419"/>
                  <a:pt x="64652" y="14715"/>
                </a:cubicBezTo>
                <a:cubicBezTo>
                  <a:pt x="64280" y="11051"/>
                  <a:pt x="61185" y="8192"/>
                  <a:pt x="57424" y="8192"/>
                </a:cubicBezTo>
                <a:cubicBezTo>
                  <a:pt x="56699" y="8192"/>
                  <a:pt x="55999" y="8300"/>
                  <a:pt x="55339" y="8497"/>
                </a:cubicBezTo>
                <a:cubicBezTo>
                  <a:pt x="53920" y="3590"/>
                  <a:pt x="49394" y="1"/>
                  <a:pt x="4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4" name="Google Shape;1864;p45"/>
          <p:cNvGrpSpPr/>
          <p:nvPr/>
        </p:nvGrpSpPr>
        <p:grpSpPr>
          <a:xfrm>
            <a:off x="7627113" y="418175"/>
            <a:ext cx="268198" cy="686037"/>
            <a:chOff x="7627113" y="418175"/>
            <a:chExt cx="268198" cy="686037"/>
          </a:xfrm>
        </p:grpSpPr>
        <p:sp>
          <p:nvSpPr>
            <p:cNvPr id="1865" name="Google Shape;1865;p45"/>
            <p:cNvSpPr/>
            <p:nvPr/>
          </p:nvSpPr>
          <p:spPr>
            <a:xfrm>
              <a:off x="7740975" y="431758"/>
              <a:ext cx="40774" cy="672454"/>
            </a:xfrm>
            <a:custGeom>
              <a:avLst/>
              <a:gdLst/>
              <a:ahLst/>
              <a:cxnLst/>
              <a:rect l="l" t="t" r="r" b="b"/>
              <a:pathLst>
                <a:path w="4233" h="69811" extrusionOk="0">
                  <a:moveTo>
                    <a:pt x="1454" y="0"/>
                  </a:moveTo>
                  <a:lnTo>
                    <a:pt x="0" y="69811"/>
                  </a:lnTo>
                  <a:lnTo>
                    <a:pt x="4233" y="69811"/>
                  </a:lnTo>
                  <a:lnTo>
                    <a:pt x="2778"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5"/>
            <p:cNvSpPr/>
            <p:nvPr/>
          </p:nvSpPr>
          <p:spPr>
            <a:xfrm>
              <a:off x="7627113" y="745252"/>
              <a:ext cx="268198" cy="152511"/>
            </a:xfrm>
            <a:custGeom>
              <a:avLst/>
              <a:gdLst/>
              <a:ahLst/>
              <a:cxnLst/>
              <a:rect l="l" t="t" r="r" b="b"/>
              <a:pathLst>
                <a:path w="27843" h="15833" extrusionOk="0">
                  <a:moveTo>
                    <a:pt x="13839" y="0"/>
                  </a:moveTo>
                  <a:cubicBezTo>
                    <a:pt x="13451" y="0"/>
                    <a:pt x="13064" y="156"/>
                    <a:pt x="12779" y="466"/>
                  </a:cubicBezTo>
                  <a:lnTo>
                    <a:pt x="852" y="13411"/>
                  </a:lnTo>
                  <a:cubicBezTo>
                    <a:pt x="0" y="14336"/>
                    <a:pt x="656" y="15832"/>
                    <a:pt x="1913" y="15832"/>
                  </a:cubicBezTo>
                  <a:lnTo>
                    <a:pt x="25926" y="15832"/>
                  </a:lnTo>
                  <a:cubicBezTo>
                    <a:pt x="27188" y="15832"/>
                    <a:pt x="27842" y="14327"/>
                    <a:pt x="26981" y="13404"/>
                  </a:cubicBezTo>
                  <a:lnTo>
                    <a:pt x="14893" y="460"/>
                  </a:lnTo>
                  <a:cubicBezTo>
                    <a:pt x="14608" y="154"/>
                    <a:pt x="14224" y="0"/>
                    <a:pt x="138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5"/>
            <p:cNvSpPr/>
            <p:nvPr/>
          </p:nvSpPr>
          <p:spPr>
            <a:xfrm>
              <a:off x="7643787" y="655954"/>
              <a:ext cx="233405" cy="123922"/>
            </a:xfrm>
            <a:custGeom>
              <a:avLst/>
              <a:gdLst/>
              <a:ahLst/>
              <a:cxnLst/>
              <a:rect l="l" t="t" r="r" b="b"/>
              <a:pathLst>
                <a:path w="24231" h="12865" extrusionOk="0">
                  <a:moveTo>
                    <a:pt x="12051" y="1"/>
                  </a:moveTo>
                  <a:cubicBezTo>
                    <a:pt x="11685" y="1"/>
                    <a:pt x="11319" y="139"/>
                    <a:pt x="11038" y="416"/>
                  </a:cubicBezTo>
                  <a:lnTo>
                    <a:pt x="919" y="10394"/>
                  </a:lnTo>
                  <a:cubicBezTo>
                    <a:pt x="0" y="11301"/>
                    <a:pt x="641" y="12864"/>
                    <a:pt x="1932" y="12864"/>
                  </a:cubicBezTo>
                  <a:lnTo>
                    <a:pt x="22297" y="12864"/>
                  </a:lnTo>
                  <a:cubicBezTo>
                    <a:pt x="23592" y="12864"/>
                    <a:pt x="24231" y="11290"/>
                    <a:pt x="23303" y="10387"/>
                  </a:cubicBezTo>
                  <a:lnTo>
                    <a:pt x="13059" y="409"/>
                  </a:lnTo>
                  <a:cubicBezTo>
                    <a:pt x="12779" y="137"/>
                    <a:pt x="12415" y="1"/>
                    <a:pt x="120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5"/>
            <p:cNvSpPr/>
            <p:nvPr/>
          </p:nvSpPr>
          <p:spPr>
            <a:xfrm>
              <a:off x="7657726" y="581608"/>
              <a:ext cx="204286" cy="102682"/>
            </a:xfrm>
            <a:custGeom>
              <a:avLst/>
              <a:gdLst/>
              <a:ahLst/>
              <a:cxnLst/>
              <a:rect l="l" t="t" r="r" b="b"/>
              <a:pathLst>
                <a:path w="21208" h="10660" extrusionOk="0">
                  <a:moveTo>
                    <a:pt x="10554" y="1"/>
                  </a:moveTo>
                  <a:cubicBezTo>
                    <a:pt x="10208" y="1"/>
                    <a:pt x="9862" y="125"/>
                    <a:pt x="9587" y="372"/>
                  </a:cubicBezTo>
                  <a:lnTo>
                    <a:pt x="981" y="8146"/>
                  </a:lnTo>
                  <a:cubicBezTo>
                    <a:pt x="1" y="9032"/>
                    <a:pt x="627" y="10659"/>
                    <a:pt x="1949" y="10659"/>
                  </a:cubicBezTo>
                  <a:lnTo>
                    <a:pt x="19257" y="10659"/>
                  </a:lnTo>
                  <a:cubicBezTo>
                    <a:pt x="20582" y="10659"/>
                    <a:pt x="21208" y="9022"/>
                    <a:pt x="20218" y="8141"/>
                  </a:cubicBezTo>
                  <a:lnTo>
                    <a:pt x="11513" y="367"/>
                  </a:lnTo>
                  <a:cubicBezTo>
                    <a:pt x="11241" y="123"/>
                    <a:pt x="10898" y="1"/>
                    <a:pt x="10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5"/>
            <p:cNvSpPr/>
            <p:nvPr/>
          </p:nvSpPr>
          <p:spPr>
            <a:xfrm>
              <a:off x="7669700" y="518714"/>
              <a:ext cx="179348" cy="86500"/>
            </a:xfrm>
            <a:custGeom>
              <a:avLst/>
              <a:gdLst/>
              <a:ahLst/>
              <a:cxnLst/>
              <a:rect l="l" t="t" r="r" b="b"/>
              <a:pathLst>
                <a:path w="18619" h="8980" extrusionOk="0">
                  <a:moveTo>
                    <a:pt x="9271" y="1"/>
                  </a:moveTo>
                  <a:cubicBezTo>
                    <a:pt x="8943" y="1"/>
                    <a:pt x="8614" y="112"/>
                    <a:pt x="8347" y="336"/>
                  </a:cubicBezTo>
                  <a:lnTo>
                    <a:pt x="1037" y="6428"/>
                  </a:lnTo>
                  <a:cubicBezTo>
                    <a:pt x="0" y="7292"/>
                    <a:pt x="611" y="8980"/>
                    <a:pt x="1962" y="8980"/>
                  </a:cubicBezTo>
                  <a:lnTo>
                    <a:pt x="16656" y="8980"/>
                  </a:lnTo>
                  <a:cubicBezTo>
                    <a:pt x="18009" y="8980"/>
                    <a:pt x="18618" y="7285"/>
                    <a:pt x="17575" y="6422"/>
                  </a:cubicBezTo>
                  <a:lnTo>
                    <a:pt x="10189" y="331"/>
                  </a:lnTo>
                  <a:cubicBezTo>
                    <a:pt x="9923" y="111"/>
                    <a:pt x="9597" y="1"/>
                    <a:pt x="92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5"/>
            <p:cNvSpPr/>
            <p:nvPr/>
          </p:nvSpPr>
          <p:spPr>
            <a:xfrm>
              <a:off x="7680171" y="464837"/>
              <a:ext cx="157568" cy="73852"/>
            </a:xfrm>
            <a:custGeom>
              <a:avLst/>
              <a:gdLst/>
              <a:ahLst/>
              <a:cxnLst/>
              <a:rect l="l" t="t" r="r" b="b"/>
              <a:pathLst>
                <a:path w="16358" h="7667" extrusionOk="0">
                  <a:moveTo>
                    <a:pt x="8149" y="1"/>
                  </a:moveTo>
                  <a:cubicBezTo>
                    <a:pt x="7837" y="1"/>
                    <a:pt x="7526" y="102"/>
                    <a:pt x="7266" y="303"/>
                  </a:cubicBezTo>
                  <a:lnTo>
                    <a:pt x="1088" y="5081"/>
                  </a:lnTo>
                  <a:cubicBezTo>
                    <a:pt x="1" y="5924"/>
                    <a:pt x="596" y="7666"/>
                    <a:pt x="1972" y="7666"/>
                  </a:cubicBezTo>
                  <a:lnTo>
                    <a:pt x="14384" y="7666"/>
                  </a:lnTo>
                  <a:cubicBezTo>
                    <a:pt x="15764" y="7666"/>
                    <a:pt x="16357" y="5915"/>
                    <a:pt x="15262" y="5077"/>
                  </a:cubicBezTo>
                  <a:lnTo>
                    <a:pt x="9026" y="298"/>
                  </a:lnTo>
                  <a:cubicBezTo>
                    <a:pt x="8767" y="100"/>
                    <a:pt x="8458" y="1"/>
                    <a:pt x="8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5"/>
            <p:cNvSpPr/>
            <p:nvPr/>
          </p:nvSpPr>
          <p:spPr>
            <a:xfrm>
              <a:off x="7689458" y="418175"/>
              <a:ext cx="138265" cy="63777"/>
            </a:xfrm>
            <a:custGeom>
              <a:avLst/>
              <a:gdLst/>
              <a:ahLst/>
              <a:cxnLst/>
              <a:rect l="l" t="t" r="r" b="b"/>
              <a:pathLst>
                <a:path w="14354" h="6621" extrusionOk="0">
                  <a:moveTo>
                    <a:pt x="7152" y="0"/>
                  </a:moveTo>
                  <a:cubicBezTo>
                    <a:pt x="6857" y="0"/>
                    <a:pt x="6561" y="91"/>
                    <a:pt x="6309" y="273"/>
                  </a:cubicBezTo>
                  <a:lnTo>
                    <a:pt x="1135" y="4007"/>
                  </a:lnTo>
                  <a:cubicBezTo>
                    <a:pt x="0" y="4827"/>
                    <a:pt x="580" y="6621"/>
                    <a:pt x="1980" y="6621"/>
                  </a:cubicBezTo>
                  <a:lnTo>
                    <a:pt x="12373" y="6621"/>
                  </a:lnTo>
                  <a:cubicBezTo>
                    <a:pt x="13776" y="6621"/>
                    <a:pt x="14353" y="4820"/>
                    <a:pt x="13213" y="4004"/>
                  </a:cubicBezTo>
                  <a:lnTo>
                    <a:pt x="7992" y="271"/>
                  </a:lnTo>
                  <a:cubicBezTo>
                    <a:pt x="7741" y="90"/>
                    <a:pt x="7447" y="0"/>
                    <a:pt x="7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 name="Google Shape;1872;p45"/>
          <p:cNvGrpSpPr/>
          <p:nvPr/>
        </p:nvGrpSpPr>
        <p:grpSpPr>
          <a:xfrm>
            <a:off x="7758899" y="980373"/>
            <a:ext cx="343394" cy="123925"/>
            <a:chOff x="7758899" y="980373"/>
            <a:chExt cx="343394" cy="123925"/>
          </a:xfrm>
        </p:grpSpPr>
        <p:sp>
          <p:nvSpPr>
            <p:cNvPr id="1873" name="Google Shape;1873;p45"/>
            <p:cNvSpPr/>
            <p:nvPr/>
          </p:nvSpPr>
          <p:spPr>
            <a:xfrm>
              <a:off x="7813573" y="980373"/>
              <a:ext cx="247743" cy="123897"/>
            </a:xfrm>
            <a:custGeom>
              <a:avLst/>
              <a:gdLst/>
              <a:ahLst/>
              <a:cxnLst/>
              <a:rect l="l" t="t" r="r" b="b"/>
              <a:pathLst>
                <a:path w="8863" h="4432" extrusionOk="0">
                  <a:moveTo>
                    <a:pt x="4431" y="1"/>
                  </a:moveTo>
                  <a:cubicBezTo>
                    <a:pt x="1985" y="1"/>
                    <a:pt x="0" y="1984"/>
                    <a:pt x="0" y="4432"/>
                  </a:cubicBezTo>
                  <a:lnTo>
                    <a:pt x="8863" y="4432"/>
                  </a:lnTo>
                  <a:cubicBezTo>
                    <a:pt x="8863" y="1985"/>
                    <a:pt x="6878" y="1"/>
                    <a:pt x="44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5"/>
            <p:cNvSpPr/>
            <p:nvPr/>
          </p:nvSpPr>
          <p:spPr>
            <a:xfrm>
              <a:off x="7758899" y="1029574"/>
              <a:ext cx="149350" cy="74724"/>
            </a:xfrm>
            <a:custGeom>
              <a:avLst/>
              <a:gdLst/>
              <a:ahLst/>
              <a:cxnLst/>
              <a:rect l="l" t="t" r="r" b="b"/>
              <a:pathLst>
                <a:path w="5343" h="2673" extrusionOk="0">
                  <a:moveTo>
                    <a:pt x="2672" y="1"/>
                  </a:moveTo>
                  <a:cubicBezTo>
                    <a:pt x="1197" y="1"/>
                    <a:pt x="1" y="1198"/>
                    <a:pt x="1" y="2673"/>
                  </a:cubicBezTo>
                  <a:lnTo>
                    <a:pt x="5343" y="2673"/>
                  </a:lnTo>
                  <a:cubicBezTo>
                    <a:pt x="5343" y="1196"/>
                    <a:pt x="4148" y="1"/>
                    <a:pt x="26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5"/>
            <p:cNvSpPr/>
            <p:nvPr/>
          </p:nvSpPr>
          <p:spPr>
            <a:xfrm>
              <a:off x="7853042" y="1051602"/>
              <a:ext cx="105381" cy="52695"/>
            </a:xfrm>
            <a:custGeom>
              <a:avLst/>
              <a:gdLst/>
              <a:ahLst/>
              <a:cxnLst/>
              <a:rect l="l" t="t" r="r" b="b"/>
              <a:pathLst>
                <a:path w="3770" h="1885" extrusionOk="0">
                  <a:moveTo>
                    <a:pt x="1885" y="0"/>
                  </a:moveTo>
                  <a:cubicBezTo>
                    <a:pt x="844" y="0"/>
                    <a:pt x="1" y="844"/>
                    <a:pt x="1" y="1885"/>
                  </a:cubicBezTo>
                  <a:lnTo>
                    <a:pt x="3768" y="1885"/>
                  </a:lnTo>
                  <a:cubicBezTo>
                    <a:pt x="3770" y="844"/>
                    <a:pt x="2926"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5"/>
            <p:cNvSpPr/>
            <p:nvPr/>
          </p:nvSpPr>
          <p:spPr>
            <a:xfrm>
              <a:off x="8004375" y="1055320"/>
              <a:ext cx="97918" cy="48977"/>
            </a:xfrm>
            <a:custGeom>
              <a:avLst/>
              <a:gdLst/>
              <a:ahLst/>
              <a:cxnLst/>
              <a:rect l="l" t="t" r="r" b="b"/>
              <a:pathLst>
                <a:path w="3503" h="1752" extrusionOk="0">
                  <a:moveTo>
                    <a:pt x="1752" y="0"/>
                  </a:moveTo>
                  <a:cubicBezTo>
                    <a:pt x="785" y="0"/>
                    <a:pt x="1" y="784"/>
                    <a:pt x="1" y="1752"/>
                  </a:cubicBezTo>
                  <a:lnTo>
                    <a:pt x="3502" y="1752"/>
                  </a:lnTo>
                  <a:cubicBezTo>
                    <a:pt x="3502" y="783"/>
                    <a:pt x="2720"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61"/>
                                        </p:tgtEl>
                                        <p:attrNameLst>
                                          <p:attrName>style.visibility</p:attrName>
                                        </p:attrNameLst>
                                      </p:cBhvr>
                                      <p:to>
                                        <p:strVal val="visible"/>
                                      </p:to>
                                    </p:set>
                                    <p:animEffect transition="in" filter="fade">
                                      <p:cBhvr>
                                        <p:cTn id="7" dur="1000"/>
                                        <p:tgtEl>
                                          <p:spTgt spid="1861"/>
                                        </p:tgtEl>
                                      </p:cBhvr>
                                    </p:animEffect>
                                  </p:childTnLst>
                                </p:cTn>
                              </p:par>
                              <p:par>
                                <p:cTn id="8" presetID="10" presetClass="entr" presetSubtype="0" fill="hold" nodeType="withEffect">
                                  <p:stCondLst>
                                    <p:cond delay="0"/>
                                  </p:stCondLst>
                                  <p:childTnLst>
                                    <p:set>
                                      <p:cBhvr>
                                        <p:cTn id="9" dur="1" fill="hold">
                                          <p:stCondLst>
                                            <p:cond delay="0"/>
                                          </p:stCondLst>
                                        </p:cTn>
                                        <p:tgtEl>
                                          <p:spTgt spid="1863"/>
                                        </p:tgtEl>
                                        <p:attrNameLst>
                                          <p:attrName>style.visibility</p:attrName>
                                        </p:attrNameLst>
                                      </p:cBhvr>
                                      <p:to>
                                        <p:strVal val="visible"/>
                                      </p:to>
                                    </p:set>
                                    <p:animEffect transition="in" filter="fade">
                                      <p:cBhvr>
                                        <p:cTn id="10" dur="1000"/>
                                        <p:tgtEl>
                                          <p:spTgt spid="1863"/>
                                        </p:tgtEl>
                                      </p:cBhvr>
                                    </p:animEffect>
                                  </p:childTnLst>
                                </p:cTn>
                              </p:par>
                              <p:par>
                                <p:cTn id="11" presetID="10" presetClass="entr" presetSubtype="0" fill="hold" nodeType="withEffect">
                                  <p:stCondLst>
                                    <p:cond delay="0"/>
                                  </p:stCondLst>
                                  <p:childTnLst>
                                    <p:set>
                                      <p:cBhvr>
                                        <p:cTn id="12" dur="1" fill="hold">
                                          <p:stCondLst>
                                            <p:cond delay="0"/>
                                          </p:stCondLst>
                                        </p:cTn>
                                        <p:tgtEl>
                                          <p:spTgt spid="1862"/>
                                        </p:tgtEl>
                                        <p:attrNameLst>
                                          <p:attrName>style.visibility</p:attrName>
                                        </p:attrNameLst>
                                      </p:cBhvr>
                                      <p:to>
                                        <p:strVal val="visible"/>
                                      </p:to>
                                    </p:set>
                                    <p:animEffect transition="in" filter="fade">
                                      <p:cBhvr>
                                        <p:cTn id="13" dur="1000"/>
                                        <p:tgtEl>
                                          <p:spTgt spid="186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844"/>
                                        </p:tgtEl>
                                        <p:attrNameLst>
                                          <p:attrName>style.visibility</p:attrName>
                                        </p:attrNameLst>
                                      </p:cBhvr>
                                      <p:to>
                                        <p:strVal val="visible"/>
                                      </p:to>
                                    </p:set>
                                    <p:animEffect transition="in" filter="fade">
                                      <p:cBhvr>
                                        <p:cTn id="18" dur="1000"/>
                                        <p:tgtEl>
                                          <p:spTgt spid="1844"/>
                                        </p:tgtEl>
                                      </p:cBhvr>
                                    </p:animEffect>
                                  </p:childTnLst>
                                </p:cTn>
                              </p:par>
                              <p:par>
                                <p:cTn id="19" presetID="10" presetClass="entr" presetSubtype="0" fill="hold" nodeType="withEffect">
                                  <p:stCondLst>
                                    <p:cond delay="0"/>
                                  </p:stCondLst>
                                  <p:childTnLst>
                                    <p:set>
                                      <p:cBhvr>
                                        <p:cTn id="20" dur="1" fill="hold">
                                          <p:stCondLst>
                                            <p:cond delay="0"/>
                                          </p:stCondLst>
                                        </p:cTn>
                                        <p:tgtEl>
                                          <p:spTgt spid="1859"/>
                                        </p:tgtEl>
                                        <p:attrNameLst>
                                          <p:attrName>style.visibility</p:attrName>
                                        </p:attrNameLst>
                                      </p:cBhvr>
                                      <p:to>
                                        <p:strVal val="visible"/>
                                      </p:to>
                                    </p:set>
                                    <p:animEffect transition="in" filter="fade">
                                      <p:cBhvr>
                                        <p:cTn id="21" dur="1000"/>
                                        <p:tgtEl>
                                          <p:spTgt spid="1859"/>
                                        </p:tgtEl>
                                      </p:cBhvr>
                                    </p:animEffect>
                                  </p:childTnLst>
                                </p:cTn>
                              </p:par>
                              <p:par>
                                <p:cTn id="22" presetID="10" presetClass="entr" presetSubtype="0" fill="hold" nodeType="withEffect">
                                  <p:stCondLst>
                                    <p:cond delay="0"/>
                                  </p:stCondLst>
                                  <p:childTnLst>
                                    <p:set>
                                      <p:cBhvr>
                                        <p:cTn id="23" dur="1" fill="hold">
                                          <p:stCondLst>
                                            <p:cond delay="0"/>
                                          </p:stCondLst>
                                        </p:cTn>
                                        <p:tgtEl>
                                          <p:spTgt spid="1860"/>
                                        </p:tgtEl>
                                        <p:attrNameLst>
                                          <p:attrName>style.visibility</p:attrName>
                                        </p:attrNameLst>
                                      </p:cBhvr>
                                      <p:to>
                                        <p:strVal val="visible"/>
                                      </p:to>
                                    </p:set>
                                    <p:animEffect transition="in" filter="fade">
                                      <p:cBhvr>
                                        <p:cTn id="24" dur="1000"/>
                                        <p:tgtEl>
                                          <p:spTgt spid="1860"/>
                                        </p:tgtEl>
                                      </p:cBhvr>
                                    </p:animEffect>
                                  </p:childTnLst>
                                </p:cTn>
                              </p:par>
                              <p:par>
                                <p:cTn id="25" presetID="10" presetClass="entr" presetSubtype="0" fill="hold" nodeType="withEffect">
                                  <p:stCondLst>
                                    <p:cond delay="0"/>
                                  </p:stCondLst>
                                  <p:childTnLst>
                                    <p:set>
                                      <p:cBhvr>
                                        <p:cTn id="26" dur="1" fill="hold">
                                          <p:stCondLst>
                                            <p:cond delay="0"/>
                                          </p:stCondLst>
                                        </p:cTn>
                                        <p:tgtEl>
                                          <p:spTgt spid="1872"/>
                                        </p:tgtEl>
                                        <p:attrNameLst>
                                          <p:attrName>style.visibility</p:attrName>
                                        </p:attrNameLst>
                                      </p:cBhvr>
                                      <p:to>
                                        <p:strVal val="visible"/>
                                      </p:to>
                                    </p:set>
                                    <p:animEffect transition="in" filter="fade">
                                      <p:cBhvr>
                                        <p:cTn id="27" dur="1000"/>
                                        <p:tgtEl>
                                          <p:spTgt spid="1872"/>
                                        </p:tgtEl>
                                      </p:cBhvr>
                                    </p:animEffect>
                                  </p:childTnLst>
                                </p:cTn>
                              </p:par>
                              <p:par>
                                <p:cTn id="28" presetID="10" presetClass="entr" presetSubtype="0" fill="hold" nodeType="withEffect">
                                  <p:stCondLst>
                                    <p:cond delay="0"/>
                                  </p:stCondLst>
                                  <p:childTnLst>
                                    <p:set>
                                      <p:cBhvr>
                                        <p:cTn id="29" dur="1" fill="hold">
                                          <p:stCondLst>
                                            <p:cond delay="0"/>
                                          </p:stCondLst>
                                        </p:cTn>
                                        <p:tgtEl>
                                          <p:spTgt spid="1864"/>
                                        </p:tgtEl>
                                        <p:attrNameLst>
                                          <p:attrName>style.visibility</p:attrName>
                                        </p:attrNameLst>
                                      </p:cBhvr>
                                      <p:to>
                                        <p:strVal val="visible"/>
                                      </p:to>
                                    </p:set>
                                    <p:animEffect transition="in" filter="fade">
                                      <p:cBhvr>
                                        <p:cTn id="30" dur="1000"/>
                                        <p:tgtEl>
                                          <p:spTgt spid="1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011"/>
        <p:cNvGrpSpPr/>
        <p:nvPr/>
      </p:nvGrpSpPr>
      <p:grpSpPr>
        <a:xfrm>
          <a:off x="0" y="0"/>
          <a:ext cx="0" cy="0"/>
          <a:chOff x="0" y="0"/>
          <a:chExt cx="0" cy="0"/>
        </a:xfrm>
      </p:grpSpPr>
      <p:sp>
        <p:nvSpPr>
          <p:cNvPr id="2012" name="Google Shape;2012;p48"/>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Kawaii avatars icon pack</a:t>
            </a:r>
            <a:endParaRPr/>
          </a:p>
        </p:txBody>
      </p:sp>
      <p:grpSp>
        <p:nvGrpSpPr>
          <p:cNvPr id="2013" name="Google Shape;2013;p48"/>
          <p:cNvGrpSpPr/>
          <p:nvPr/>
        </p:nvGrpSpPr>
        <p:grpSpPr>
          <a:xfrm>
            <a:off x="7476358" y="4280915"/>
            <a:ext cx="281592" cy="322515"/>
            <a:chOff x="7476358" y="4280915"/>
            <a:chExt cx="281592" cy="322515"/>
          </a:xfrm>
        </p:grpSpPr>
        <p:sp>
          <p:nvSpPr>
            <p:cNvPr id="2014" name="Google Shape;2014;p48"/>
            <p:cNvSpPr/>
            <p:nvPr/>
          </p:nvSpPr>
          <p:spPr>
            <a:xfrm>
              <a:off x="7476358" y="4280915"/>
              <a:ext cx="281592" cy="261098"/>
            </a:xfrm>
            <a:custGeom>
              <a:avLst/>
              <a:gdLst/>
              <a:ahLst/>
              <a:cxnLst/>
              <a:rect l="l" t="t" r="r" b="b"/>
              <a:pathLst>
                <a:path w="8354" h="7746" extrusionOk="0">
                  <a:moveTo>
                    <a:pt x="3116" y="1"/>
                  </a:moveTo>
                  <a:cubicBezTo>
                    <a:pt x="2591" y="1"/>
                    <a:pt x="2134" y="292"/>
                    <a:pt x="1896" y="721"/>
                  </a:cubicBezTo>
                  <a:cubicBezTo>
                    <a:pt x="1806" y="703"/>
                    <a:pt x="1712" y="694"/>
                    <a:pt x="1620" y="694"/>
                  </a:cubicBezTo>
                  <a:cubicBezTo>
                    <a:pt x="850" y="694"/>
                    <a:pt x="228" y="1318"/>
                    <a:pt x="228" y="2086"/>
                  </a:cubicBezTo>
                  <a:cubicBezTo>
                    <a:pt x="228" y="2346"/>
                    <a:pt x="298" y="2587"/>
                    <a:pt x="422" y="2795"/>
                  </a:cubicBezTo>
                  <a:cubicBezTo>
                    <a:pt x="162" y="3046"/>
                    <a:pt x="1" y="3400"/>
                    <a:pt x="1" y="3790"/>
                  </a:cubicBezTo>
                  <a:cubicBezTo>
                    <a:pt x="1" y="4122"/>
                    <a:pt x="117" y="4427"/>
                    <a:pt x="313" y="4668"/>
                  </a:cubicBezTo>
                  <a:cubicBezTo>
                    <a:pt x="119" y="4907"/>
                    <a:pt x="1" y="5213"/>
                    <a:pt x="1" y="5547"/>
                  </a:cubicBezTo>
                  <a:cubicBezTo>
                    <a:pt x="1" y="6118"/>
                    <a:pt x="347" y="6610"/>
                    <a:pt x="841" y="6825"/>
                  </a:cubicBezTo>
                  <a:cubicBezTo>
                    <a:pt x="1032" y="7362"/>
                    <a:pt x="1546" y="7746"/>
                    <a:pt x="2150" y="7746"/>
                  </a:cubicBezTo>
                  <a:cubicBezTo>
                    <a:pt x="2920" y="7746"/>
                    <a:pt x="3542" y="7122"/>
                    <a:pt x="3542" y="6354"/>
                  </a:cubicBezTo>
                  <a:lnTo>
                    <a:pt x="4813" y="6354"/>
                  </a:lnTo>
                  <a:cubicBezTo>
                    <a:pt x="4813" y="7124"/>
                    <a:pt x="5438" y="7746"/>
                    <a:pt x="6204" y="7746"/>
                  </a:cubicBezTo>
                  <a:cubicBezTo>
                    <a:pt x="6808" y="7746"/>
                    <a:pt x="7323" y="7363"/>
                    <a:pt x="7515" y="6825"/>
                  </a:cubicBezTo>
                  <a:cubicBezTo>
                    <a:pt x="8009" y="6610"/>
                    <a:pt x="8354" y="6118"/>
                    <a:pt x="8354" y="5547"/>
                  </a:cubicBezTo>
                  <a:cubicBezTo>
                    <a:pt x="8354" y="5213"/>
                    <a:pt x="8237" y="4910"/>
                    <a:pt x="8042" y="4668"/>
                  </a:cubicBezTo>
                  <a:cubicBezTo>
                    <a:pt x="8236" y="4429"/>
                    <a:pt x="8354" y="4122"/>
                    <a:pt x="8354" y="3790"/>
                  </a:cubicBezTo>
                  <a:cubicBezTo>
                    <a:pt x="8354" y="3400"/>
                    <a:pt x="8193" y="3046"/>
                    <a:pt x="7934" y="2795"/>
                  </a:cubicBezTo>
                  <a:cubicBezTo>
                    <a:pt x="8057" y="2587"/>
                    <a:pt x="8128" y="2343"/>
                    <a:pt x="8128" y="2086"/>
                  </a:cubicBezTo>
                  <a:cubicBezTo>
                    <a:pt x="8128" y="1316"/>
                    <a:pt x="7503" y="694"/>
                    <a:pt x="6735" y="694"/>
                  </a:cubicBezTo>
                  <a:cubicBezTo>
                    <a:pt x="6641" y="694"/>
                    <a:pt x="6548" y="703"/>
                    <a:pt x="6459" y="721"/>
                  </a:cubicBezTo>
                  <a:cubicBezTo>
                    <a:pt x="6222" y="292"/>
                    <a:pt x="5763" y="1"/>
                    <a:pt x="5239" y="1"/>
                  </a:cubicBezTo>
                  <a:cubicBezTo>
                    <a:pt x="4813" y="1"/>
                    <a:pt x="4433" y="191"/>
                    <a:pt x="4177" y="493"/>
                  </a:cubicBezTo>
                  <a:cubicBezTo>
                    <a:pt x="3922" y="191"/>
                    <a:pt x="3542" y="1"/>
                    <a:pt x="3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8"/>
            <p:cNvSpPr/>
            <p:nvPr/>
          </p:nvSpPr>
          <p:spPr>
            <a:xfrm>
              <a:off x="7491392" y="4533218"/>
              <a:ext cx="50595" cy="70213"/>
            </a:xfrm>
            <a:custGeom>
              <a:avLst/>
              <a:gdLst/>
              <a:ahLst/>
              <a:cxnLst/>
              <a:rect l="l" t="t" r="r" b="b"/>
              <a:pathLst>
                <a:path w="1501" h="2083" extrusionOk="0">
                  <a:moveTo>
                    <a:pt x="1501" y="1"/>
                  </a:moveTo>
                  <a:cubicBezTo>
                    <a:pt x="205" y="208"/>
                    <a:pt x="23" y="1367"/>
                    <a:pt x="3" y="1860"/>
                  </a:cubicBezTo>
                  <a:cubicBezTo>
                    <a:pt x="0" y="1981"/>
                    <a:pt x="97" y="2083"/>
                    <a:pt x="218" y="2083"/>
                  </a:cubicBezTo>
                  <a:lnTo>
                    <a:pt x="1501" y="2083"/>
                  </a:lnTo>
                  <a:lnTo>
                    <a:pt x="15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8"/>
            <p:cNvSpPr/>
            <p:nvPr/>
          </p:nvSpPr>
          <p:spPr>
            <a:xfrm>
              <a:off x="7692292" y="4533218"/>
              <a:ext cx="50629" cy="70213"/>
            </a:xfrm>
            <a:custGeom>
              <a:avLst/>
              <a:gdLst/>
              <a:ahLst/>
              <a:cxnLst/>
              <a:rect l="l" t="t" r="r" b="b"/>
              <a:pathLst>
                <a:path w="1502" h="2083" extrusionOk="0">
                  <a:moveTo>
                    <a:pt x="0" y="1"/>
                  </a:moveTo>
                  <a:lnTo>
                    <a:pt x="0" y="2083"/>
                  </a:lnTo>
                  <a:lnTo>
                    <a:pt x="1283" y="2083"/>
                  </a:lnTo>
                  <a:cubicBezTo>
                    <a:pt x="1404" y="2083"/>
                    <a:pt x="1501" y="1981"/>
                    <a:pt x="1498" y="1860"/>
                  </a:cubicBezTo>
                  <a:cubicBezTo>
                    <a:pt x="1479" y="1367"/>
                    <a:pt x="1295" y="2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8"/>
            <p:cNvSpPr/>
            <p:nvPr/>
          </p:nvSpPr>
          <p:spPr>
            <a:xfrm>
              <a:off x="7514313" y="4500555"/>
              <a:ext cx="205717" cy="102875"/>
            </a:xfrm>
            <a:custGeom>
              <a:avLst/>
              <a:gdLst/>
              <a:ahLst/>
              <a:cxnLst/>
              <a:rect l="l" t="t" r="r" b="b"/>
              <a:pathLst>
                <a:path w="6103" h="3052" extrusionOk="0">
                  <a:moveTo>
                    <a:pt x="3051" y="1"/>
                  </a:moveTo>
                  <a:cubicBezTo>
                    <a:pt x="1367" y="1"/>
                    <a:pt x="0" y="1366"/>
                    <a:pt x="0" y="3052"/>
                  </a:cubicBezTo>
                  <a:lnTo>
                    <a:pt x="6102" y="3052"/>
                  </a:lnTo>
                  <a:cubicBezTo>
                    <a:pt x="6102" y="1366"/>
                    <a:pt x="4738" y="1"/>
                    <a:pt x="3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8"/>
            <p:cNvSpPr/>
            <p:nvPr/>
          </p:nvSpPr>
          <p:spPr>
            <a:xfrm>
              <a:off x="7543875" y="4500555"/>
              <a:ext cx="146560" cy="65291"/>
            </a:xfrm>
            <a:custGeom>
              <a:avLst/>
              <a:gdLst/>
              <a:ahLst/>
              <a:cxnLst/>
              <a:rect l="l" t="t" r="r" b="b"/>
              <a:pathLst>
                <a:path w="4348" h="1937" extrusionOk="0">
                  <a:moveTo>
                    <a:pt x="2174" y="1"/>
                  </a:moveTo>
                  <a:cubicBezTo>
                    <a:pt x="1324" y="1"/>
                    <a:pt x="554" y="348"/>
                    <a:pt x="1" y="910"/>
                  </a:cubicBezTo>
                  <a:cubicBezTo>
                    <a:pt x="517" y="1536"/>
                    <a:pt x="1300" y="1937"/>
                    <a:pt x="2174" y="1937"/>
                  </a:cubicBezTo>
                  <a:cubicBezTo>
                    <a:pt x="3049" y="1937"/>
                    <a:pt x="3832" y="1536"/>
                    <a:pt x="4348" y="910"/>
                  </a:cubicBezTo>
                  <a:cubicBezTo>
                    <a:pt x="3793" y="349"/>
                    <a:pt x="3025" y="1"/>
                    <a:pt x="2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8"/>
            <p:cNvSpPr/>
            <p:nvPr/>
          </p:nvSpPr>
          <p:spPr>
            <a:xfrm>
              <a:off x="7563797" y="4528600"/>
              <a:ext cx="106752" cy="37247"/>
            </a:xfrm>
            <a:custGeom>
              <a:avLst/>
              <a:gdLst/>
              <a:ahLst/>
              <a:cxnLst/>
              <a:rect l="l" t="t" r="r" b="b"/>
              <a:pathLst>
                <a:path w="3167" h="1105" extrusionOk="0">
                  <a:moveTo>
                    <a:pt x="2761" y="0"/>
                  </a:moveTo>
                  <a:lnTo>
                    <a:pt x="2527" y="153"/>
                  </a:lnTo>
                  <a:lnTo>
                    <a:pt x="2927" y="762"/>
                  </a:lnTo>
                  <a:cubicBezTo>
                    <a:pt x="3009" y="718"/>
                    <a:pt x="3090" y="668"/>
                    <a:pt x="3166" y="616"/>
                  </a:cubicBezTo>
                  <a:lnTo>
                    <a:pt x="2761" y="0"/>
                  </a:lnTo>
                  <a:close/>
                  <a:moveTo>
                    <a:pt x="405" y="2"/>
                  </a:moveTo>
                  <a:lnTo>
                    <a:pt x="0" y="619"/>
                  </a:lnTo>
                  <a:cubicBezTo>
                    <a:pt x="78" y="671"/>
                    <a:pt x="157" y="719"/>
                    <a:pt x="239" y="764"/>
                  </a:cubicBezTo>
                  <a:lnTo>
                    <a:pt x="640" y="156"/>
                  </a:lnTo>
                  <a:lnTo>
                    <a:pt x="405" y="2"/>
                  </a:lnTo>
                  <a:close/>
                  <a:moveTo>
                    <a:pt x="1443" y="265"/>
                  </a:moveTo>
                  <a:lnTo>
                    <a:pt x="1443" y="1100"/>
                  </a:lnTo>
                  <a:cubicBezTo>
                    <a:pt x="1491" y="1102"/>
                    <a:pt x="1537" y="1105"/>
                    <a:pt x="1583" y="1105"/>
                  </a:cubicBezTo>
                  <a:cubicBezTo>
                    <a:pt x="1630" y="1105"/>
                    <a:pt x="1678" y="1102"/>
                    <a:pt x="1724" y="1100"/>
                  </a:cubicBezTo>
                  <a:lnTo>
                    <a:pt x="1724" y="265"/>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8"/>
            <p:cNvSpPr/>
            <p:nvPr/>
          </p:nvSpPr>
          <p:spPr>
            <a:xfrm>
              <a:off x="7518122" y="4313173"/>
              <a:ext cx="198065" cy="228638"/>
            </a:xfrm>
            <a:custGeom>
              <a:avLst/>
              <a:gdLst/>
              <a:ahLst/>
              <a:cxnLst/>
              <a:rect l="l" t="t" r="r" b="b"/>
              <a:pathLst>
                <a:path w="5876" h="6783" extrusionOk="0">
                  <a:moveTo>
                    <a:pt x="2938" y="1"/>
                  </a:moveTo>
                  <a:cubicBezTo>
                    <a:pt x="1316" y="1"/>
                    <a:pt x="1" y="1316"/>
                    <a:pt x="1" y="2938"/>
                  </a:cubicBezTo>
                  <a:lnTo>
                    <a:pt x="1" y="3845"/>
                  </a:lnTo>
                  <a:cubicBezTo>
                    <a:pt x="1" y="5467"/>
                    <a:pt x="1316" y="6783"/>
                    <a:pt x="2938" y="6783"/>
                  </a:cubicBezTo>
                  <a:cubicBezTo>
                    <a:pt x="4560" y="6783"/>
                    <a:pt x="5876" y="5467"/>
                    <a:pt x="5876" y="3845"/>
                  </a:cubicBezTo>
                  <a:lnTo>
                    <a:pt x="5876" y="2938"/>
                  </a:lnTo>
                  <a:cubicBezTo>
                    <a:pt x="5876" y="1316"/>
                    <a:pt x="4560" y="1"/>
                    <a:pt x="293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8"/>
            <p:cNvSpPr/>
            <p:nvPr/>
          </p:nvSpPr>
          <p:spPr>
            <a:xfrm>
              <a:off x="754586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8"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8"/>
            <p:cNvSpPr/>
            <p:nvPr/>
          </p:nvSpPr>
          <p:spPr>
            <a:xfrm>
              <a:off x="7678944" y="4408398"/>
              <a:ext cx="9506" cy="22820"/>
            </a:xfrm>
            <a:custGeom>
              <a:avLst/>
              <a:gdLst/>
              <a:ahLst/>
              <a:cxnLst/>
              <a:rect l="l" t="t" r="r" b="b"/>
              <a:pathLst>
                <a:path w="282" h="677" extrusionOk="0">
                  <a:moveTo>
                    <a:pt x="141" y="1"/>
                  </a:moveTo>
                  <a:cubicBezTo>
                    <a:pt x="64" y="1"/>
                    <a:pt x="0" y="64"/>
                    <a:pt x="0" y="141"/>
                  </a:cubicBezTo>
                  <a:lnTo>
                    <a:pt x="0" y="537"/>
                  </a:lnTo>
                  <a:cubicBezTo>
                    <a:pt x="0" y="614"/>
                    <a:pt x="64" y="677"/>
                    <a:pt x="141" y="677"/>
                  </a:cubicBezTo>
                  <a:cubicBezTo>
                    <a:pt x="217" y="677"/>
                    <a:pt x="281" y="614"/>
                    <a:pt x="281" y="537"/>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8"/>
            <p:cNvSpPr/>
            <p:nvPr/>
          </p:nvSpPr>
          <p:spPr>
            <a:xfrm>
              <a:off x="7536932" y="4440150"/>
              <a:ext cx="27337" cy="9472"/>
            </a:xfrm>
            <a:custGeom>
              <a:avLst/>
              <a:gdLst/>
              <a:ahLst/>
              <a:cxnLst/>
              <a:rect l="l" t="t" r="r" b="b"/>
              <a:pathLst>
                <a:path w="811" h="281" extrusionOk="0">
                  <a:moveTo>
                    <a:pt x="140" y="1"/>
                  </a:moveTo>
                  <a:cubicBezTo>
                    <a:pt x="63" y="1"/>
                    <a:pt x="1" y="63"/>
                    <a:pt x="1" y="141"/>
                  </a:cubicBezTo>
                  <a:cubicBezTo>
                    <a:pt x="1" y="217"/>
                    <a:pt x="63" y="280"/>
                    <a:pt x="140" y="280"/>
                  </a:cubicBezTo>
                  <a:lnTo>
                    <a:pt x="670" y="280"/>
                  </a:lnTo>
                  <a:cubicBezTo>
                    <a:pt x="749" y="280"/>
                    <a:pt x="811" y="219"/>
                    <a:pt x="811" y="141"/>
                  </a:cubicBezTo>
                  <a:cubicBezTo>
                    <a:pt x="811" y="63"/>
                    <a:pt x="748" y="1"/>
                    <a:pt x="67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8"/>
            <p:cNvSpPr/>
            <p:nvPr/>
          </p:nvSpPr>
          <p:spPr>
            <a:xfrm>
              <a:off x="7670011" y="4440150"/>
              <a:ext cx="27337" cy="9472"/>
            </a:xfrm>
            <a:custGeom>
              <a:avLst/>
              <a:gdLst/>
              <a:ahLst/>
              <a:cxnLst/>
              <a:rect l="l" t="t" r="r" b="b"/>
              <a:pathLst>
                <a:path w="811" h="281" extrusionOk="0">
                  <a:moveTo>
                    <a:pt x="141" y="1"/>
                  </a:moveTo>
                  <a:cubicBezTo>
                    <a:pt x="63" y="1"/>
                    <a:pt x="0" y="63"/>
                    <a:pt x="0" y="141"/>
                  </a:cubicBezTo>
                  <a:cubicBezTo>
                    <a:pt x="0" y="217"/>
                    <a:pt x="63" y="280"/>
                    <a:pt x="141" y="280"/>
                  </a:cubicBezTo>
                  <a:lnTo>
                    <a:pt x="672" y="280"/>
                  </a:lnTo>
                  <a:cubicBezTo>
                    <a:pt x="748" y="280"/>
                    <a:pt x="811" y="219"/>
                    <a:pt x="811" y="141"/>
                  </a:cubicBezTo>
                  <a:cubicBezTo>
                    <a:pt x="811" y="63"/>
                    <a:pt x="748" y="1"/>
                    <a:pt x="67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8"/>
            <p:cNvSpPr/>
            <p:nvPr/>
          </p:nvSpPr>
          <p:spPr>
            <a:xfrm>
              <a:off x="7495504" y="4308690"/>
              <a:ext cx="243402" cy="105606"/>
            </a:xfrm>
            <a:custGeom>
              <a:avLst/>
              <a:gdLst/>
              <a:ahLst/>
              <a:cxnLst/>
              <a:rect l="l" t="t" r="r" b="b"/>
              <a:pathLst>
                <a:path w="7221" h="3133" extrusionOk="0">
                  <a:moveTo>
                    <a:pt x="3609" y="0"/>
                  </a:moveTo>
                  <a:cubicBezTo>
                    <a:pt x="3473" y="0"/>
                    <a:pt x="3352" y="57"/>
                    <a:pt x="3264" y="147"/>
                  </a:cubicBezTo>
                  <a:cubicBezTo>
                    <a:pt x="3118" y="65"/>
                    <a:pt x="2952" y="15"/>
                    <a:pt x="2772" y="15"/>
                  </a:cubicBezTo>
                  <a:cubicBezTo>
                    <a:pt x="2354" y="15"/>
                    <a:pt x="1996" y="274"/>
                    <a:pt x="1851" y="640"/>
                  </a:cubicBezTo>
                  <a:cubicBezTo>
                    <a:pt x="1709" y="561"/>
                    <a:pt x="1545" y="516"/>
                    <a:pt x="1372" y="516"/>
                  </a:cubicBezTo>
                  <a:cubicBezTo>
                    <a:pt x="823" y="516"/>
                    <a:pt x="379" y="962"/>
                    <a:pt x="379" y="1509"/>
                  </a:cubicBezTo>
                  <a:cubicBezTo>
                    <a:pt x="379" y="1645"/>
                    <a:pt x="407" y="1776"/>
                    <a:pt x="457" y="1896"/>
                  </a:cubicBezTo>
                  <a:cubicBezTo>
                    <a:pt x="194" y="1972"/>
                    <a:pt x="1" y="2213"/>
                    <a:pt x="1" y="2501"/>
                  </a:cubicBezTo>
                  <a:cubicBezTo>
                    <a:pt x="1" y="2848"/>
                    <a:pt x="283" y="3132"/>
                    <a:pt x="633" y="3132"/>
                  </a:cubicBezTo>
                  <a:cubicBezTo>
                    <a:pt x="980" y="3132"/>
                    <a:pt x="1264" y="2850"/>
                    <a:pt x="1264" y="2501"/>
                  </a:cubicBezTo>
                  <a:lnTo>
                    <a:pt x="1264" y="2495"/>
                  </a:lnTo>
                  <a:cubicBezTo>
                    <a:pt x="1300" y="2498"/>
                    <a:pt x="1337" y="2501"/>
                    <a:pt x="1373" y="2501"/>
                  </a:cubicBezTo>
                  <a:cubicBezTo>
                    <a:pt x="1792" y="2501"/>
                    <a:pt x="2149" y="2243"/>
                    <a:pt x="2294" y="1877"/>
                  </a:cubicBezTo>
                  <a:cubicBezTo>
                    <a:pt x="2436" y="1956"/>
                    <a:pt x="2600" y="2001"/>
                    <a:pt x="2774" y="2001"/>
                  </a:cubicBezTo>
                  <a:cubicBezTo>
                    <a:pt x="3125" y="2001"/>
                    <a:pt x="3436" y="1817"/>
                    <a:pt x="3611" y="1540"/>
                  </a:cubicBezTo>
                  <a:cubicBezTo>
                    <a:pt x="3787" y="1817"/>
                    <a:pt x="4097" y="2001"/>
                    <a:pt x="4448" y="2001"/>
                  </a:cubicBezTo>
                  <a:cubicBezTo>
                    <a:pt x="4623" y="2001"/>
                    <a:pt x="4787" y="1956"/>
                    <a:pt x="4929" y="1877"/>
                  </a:cubicBezTo>
                  <a:cubicBezTo>
                    <a:pt x="5074" y="2243"/>
                    <a:pt x="5433" y="2501"/>
                    <a:pt x="5850" y="2501"/>
                  </a:cubicBezTo>
                  <a:cubicBezTo>
                    <a:pt x="5888" y="2501"/>
                    <a:pt x="5923" y="2498"/>
                    <a:pt x="5958" y="2495"/>
                  </a:cubicBezTo>
                  <a:lnTo>
                    <a:pt x="5958" y="2501"/>
                  </a:lnTo>
                  <a:cubicBezTo>
                    <a:pt x="5958" y="2848"/>
                    <a:pt x="6240" y="3132"/>
                    <a:pt x="6590" y="3132"/>
                  </a:cubicBezTo>
                  <a:cubicBezTo>
                    <a:pt x="6938" y="3132"/>
                    <a:pt x="7221" y="2850"/>
                    <a:pt x="7221" y="2501"/>
                  </a:cubicBezTo>
                  <a:cubicBezTo>
                    <a:pt x="7219" y="2214"/>
                    <a:pt x="7025" y="1972"/>
                    <a:pt x="6762" y="1896"/>
                  </a:cubicBezTo>
                  <a:cubicBezTo>
                    <a:pt x="6813" y="1776"/>
                    <a:pt x="6840" y="1646"/>
                    <a:pt x="6840" y="1509"/>
                  </a:cubicBezTo>
                  <a:cubicBezTo>
                    <a:pt x="6840" y="962"/>
                    <a:pt x="6396" y="516"/>
                    <a:pt x="5849" y="516"/>
                  </a:cubicBezTo>
                  <a:cubicBezTo>
                    <a:pt x="5674" y="516"/>
                    <a:pt x="5509" y="561"/>
                    <a:pt x="5367" y="640"/>
                  </a:cubicBezTo>
                  <a:cubicBezTo>
                    <a:pt x="5222" y="274"/>
                    <a:pt x="4864" y="15"/>
                    <a:pt x="4446" y="15"/>
                  </a:cubicBezTo>
                  <a:cubicBezTo>
                    <a:pt x="4267" y="15"/>
                    <a:pt x="4101" y="62"/>
                    <a:pt x="3955" y="147"/>
                  </a:cubicBezTo>
                  <a:cubicBezTo>
                    <a:pt x="3868" y="57"/>
                    <a:pt x="3744" y="0"/>
                    <a:pt x="3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8"/>
            <p:cNvSpPr/>
            <p:nvPr/>
          </p:nvSpPr>
          <p:spPr>
            <a:xfrm>
              <a:off x="7600910" y="4434555"/>
              <a:ext cx="32460" cy="14932"/>
            </a:xfrm>
            <a:custGeom>
              <a:avLst/>
              <a:gdLst/>
              <a:ahLst/>
              <a:cxnLst/>
              <a:rect l="l" t="t" r="r" b="b"/>
              <a:pathLst>
                <a:path w="963" h="443" extrusionOk="0">
                  <a:moveTo>
                    <a:pt x="482" y="1"/>
                  </a:moveTo>
                  <a:cubicBezTo>
                    <a:pt x="312" y="1"/>
                    <a:pt x="150" y="80"/>
                    <a:pt x="44" y="219"/>
                  </a:cubicBezTo>
                  <a:cubicBezTo>
                    <a:pt x="1" y="280"/>
                    <a:pt x="13" y="368"/>
                    <a:pt x="76" y="415"/>
                  </a:cubicBezTo>
                  <a:cubicBezTo>
                    <a:pt x="100" y="433"/>
                    <a:pt x="129" y="441"/>
                    <a:pt x="158" y="441"/>
                  </a:cubicBezTo>
                  <a:cubicBezTo>
                    <a:pt x="201" y="441"/>
                    <a:pt x="244" y="422"/>
                    <a:pt x="272" y="385"/>
                  </a:cubicBezTo>
                  <a:cubicBezTo>
                    <a:pt x="322" y="318"/>
                    <a:pt x="399" y="279"/>
                    <a:pt x="481" y="279"/>
                  </a:cubicBezTo>
                  <a:cubicBezTo>
                    <a:pt x="565" y="279"/>
                    <a:pt x="639" y="318"/>
                    <a:pt x="690" y="385"/>
                  </a:cubicBezTo>
                  <a:cubicBezTo>
                    <a:pt x="718" y="423"/>
                    <a:pt x="760" y="443"/>
                    <a:pt x="803" y="443"/>
                  </a:cubicBezTo>
                  <a:cubicBezTo>
                    <a:pt x="832" y="443"/>
                    <a:pt x="861" y="434"/>
                    <a:pt x="886" y="415"/>
                  </a:cubicBezTo>
                  <a:cubicBezTo>
                    <a:pt x="950" y="368"/>
                    <a:pt x="962" y="280"/>
                    <a:pt x="916" y="219"/>
                  </a:cubicBezTo>
                  <a:cubicBezTo>
                    <a:pt x="816" y="83"/>
                    <a:pt x="653"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48"/>
          <p:cNvGrpSpPr/>
          <p:nvPr/>
        </p:nvGrpSpPr>
        <p:grpSpPr>
          <a:xfrm>
            <a:off x="6790533" y="4280915"/>
            <a:ext cx="279675" cy="322583"/>
            <a:chOff x="6790533" y="4280915"/>
            <a:chExt cx="279675" cy="322583"/>
          </a:xfrm>
        </p:grpSpPr>
        <p:sp>
          <p:nvSpPr>
            <p:cNvPr id="2028" name="Google Shape;2028;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8"/>
            <p:cNvSpPr/>
            <p:nvPr/>
          </p:nvSpPr>
          <p:spPr>
            <a:xfrm>
              <a:off x="6793836" y="4380387"/>
              <a:ext cx="52954" cy="52954"/>
            </a:xfrm>
            <a:custGeom>
              <a:avLst/>
              <a:gdLst/>
              <a:ahLst/>
              <a:cxnLst/>
              <a:rect l="l" t="t" r="r" b="b"/>
              <a:pathLst>
                <a:path w="1571" h="1571" extrusionOk="0">
                  <a:moveTo>
                    <a:pt x="786" y="1"/>
                  </a:moveTo>
                  <a:cubicBezTo>
                    <a:pt x="352" y="1"/>
                    <a:pt x="1" y="352"/>
                    <a:pt x="1" y="785"/>
                  </a:cubicBezTo>
                  <a:cubicBezTo>
                    <a:pt x="1" y="1218"/>
                    <a:pt x="352" y="1570"/>
                    <a:pt x="786" y="1570"/>
                  </a:cubicBezTo>
                  <a:cubicBezTo>
                    <a:pt x="1219" y="1570"/>
                    <a:pt x="1570" y="1218"/>
                    <a:pt x="1570" y="785"/>
                  </a:cubicBezTo>
                  <a:cubicBezTo>
                    <a:pt x="1570" y="352"/>
                    <a:pt x="1219" y="1"/>
                    <a:pt x="78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8"/>
            <p:cNvSpPr/>
            <p:nvPr/>
          </p:nvSpPr>
          <p:spPr>
            <a:xfrm>
              <a:off x="7013950"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8"/>
            <p:cNvSpPr/>
            <p:nvPr/>
          </p:nvSpPr>
          <p:spPr>
            <a:xfrm>
              <a:off x="6790533" y="4525498"/>
              <a:ext cx="56258" cy="77999"/>
            </a:xfrm>
            <a:custGeom>
              <a:avLst/>
              <a:gdLst/>
              <a:ahLst/>
              <a:cxnLst/>
              <a:rect l="l" t="t" r="r" b="b"/>
              <a:pathLst>
                <a:path w="1669" h="2314" extrusionOk="0">
                  <a:moveTo>
                    <a:pt x="1668" y="1"/>
                  </a:moveTo>
                  <a:cubicBezTo>
                    <a:pt x="230" y="230"/>
                    <a:pt x="27" y="1518"/>
                    <a:pt x="6" y="2065"/>
                  </a:cubicBezTo>
                  <a:cubicBezTo>
                    <a:pt x="0" y="2200"/>
                    <a:pt x="109" y="2313"/>
                    <a:pt x="245" y="2313"/>
                  </a:cubicBezTo>
                  <a:lnTo>
                    <a:pt x="1668" y="2313"/>
                  </a:lnTo>
                  <a:lnTo>
                    <a:pt x="16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8"/>
            <p:cNvSpPr/>
            <p:nvPr/>
          </p:nvSpPr>
          <p:spPr>
            <a:xfrm>
              <a:off x="7013950"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8"/>
            <p:cNvSpPr/>
            <p:nvPr/>
          </p:nvSpPr>
          <p:spPr>
            <a:xfrm>
              <a:off x="6816117" y="4489128"/>
              <a:ext cx="228537" cy="114302"/>
            </a:xfrm>
            <a:custGeom>
              <a:avLst/>
              <a:gdLst/>
              <a:ahLst/>
              <a:cxnLst/>
              <a:rect l="l" t="t" r="r" b="b"/>
              <a:pathLst>
                <a:path w="6780" h="3391" extrusionOk="0">
                  <a:moveTo>
                    <a:pt x="3389" y="1"/>
                  </a:moveTo>
                  <a:cubicBezTo>
                    <a:pt x="1518" y="1"/>
                    <a:pt x="0" y="1518"/>
                    <a:pt x="0" y="3391"/>
                  </a:cubicBezTo>
                  <a:lnTo>
                    <a:pt x="6780" y="3391"/>
                  </a:lnTo>
                  <a:cubicBezTo>
                    <a:pt x="6780" y="1518"/>
                    <a:pt x="5262" y="1"/>
                    <a:pt x="3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8"/>
            <p:cNvSpPr/>
            <p:nvPr/>
          </p:nvSpPr>
          <p:spPr>
            <a:xfrm>
              <a:off x="6907230" y="4543566"/>
              <a:ext cx="46213" cy="59932"/>
            </a:xfrm>
            <a:custGeom>
              <a:avLst/>
              <a:gdLst/>
              <a:ahLst/>
              <a:cxnLst/>
              <a:rect l="l" t="t" r="r" b="b"/>
              <a:pathLst>
                <a:path w="1371" h="1778" extrusionOk="0">
                  <a:moveTo>
                    <a:pt x="0" y="0"/>
                  </a:moveTo>
                  <a:lnTo>
                    <a:pt x="0" y="1777"/>
                  </a:lnTo>
                  <a:lnTo>
                    <a:pt x="1371" y="1777"/>
                  </a:lnTo>
                  <a:lnTo>
                    <a:pt x="13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8"/>
            <p:cNvSpPr/>
            <p:nvPr/>
          </p:nvSpPr>
          <p:spPr>
            <a:xfrm>
              <a:off x="6853499" y="4489128"/>
              <a:ext cx="153706" cy="84134"/>
            </a:xfrm>
            <a:custGeom>
              <a:avLst/>
              <a:gdLst/>
              <a:ahLst/>
              <a:cxnLst/>
              <a:rect l="l" t="t" r="r" b="b"/>
              <a:pathLst>
                <a:path w="4560" h="2496" extrusionOk="0">
                  <a:moveTo>
                    <a:pt x="2280" y="1"/>
                  </a:moveTo>
                  <a:cubicBezTo>
                    <a:pt x="1403" y="1"/>
                    <a:pt x="603" y="334"/>
                    <a:pt x="1" y="881"/>
                  </a:cubicBezTo>
                  <a:cubicBezTo>
                    <a:pt x="331" y="1821"/>
                    <a:pt x="1226" y="2496"/>
                    <a:pt x="2280" y="2496"/>
                  </a:cubicBezTo>
                  <a:cubicBezTo>
                    <a:pt x="3334" y="2496"/>
                    <a:pt x="4230" y="1821"/>
                    <a:pt x="4560" y="881"/>
                  </a:cubicBezTo>
                  <a:cubicBezTo>
                    <a:pt x="3959" y="335"/>
                    <a:pt x="3159" y="1"/>
                    <a:pt x="22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8"/>
            <p:cNvSpPr/>
            <p:nvPr/>
          </p:nvSpPr>
          <p:spPr>
            <a:xfrm>
              <a:off x="6865297" y="4489128"/>
              <a:ext cx="130145" cy="70179"/>
            </a:xfrm>
            <a:custGeom>
              <a:avLst/>
              <a:gdLst/>
              <a:ahLst/>
              <a:cxnLst/>
              <a:rect l="l" t="t" r="r" b="b"/>
              <a:pathLst>
                <a:path w="3861" h="2082" extrusionOk="0">
                  <a:moveTo>
                    <a:pt x="1930" y="1"/>
                  </a:moveTo>
                  <a:cubicBezTo>
                    <a:pt x="1213" y="1"/>
                    <a:pt x="548" y="223"/>
                    <a:pt x="0" y="605"/>
                  </a:cubicBezTo>
                  <a:cubicBezTo>
                    <a:pt x="231" y="1455"/>
                    <a:pt x="1008" y="2081"/>
                    <a:pt x="1930" y="2081"/>
                  </a:cubicBezTo>
                  <a:cubicBezTo>
                    <a:pt x="2854" y="2081"/>
                    <a:pt x="3631" y="1455"/>
                    <a:pt x="3860" y="605"/>
                  </a:cubicBezTo>
                  <a:cubicBezTo>
                    <a:pt x="3313" y="223"/>
                    <a:pt x="2648" y="1"/>
                    <a:pt x="193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8"/>
            <p:cNvSpPr/>
            <p:nvPr/>
          </p:nvSpPr>
          <p:spPr>
            <a:xfrm>
              <a:off x="6820297" y="4280915"/>
              <a:ext cx="220144" cy="254087"/>
            </a:xfrm>
            <a:custGeom>
              <a:avLst/>
              <a:gdLst/>
              <a:ahLst/>
              <a:cxnLst/>
              <a:rect l="l" t="t" r="r" b="b"/>
              <a:pathLst>
                <a:path w="6531" h="7538" extrusionOk="0">
                  <a:moveTo>
                    <a:pt x="3265" y="1"/>
                  </a:moveTo>
                  <a:cubicBezTo>
                    <a:pt x="1462" y="1"/>
                    <a:pt x="1" y="1461"/>
                    <a:pt x="1" y="3266"/>
                  </a:cubicBezTo>
                  <a:lnTo>
                    <a:pt x="1" y="4275"/>
                  </a:lnTo>
                  <a:cubicBezTo>
                    <a:pt x="1" y="6077"/>
                    <a:pt x="1462" y="7538"/>
                    <a:pt x="3265" y="7538"/>
                  </a:cubicBezTo>
                  <a:cubicBezTo>
                    <a:pt x="5068" y="7538"/>
                    <a:pt x="6530" y="6077"/>
                    <a:pt x="6530" y="4275"/>
                  </a:cubicBezTo>
                  <a:lnTo>
                    <a:pt x="6530" y="3266"/>
                  </a:lnTo>
                  <a:cubicBezTo>
                    <a:pt x="6530" y="1461"/>
                    <a:pt x="5068" y="1"/>
                    <a:pt x="326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8"/>
            <p:cNvSpPr/>
            <p:nvPr/>
          </p:nvSpPr>
          <p:spPr>
            <a:xfrm>
              <a:off x="6851679" y="4387297"/>
              <a:ext cx="9472" cy="24269"/>
            </a:xfrm>
            <a:custGeom>
              <a:avLst/>
              <a:gdLst/>
              <a:ahLst/>
              <a:cxnLst/>
              <a:rect l="l" t="t" r="r" b="b"/>
              <a:pathLst>
                <a:path w="281" h="720" extrusionOk="0">
                  <a:moveTo>
                    <a:pt x="141" y="0"/>
                  </a:moveTo>
                  <a:cubicBezTo>
                    <a:pt x="64" y="0"/>
                    <a:pt x="1" y="65"/>
                    <a:pt x="1" y="141"/>
                  </a:cubicBezTo>
                  <a:lnTo>
                    <a:pt x="1" y="580"/>
                  </a:lnTo>
                  <a:cubicBezTo>
                    <a:pt x="1" y="657"/>
                    <a:pt x="64" y="720"/>
                    <a:pt x="141" y="720"/>
                  </a:cubicBezTo>
                  <a:cubicBezTo>
                    <a:pt x="219" y="720"/>
                    <a:pt x="280" y="657"/>
                    <a:pt x="280" y="580"/>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8"/>
            <p:cNvSpPr/>
            <p:nvPr/>
          </p:nvSpPr>
          <p:spPr>
            <a:xfrm>
              <a:off x="6999590" y="4387297"/>
              <a:ext cx="9438" cy="24269"/>
            </a:xfrm>
            <a:custGeom>
              <a:avLst/>
              <a:gdLst/>
              <a:ahLst/>
              <a:cxnLst/>
              <a:rect l="l" t="t" r="r" b="b"/>
              <a:pathLst>
                <a:path w="280" h="720" extrusionOk="0">
                  <a:moveTo>
                    <a:pt x="141" y="0"/>
                  </a:moveTo>
                  <a:cubicBezTo>
                    <a:pt x="63" y="0"/>
                    <a:pt x="0" y="65"/>
                    <a:pt x="0" y="141"/>
                  </a:cubicBezTo>
                  <a:lnTo>
                    <a:pt x="0" y="580"/>
                  </a:lnTo>
                  <a:cubicBezTo>
                    <a:pt x="0" y="657"/>
                    <a:pt x="63" y="720"/>
                    <a:pt x="141" y="720"/>
                  </a:cubicBezTo>
                  <a:cubicBezTo>
                    <a:pt x="217" y="720"/>
                    <a:pt x="280" y="657"/>
                    <a:pt x="280" y="580"/>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8"/>
            <p:cNvSpPr/>
            <p:nvPr/>
          </p:nvSpPr>
          <p:spPr>
            <a:xfrm>
              <a:off x="6841701" y="4422555"/>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11" y="282"/>
                    <a:pt x="872" y="218"/>
                    <a:pt x="872" y="141"/>
                  </a:cubicBezTo>
                  <a:cubicBezTo>
                    <a:pt x="872" y="65"/>
                    <a:pt x="808" y="1"/>
                    <a:pt x="73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8"/>
            <p:cNvSpPr/>
            <p:nvPr/>
          </p:nvSpPr>
          <p:spPr>
            <a:xfrm>
              <a:off x="6989613" y="4422555"/>
              <a:ext cx="29393" cy="9506"/>
            </a:xfrm>
            <a:custGeom>
              <a:avLst/>
              <a:gdLst/>
              <a:ahLst/>
              <a:cxnLst/>
              <a:rect l="l" t="t" r="r" b="b"/>
              <a:pathLst>
                <a:path w="872" h="282" extrusionOk="0">
                  <a:moveTo>
                    <a:pt x="141" y="1"/>
                  </a:moveTo>
                  <a:cubicBezTo>
                    <a:pt x="65" y="1"/>
                    <a:pt x="0" y="65"/>
                    <a:pt x="0" y="141"/>
                  </a:cubicBezTo>
                  <a:cubicBezTo>
                    <a:pt x="0" y="218"/>
                    <a:pt x="65" y="282"/>
                    <a:pt x="141" y="282"/>
                  </a:cubicBezTo>
                  <a:lnTo>
                    <a:pt x="731" y="282"/>
                  </a:lnTo>
                  <a:cubicBezTo>
                    <a:pt x="807" y="282"/>
                    <a:pt x="872" y="218"/>
                    <a:pt x="872" y="141"/>
                  </a:cubicBezTo>
                  <a:cubicBezTo>
                    <a:pt x="872" y="65"/>
                    <a:pt x="807" y="1"/>
                    <a:pt x="73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8"/>
            <p:cNvSpPr/>
            <p:nvPr/>
          </p:nvSpPr>
          <p:spPr>
            <a:xfrm>
              <a:off x="6912623" y="4416285"/>
              <a:ext cx="35595" cy="15775"/>
            </a:xfrm>
            <a:custGeom>
              <a:avLst/>
              <a:gdLst/>
              <a:ahLst/>
              <a:cxnLst/>
              <a:rect l="l" t="t" r="r" b="b"/>
              <a:pathLst>
                <a:path w="1056" h="468" extrusionOk="0">
                  <a:moveTo>
                    <a:pt x="160" y="0"/>
                  </a:moveTo>
                  <a:cubicBezTo>
                    <a:pt x="131" y="0"/>
                    <a:pt x="101" y="10"/>
                    <a:pt x="76" y="28"/>
                  </a:cubicBezTo>
                  <a:cubicBezTo>
                    <a:pt x="12" y="75"/>
                    <a:pt x="0" y="163"/>
                    <a:pt x="46" y="224"/>
                  </a:cubicBezTo>
                  <a:cubicBezTo>
                    <a:pt x="159" y="375"/>
                    <a:pt x="338" y="468"/>
                    <a:pt x="526" y="468"/>
                  </a:cubicBezTo>
                  <a:cubicBezTo>
                    <a:pt x="715" y="468"/>
                    <a:pt x="894" y="375"/>
                    <a:pt x="1011" y="224"/>
                  </a:cubicBezTo>
                  <a:cubicBezTo>
                    <a:pt x="1055" y="163"/>
                    <a:pt x="1042" y="75"/>
                    <a:pt x="981" y="28"/>
                  </a:cubicBezTo>
                  <a:cubicBezTo>
                    <a:pt x="956" y="11"/>
                    <a:pt x="928" y="2"/>
                    <a:pt x="899" y="2"/>
                  </a:cubicBezTo>
                  <a:cubicBezTo>
                    <a:pt x="856" y="2"/>
                    <a:pt x="813" y="21"/>
                    <a:pt x="785" y="58"/>
                  </a:cubicBezTo>
                  <a:cubicBezTo>
                    <a:pt x="722" y="141"/>
                    <a:pt x="629" y="187"/>
                    <a:pt x="528" y="187"/>
                  </a:cubicBezTo>
                  <a:cubicBezTo>
                    <a:pt x="426" y="187"/>
                    <a:pt x="333" y="141"/>
                    <a:pt x="272" y="58"/>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8"/>
            <p:cNvSpPr/>
            <p:nvPr/>
          </p:nvSpPr>
          <p:spPr>
            <a:xfrm>
              <a:off x="6820297" y="4350960"/>
              <a:ext cx="220076" cy="41089"/>
            </a:xfrm>
            <a:custGeom>
              <a:avLst/>
              <a:gdLst/>
              <a:ahLst/>
              <a:cxnLst/>
              <a:rect l="l" t="t" r="r" b="b"/>
              <a:pathLst>
                <a:path w="6529" h="1219" extrusionOk="0">
                  <a:moveTo>
                    <a:pt x="1" y="1"/>
                  </a:moveTo>
                  <a:lnTo>
                    <a:pt x="1" y="1219"/>
                  </a:lnTo>
                  <a:lnTo>
                    <a:pt x="6529" y="1219"/>
                  </a:lnTo>
                  <a:lnTo>
                    <a:pt x="65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8"/>
            <p:cNvSpPr/>
            <p:nvPr/>
          </p:nvSpPr>
          <p:spPr>
            <a:xfrm>
              <a:off x="6820297" y="4280915"/>
              <a:ext cx="220144" cy="190346"/>
            </a:xfrm>
            <a:custGeom>
              <a:avLst/>
              <a:gdLst/>
              <a:ahLst/>
              <a:cxnLst/>
              <a:rect l="l" t="t" r="r" b="b"/>
              <a:pathLst>
                <a:path w="6531" h="5647" extrusionOk="0">
                  <a:moveTo>
                    <a:pt x="2078" y="1"/>
                  </a:moveTo>
                  <a:cubicBezTo>
                    <a:pt x="932" y="1"/>
                    <a:pt x="1" y="931"/>
                    <a:pt x="1" y="2079"/>
                  </a:cubicBezTo>
                  <a:lnTo>
                    <a:pt x="4490" y="2079"/>
                  </a:lnTo>
                  <a:lnTo>
                    <a:pt x="4490" y="5137"/>
                  </a:lnTo>
                  <a:cubicBezTo>
                    <a:pt x="4490" y="5420"/>
                    <a:pt x="4717" y="5647"/>
                    <a:pt x="4999" y="5647"/>
                  </a:cubicBezTo>
                  <a:cubicBezTo>
                    <a:pt x="5282" y="5647"/>
                    <a:pt x="5509" y="5420"/>
                    <a:pt x="5509" y="5137"/>
                  </a:cubicBezTo>
                  <a:lnTo>
                    <a:pt x="5509" y="4511"/>
                  </a:lnTo>
                  <a:cubicBezTo>
                    <a:pt x="5509" y="4793"/>
                    <a:pt x="5738" y="5022"/>
                    <a:pt x="6019" y="5022"/>
                  </a:cubicBezTo>
                  <a:cubicBezTo>
                    <a:pt x="6301" y="5022"/>
                    <a:pt x="6530" y="4793"/>
                    <a:pt x="6530" y="4511"/>
                  </a:cubicBezTo>
                  <a:lnTo>
                    <a:pt x="6530" y="2079"/>
                  </a:lnTo>
                  <a:cubicBezTo>
                    <a:pt x="6530" y="931"/>
                    <a:pt x="5599" y="1"/>
                    <a:pt x="4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8"/>
            <p:cNvSpPr/>
            <p:nvPr/>
          </p:nvSpPr>
          <p:spPr>
            <a:xfrm>
              <a:off x="6851679" y="4317050"/>
              <a:ext cx="59056" cy="33943"/>
            </a:xfrm>
            <a:custGeom>
              <a:avLst/>
              <a:gdLst/>
              <a:ahLst/>
              <a:cxnLst/>
              <a:rect l="l" t="t" r="r" b="b"/>
              <a:pathLst>
                <a:path w="1752" h="1007" extrusionOk="0">
                  <a:moveTo>
                    <a:pt x="141" y="403"/>
                  </a:moveTo>
                  <a:cubicBezTo>
                    <a:pt x="64" y="403"/>
                    <a:pt x="1" y="467"/>
                    <a:pt x="1" y="543"/>
                  </a:cubicBezTo>
                  <a:lnTo>
                    <a:pt x="1" y="1007"/>
                  </a:lnTo>
                  <a:lnTo>
                    <a:pt x="280" y="1007"/>
                  </a:lnTo>
                  <a:lnTo>
                    <a:pt x="280" y="543"/>
                  </a:lnTo>
                  <a:cubicBezTo>
                    <a:pt x="280" y="464"/>
                    <a:pt x="219" y="403"/>
                    <a:pt x="141" y="403"/>
                  </a:cubicBezTo>
                  <a:close/>
                  <a:moveTo>
                    <a:pt x="736" y="1"/>
                  </a:moveTo>
                  <a:cubicBezTo>
                    <a:pt x="660" y="1"/>
                    <a:pt x="597" y="65"/>
                    <a:pt x="597" y="141"/>
                  </a:cubicBezTo>
                  <a:lnTo>
                    <a:pt x="597" y="1007"/>
                  </a:lnTo>
                  <a:lnTo>
                    <a:pt x="877" y="1007"/>
                  </a:lnTo>
                  <a:lnTo>
                    <a:pt x="877" y="141"/>
                  </a:lnTo>
                  <a:cubicBezTo>
                    <a:pt x="877" y="65"/>
                    <a:pt x="814" y="1"/>
                    <a:pt x="736" y="1"/>
                  </a:cubicBezTo>
                  <a:close/>
                  <a:moveTo>
                    <a:pt x="1611" y="469"/>
                  </a:moveTo>
                  <a:cubicBezTo>
                    <a:pt x="1535" y="469"/>
                    <a:pt x="1472" y="531"/>
                    <a:pt x="1472" y="609"/>
                  </a:cubicBezTo>
                  <a:lnTo>
                    <a:pt x="1472" y="1007"/>
                  </a:lnTo>
                  <a:lnTo>
                    <a:pt x="1751" y="1007"/>
                  </a:lnTo>
                  <a:lnTo>
                    <a:pt x="1751" y="609"/>
                  </a:lnTo>
                  <a:cubicBezTo>
                    <a:pt x="1751" y="530"/>
                    <a:pt x="1689" y="469"/>
                    <a:pt x="1611" y="46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8"/>
            <p:cNvSpPr/>
            <p:nvPr/>
          </p:nvSpPr>
          <p:spPr>
            <a:xfrm>
              <a:off x="7001309" y="4355746"/>
              <a:ext cx="9438" cy="56831"/>
            </a:xfrm>
            <a:custGeom>
              <a:avLst/>
              <a:gdLst/>
              <a:ahLst/>
              <a:cxnLst/>
              <a:rect l="l" t="t" r="r" b="b"/>
              <a:pathLst>
                <a:path w="280" h="1686" extrusionOk="0">
                  <a:moveTo>
                    <a:pt x="139" y="1"/>
                  </a:moveTo>
                  <a:cubicBezTo>
                    <a:pt x="63" y="1"/>
                    <a:pt x="0" y="63"/>
                    <a:pt x="0" y="141"/>
                  </a:cubicBezTo>
                  <a:lnTo>
                    <a:pt x="0" y="1546"/>
                  </a:lnTo>
                  <a:cubicBezTo>
                    <a:pt x="0" y="1623"/>
                    <a:pt x="63" y="1685"/>
                    <a:pt x="139" y="1685"/>
                  </a:cubicBezTo>
                  <a:cubicBezTo>
                    <a:pt x="217" y="1685"/>
                    <a:pt x="280" y="1623"/>
                    <a:pt x="280" y="1546"/>
                  </a:cubicBezTo>
                  <a:lnTo>
                    <a:pt x="280" y="141"/>
                  </a:lnTo>
                  <a:cubicBezTo>
                    <a:pt x="280" y="63"/>
                    <a:pt x="217" y="1"/>
                    <a:pt x="139"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8"/>
            <p:cNvSpPr/>
            <p:nvPr/>
          </p:nvSpPr>
          <p:spPr>
            <a:xfrm>
              <a:off x="7001309" y="4325072"/>
              <a:ext cx="9438" cy="24168"/>
            </a:xfrm>
            <a:custGeom>
              <a:avLst/>
              <a:gdLst/>
              <a:ahLst/>
              <a:cxnLst/>
              <a:rect l="l" t="t" r="r" b="b"/>
              <a:pathLst>
                <a:path w="280" h="717" extrusionOk="0">
                  <a:moveTo>
                    <a:pt x="139" y="0"/>
                  </a:moveTo>
                  <a:cubicBezTo>
                    <a:pt x="63" y="0"/>
                    <a:pt x="0" y="65"/>
                    <a:pt x="0" y="141"/>
                  </a:cubicBezTo>
                  <a:lnTo>
                    <a:pt x="0" y="576"/>
                  </a:lnTo>
                  <a:cubicBezTo>
                    <a:pt x="0" y="652"/>
                    <a:pt x="63" y="716"/>
                    <a:pt x="139" y="716"/>
                  </a:cubicBezTo>
                  <a:cubicBezTo>
                    <a:pt x="217" y="716"/>
                    <a:pt x="280" y="655"/>
                    <a:pt x="280" y="576"/>
                  </a:cubicBezTo>
                  <a:lnTo>
                    <a:pt x="280" y="141"/>
                  </a:lnTo>
                  <a:cubicBezTo>
                    <a:pt x="280" y="65"/>
                    <a:pt x="217" y="0"/>
                    <a:pt x="139"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8"/>
            <p:cNvSpPr/>
            <p:nvPr/>
          </p:nvSpPr>
          <p:spPr>
            <a:xfrm>
              <a:off x="6908140" y="4350960"/>
              <a:ext cx="63505" cy="23056"/>
            </a:xfrm>
            <a:custGeom>
              <a:avLst/>
              <a:gdLst/>
              <a:ahLst/>
              <a:cxnLst/>
              <a:rect l="l" t="t" r="r" b="b"/>
              <a:pathLst>
                <a:path w="1884" h="684" extrusionOk="0">
                  <a:moveTo>
                    <a:pt x="0" y="1"/>
                  </a:moveTo>
                  <a:cubicBezTo>
                    <a:pt x="129" y="397"/>
                    <a:pt x="502" y="684"/>
                    <a:pt x="942" y="684"/>
                  </a:cubicBezTo>
                  <a:cubicBezTo>
                    <a:pt x="1381" y="684"/>
                    <a:pt x="1755" y="397"/>
                    <a:pt x="1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8"/>
            <p:cNvSpPr/>
            <p:nvPr/>
          </p:nvSpPr>
          <p:spPr>
            <a:xfrm>
              <a:off x="6833308" y="4362892"/>
              <a:ext cx="66235" cy="29123"/>
            </a:xfrm>
            <a:custGeom>
              <a:avLst/>
              <a:gdLst/>
              <a:ahLst/>
              <a:cxnLst/>
              <a:rect l="l" t="t" r="r" b="b"/>
              <a:pathLst>
                <a:path w="1965" h="864" extrusionOk="0">
                  <a:moveTo>
                    <a:pt x="981" y="1"/>
                  </a:moveTo>
                  <a:cubicBezTo>
                    <a:pt x="479" y="1"/>
                    <a:pt x="61" y="378"/>
                    <a:pt x="0" y="863"/>
                  </a:cubicBezTo>
                  <a:lnTo>
                    <a:pt x="1964" y="863"/>
                  </a:lnTo>
                  <a:cubicBezTo>
                    <a:pt x="1900" y="378"/>
                    <a:pt x="1486" y="1"/>
                    <a:pt x="9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48"/>
          <p:cNvGrpSpPr/>
          <p:nvPr/>
        </p:nvGrpSpPr>
        <p:grpSpPr>
          <a:xfrm>
            <a:off x="6088358" y="4280915"/>
            <a:ext cx="309839" cy="322515"/>
            <a:chOff x="6088358" y="4280915"/>
            <a:chExt cx="309839" cy="322515"/>
          </a:xfrm>
        </p:grpSpPr>
        <p:sp>
          <p:nvSpPr>
            <p:cNvPr id="2052" name="Google Shape;2052;p48"/>
            <p:cNvSpPr/>
            <p:nvPr/>
          </p:nvSpPr>
          <p:spPr>
            <a:xfrm>
              <a:off x="6088358" y="4280915"/>
              <a:ext cx="309839" cy="230829"/>
            </a:xfrm>
            <a:custGeom>
              <a:avLst/>
              <a:gdLst/>
              <a:ahLst/>
              <a:cxnLst/>
              <a:rect l="l" t="t" r="r" b="b"/>
              <a:pathLst>
                <a:path w="9192" h="6848" extrusionOk="0">
                  <a:moveTo>
                    <a:pt x="4595" y="1"/>
                  </a:moveTo>
                  <a:cubicBezTo>
                    <a:pt x="3559" y="1"/>
                    <a:pt x="2441" y="219"/>
                    <a:pt x="1643" y="1110"/>
                  </a:cubicBezTo>
                  <a:cubicBezTo>
                    <a:pt x="1144" y="1668"/>
                    <a:pt x="910" y="2717"/>
                    <a:pt x="238" y="2735"/>
                  </a:cubicBezTo>
                  <a:cubicBezTo>
                    <a:pt x="103" y="2738"/>
                    <a:pt x="0" y="2856"/>
                    <a:pt x="8" y="2991"/>
                  </a:cubicBezTo>
                  <a:cubicBezTo>
                    <a:pt x="100" y="4469"/>
                    <a:pt x="952" y="6847"/>
                    <a:pt x="4595" y="6847"/>
                  </a:cubicBezTo>
                  <a:cubicBezTo>
                    <a:pt x="8237" y="6847"/>
                    <a:pt x="9089" y="4467"/>
                    <a:pt x="9182" y="2991"/>
                  </a:cubicBezTo>
                  <a:cubicBezTo>
                    <a:pt x="9192" y="2856"/>
                    <a:pt x="9089" y="2736"/>
                    <a:pt x="8953" y="2735"/>
                  </a:cubicBezTo>
                  <a:cubicBezTo>
                    <a:pt x="8280" y="2720"/>
                    <a:pt x="8044" y="1668"/>
                    <a:pt x="7548" y="1110"/>
                  </a:cubicBezTo>
                  <a:cubicBezTo>
                    <a:pt x="6749" y="219"/>
                    <a:pt x="5630" y="1"/>
                    <a:pt x="4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8"/>
            <p:cNvSpPr/>
            <p:nvPr/>
          </p:nvSpPr>
          <p:spPr>
            <a:xfrm>
              <a:off x="6115291" y="4532072"/>
              <a:ext cx="51505" cy="71359"/>
            </a:xfrm>
            <a:custGeom>
              <a:avLst/>
              <a:gdLst/>
              <a:ahLst/>
              <a:cxnLst/>
              <a:rect l="l" t="t" r="r" b="b"/>
              <a:pathLst>
                <a:path w="1528" h="2117" extrusionOk="0">
                  <a:moveTo>
                    <a:pt x="1526" y="0"/>
                  </a:moveTo>
                  <a:lnTo>
                    <a:pt x="1526" y="0"/>
                  </a:lnTo>
                  <a:lnTo>
                    <a:pt x="1526" y="0"/>
                  </a:lnTo>
                  <a:cubicBezTo>
                    <a:pt x="1526" y="0"/>
                    <a:pt x="1527" y="0"/>
                    <a:pt x="1527" y="0"/>
                  </a:cubicBezTo>
                  <a:close/>
                  <a:moveTo>
                    <a:pt x="1526" y="0"/>
                  </a:moveTo>
                  <a:lnTo>
                    <a:pt x="1526" y="0"/>
                  </a:lnTo>
                  <a:cubicBezTo>
                    <a:pt x="210" y="212"/>
                    <a:pt x="23" y="1388"/>
                    <a:pt x="4" y="1891"/>
                  </a:cubicBezTo>
                  <a:cubicBezTo>
                    <a:pt x="1" y="2014"/>
                    <a:pt x="99" y="2117"/>
                    <a:pt x="224" y="2117"/>
                  </a:cubicBezTo>
                  <a:lnTo>
                    <a:pt x="1526" y="2117"/>
                  </a:lnTo>
                  <a:lnTo>
                    <a:pt x="1526"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8"/>
            <p:cNvSpPr/>
            <p:nvPr/>
          </p:nvSpPr>
          <p:spPr>
            <a:xfrm>
              <a:off x="6319664" y="4532072"/>
              <a:ext cx="51539" cy="71359"/>
            </a:xfrm>
            <a:custGeom>
              <a:avLst/>
              <a:gdLst/>
              <a:ahLst/>
              <a:cxnLst/>
              <a:rect l="l" t="t" r="r" b="b"/>
              <a:pathLst>
                <a:path w="1529" h="2117" extrusionOk="0">
                  <a:moveTo>
                    <a:pt x="1" y="0"/>
                  </a:moveTo>
                  <a:cubicBezTo>
                    <a:pt x="1" y="0"/>
                    <a:pt x="2" y="0"/>
                    <a:pt x="2" y="0"/>
                  </a:cubicBezTo>
                  <a:lnTo>
                    <a:pt x="2" y="0"/>
                  </a:lnTo>
                  <a:lnTo>
                    <a:pt x="2" y="0"/>
                  </a:lnTo>
                  <a:close/>
                  <a:moveTo>
                    <a:pt x="2" y="0"/>
                  </a:moveTo>
                  <a:lnTo>
                    <a:pt x="2" y="2117"/>
                  </a:lnTo>
                  <a:lnTo>
                    <a:pt x="1306" y="2117"/>
                  </a:lnTo>
                  <a:cubicBezTo>
                    <a:pt x="1429" y="2117"/>
                    <a:pt x="1529" y="2014"/>
                    <a:pt x="1524" y="1891"/>
                  </a:cubicBezTo>
                  <a:cubicBezTo>
                    <a:pt x="1503" y="1388"/>
                    <a:pt x="1320" y="212"/>
                    <a:pt x="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8"/>
            <p:cNvSpPr/>
            <p:nvPr/>
          </p:nvSpPr>
          <p:spPr>
            <a:xfrm>
              <a:off x="6138584" y="4498802"/>
              <a:ext cx="209290" cy="104628"/>
            </a:xfrm>
            <a:custGeom>
              <a:avLst/>
              <a:gdLst/>
              <a:ahLst/>
              <a:cxnLst/>
              <a:rect l="l" t="t" r="r" b="b"/>
              <a:pathLst>
                <a:path w="6209" h="3104" extrusionOk="0">
                  <a:moveTo>
                    <a:pt x="3105" y="1"/>
                  </a:moveTo>
                  <a:cubicBezTo>
                    <a:pt x="1391" y="1"/>
                    <a:pt x="0" y="1391"/>
                    <a:pt x="0" y="3104"/>
                  </a:cubicBezTo>
                  <a:lnTo>
                    <a:pt x="6209" y="3104"/>
                  </a:lnTo>
                  <a:cubicBezTo>
                    <a:pt x="6209" y="1391"/>
                    <a:pt x="4818" y="1"/>
                    <a:pt x="3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8"/>
            <p:cNvSpPr/>
            <p:nvPr/>
          </p:nvSpPr>
          <p:spPr>
            <a:xfrm>
              <a:off x="6191842" y="4519465"/>
              <a:ext cx="102875" cy="55145"/>
            </a:xfrm>
            <a:custGeom>
              <a:avLst/>
              <a:gdLst/>
              <a:ahLst/>
              <a:cxnLst/>
              <a:rect l="l" t="t" r="r" b="b"/>
              <a:pathLst>
                <a:path w="3052" h="1636" extrusionOk="0">
                  <a:moveTo>
                    <a:pt x="1" y="1"/>
                  </a:moveTo>
                  <a:lnTo>
                    <a:pt x="1225" y="1492"/>
                  </a:lnTo>
                  <a:cubicBezTo>
                    <a:pt x="1302" y="1588"/>
                    <a:pt x="1413" y="1636"/>
                    <a:pt x="1525" y="1636"/>
                  </a:cubicBezTo>
                  <a:cubicBezTo>
                    <a:pt x="1637" y="1636"/>
                    <a:pt x="1749" y="1588"/>
                    <a:pt x="1827" y="1492"/>
                  </a:cubicBezTo>
                  <a:lnTo>
                    <a:pt x="3052"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8"/>
            <p:cNvSpPr/>
            <p:nvPr/>
          </p:nvSpPr>
          <p:spPr>
            <a:xfrm>
              <a:off x="6120482" y="4397611"/>
              <a:ext cx="44224" cy="44224"/>
            </a:xfrm>
            <a:custGeom>
              <a:avLst/>
              <a:gdLst/>
              <a:ahLst/>
              <a:cxnLst/>
              <a:rect l="l" t="t" r="r" b="b"/>
              <a:pathLst>
                <a:path w="1312" h="1312" extrusionOk="0">
                  <a:moveTo>
                    <a:pt x="656" y="1"/>
                  </a:moveTo>
                  <a:cubicBezTo>
                    <a:pt x="294" y="1"/>
                    <a:pt x="1" y="294"/>
                    <a:pt x="1" y="657"/>
                  </a:cubicBezTo>
                  <a:cubicBezTo>
                    <a:pt x="1" y="1019"/>
                    <a:pt x="294" y="1312"/>
                    <a:pt x="656" y="1312"/>
                  </a:cubicBezTo>
                  <a:cubicBezTo>
                    <a:pt x="1019" y="1312"/>
                    <a:pt x="1312" y="1019"/>
                    <a:pt x="1312" y="657"/>
                  </a:cubicBezTo>
                  <a:cubicBezTo>
                    <a:pt x="1312" y="294"/>
                    <a:pt x="1019" y="1"/>
                    <a:pt x="656"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8"/>
            <p:cNvSpPr/>
            <p:nvPr/>
          </p:nvSpPr>
          <p:spPr>
            <a:xfrm>
              <a:off x="6135954" y="4397611"/>
              <a:ext cx="28719" cy="44191"/>
            </a:xfrm>
            <a:custGeom>
              <a:avLst/>
              <a:gdLst/>
              <a:ahLst/>
              <a:cxnLst/>
              <a:rect l="l" t="t" r="r" b="b"/>
              <a:pathLst>
                <a:path w="852" h="1311" extrusionOk="0">
                  <a:moveTo>
                    <a:pt x="195" y="1"/>
                  </a:moveTo>
                  <a:cubicBezTo>
                    <a:pt x="134" y="1"/>
                    <a:pt x="74" y="10"/>
                    <a:pt x="16" y="25"/>
                  </a:cubicBezTo>
                  <a:cubicBezTo>
                    <a:pt x="7" y="122"/>
                    <a:pt x="1" y="224"/>
                    <a:pt x="1" y="322"/>
                  </a:cubicBezTo>
                  <a:lnTo>
                    <a:pt x="1" y="1248"/>
                  </a:lnTo>
                  <a:lnTo>
                    <a:pt x="1" y="1282"/>
                  </a:lnTo>
                  <a:cubicBezTo>
                    <a:pt x="62" y="1301"/>
                    <a:pt x="126" y="1310"/>
                    <a:pt x="194" y="1310"/>
                  </a:cubicBezTo>
                  <a:cubicBezTo>
                    <a:pt x="555" y="1310"/>
                    <a:pt x="848" y="1017"/>
                    <a:pt x="848" y="654"/>
                  </a:cubicBezTo>
                  <a:cubicBezTo>
                    <a:pt x="851" y="294"/>
                    <a:pt x="558" y="1"/>
                    <a:pt x="1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8"/>
            <p:cNvSpPr/>
            <p:nvPr/>
          </p:nvSpPr>
          <p:spPr>
            <a:xfrm>
              <a:off x="6321855" y="4397611"/>
              <a:ext cx="44224" cy="44224"/>
            </a:xfrm>
            <a:custGeom>
              <a:avLst/>
              <a:gdLst/>
              <a:ahLst/>
              <a:cxnLst/>
              <a:rect l="l" t="t" r="r" b="b"/>
              <a:pathLst>
                <a:path w="1312" h="1312" extrusionOk="0">
                  <a:moveTo>
                    <a:pt x="655" y="1"/>
                  </a:moveTo>
                  <a:cubicBezTo>
                    <a:pt x="293" y="1"/>
                    <a:pt x="0" y="294"/>
                    <a:pt x="0" y="657"/>
                  </a:cubicBezTo>
                  <a:cubicBezTo>
                    <a:pt x="0" y="1019"/>
                    <a:pt x="293" y="1312"/>
                    <a:pt x="655" y="1312"/>
                  </a:cubicBezTo>
                  <a:cubicBezTo>
                    <a:pt x="1018" y="1312"/>
                    <a:pt x="1311" y="1019"/>
                    <a:pt x="1311" y="657"/>
                  </a:cubicBezTo>
                  <a:cubicBezTo>
                    <a:pt x="1311" y="294"/>
                    <a:pt x="1018" y="1"/>
                    <a:pt x="655" y="1"/>
                  </a:cubicBezTo>
                  <a:close/>
                </a:path>
              </a:pathLst>
            </a:custGeom>
            <a:solidFill>
              <a:srgbClr val="E36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8"/>
            <p:cNvSpPr/>
            <p:nvPr/>
          </p:nvSpPr>
          <p:spPr>
            <a:xfrm>
              <a:off x="6321855" y="4397611"/>
              <a:ext cx="28685" cy="44191"/>
            </a:xfrm>
            <a:custGeom>
              <a:avLst/>
              <a:gdLst/>
              <a:ahLst/>
              <a:cxnLst/>
              <a:rect l="l" t="t" r="r" b="b"/>
              <a:pathLst>
                <a:path w="851" h="1311" extrusionOk="0">
                  <a:moveTo>
                    <a:pt x="657" y="1"/>
                  </a:moveTo>
                  <a:cubicBezTo>
                    <a:pt x="293" y="1"/>
                    <a:pt x="0" y="294"/>
                    <a:pt x="2" y="654"/>
                  </a:cubicBezTo>
                  <a:cubicBezTo>
                    <a:pt x="2" y="1017"/>
                    <a:pt x="295" y="1310"/>
                    <a:pt x="658" y="1310"/>
                  </a:cubicBezTo>
                  <a:cubicBezTo>
                    <a:pt x="725" y="1310"/>
                    <a:pt x="788" y="1301"/>
                    <a:pt x="851" y="1282"/>
                  </a:cubicBezTo>
                  <a:lnTo>
                    <a:pt x="851" y="1248"/>
                  </a:lnTo>
                  <a:lnTo>
                    <a:pt x="851" y="322"/>
                  </a:lnTo>
                  <a:cubicBezTo>
                    <a:pt x="851" y="224"/>
                    <a:pt x="845" y="122"/>
                    <a:pt x="836" y="25"/>
                  </a:cubicBezTo>
                  <a:cubicBezTo>
                    <a:pt x="778" y="10"/>
                    <a:pt x="718" y="1"/>
                    <a:pt x="6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8"/>
            <p:cNvSpPr/>
            <p:nvPr/>
          </p:nvSpPr>
          <p:spPr>
            <a:xfrm>
              <a:off x="6142527" y="4308252"/>
              <a:ext cx="201470" cy="232615"/>
            </a:xfrm>
            <a:custGeom>
              <a:avLst/>
              <a:gdLst/>
              <a:ahLst/>
              <a:cxnLst/>
              <a:rect l="l" t="t" r="r" b="b"/>
              <a:pathLst>
                <a:path w="5977" h="6901" extrusionOk="0">
                  <a:moveTo>
                    <a:pt x="2988" y="0"/>
                  </a:moveTo>
                  <a:cubicBezTo>
                    <a:pt x="1338" y="0"/>
                    <a:pt x="0" y="1338"/>
                    <a:pt x="0" y="2988"/>
                  </a:cubicBezTo>
                  <a:lnTo>
                    <a:pt x="0" y="3914"/>
                  </a:lnTo>
                  <a:cubicBezTo>
                    <a:pt x="0" y="5564"/>
                    <a:pt x="1338" y="6900"/>
                    <a:pt x="2988" y="6900"/>
                  </a:cubicBezTo>
                  <a:cubicBezTo>
                    <a:pt x="4639" y="6900"/>
                    <a:pt x="5977" y="5562"/>
                    <a:pt x="5977" y="3914"/>
                  </a:cubicBezTo>
                  <a:lnTo>
                    <a:pt x="5977" y="2988"/>
                  </a:lnTo>
                  <a:cubicBezTo>
                    <a:pt x="5977" y="1338"/>
                    <a:pt x="4639" y="0"/>
                    <a:pt x="2988"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8"/>
            <p:cNvSpPr/>
            <p:nvPr/>
          </p:nvSpPr>
          <p:spPr>
            <a:xfrm>
              <a:off x="6173910" y="4402701"/>
              <a:ext cx="9438" cy="24640"/>
            </a:xfrm>
            <a:custGeom>
              <a:avLst/>
              <a:gdLst/>
              <a:ahLst/>
              <a:cxnLst/>
              <a:rect l="l" t="t" r="r" b="b"/>
              <a:pathLst>
                <a:path w="280" h="731" extrusionOk="0">
                  <a:moveTo>
                    <a:pt x="139" y="1"/>
                  </a:moveTo>
                  <a:cubicBezTo>
                    <a:pt x="63" y="1"/>
                    <a:pt x="0" y="65"/>
                    <a:pt x="0" y="141"/>
                  </a:cubicBezTo>
                  <a:lnTo>
                    <a:pt x="0" y="590"/>
                  </a:lnTo>
                  <a:cubicBezTo>
                    <a:pt x="0" y="666"/>
                    <a:pt x="63" y="730"/>
                    <a:pt x="139" y="730"/>
                  </a:cubicBezTo>
                  <a:cubicBezTo>
                    <a:pt x="219" y="730"/>
                    <a:pt x="280" y="669"/>
                    <a:pt x="280" y="59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8"/>
            <p:cNvSpPr/>
            <p:nvPr/>
          </p:nvSpPr>
          <p:spPr>
            <a:xfrm>
              <a:off x="6303113" y="4402701"/>
              <a:ext cx="9506" cy="24640"/>
            </a:xfrm>
            <a:custGeom>
              <a:avLst/>
              <a:gdLst/>
              <a:ahLst/>
              <a:cxnLst/>
              <a:rect l="l" t="t" r="r" b="b"/>
              <a:pathLst>
                <a:path w="282" h="731" extrusionOk="0">
                  <a:moveTo>
                    <a:pt x="141" y="1"/>
                  </a:moveTo>
                  <a:cubicBezTo>
                    <a:pt x="64" y="1"/>
                    <a:pt x="0" y="65"/>
                    <a:pt x="0" y="141"/>
                  </a:cubicBezTo>
                  <a:lnTo>
                    <a:pt x="0" y="590"/>
                  </a:lnTo>
                  <a:cubicBezTo>
                    <a:pt x="0" y="666"/>
                    <a:pt x="64" y="730"/>
                    <a:pt x="141" y="730"/>
                  </a:cubicBezTo>
                  <a:cubicBezTo>
                    <a:pt x="218" y="730"/>
                    <a:pt x="281" y="669"/>
                    <a:pt x="281" y="590"/>
                  </a:cubicBezTo>
                  <a:lnTo>
                    <a:pt x="281" y="141"/>
                  </a:lnTo>
                  <a:cubicBezTo>
                    <a:pt x="281"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8"/>
            <p:cNvSpPr/>
            <p:nvPr/>
          </p:nvSpPr>
          <p:spPr>
            <a:xfrm>
              <a:off x="6164337" y="4436982"/>
              <a:ext cx="28584" cy="9506"/>
            </a:xfrm>
            <a:custGeom>
              <a:avLst/>
              <a:gdLst/>
              <a:ahLst/>
              <a:cxnLst/>
              <a:rect l="l" t="t" r="r" b="b"/>
              <a:pathLst>
                <a:path w="848" h="282" extrusionOk="0">
                  <a:moveTo>
                    <a:pt x="139" y="0"/>
                  </a:moveTo>
                  <a:cubicBezTo>
                    <a:pt x="63" y="0"/>
                    <a:pt x="0" y="65"/>
                    <a:pt x="0" y="141"/>
                  </a:cubicBezTo>
                  <a:cubicBezTo>
                    <a:pt x="0" y="217"/>
                    <a:pt x="63" y="281"/>
                    <a:pt x="139" y="281"/>
                  </a:cubicBezTo>
                  <a:lnTo>
                    <a:pt x="707" y="281"/>
                  </a:lnTo>
                  <a:cubicBezTo>
                    <a:pt x="787" y="281"/>
                    <a:pt x="848" y="217"/>
                    <a:pt x="848" y="141"/>
                  </a:cubicBezTo>
                  <a:cubicBezTo>
                    <a:pt x="848" y="65"/>
                    <a:pt x="785" y="0"/>
                    <a:pt x="7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6293574" y="4436982"/>
              <a:ext cx="28618" cy="9506"/>
            </a:xfrm>
            <a:custGeom>
              <a:avLst/>
              <a:gdLst/>
              <a:ahLst/>
              <a:cxnLst/>
              <a:rect l="l" t="t" r="r" b="b"/>
              <a:pathLst>
                <a:path w="849" h="282" extrusionOk="0">
                  <a:moveTo>
                    <a:pt x="140" y="0"/>
                  </a:moveTo>
                  <a:cubicBezTo>
                    <a:pt x="63" y="0"/>
                    <a:pt x="1" y="65"/>
                    <a:pt x="1" y="141"/>
                  </a:cubicBezTo>
                  <a:cubicBezTo>
                    <a:pt x="1" y="217"/>
                    <a:pt x="63" y="281"/>
                    <a:pt x="140" y="281"/>
                  </a:cubicBezTo>
                  <a:lnTo>
                    <a:pt x="708" y="281"/>
                  </a:lnTo>
                  <a:cubicBezTo>
                    <a:pt x="785" y="281"/>
                    <a:pt x="848" y="217"/>
                    <a:pt x="848" y="141"/>
                  </a:cubicBezTo>
                  <a:cubicBezTo>
                    <a:pt x="848" y="65"/>
                    <a:pt x="785" y="0"/>
                    <a:pt x="7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8"/>
            <p:cNvSpPr/>
            <p:nvPr/>
          </p:nvSpPr>
          <p:spPr>
            <a:xfrm>
              <a:off x="6226697" y="4431521"/>
              <a:ext cx="33168" cy="15168"/>
            </a:xfrm>
            <a:custGeom>
              <a:avLst/>
              <a:gdLst/>
              <a:ahLst/>
              <a:cxnLst/>
              <a:rect l="l" t="t" r="r" b="b"/>
              <a:pathLst>
                <a:path w="984" h="450" extrusionOk="0">
                  <a:moveTo>
                    <a:pt x="161" y="0"/>
                  </a:moveTo>
                  <a:cubicBezTo>
                    <a:pt x="132" y="0"/>
                    <a:pt x="103" y="9"/>
                    <a:pt x="79" y="28"/>
                  </a:cubicBezTo>
                  <a:cubicBezTo>
                    <a:pt x="14" y="76"/>
                    <a:pt x="1" y="162"/>
                    <a:pt x="49" y="225"/>
                  </a:cubicBezTo>
                  <a:cubicBezTo>
                    <a:pt x="150" y="364"/>
                    <a:pt x="318" y="449"/>
                    <a:pt x="491" y="449"/>
                  </a:cubicBezTo>
                  <a:cubicBezTo>
                    <a:pt x="665" y="449"/>
                    <a:pt x="831" y="364"/>
                    <a:pt x="938" y="225"/>
                  </a:cubicBezTo>
                  <a:cubicBezTo>
                    <a:pt x="983" y="162"/>
                    <a:pt x="970" y="76"/>
                    <a:pt x="908" y="28"/>
                  </a:cubicBezTo>
                  <a:cubicBezTo>
                    <a:pt x="883" y="10"/>
                    <a:pt x="854" y="1"/>
                    <a:pt x="826" y="1"/>
                  </a:cubicBezTo>
                  <a:cubicBezTo>
                    <a:pt x="783" y="1"/>
                    <a:pt x="740" y="21"/>
                    <a:pt x="711" y="58"/>
                  </a:cubicBezTo>
                  <a:cubicBezTo>
                    <a:pt x="659" y="128"/>
                    <a:pt x="581" y="168"/>
                    <a:pt x="493" y="168"/>
                  </a:cubicBezTo>
                  <a:cubicBezTo>
                    <a:pt x="405" y="168"/>
                    <a:pt x="327" y="130"/>
                    <a:pt x="275"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8"/>
            <p:cNvSpPr/>
            <p:nvPr/>
          </p:nvSpPr>
          <p:spPr>
            <a:xfrm>
              <a:off x="6133595" y="4298376"/>
              <a:ext cx="219234" cy="218391"/>
            </a:xfrm>
            <a:custGeom>
              <a:avLst/>
              <a:gdLst/>
              <a:ahLst/>
              <a:cxnLst/>
              <a:rect l="l" t="t" r="r" b="b"/>
              <a:pathLst>
                <a:path w="6504" h="6479" extrusionOk="0">
                  <a:moveTo>
                    <a:pt x="3253" y="0"/>
                  </a:moveTo>
                  <a:cubicBezTo>
                    <a:pt x="1607" y="0"/>
                    <a:pt x="0" y="1507"/>
                    <a:pt x="0" y="2785"/>
                  </a:cubicBezTo>
                  <a:lnTo>
                    <a:pt x="0" y="5565"/>
                  </a:lnTo>
                  <a:cubicBezTo>
                    <a:pt x="0" y="6069"/>
                    <a:pt x="409" y="6479"/>
                    <a:pt x="914" y="6479"/>
                  </a:cubicBezTo>
                  <a:cubicBezTo>
                    <a:pt x="945" y="6479"/>
                    <a:pt x="969" y="6452"/>
                    <a:pt x="969" y="6422"/>
                  </a:cubicBezTo>
                  <a:lnTo>
                    <a:pt x="969" y="2887"/>
                  </a:lnTo>
                  <a:cubicBezTo>
                    <a:pt x="969" y="2815"/>
                    <a:pt x="1021" y="2752"/>
                    <a:pt x="1093" y="2742"/>
                  </a:cubicBezTo>
                  <a:cubicBezTo>
                    <a:pt x="1929" y="2595"/>
                    <a:pt x="2676" y="2192"/>
                    <a:pt x="3252" y="1614"/>
                  </a:cubicBezTo>
                  <a:cubicBezTo>
                    <a:pt x="3827" y="2190"/>
                    <a:pt x="4575" y="2594"/>
                    <a:pt x="5409" y="2742"/>
                  </a:cubicBezTo>
                  <a:cubicBezTo>
                    <a:pt x="5481" y="2755"/>
                    <a:pt x="5533" y="2816"/>
                    <a:pt x="5533" y="2887"/>
                  </a:cubicBezTo>
                  <a:lnTo>
                    <a:pt x="5533" y="6422"/>
                  </a:lnTo>
                  <a:cubicBezTo>
                    <a:pt x="5533" y="6455"/>
                    <a:pt x="5558" y="6479"/>
                    <a:pt x="5588" y="6479"/>
                  </a:cubicBezTo>
                  <a:cubicBezTo>
                    <a:pt x="6094" y="6479"/>
                    <a:pt x="6503" y="6069"/>
                    <a:pt x="6503" y="5565"/>
                  </a:cubicBezTo>
                  <a:lnTo>
                    <a:pt x="6503" y="2785"/>
                  </a:lnTo>
                  <a:cubicBezTo>
                    <a:pt x="6261" y="1208"/>
                    <a:pt x="4899" y="0"/>
                    <a:pt x="32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8"/>
            <p:cNvSpPr/>
            <p:nvPr/>
          </p:nvSpPr>
          <p:spPr>
            <a:xfrm>
              <a:off x="6263607" y="4336196"/>
              <a:ext cx="57303" cy="34213"/>
            </a:xfrm>
            <a:custGeom>
              <a:avLst/>
              <a:gdLst/>
              <a:ahLst/>
              <a:cxnLst/>
              <a:rect l="l" t="t" r="r" b="b"/>
              <a:pathLst>
                <a:path w="1700" h="1015" extrusionOk="0">
                  <a:moveTo>
                    <a:pt x="155" y="0"/>
                  </a:moveTo>
                  <a:cubicBezTo>
                    <a:pt x="122" y="0"/>
                    <a:pt x="89" y="12"/>
                    <a:pt x="61" y="37"/>
                  </a:cubicBezTo>
                  <a:cubicBezTo>
                    <a:pt x="5" y="89"/>
                    <a:pt x="0" y="177"/>
                    <a:pt x="51" y="235"/>
                  </a:cubicBezTo>
                  <a:cubicBezTo>
                    <a:pt x="343" y="558"/>
                    <a:pt x="958" y="886"/>
                    <a:pt x="1515" y="1010"/>
                  </a:cubicBezTo>
                  <a:cubicBezTo>
                    <a:pt x="1526" y="1013"/>
                    <a:pt x="1537" y="1014"/>
                    <a:pt x="1546" y="1014"/>
                  </a:cubicBezTo>
                  <a:cubicBezTo>
                    <a:pt x="1612" y="1014"/>
                    <a:pt x="1668" y="969"/>
                    <a:pt x="1683" y="904"/>
                  </a:cubicBezTo>
                  <a:cubicBezTo>
                    <a:pt x="1700" y="827"/>
                    <a:pt x="1652" y="753"/>
                    <a:pt x="1577" y="736"/>
                  </a:cubicBezTo>
                  <a:cubicBezTo>
                    <a:pt x="1078" y="624"/>
                    <a:pt x="511" y="327"/>
                    <a:pt x="259" y="46"/>
                  </a:cubicBezTo>
                  <a:cubicBezTo>
                    <a:pt x="231" y="16"/>
                    <a:pt x="193" y="0"/>
                    <a:pt x="15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8"/>
            <p:cNvSpPr/>
            <p:nvPr/>
          </p:nvSpPr>
          <p:spPr>
            <a:xfrm>
              <a:off x="6171483" y="4336229"/>
              <a:ext cx="46280" cy="28382"/>
            </a:xfrm>
            <a:custGeom>
              <a:avLst/>
              <a:gdLst/>
              <a:ahLst/>
              <a:cxnLst/>
              <a:rect l="l" t="t" r="r" b="b"/>
              <a:pathLst>
                <a:path w="1373" h="842" extrusionOk="0">
                  <a:moveTo>
                    <a:pt x="1217" y="1"/>
                  </a:moveTo>
                  <a:cubicBezTo>
                    <a:pt x="1179" y="1"/>
                    <a:pt x="1141" y="16"/>
                    <a:pt x="1113" y="48"/>
                  </a:cubicBezTo>
                  <a:cubicBezTo>
                    <a:pt x="924" y="257"/>
                    <a:pt x="500" y="478"/>
                    <a:pt x="125" y="563"/>
                  </a:cubicBezTo>
                  <a:cubicBezTo>
                    <a:pt x="47" y="580"/>
                    <a:pt x="1" y="656"/>
                    <a:pt x="17" y="731"/>
                  </a:cubicBezTo>
                  <a:cubicBezTo>
                    <a:pt x="32" y="796"/>
                    <a:pt x="90" y="841"/>
                    <a:pt x="155" y="841"/>
                  </a:cubicBezTo>
                  <a:cubicBezTo>
                    <a:pt x="165" y="841"/>
                    <a:pt x="174" y="840"/>
                    <a:pt x="184" y="837"/>
                  </a:cubicBezTo>
                  <a:cubicBezTo>
                    <a:pt x="615" y="740"/>
                    <a:pt x="1093" y="489"/>
                    <a:pt x="1321" y="236"/>
                  </a:cubicBezTo>
                  <a:cubicBezTo>
                    <a:pt x="1373" y="178"/>
                    <a:pt x="1368" y="89"/>
                    <a:pt x="1310" y="37"/>
                  </a:cubicBezTo>
                  <a:cubicBezTo>
                    <a:pt x="1284" y="13"/>
                    <a:pt x="1250" y="1"/>
                    <a:pt x="12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 name="Google Shape;2074;p48"/>
          <p:cNvGrpSpPr/>
          <p:nvPr/>
        </p:nvGrpSpPr>
        <p:grpSpPr>
          <a:xfrm>
            <a:off x="5431320" y="4280915"/>
            <a:ext cx="269327" cy="322515"/>
            <a:chOff x="5431320" y="4280915"/>
            <a:chExt cx="269327" cy="322515"/>
          </a:xfrm>
        </p:grpSpPr>
        <p:sp>
          <p:nvSpPr>
            <p:cNvPr id="2075" name="Google Shape;2075;p48"/>
            <p:cNvSpPr/>
            <p:nvPr/>
          </p:nvSpPr>
          <p:spPr>
            <a:xfrm>
              <a:off x="5626018" y="4403679"/>
              <a:ext cx="62763" cy="162234"/>
            </a:xfrm>
            <a:custGeom>
              <a:avLst/>
              <a:gdLst/>
              <a:ahLst/>
              <a:cxnLst/>
              <a:rect l="l" t="t" r="r" b="b"/>
              <a:pathLst>
                <a:path w="1862" h="4813" extrusionOk="0">
                  <a:moveTo>
                    <a:pt x="1" y="0"/>
                  </a:moveTo>
                  <a:lnTo>
                    <a:pt x="1" y="4812"/>
                  </a:lnTo>
                  <a:lnTo>
                    <a:pt x="1862" y="4812"/>
                  </a:ln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a:off x="5431320" y="4528330"/>
              <a:ext cx="54202" cy="75100"/>
            </a:xfrm>
            <a:custGeom>
              <a:avLst/>
              <a:gdLst/>
              <a:ahLst/>
              <a:cxnLst/>
              <a:rect l="l" t="t" r="r" b="b"/>
              <a:pathLst>
                <a:path w="1608" h="2228" extrusionOk="0">
                  <a:moveTo>
                    <a:pt x="1607" y="1"/>
                  </a:moveTo>
                  <a:cubicBezTo>
                    <a:pt x="222" y="222"/>
                    <a:pt x="27" y="1461"/>
                    <a:pt x="6" y="1989"/>
                  </a:cubicBezTo>
                  <a:cubicBezTo>
                    <a:pt x="0" y="2119"/>
                    <a:pt x="105" y="2228"/>
                    <a:pt x="237" y="2228"/>
                  </a:cubicBezTo>
                  <a:lnTo>
                    <a:pt x="1607" y="2228"/>
                  </a:lnTo>
                  <a:lnTo>
                    <a:pt x="16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5646445" y="4528330"/>
              <a:ext cx="54202" cy="75100"/>
            </a:xfrm>
            <a:custGeom>
              <a:avLst/>
              <a:gdLst/>
              <a:ahLst/>
              <a:cxnLst/>
              <a:rect l="l" t="t" r="r" b="b"/>
              <a:pathLst>
                <a:path w="1608" h="2228" extrusionOk="0">
                  <a:moveTo>
                    <a:pt x="0" y="1"/>
                  </a:moveTo>
                  <a:lnTo>
                    <a:pt x="0" y="2228"/>
                  </a:lnTo>
                  <a:lnTo>
                    <a:pt x="1372" y="2228"/>
                  </a:lnTo>
                  <a:cubicBezTo>
                    <a:pt x="1502" y="2228"/>
                    <a:pt x="1607" y="2119"/>
                    <a:pt x="1601" y="1989"/>
                  </a:cubicBezTo>
                  <a:cubicBezTo>
                    <a:pt x="1582" y="1461"/>
                    <a:pt x="1387" y="22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5455960" y="4493375"/>
              <a:ext cx="220144" cy="110055"/>
            </a:xfrm>
            <a:custGeom>
              <a:avLst/>
              <a:gdLst/>
              <a:ahLst/>
              <a:cxnLst/>
              <a:rect l="l" t="t" r="r" b="b"/>
              <a:pathLst>
                <a:path w="6531" h="3265" extrusionOk="0">
                  <a:moveTo>
                    <a:pt x="3265" y="0"/>
                  </a:moveTo>
                  <a:cubicBezTo>
                    <a:pt x="1462" y="0"/>
                    <a:pt x="0" y="1462"/>
                    <a:pt x="0" y="3265"/>
                  </a:cubicBezTo>
                  <a:lnTo>
                    <a:pt x="6530" y="3265"/>
                  </a:lnTo>
                  <a:cubicBezTo>
                    <a:pt x="6530" y="1462"/>
                    <a:pt x="5068" y="0"/>
                    <a:pt x="3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a:off x="5497590" y="4493375"/>
              <a:ext cx="136819" cy="110055"/>
            </a:xfrm>
            <a:custGeom>
              <a:avLst/>
              <a:gdLst/>
              <a:ahLst/>
              <a:cxnLst/>
              <a:rect l="l" t="t" r="r" b="b"/>
              <a:pathLst>
                <a:path w="4059" h="3265" extrusionOk="0">
                  <a:moveTo>
                    <a:pt x="2030" y="0"/>
                  </a:moveTo>
                  <a:cubicBezTo>
                    <a:pt x="1263" y="0"/>
                    <a:pt x="558" y="266"/>
                    <a:pt x="0" y="707"/>
                  </a:cubicBezTo>
                  <a:cubicBezTo>
                    <a:pt x="129" y="821"/>
                    <a:pt x="283" y="970"/>
                    <a:pt x="425" y="1310"/>
                  </a:cubicBezTo>
                  <a:cubicBezTo>
                    <a:pt x="618" y="1770"/>
                    <a:pt x="725" y="2428"/>
                    <a:pt x="746" y="3265"/>
                  </a:cubicBezTo>
                  <a:lnTo>
                    <a:pt x="3314" y="3265"/>
                  </a:lnTo>
                  <a:cubicBezTo>
                    <a:pt x="3337" y="2426"/>
                    <a:pt x="3443" y="1770"/>
                    <a:pt x="3636" y="1310"/>
                  </a:cubicBezTo>
                  <a:cubicBezTo>
                    <a:pt x="3778" y="970"/>
                    <a:pt x="3930" y="821"/>
                    <a:pt x="4059" y="707"/>
                  </a:cubicBezTo>
                  <a:cubicBezTo>
                    <a:pt x="3501" y="266"/>
                    <a:pt x="2796" y="0"/>
                    <a:pt x="2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5514815" y="4499375"/>
              <a:ext cx="102370" cy="104055"/>
            </a:xfrm>
            <a:custGeom>
              <a:avLst/>
              <a:gdLst/>
              <a:ahLst/>
              <a:cxnLst/>
              <a:rect l="l" t="t" r="r" b="b"/>
              <a:pathLst>
                <a:path w="3037" h="3087" extrusionOk="0">
                  <a:moveTo>
                    <a:pt x="453" y="0"/>
                  </a:moveTo>
                  <a:cubicBezTo>
                    <a:pt x="296" y="54"/>
                    <a:pt x="145" y="120"/>
                    <a:pt x="0" y="196"/>
                  </a:cubicBezTo>
                  <a:cubicBezTo>
                    <a:pt x="322" y="517"/>
                    <a:pt x="781" y="1190"/>
                    <a:pt x="827" y="3087"/>
                  </a:cubicBezTo>
                  <a:lnTo>
                    <a:pt x="2208" y="3087"/>
                  </a:lnTo>
                  <a:cubicBezTo>
                    <a:pt x="2255" y="1190"/>
                    <a:pt x="2715" y="516"/>
                    <a:pt x="3037" y="196"/>
                  </a:cubicBezTo>
                  <a:cubicBezTo>
                    <a:pt x="2890" y="120"/>
                    <a:pt x="2739" y="54"/>
                    <a:pt x="25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5443252" y="4280915"/>
              <a:ext cx="245525" cy="245525"/>
            </a:xfrm>
            <a:custGeom>
              <a:avLst/>
              <a:gdLst/>
              <a:ahLst/>
              <a:cxnLst/>
              <a:rect l="l" t="t" r="r" b="b"/>
              <a:pathLst>
                <a:path w="7284" h="7284" extrusionOk="0">
                  <a:moveTo>
                    <a:pt x="3642" y="1"/>
                  </a:moveTo>
                  <a:cubicBezTo>
                    <a:pt x="1630" y="1"/>
                    <a:pt x="1" y="1630"/>
                    <a:pt x="1" y="3642"/>
                  </a:cubicBezTo>
                  <a:cubicBezTo>
                    <a:pt x="1" y="5654"/>
                    <a:pt x="1630" y="7284"/>
                    <a:pt x="3642" y="7284"/>
                  </a:cubicBezTo>
                  <a:cubicBezTo>
                    <a:pt x="5653" y="7284"/>
                    <a:pt x="7284" y="5654"/>
                    <a:pt x="7284" y="3642"/>
                  </a:cubicBezTo>
                  <a:cubicBezTo>
                    <a:pt x="7284" y="1630"/>
                    <a:pt x="5653" y="1"/>
                    <a:pt x="36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5443252" y="4403679"/>
              <a:ext cx="62763" cy="181077"/>
            </a:xfrm>
            <a:custGeom>
              <a:avLst/>
              <a:gdLst/>
              <a:ahLst/>
              <a:cxnLst/>
              <a:rect l="l" t="t" r="r" b="b"/>
              <a:pathLst>
                <a:path w="1862" h="5372" extrusionOk="0">
                  <a:moveTo>
                    <a:pt x="1" y="0"/>
                  </a:moveTo>
                  <a:lnTo>
                    <a:pt x="1" y="5238"/>
                  </a:lnTo>
                  <a:cubicBezTo>
                    <a:pt x="1" y="5312"/>
                    <a:pt x="61" y="5371"/>
                    <a:pt x="132" y="5371"/>
                  </a:cubicBezTo>
                  <a:lnTo>
                    <a:pt x="1729" y="5371"/>
                  </a:lnTo>
                  <a:cubicBezTo>
                    <a:pt x="1802" y="5371"/>
                    <a:pt x="1859" y="5313"/>
                    <a:pt x="1862" y="5238"/>
                  </a:cubicBezTo>
                  <a:lnTo>
                    <a:pt x="18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5459500" y="4515285"/>
              <a:ext cx="9506" cy="42067"/>
            </a:xfrm>
            <a:custGeom>
              <a:avLst/>
              <a:gdLst/>
              <a:ahLst/>
              <a:cxnLst/>
              <a:rect l="l" t="t" r="r" b="b"/>
              <a:pathLst>
                <a:path w="282" h="1248" extrusionOk="0">
                  <a:moveTo>
                    <a:pt x="141" y="0"/>
                  </a:moveTo>
                  <a:cubicBezTo>
                    <a:pt x="63" y="0"/>
                    <a:pt x="0" y="65"/>
                    <a:pt x="0" y="141"/>
                  </a:cubicBezTo>
                  <a:lnTo>
                    <a:pt x="0" y="1107"/>
                  </a:lnTo>
                  <a:cubicBezTo>
                    <a:pt x="0" y="1183"/>
                    <a:pt x="63" y="1247"/>
                    <a:pt x="141" y="1247"/>
                  </a:cubicBezTo>
                  <a:cubicBezTo>
                    <a:pt x="218" y="1247"/>
                    <a:pt x="281" y="1186"/>
                    <a:pt x="281" y="1107"/>
                  </a:cubicBezTo>
                  <a:lnTo>
                    <a:pt x="281" y="141"/>
                  </a:lnTo>
                  <a:cubicBezTo>
                    <a:pt x="281" y="65"/>
                    <a:pt x="217" y="0"/>
                    <a:pt x="14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5439882" y="4386488"/>
              <a:ext cx="40247" cy="50224"/>
            </a:xfrm>
            <a:custGeom>
              <a:avLst/>
              <a:gdLst/>
              <a:ahLst/>
              <a:cxnLst/>
              <a:rect l="l" t="t" r="r" b="b"/>
              <a:pathLst>
                <a:path w="1194" h="1490" extrusionOk="0">
                  <a:moveTo>
                    <a:pt x="597" y="1"/>
                  </a:moveTo>
                  <a:cubicBezTo>
                    <a:pt x="268" y="1"/>
                    <a:pt x="1" y="268"/>
                    <a:pt x="1" y="597"/>
                  </a:cubicBezTo>
                  <a:lnTo>
                    <a:pt x="1" y="893"/>
                  </a:lnTo>
                  <a:cubicBezTo>
                    <a:pt x="1" y="1222"/>
                    <a:pt x="268" y="1489"/>
                    <a:pt x="597" y="1489"/>
                  </a:cubicBezTo>
                  <a:cubicBezTo>
                    <a:pt x="926" y="1489"/>
                    <a:pt x="1193" y="1222"/>
                    <a:pt x="1193" y="893"/>
                  </a:cubicBezTo>
                  <a:lnTo>
                    <a:pt x="1193" y="597"/>
                  </a:lnTo>
                  <a:cubicBezTo>
                    <a:pt x="1193" y="268"/>
                    <a:pt x="926" y="1"/>
                    <a:pt x="59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5651838" y="4386488"/>
              <a:ext cx="40213" cy="50224"/>
            </a:xfrm>
            <a:custGeom>
              <a:avLst/>
              <a:gdLst/>
              <a:ahLst/>
              <a:cxnLst/>
              <a:rect l="l" t="t" r="r" b="b"/>
              <a:pathLst>
                <a:path w="1193" h="1490" extrusionOk="0">
                  <a:moveTo>
                    <a:pt x="596" y="1"/>
                  </a:moveTo>
                  <a:cubicBezTo>
                    <a:pt x="268" y="1"/>
                    <a:pt x="0" y="268"/>
                    <a:pt x="0" y="597"/>
                  </a:cubicBezTo>
                  <a:lnTo>
                    <a:pt x="0" y="893"/>
                  </a:lnTo>
                  <a:cubicBezTo>
                    <a:pt x="0" y="1222"/>
                    <a:pt x="268" y="1489"/>
                    <a:pt x="596" y="1489"/>
                  </a:cubicBezTo>
                  <a:cubicBezTo>
                    <a:pt x="925" y="1489"/>
                    <a:pt x="1193" y="1222"/>
                    <a:pt x="1193" y="893"/>
                  </a:cubicBezTo>
                  <a:lnTo>
                    <a:pt x="1193" y="597"/>
                  </a:lnTo>
                  <a:cubicBezTo>
                    <a:pt x="1193" y="268"/>
                    <a:pt x="925" y="1"/>
                    <a:pt x="59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8"/>
            <p:cNvSpPr/>
            <p:nvPr/>
          </p:nvSpPr>
          <p:spPr>
            <a:xfrm>
              <a:off x="5667748" y="4418476"/>
              <a:ext cx="28988" cy="29022"/>
            </a:xfrm>
            <a:custGeom>
              <a:avLst/>
              <a:gdLst/>
              <a:ahLst/>
              <a:cxnLst/>
              <a:rect l="l" t="t" r="r" b="b"/>
              <a:pathLst>
                <a:path w="860" h="861" extrusionOk="0">
                  <a:moveTo>
                    <a:pt x="429" y="1"/>
                  </a:moveTo>
                  <a:cubicBezTo>
                    <a:pt x="192" y="1"/>
                    <a:pt x="0" y="192"/>
                    <a:pt x="0" y="430"/>
                  </a:cubicBezTo>
                  <a:cubicBezTo>
                    <a:pt x="0" y="668"/>
                    <a:pt x="192"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8"/>
            <p:cNvSpPr/>
            <p:nvPr/>
          </p:nvSpPr>
          <p:spPr>
            <a:xfrm>
              <a:off x="5435263" y="4418476"/>
              <a:ext cx="28988" cy="29022"/>
            </a:xfrm>
            <a:custGeom>
              <a:avLst/>
              <a:gdLst/>
              <a:ahLst/>
              <a:cxnLst/>
              <a:rect l="l" t="t" r="r" b="b"/>
              <a:pathLst>
                <a:path w="860" h="861" extrusionOk="0">
                  <a:moveTo>
                    <a:pt x="429" y="1"/>
                  </a:moveTo>
                  <a:cubicBezTo>
                    <a:pt x="191" y="1"/>
                    <a:pt x="0" y="192"/>
                    <a:pt x="0" y="430"/>
                  </a:cubicBezTo>
                  <a:cubicBezTo>
                    <a:pt x="0" y="668"/>
                    <a:pt x="191" y="860"/>
                    <a:pt x="429" y="860"/>
                  </a:cubicBezTo>
                  <a:cubicBezTo>
                    <a:pt x="667" y="860"/>
                    <a:pt x="860" y="668"/>
                    <a:pt x="860" y="430"/>
                  </a:cubicBezTo>
                  <a:cubicBezTo>
                    <a:pt x="860" y="192"/>
                    <a:pt x="667"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8"/>
            <p:cNvSpPr/>
            <p:nvPr/>
          </p:nvSpPr>
          <p:spPr>
            <a:xfrm>
              <a:off x="5460039" y="4292814"/>
              <a:ext cx="211919" cy="244683"/>
            </a:xfrm>
            <a:custGeom>
              <a:avLst/>
              <a:gdLst/>
              <a:ahLst/>
              <a:cxnLst/>
              <a:rect l="l" t="t" r="r" b="b"/>
              <a:pathLst>
                <a:path w="6287" h="7259" extrusionOk="0">
                  <a:moveTo>
                    <a:pt x="3144" y="1"/>
                  </a:moveTo>
                  <a:cubicBezTo>
                    <a:pt x="1409" y="1"/>
                    <a:pt x="1" y="1407"/>
                    <a:pt x="1" y="3144"/>
                  </a:cubicBezTo>
                  <a:lnTo>
                    <a:pt x="1" y="4116"/>
                  </a:lnTo>
                  <a:cubicBezTo>
                    <a:pt x="1" y="5852"/>
                    <a:pt x="1407" y="7258"/>
                    <a:pt x="3144" y="7258"/>
                  </a:cubicBezTo>
                  <a:cubicBezTo>
                    <a:pt x="4880" y="7258"/>
                    <a:pt x="6286" y="5852"/>
                    <a:pt x="6286" y="4116"/>
                  </a:cubicBezTo>
                  <a:lnTo>
                    <a:pt x="6286" y="3144"/>
                  </a:lnTo>
                  <a:cubicBezTo>
                    <a:pt x="6286" y="1410"/>
                    <a:pt x="4880" y="1"/>
                    <a:pt x="314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8"/>
            <p:cNvSpPr/>
            <p:nvPr/>
          </p:nvSpPr>
          <p:spPr>
            <a:xfrm>
              <a:off x="5453837" y="4288095"/>
              <a:ext cx="222267" cy="104830"/>
            </a:xfrm>
            <a:custGeom>
              <a:avLst/>
              <a:gdLst/>
              <a:ahLst/>
              <a:cxnLst/>
              <a:rect l="l" t="t" r="r" b="b"/>
              <a:pathLst>
                <a:path w="6594" h="3110" extrusionOk="0">
                  <a:moveTo>
                    <a:pt x="3328" y="0"/>
                  </a:moveTo>
                  <a:cubicBezTo>
                    <a:pt x="1672" y="0"/>
                    <a:pt x="1" y="1405"/>
                    <a:pt x="194" y="3045"/>
                  </a:cubicBezTo>
                  <a:cubicBezTo>
                    <a:pt x="1044" y="3042"/>
                    <a:pt x="3700" y="2949"/>
                    <a:pt x="4427" y="1582"/>
                  </a:cubicBezTo>
                  <a:cubicBezTo>
                    <a:pt x="4684" y="2138"/>
                    <a:pt x="5496" y="2878"/>
                    <a:pt x="6467" y="3109"/>
                  </a:cubicBezTo>
                  <a:cubicBezTo>
                    <a:pt x="6593" y="1476"/>
                    <a:pt x="5192" y="0"/>
                    <a:pt x="35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5500792" y="4319611"/>
              <a:ext cx="82684" cy="51606"/>
            </a:xfrm>
            <a:custGeom>
              <a:avLst/>
              <a:gdLst/>
              <a:ahLst/>
              <a:cxnLst/>
              <a:rect l="l" t="t" r="r" b="b"/>
              <a:pathLst>
                <a:path w="2453" h="1531" extrusionOk="0">
                  <a:moveTo>
                    <a:pt x="2292" y="1"/>
                  </a:moveTo>
                  <a:cubicBezTo>
                    <a:pt x="2237" y="1"/>
                    <a:pt x="2184" y="35"/>
                    <a:pt x="2162" y="89"/>
                  </a:cubicBezTo>
                  <a:cubicBezTo>
                    <a:pt x="2041" y="400"/>
                    <a:pt x="1762" y="665"/>
                    <a:pt x="1328" y="878"/>
                  </a:cubicBezTo>
                  <a:cubicBezTo>
                    <a:pt x="913" y="1082"/>
                    <a:pt x="446" y="1194"/>
                    <a:pt x="126" y="1252"/>
                  </a:cubicBezTo>
                  <a:cubicBezTo>
                    <a:pt x="52" y="1266"/>
                    <a:pt x="1" y="1337"/>
                    <a:pt x="14" y="1415"/>
                  </a:cubicBezTo>
                  <a:cubicBezTo>
                    <a:pt x="28" y="1484"/>
                    <a:pt x="85" y="1530"/>
                    <a:pt x="152" y="1530"/>
                  </a:cubicBezTo>
                  <a:cubicBezTo>
                    <a:pt x="162" y="1530"/>
                    <a:pt x="170" y="1530"/>
                    <a:pt x="174" y="1527"/>
                  </a:cubicBezTo>
                  <a:cubicBezTo>
                    <a:pt x="868" y="1402"/>
                    <a:pt x="2083" y="1061"/>
                    <a:pt x="2423" y="192"/>
                  </a:cubicBezTo>
                  <a:cubicBezTo>
                    <a:pt x="2452" y="122"/>
                    <a:pt x="2417" y="40"/>
                    <a:pt x="2345" y="11"/>
                  </a:cubicBezTo>
                  <a:cubicBezTo>
                    <a:pt x="2328" y="4"/>
                    <a:pt x="2310" y="1"/>
                    <a:pt x="229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5480803" y="4326656"/>
              <a:ext cx="60033" cy="26090"/>
            </a:xfrm>
            <a:custGeom>
              <a:avLst/>
              <a:gdLst/>
              <a:ahLst/>
              <a:cxnLst/>
              <a:rect l="l" t="t" r="r" b="b"/>
              <a:pathLst>
                <a:path w="1781" h="774" extrusionOk="0">
                  <a:moveTo>
                    <a:pt x="1623" y="1"/>
                  </a:moveTo>
                  <a:cubicBezTo>
                    <a:pt x="1592" y="1"/>
                    <a:pt x="1560" y="11"/>
                    <a:pt x="1534" y="33"/>
                  </a:cubicBezTo>
                  <a:cubicBezTo>
                    <a:pt x="1204" y="299"/>
                    <a:pt x="618" y="493"/>
                    <a:pt x="139" y="493"/>
                  </a:cubicBezTo>
                  <a:cubicBezTo>
                    <a:pt x="63" y="493"/>
                    <a:pt x="0" y="557"/>
                    <a:pt x="0" y="633"/>
                  </a:cubicBezTo>
                  <a:cubicBezTo>
                    <a:pt x="0" y="710"/>
                    <a:pt x="63" y="774"/>
                    <a:pt x="139" y="774"/>
                  </a:cubicBezTo>
                  <a:cubicBezTo>
                    <a:pt x="684" y="774"/>
                    <a:pt x="1331" y="557"/>
                    <a:pt x="1712" y="251"/>
                  </a:cubicBezTo>
                  <a:cubicBezTo>
                    <a:pt x="1772" y="200"/>
                    <a:pt x="1781" y="112"/>
                    <a:pt x="1731" y="52"/>
                  </a:cubicBezTo>
                  <a:cubicBezTo>
                    <a:pt x="1704" y="18"/>
                    <a:pt x="1663" y="1"/>
                    <a:pt x="162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8"/>
            <p:cNvSpPr/>
            <p:nvPr/>
          </p:nvSpPr>
          <p:spPr>
            <a:xfrm>
              <a:off x="5478646" y="4396263"/>
              <a:ext cx="33674" cy="21539"/>
            </a:xfrm>
            <a:custGeom>
              <a:avLst/>
              <a:gdLst/>
              <a:ahLst/>
              <a:cxnLst/>
              <a:rect l="l" t="t" r="r" b="b"/>
              <a:pathLst>
                <a:path w="999" h="639" extrusionOk="0">
                  <a:moveTo>
                    <a:pt x="499" y="1"/>
                  </a:moveTo>
                  <a:cubicBezTo>
                    <a:pt x="224" y="1"/>
                    <a:pt x="0" y="225"/>
                    <a:pt x="0" y="498"/>
                  </a:cubicBezTo>
                  <a:cubicBezTo>
                    <a:pt x="0" y="576"/>
                    <a:pt x="63" y="639"/>
                    <a:pt x="141" y="639"/>
                  </a:cubicBezTo>
                  <a:cubicBezTo>
                    <a:pt x="217" y="639"/>
                    <a:pt x="280" y="576"/>
                    <a:pt x="280" y="498"/>
                  </a:cubicBezTo>
                  <a:cubicBezTo>
                    <a:pt x="280" y="377"/>
                    <a:pt x="380" y="280"/>
                    <a:pt x="499" y="280"/>
                  </a:cubicBezTo>
                  <a:cubicBezTo>
                    <a:pt x="621" y="280"/>
                    <a:pt x="718" y="379"/>
                    <a:pt x="718" y="498"/>
                  </a:cubicBezTo>
                  <a:cubicBezTo>
                    <a:pt x="718" y="576"/>
                    <a:pt x="782" y="639"/>
                    <a:pt x="858" y="639"/>
                  </a:cubicBezTo>
                  <a:cubicBezTo>
                    <a:pt x="936" y="639"/>
                    <a:pt x="999" y="578"/>
                    <a:pt x="999" y="498"/>
                  </a:cubicBezTo>
                  <a:cubicBezTo>
                    <a:pt x="999" y="225"/>
                    <a:pt x="774" y="1"/>
                    <a:pt x="4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8"/>
            <p:cNvSpPr/>
            <p:nvPr/>
          </p:nvSpPr>
          <p:spPr>
            <a:xfrm>
              <a:off x="5619580" y="4396263"/>
              <a:ext cx="33674" cy="21539"/>
            </a:xfrm>
            <a:custGeom>
              <a:avLst/>
              <a:gdLst/>
              <a:ahLst/>
              <a:cxnLst/>
              <a:rect l="l" t="t" r="r" b="b"/>
              <a:pathLst>
                <a:path w="999" h="639" extrusionOk="0">
                  <a:moveTo>
                    <a:pt x="500" y="1"/>
                  </a:moveTo>
                  <a:cubicBezTo>
                    <a:pt x="225" y="1"/>
                    <a:pt x="0" y="225"/>
                    <a:pt x="0" y="498"/>
                  </a:cubicBezTo>
                  <a:cubicBezTo>
                    <a:pt x="0" y="576"/>
                    <a:pt x="65" y="639"/>
                    <a:pt x="141" y="639"/>
                  </a:cubicBezTo>
                  <a:cubicBezTo>
                    <a:pt x="217" y="639"/>
                    <a:pt x="281" y="576"/>
                    <a:pt x="281" y="498"/>
                  </a:cubicBezTo>
                  <a:cubicBezTo>
                    <a:pt x="281" y="377"/>
                    <a:pt x="380" y="280"/>
                    <a:pt x="500" y="280"/>
                  </a:cubicBezTo>
                  <a:cubicBezTo>
                    <a:pt x="621" y="280"/>
                    <a:pt x="719" y="379"/>
                    <a:pt x="719" y="498"/>
                  </a:cubicBezTo>
                  <a:cubicBezTo>
                    <a:pt x="719" y="576"/>
                    <a:pt x="782" y="639"/>
                    <a:pt x="858" y="639"/>
                  </a:cubicBezTo>
                  <a:cubicBezTo>
                    <a:pt x="938" y="639"/>
                    <a:pt x="999" y="578"/>
                    <a:pt x="999" y="498"/>
                  </a:cubicBezTo>
                  <a:cubicBezTo>
                    <a:pt x="999" y="225"/>
                    <a:pt x="775"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8"/>
            <p:cNvSpPr/>
            <p:nvPr/>
          </p:nvSpPr>
          <p:spPr>
            <a:xfrm>
              <a:off x="5480331" y="4429263"/>
              <a:ext cx="30370" cy="9472"/>
            </a:xfrm>
            <a:custGeom>
              <a:avLst/>
              <a:gdLst/>
              <a:ahLst/>
              <a:cxnLst/>
              <a:rect l="l" t="t" r="r" b="b"/>
              <a:pathLst>
                <a:path w="901" h="281" extrusionOk="0">
                  <a:moveTo>
                    <a:pt x="141" y="1"/>
                  </a:moveTo>
                  <a:cubicBezTo>
                    <a:pt x="64" y="1"/>
                    <a:pt x="1" y="63"/>
                    <a:pt x="1" y="140"/>
                  </a:cubicBezTo>
                  <a:cubicBezTo>
                    <a:pt x="1" y="217"/>
                    <a:pt x="64" y="280"/>
                    <a:pt x="141" y="280"/>
                  </a:cubicBezTo>
                  <a:lnTo>
                    <a:pt x="759" y="280"/>
                  </a:lnTo>
                  <a:cubicBezTo>
                    <a:pt x="838" y="280"/>
                    <a:pt x="901" y="217"/>
                    <a:pt x="901" y="140"/>
                  </a:cubicBezTo>
                  <a:cubicBezTo>
                    <a:pt x="901"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5621231" y="4429263"/>
              <a:ext cx="30438" cy="9472"/>
            </a:xfrm>
            <a:custGeom>
              <a:avLst/>
              <a:gdLst/>
              <a:ahLst/>
              <a:cxnLst/>
              <a:rect l="l" t="t" r="r" b="b"/>
              <a:pathLst>
                <a:path w="903" h="281" extrusionOk="0">
                  <a:moveTo>
                    <a:pt x="141" y="1"/>
                  </a:moveTo>
                  <a:cubicBezTo>
                    <a:pt x="63" y="1"/>
                    <a:pt x="1" y="63"/>
                    <a:pt x="1" y="140"/>
                  </a:cubicBezTo>
                  <a:cubicBezTo>
                    <a:pt x="1" y="217"/>
                    <a:pt x="63" y="280"/>
                    <a:pt x="141" y="280"/>
                  </a:cubicBezTo>
                  <a:lnTo>
                    <a:pt x="762" y="280"/>
                  </a:lnTo>
                  <a:cubicBezTo>
                    <a:pt x="839" y="280"/>
                    <a:pt x="902" y="217"/>
                    <a:pt x="902" y="140"/>
                  </a:cubicBezTo>
                  <a:cubicBezTo>
                    <a:pt x="902" y="63"/>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8"/>
            <p:cNvSpPr/>
            <p:nvPr/>
          </p:nvSpPr>
          <p:spPr>
            <a:xfrm>
              <a:off x="5548489" y="4423263"/>
              <a:ext cx="35123" cy="15674"/>
            </a:xfrm>
            <a:custGeom>
              <a:avLst/>
              <a:gdLst/>
              <a:ahLst/>
              <a:cxnLst/>
              <a:rect l="l" t="t" r="r" b="b"/>
              <a:pathLst>
                <a:path w="1042" h="465" extrusionOk="0">
                  <a:moveTo>
                    <a:pt x="161" y="1"/>
                  </a:moveTo>
                  <a:cubicBezTo>
                    <a:pt x="132" y="1"/>
                    <a:pt x="103" y="10"/>
                    <a:pt x="78" y="29"/>
                  </a:cubicBezTo>
                  <a:cubicBezTo>
                    <a:pt x="13" y="76"/>
                    <a:pt x="0" y="162"/>
                    <a:pt x="48" y="225"/>
                  </a:cubicBezTo>
                  <a:cubicBezTo>
                    <a:pt x="157" y="375"/>
                    <a:pt x="335" y="464"/>
                    <a:pt x="520" y="464"/>
                  </a:cubicBezTo>
                  <a:cubicBezTo>
                    <a:pt x="706" y="464"/>
                    <a:pt x="881" y="375"/>
                    <a:pt x="997" y="225"/>
                  </a:cubicBezTo>
                  <a:cubicBezTo>
                    <a:pt x="1042" y="162"/>
                    <a:pt x="1029" y="76"/>
                    <a:pt x="967" y="29"/>
                  </a:cubicBezTo>
                  <a:cubicBezTo>
                    <a:pt x="942" y="11"/>
                    <a:pt x="913" y="2"/>
                    <a:pt x="884" y="2"/>
                  </a:cubicBezTo>
                  <a:cubicBezTo>
                    <a:pt x="841" y="2"/>
                    <a:pt x="798" y="22"/>
                    <a:pt x="770" y="59"/>
                  </a:cubicBezTo>
                  <a:cubicBezTo>
                    <a:pt x="710" y="138"/>
                    <a:pt x="620" y="183"/>
                    <a:pt x="522" y="183"/>
                  </a:cubicBezTo>
                  <a:cubicBezTo>
                    <a:pt x="423" y="183"/>
                    <a:pt x="333" y="138"/>
                    <a:pt x="274" y="59"/>
                  </a:cubicBezTo>
                  <a:cubicBezTo>
                    <a:pt x="246" y="21"/>
                    <a:pt x="204"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48"/>
          <p:cNvGrpSpPr/>
          <p:nvPr/>
        </p:nvGrpSpPr>
        <p:grpSpPr>
          <a:xfrm>
            <a:off x="4760730" y="4280915"/>
            <a:ext cx="279608" cy="322583"/>
            <a:chOff x="4760730" y="4280915"/>
            <a:chExt cx="279608" cy="322583"/>
          </a:xfrm>
        </p:grpSpPr>
        <p:sp>
          <p:nvSpPr>
            <p:cNvPr id="2100" name="Google Shape;2100;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8"/>
            <p:cNvSpPr/>
            <p:nvPr/>
          </p:nvSpPr>
          <p:spPr>
            <a:xfrm>
              <a:off x="4764067" y="4380387"/>
              <a:ext cx="52954" cy="52954"/>
            </a:xfrm>
            <a:custGeom>
              <a:avLst/>
              <a:gdLst/>
              <a:ahLst/>
              <a:cxnLst/>
              <a:rect l="l" t="t" r="r" b="b"/>
              <a:pathLst>
                <a:path w="1571"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8"/>
            <p:cNvSpPr/>
            <p:nvPr/>
          </p:nvSpPr>
          <p:spPr>
            <a:xfrm>
              <a:off x="4984080" y="4380387"/>
              <a:ext cx="52921" cy="52954"/>
            </a:xfrm>
            <a:custGeom>
              <a:avLst/>
              <a:gdLst/>
              <a:ahLst/>
              <a:cxnLst/>
              <a:rect l="l" t="t" r="r" b="b"/>
              <a:pathLst>
                <a:path w="1570" h="1571" extrusionOk="0">
                  <a:moveTo>
                    <a:pt x="785" y="1"/>
                  </a:moveTo>
                  <a:cubicBezTo>
                    <a:pt x="351" y="1"/>
                    <a:pt x="0" y="352"/>
                    <a:pt x="0" y="785"/>
                  </a:cubicBezTo>
                  <a:cubicBezTo>
                    <a:pt x="0" y="1218"/>
                    <a:pt x="351" y="1570"/>
                    <a:pt x="785" y="1570"/>
                  </a:cubicBezTo>
                  <a:cubicBezTo>
                    <a:pt x="1218" y="1570"/>
                    <a:pt x="1570" y="1218"/>
                    <a:pt x="1570" y="785"/>
                  </a:cubicBezTo>
                  <a:cubicBezTo>
                    <a:pt x="1570" y="352"/>
                    <a:pt x="1218"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8"/>
            <p:cNvSpPr/>
            <p:nvPr/>
          </p:nvSpPr>
          <p:spPr>
            <a:xfrm>
              <a:off x="4760730" y="4525498"/>
              <a:ext cx="56292" cy="77999"/>
            </a:xfrm>
            <a:custGeom>
              <a:avLst/>
              <a:gdLst/>
              <a:ahLst/>
              <a:cxnLst/>
              <a:rect l="l" t="t" r="r" b="b"/>
              <a:pathLst>
                <a:path w="1670" h="2314" extrusionOk="0">
                  <a:moveTo>
                    <a:pt x="1669" y="1"/>
                  </a:moveTo>
                  <a:cubicBezTo>
                    <a:pt x="229" y="230"/>
                    <a:pt x="26" y="1518"/>
                    <a:pt x="5" y="2065"/>
                  </a:cubicBezTo>
                  <a:cubicBezTo>
                    <a:pt x="1" y="2200"/>
                    <a:pt x="108" y="2313"/>
                    <a:pt x="244" y="2313"/>
                  </a:cubicBezTo>
                  <a:lnTo>
                    <a:pt x="1669" y="2313"/>
                  </a:lnTo>
                  <a:lnTo>
                    <a:pt x="16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8"/>
            <p:cNvSpPr/>
            <p:nvPr/>
          </p:nvSpPr>
          <p:spPr>
            <a:xfrm>
              <a:off x="4984080" y="4525498"/>
              <a:ext cx="56258" cy="77999"/>
            </a:xfrm>
            <a:custGeom>
              <a:avLst/>
              <a:gdLst/>
              <a:ahLst/>
              <a:cxnLst/>
              <a:rect l="l" t="t" r="r" b="b"/>
              <a:pathLst>
                <a:path w="1669" h="2314" extrusionOk="0">
                  <a:moveTo>
                    <a:pt x="0" y="1"/>
                  </a:moveTo>
                  <a:lnTo>
                    <a:pt x="0" y="2313"/>
                  </a:lnTo>
                  <a:lnTo>
                    <a:pt x="1425" y="2313"/>
                  </a:lnTo>
                  <a:cubicBezTo>
                    <a:pt x="1561" y="2313"/>
                    <a:pt x="1668" y="2200"/>
                    <a:pt x="1664" y="2065"/>
                  </a:cubicBezTo>
                  <a:cubicBezTo>
                    <a:pt x="1643" y="1518"/>
                    <a:pt x="1440" y="23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8"/>
            <p:cNvSpPr/>
            <p:nvPr/>
          </p:nvSpPr>
          <p:spPr>
            <a:xfrm>
              <a:off x="4786281" y="4489128"/>
              <a:ext cx="228537" cy="114302"/>
            </a:xfrm>
            <a:custGeom>
              <a:avLst/>
              <a:gdLst/>
              <a:ahLst/>
              <a:cxnLst/>
              <a:rect l="l" t="t" r="r" b="b"/>
              <a:pathLst>
                <a:path w="6780" h="3391" extrusionOk="0">
                  <a:moveTo>
                    <a:pt x="3391" y="1"/>
                  </a:moveTo>
                  <a:cubicBezTo>
                    <a:pt x="1518" y="1"/>
                    <a:pt x="1" y="1518"/>
                    <a:pt x="1" y="3391"/>
                  </a:cubicBezTo>
                  <a:lnTo>
                    <a:pt x="6780" y="3391"/>
                  </a:lnTo>
                  <a:cubicBezTo>
                    <a:pt x="6780" y="1518"/>
                    <a:pt x="5263" y="1"/>
                    <a:pt x="3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8"/>
            <p:cNvSpPr/>
            <p:nvPr/>
          </p:nvSpPr>
          <p:spPr>
            <a:xfrm>
              <a:off x="4851203" y="4512015"/>
              <a:ext cx="98662" cy="91415"/>
            </a:xfrm>
            <a:custGeom>
              <a:avLst/>
              <a:gdLst/>
              <a:ahLst/>
              <a:cxnLst/>
              <a:rect l="l" t="t" r="r" b="b"/>
              <a:pathLst>
                <a:path w="2927" h="2712" extrusionOk="0">
                  <a:moveTo>
                    <a:pt x="0" y="0"/>
                  </a:moveTo>
                  <a:lnTo>
                    <a:pt x="534" y="2712"/>
                  </a:lnTo>
                  <a:lnTo>
                    <a:pt x="2393" y="2712"/>
                  </a:lnTo>
                  <a:lnTo>
                    <a:pt x="29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8"/>
            <p:cNvSpPr/>
            <p:nvPr/>
          </p:nvSpPr>
          <p:spPr>
            <a:xfrm>
              <a:off x="4886495" y="4517240"/>
              <a:ext cx="28078" cy="86190"/>
            </a:xfrm>
            <a:custGeom>
              <a:avLst/>
              <a:gdLst/>
              <a:ahLst/>
              <a:cxnLst/>
              <a:rect l="l" t="t" r="r" b="b"/>
              <a:pathLst>
                <a:path w="833" h="2557" extrusionOk="0">
                  <a:moveTo>
                    <a:pt x="167" y="1"/>
                  </a:moveTo>
                  <a:lnTo>
                    <a:pt x="1" y="2557"/>
                  </a:lnTo>
                  <a:lnTo>
                    <a:pt x="832" y="2557"/>
                  </a:lnTo>
                  <a:lnTo>
                    <a:pt x="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8"/>
            <p:cNvSpPr/>
            <p:nvPr/>
          </p:nvSpPr>
          <p:spPr>
            <a:xfrm>
              <a:off x="4838023" y="4506420"/>
              <a:ext cx="62527" cy="52584"/>
            </a:xfrm>
            <a:custGeom>
              <a:avLst/>
              <a:gdLst/>
              <a:ahLst/>
              <a:cxnLst/>
              <a:rect l="l" t="t" r="r" b="b"/>
              <a:pathLst>
                <a:path w="1855" h="1560" extrusionOk="0">
                  <a:moveTo>
                    <a:pt x="564" y="0"/>
                  </a:moveTo>
                  <a:lnTo>
                    <a:pt x="44" y="1338"/>
                  </a:lnTo>
                  <a:cubicBezTo>
                    <a:pt x="0" y="1451"/>
                    <a:pt x="90" y="1559"/>
                    <a:pt x="196" y="1559"/>
                  </a:cubicBezTo>
                  <a:cubicBezTo>
                    <a:pt x="217" y="1559"/>
                    <a:pt x="238" y="1555"/>
                    <a:pt x="260" y="1546"/>
                  </a:cubicBezTo>
                  <a:lnTo>
                    <a:pt x="1855" y="848"/>
                  </a:lnTo>
                  <a:lnTo>
                    <a:pt x="5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8"/>
            <p:cNvSpPr/>
            <p:nvPr/>
          </p:nvSpPr>
          <p:spPr>
            <a:xfrm>
              <a:off x="4900585" y="4506420"/>
              <a:ext cx="62527" cy="52584"/>
            </a:xfrm>
            <a:custGeom>
              <a:avLst/>
              <a:gdLst/>
              <a:ahLst/>
              <a:cxnLst/>
              <a:rect l="l" t="t" r="r" b="b"/>
              <a:pathLst>
                <a:path w="1855" h="1560" extrusionOk="0">
                  <a:moveTo>
                    <a:pt x="1290" y="0"/>
                  </a:moveTo>
                  <a:lnTo>
                    <a:pt x="0" y="848"/>
                  </a:lnTo>
                  <a:lnTo>
                    <a:pt x="1595" y="1546"/>
                  </a:lnTo>
                  <a:cubicBezTo>
                    <a:pt x="1617" y="1555"/>
                    <a:pt x="1638" y="1559"/>
                    <a:pt x="1659" y="1559"/>
                  </a:cubicBezTo>
                  <a:cubicBezTo>
                    <a:pt x="1766" y="1559"/>
                    <a:pt x="1854" y="1451"/>
                    <a:pt x="1810" y="1338"/>
                  </a:cubicBezTo>
                  <a:lnTo>
                    <a:pt x="12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8"/>
            <p:cNvSpPr/>
            <p:nvPr/>
          </p:nvSpPr>
          <p:spPr>
            <a:xfrm>
              <a:off x="4790528" y="4280915"/>
              <a:ext cx="220076" cy="254087"/>
            </a:xfrm>
            <a:custGeom>
              <a:avLst/>
              <a:gdLst/>
              <a:ahLst/>
              <a:cxnLst/>
              <a:rect l="l" t="t" r="r" b="b"/>
              <a:pathLst>
                <a:path w="6529" h="7538" extrusionOk="0">
                  <a:moveTo>
                    <a:pt x="3265" y="1"/>
                  </a:moveTo>
                  <a:cubicBezTo>
                    <a:pt x="1461" y="1"/>
                    <a:pt x="0" y="1461"/>
                    <a:pt x="0" y="3266"/>
                  </a:cubicBezTo>
                  <a:lnTo>
                    <a:pt x="0" y="4275"/>
                  </a:lnTo>
                  <a:cubicBezTo>
                    <a:pt x="0" y="6077"/>
                    <a:pt x="1461" y="7538"/>
                    <a:pt x="3265" y="7538"/>
                  </a:cubicBezTo>
                  <a:cubicBezTo>
                    <a:pt x="5068" y="7538"/>
                    <a:pt x="6528" y="6077"/>
                    <a:pt x="6528" y="4275"/>
                  </a:cubicBezTo>
                  <a:lnTo>
                    <a:pt x="6528" y="3266"/>
                  </a:lnTo>
                  <a:cubicBezTo>
                    <a:pt x="6527" y="1461"/>
                    <a:pt x="5066" y="1"/>
                    <a:pt x="326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8"/>
            <p:cNvSpPr/>
            <p:nvPr/>
          </p:nvSpPr>
          <p:spPr>
            <a:xfrm>
              <a:off x="4821101" y="4379982"/>
              <a:ext cx="9506" cy="25955"/>
            </a:xfrm>
            <a:custGeom>
              <a:avLst/>
              <a:gdLst/>
              <a:ahLst/>
              <a:cxnLst/>
              <a:rect l="l" t="t" r="r" b="b"/>
              <a:pathLst>
                <a:path w="282" h="770" extrusionOk="0">
                  <a:moveTo>
                    <a:pt x="141" y="1"/>
                  </a:moveTo>
                  <a:cubicBezTo>
                    <a:pt x="65" y="1"/>
                    <a:pt x="1" y="64"/>
                    <a:pt x="1" y="141"/>
                  </a:cubicBezTo>
                  <a:lnTo>
                    <a:pt x="1" y="629"/>
                  </a:lnTo>
                  <a:cubicBezTo>
                    <a:pt x="1" y="705"/>
                    <a:pt x="65" y="769"/>
                    <a:pt x="141" y="769"/>
                  </a:cubicBezTo>
                  <a:cubicBezTo>
                    <a:pt x="220" y="769"/>
                    <a:pt x="282" y="708"/>
                    <a:pt x="282" y="629"/>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8"/>
            <p:cNvSpPr/>
            <p:nvPr/>
          </p:nvSpPr>
          <p:spPr>
            <a:xfrm>
              <a:off x="4970462" y="4379982"/>
              <a:ext cx="9506" cy="25955"/>
            </a:xfrm>
            <a:custGeom>
              <a:avLst/>
              <a:gdLst/>
              <a:ahLst/>
              <a:cxnLst/>
              <a:rect l="l" t="t" r="r" b="b"/>
              <a:pathLst>
                <a:path w="282" h="770" extrusionOk="0">
                  <a:moveTo>
                    <a:pt x="141" y="1"/>
                  </a:moveTo>
                  <a:cubicBezTo>
                    <a:pt x="65" y="1"/>
                    <a:pt x="0" y="64"/>
                    <a:pt x="0" y="141"/>
                  </a:cubicBezTo>
                  <a:lnTo>
                    <a:pt x="0" y="629"/>
                  </a:lnTo>
                  <a:cubicBezTo>
                    <a:pt x="0" y="705"/>
                    <a:pt x="65" y="769"/>
                    <a:pt x="141" y="769"/>
                  </a:cubicBezTo>
                  <a:cubicBezTo>
                    <a:pt x="217" y="769"/>
                    <a:pt x="281" y="708"/>
                    <a:pt x="281" y="629"/>
                  </a:cubicBezTo>
                  <a:lnTo>
                    <a:pt x="281" y="141"/>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8"/>
            <p:cNvSpPr/>
            <p:nvPr/>
          </p:nvSpPr>
          <p:spPr>
            <a:xfrm>
              <a:off x="4810113" y="4419252"/>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2" y="280"/>
                    <a:pt x="937" y="217"/>
                    <a:pt x="937" y="141"/>
                  </a:cubicBezTo>
                  <a:cubicBezTo>
                    <a:pt x="937" y="63"/>
                    <a:pt x="872"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8"/>
            <p:cNvSpPr/>
            <p:nvPr/>
          </p:nvSpPr>
          <p:spPr>
            <a:xfrm>
              <a:off x="4959440" y="4419252"/>
              <a:ext cx="31618" cy="9438"/>
            </a:xfrm>
            <a:custGeom>
              <a:avLst/>
              <a:gdLst/>
              <a:ahLst/>
              <a:cxnLst/>
              <a:rect l="l" t="t" r="r" b="b"/>
              <a:pathLst>
                <a:path w="938" h="280" extrusionOk="0">
                  <a:moveTo>
                    <a:pt x="141" y="0"/>
                  </a:moveTo>
                  <a:cubicBezTo>
                    <a:pt x="64" y="0"/>
                    <a:pt x="0" y="63"/>
                    <a:pt x="0" y="141"/>
                  </a:cubicBezTo>
                  <a:cubicBezTo>
                    <a:pt x="0" y="217"/>
                    <a:pt x="64" y="280"/>
                    <a:pt x="141" y="280"/>
                  </a:cubicBezTo>
                  <a:lnTo>
                    <a:pt x="797" y="280"/>
                  </a:lnTo>
                  <a:cubicBezTo>
                    <a:pt x="873" y="280"/>
                    <a:pt x="937" y="217"/>
                    <a:pt x="937" y="141"/>
                  </a:cubicBezTo>
                  <a:cubicBezTo>
                    <a:pt x="937"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8"/>
            <p:cNvSpPr/>
            <p:nvPr/>
          </p:nvSpPr>
          <p:spPr>
            <a:xfrm>
              <a:off x="4855315" y="4409004"/>
              <a:ext cx="90471" cy="43584"/>
            </a:xfrm>
            <a:custGeom>
              <a:avLst/>
              <a:gdLst/>
              <a:ahLst/>
              <a:cxnLst/>
              <a:rect l="l" t="t" r="r" b="b"/>
              <a:pathLst>
                <a:path w="2684" h="1293" extrusionOk="0">
                  <a:moveTo>
                    <a:pt x="1343" y="1"/>
                  </a:moveTo>
                  <a:cubicBezTo>
                    <a:pt x="806" y="1"/>
                    <a:pt x="337" y="292"/>
                    <a:pt x="87" y="726"/>
                  </a:cubicBezTo>
                  <a:cubicBezTo>
                    <a:pt x="1" y="875"/>
                    <a:pt x="75" y="1067"/>
                    <a:pt x="240" y="1120"/>
                  </a:cubicBezTo>
                  <a:cubicBezTo>
                    <a:pt x="570" y="1231"/>
                    <a:pt x="944" y="1292"/>
                    <a:pt x="1343" y="1292"/>
                  </a:cubicBezTo>
                  <a:cubicBezTo>
                    <a:pt x="1739" y="1292"/>
                    <a:pt x="2114" y="1231"/>
                    <a:pt x="2445" y="1120"/>
                  </a:cubicBezTo>
                  <a:cubicBezTo>
                    <a:pt x="2609" y="1067"/>
                    <a:pt x="2684" y="875"/>
                    <a:pt x="2599" y="726"/>
                  </a:cubicBezTo>
                  <a:cubicBezTo>
                    <a:pt x="2348" y="292"/>
                    <a:pt x="1878" y="1"/>
                    <a:pt x="1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8"/>
            <p:cNvSpPr/>
            <p:nvPr/>
          </p:nvSpPr>
          <p:spPr>
            <a:xfrm>
              <a:off x="4980743" y="4328106"/>
              <a:ext cx="29797" cy="63808"/>
            </a:xfrm>
            <a:custGeom>
              <a:avLst/>
              <a:gdLst/>
              <a:ahLst/>
              <a:cxnLst/>
              <a:rect l="l" t="t" r="r" b="b"/>
              <a:pathLst>
                <a:path w="884" h="1893" extrusionOk="0">
                  <a:moveTo>
                    <a:pt x="299" y="0"/>
                  </a:moveTo>
                  <a:cubicBezTo>
                    <a:pt x="114" y="203"/>
                    <a:pt x="0" y="477"/>
                    <a:pt x="0" y="774"/>
                  </a:cubicBezTo>
                  <a:cubicBezTo>
                    <a:pt x="0" y="1317"/>
                    <a:pt x="377" y="1771"/>
                    <a:pt x="884" y="1893"/>
                  </a:cubicBezTo>
                  <a:lnTo>
                    <a:pt x="884" y="1864"/>
                  </a:lnTo>
                  <a:cubicBezTo>
                    <a:pt x="884" y="1172"/>
                    <a:pt x="669" y="529"/>
                    <a:pt x="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8"/>
            <p:cNvSpPr/>
            <p:nvPr/>
          </p:nvSpPr>
          <p:spPr>
            <a:xfrm>
              <a:off x="4790528" y="4328106"/>
              <a:ext cx="29797" cy="63808"/>
            </a:xfrm>
            <a:custGeom>
              <a:avLst/>
              <a:gdLst/>
              <a:ahLst/>
              <a:cxnLst/>
              <a:rect l="l" t="t" r="r" b="b"/>
              <a:pathLst>
                <a:path w="884" h="1893" extrusionOk="0">
                  <a:moveTo>
                    <a:pt x="585" y="0"/>
                  </a:moveTo>
                  <a:cubicBezTo>
                    <a:pt x="217" y="529"/>
                    <a:pt x="0" y="1172"/>
                    <a:pt x="0" y="1864"/>
                  </a:cubicBezTo>
                  <a:lnTo>
                    <a:pt x="0" y="1893"/>
                  </a:lnTo>
                  <a:cubicBezTo>
                    <a:pt x="507" y="1771"/>
                    <a:pt x="884" y="1317"/>
                    <a:pt x="884" y="774"/>
                  </a:cubicBezTo>
                  <a:cubicBezTo>
                    <a:pt x="884" y="477"/>
                    <a:pt x="770" y="203"/>
                    <a:pt x="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8"/>
            <p:cNvSpPr/>
            <p:nvPr/>
          </p:nvSpPr>
          <p:spPr>
            <a:xfrm>
              <a:off x="4870248" y="4408903"/>
              <a:ext cx="60572" cy="43618"/>
            </a:xfrm>
            <a:custGeom>
              <a:avLst/>
              <a:gdLst/>
              <a:ahLst/>
              <a:cxnLst/>
              <a:rect l="l" t="t" r="r" b="b"/>
              <a:pathLst>
                <a:path w="1797" h="1294" extrusionOk="0">
                  <a:moveTo>
                    <a:pt x="453" y="74"/>
                  </a:moveTo>
                  <a:lnTo>
                    <a:pt x="453" y="74"/>
                  </a:lnTo>
                  <a:cubicBezTo>
                    <a:pt x="329" y="113"/>
                    <a:pt x="214" y="168"/>
                    <a:pt x="108" y="240"/>
                  </a:cubicBezTo>
                  <a:cubicBezTo>
                    <a:pt x="30" y="545"/>
                    <a:pt x="0" y="901"/>
                    <a:pt x="14" y="1188"/>
                  </a:cubicBezTo>
                  <a:cubicBezTo>
                    <a:pt x="105" y="1212"/>
                    <a:pt x="200" y="1230"/>
                    <a:pt x="298" y="1247"/>
                  </a:cubicBezTo>
                  <a:cubicBezTo>
                    <a:pt x="284" y="1073"/>
                    <a:pt x="290" y="854"/>
                    <a:pt x="319" y="638"/>
                  </a:cubicBezTo>
                  <a:cubicBezTo>
                    <a:pt x="347" y="413"/>
                    <a:pt x="395" y="218"/>
                    <a:pt x="453" y="74"/>
                  </a:cubicBezTo>
                  <a:close/>
                  <a:moveTo>
                    <a:pt x="1345" y="74"/>
                  </a:moveTo>
                  <a:cubicBezTo>
                    <a:pt x="1404" y="218"/>
                    <a:pt x="1453" y="413"/>
                    <a:pt x="1480" y="638"/>
                  </a:cubicBezTo>
                  <a:cubicBezTo>
                    <a:pt x="1508" y="854"/>
                    <a:pt x="1514" y="1073"/>
                    <a:pt x="1501" y="1247"/>
                  </a:cubicBezTo>
                  <a:cubicBezTo>
                    <a:pt x="1598" y="1230"/>
                    <a:pt x="1692" y="1212"/>
                    <a:pt x="1785" y="1188"/>
                  </a:cubicBezTo>
                  <a:cubicBezTo>
                    <a:pt x="1797" y="901"/>
                    <a:pt x="1767" y="545"/>
                    <a:pt x="1692" y="240"/>
                  </a:cubicBezTo>
                  <a:cubicBezTo>
                    <a:pt x="1585" y="171"/>
                    <a:pt x="1470" y="114"/>
                    <a:pt x="1345" y="74"/>
                  </a:cubicBezTo>
                  <a:close/>
                  <a:moveTo>
                    <a:pt x="900" y="1"/>
                  </a:moveTo>
                  <a:cubicBezTo>
                    <a:pt x="851" y="4"/>
                    <a:pt x="804" y="7"/>
                    <a:pt x="760" y="10"/>
                  </a:cubicBezTo>
                  <a:lnTo>
                    <a:pt x="760" y="1292"/>
                  </a:lnTo>
                  <a:cubicBezTo>
                    <a:pt x="806" y="1294"/>
                    <a:pt x="852" y="1294"/>
                    <a:pt x="900" y="1294"/>
                  </a:cubicBezTo>
                  <a:cubicBezTo>
                    <a:pt x="946" y="1294"/>
                    <a:pt x="993" y="1294"/>
                    <a:pt x="1039" y="1292"/>
                  </a:cubicBezTo>
                  <a:lnTo>
                    <a:pt x="1039" y="8"/>
                  </a:lnTo>
                  <a:cubicBezTo>
                    <a:pt x="993" y="4"/>
                    <a:pt x="946" y="1"/>
                    <a:pt x="9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 name="Google Shape;2120;p48"/>
          <p:cNvGrpSpPr/>
          <p:nvPr/>
        </p:nvGrpSpPr>
        <p:grpSpPr>
          <a:xfrm>
            <a:off x="4095500" y="4280915"/>
            <a:ext cx="279642" cy="322583"/>
            <a:chOff x="4095500" y="4280915"/>
            <a:chExt cx="279642" cy="322583"/>
          </a:xfrm>
        </p:grpSpPr>
        <p:sp>
          <p:nvSpPr>
            <p:cNvPr id="2121" name="Google Shape;2121;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8"/>
            <p:cNvSpPr/>
            <p:nvPr/>
          </p:nvSpPr>
          <p:spPr>
            <a:xfrm>
              <a:off x="4098871" y="4380387"/>
              <a:ext cx="52954" cy="52954"/>
            </a:xfrm>
            <a:custGeom>
              <a:avLst/>
              <a:gdLst/>
              <a:ahLst/>
              <a:cxnLst/>
              <a:rect l="l" t="t" r="r" b="b"/>
              <a:pathLst>
                <a:path w="1571" h="1571" extrusionOk="0">
                  <a:moveTo>
                    <a:pt x="785" y="1"/>
                  </a:moveTo>
                  <a:cubicBezTo>
                    <a:pt x="352" y="1"/>
                    <a:pt x="1" y="352"/>
                    <a:pt x="1" y="785"/>
                  </a:cubicBezTo>
                  <a:cubicBezTo>
                    <a:pt x="1" y="1218"/>
                    <a:pt x="352" y="1570"/>
                    <a:pt x="785" y="1570"/>
                  </a:cubicBezTo>
                  <a:cubicBezTo>
                    <a:pt x="1217" y="1570"/>
                    <a:pt x="1570" y="1218"/>
                    <a:pt x="1570" y="785"/>
                  </a:cubicBezTo>
                  <a:cubicBezTo>
                    <a:pt x="1570" y="352"/>
                    <a:pt x="1217"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8"/>
            <p:cNvSpPr/>
            <p:nvPr/>
          </p:nvSpPr>
          <p:spPr>
            <a:xfrm>
              <a:off x="4318884" y="4380387"/>
              <a:ext cx="52921" cy="52954"/>
            </a:xfrm>
            <a:custGeom>
              <a:avLst/>
              <a:gdLst/>
              <a:ahLst/>
              <a:cxnLst/>
              <a:rect l="l" t="t" r="r" b="b"/>
              <a:pathLst>
                <a:path w="1570" h="1571" extrusionOk="0">
                  <a:moveTo>
                    <a:pt x="785" y="1"/>
                  </a:moveTo>
                  <a:cubicBezTo>
                    <a:pt x="352" y="1"/>
                    <a:pt x="0" y="352"/>
                    <a:pt x="0" y="785"/>
                  </a:cubicBezTo>
                  <a:cubicBezTo>
                    <a:pt x="0" y="1218"/>
                    <a:pt x="352" y="1570"/>
                    <a:pt x="785" y="1570"/>
                  </a:cubicBezTo>
                  <a:cubicBezTo>
                    <a:pt x="1219" y="1570"/>
                    <a:pt x="1570" y="1218"/>
                    <a:pt x="1570" y="785"/>
                  </a:cubicBezTo>
                  <a:cubicBezTo>
                    <a:pt x="1570" y="352"/>
                    <a:pt x="1219" y="1"/>
                    <a:pt x="78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8"/>
            <p:cNvSpPr/>
            <p:nvPr/>
          </p:nvSpPr>
          <p:spPr>
            <a:xfrm>
              <a:off x="4095500" y="4525498"/>
              <a:ext cx="56325" cy="77999"/>
            </a:xfrm>
            <a:custGeom>
              <a:avLst/>
              <a:gdLst/>
              <a:ahLst/>
              <a:cxnLst/>
              <a:rect l="l" t="t" r="r" b="b"/>
              <a:pathLst>
                <a:path w="1671" h="2314" extrusionOk="0">
                  <a:moveTo>
                    <a:pt x="1670" y="1"/>
                  </a:moveTo>
                  <a:cubicBezTo>
                    <a:pt x="231" y="230"/>
                    <a:pt x="27" y="1518"/>
                    <a:pt x="6" y="2065"/>
                  </a:cubicBezTo>
                  <a:cubicBezTo>
                    <a:pt x="1" y="2200"/>
                    <a:pt x="110" y="2313"/>
                    <a:pt x="246" y="2313"/>
                  </a:cubicBezTo>
                  <a:lnTo>
                    <a:pt x="1670" y="2313"/>
                  </a:lnTo>
                  <a:lnTo>
                    <a:pt x="1670"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8"/>
            <p:cNvSpPr/>
            <p:nvPr/>
          </p:nvSpPr>
          <p:spPr>
            <a:xfrm>
              <a:off x="4318884" y="4525498"/>
              <a:ext cx="56258" cy="77999"/>
            </a:xfrm>
            <a:custGeom>
              <a:avLst/>
              <a:gdLst/>
              <a:ahLst/>
              <a:cxnLst/>
              <a:rect l="l" t="t" r="r" b="b"/>
              <a:pathLst>
                <a:path w="1669" h="2314" extrusionOk="0">
                  <a:moveTo>
                    <a:pt x="0" y="1"/>
                  </a:moveTo>
                  <a:lnTo>
                    <a:pt x="0" y="2313"/>
                  </a:lnTo>
                  <a:lnTo>
                    <a:pt x="1423" y="2313"/>
                  </a:lnTo>
                  <a:cubicBezTo>
                    <a:pt x="1561" y="2313"/>
                    <a:pt x="1669" y="2200"/>
                    <a:pt x="1663" y="2065"/>
                  </a:cubicBezTo>
                  <a:cubicBezTo>
                    <a:pt x="1643" y="1518"/>
                    <a:pt x="1438" y="230"/>
                    <a:pt x="0"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8"/>
            <p:cNvSpPr/>
            <p:nvPr/>
          </p:nvSpPr>
          <p:spPr>
            <a:xfrm>
              <a:off x="4121085" y="4489128"/>
              <a:ext cx="228571" cy="114302"/>
            </a:xfrm>
            <a:custGeom>
              <a:avLst/>
              <a:gdLst/>
              <a:ahLst/>
              <a:cxnLst/>
              <a:rect l="l" t="t" r="r" b="b"/>
              <a:pathLst>
                <a:path w="6781" h="3391" extrusionOk="0">
                  <a:moveTo>
                    <a:pt x="3390" y="1"/>
                  </a:moveTo>
                  <a:cubicBezTo>
                    <a:pt x="1518" y="1"/>
                    <a:pt x="1" y="1518"/>
                    <a:pt x="1" y="3391"/>
                  </a:cubicBezTo>
                  <a:lnTo>
                    <a:pt x="6780" y="3391"/>
                  </a:lnTo>
                  <a:cubicBezTo>
                    <a:pt x="6780" y="1518"/>
                    <a:pt x="5263" y="1"/>
                    <a:pt x="33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8"/>
            <p:cNvSpPr/>
            <p:nvPr/>
          </p:nvSpPr>
          <p:spPr>
            <a:xfrm>
              <a:off x="4176838" y="4489128"/>
              <a:ext cx="117032" cy="74595"/>
            </a:xfrm>
            <a:custGeom>
              <a:avLst/>
              <a:gdLst/>
              <a:ahLst/>
              <a:cxnLst/>
              <a:rect l="l" t="t" r="r" b="b"/>
              <a:pathLst>
                <a:path w="3472" h="2213" extrusionOk="0">
                  <a:moveTo>
                    <a:pt x="1736" y="1"/>
                  </a:moveTo>
                  <a:cubicBezTo>
                    <a:pt x="1100" y="1"/>
                    <a:pt x="508" y="175"/>
                    <a:pt x="0" y="479"/>
                  </a:cubicBezTo>
                  <a:cubicBezTo>
                    <a:pt x="2" y="1439"/>
                    <a:pt x="778" y="2213"/>
                    <a:pt x="1736" y="2213"/>
                  </a:cubicBezTo>
                  <a:cubicBezTo>
                    <a:pt x="2694" y="2213"/>
                    <a:pt x="3470" y="1439"/>
                    <a:pt x="3471" y="479"/>
                  </a:cubicBezTo>
                  <a:cubicBezTo>
                    <a:pt x="2965" y="175"/>
                    <a:pt x="2370" y="1"/>
                    <a:pt x="1736"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8"/>
            <p:cNvSpPr/>
            <p:nvPr/>
          </p:nvSpPr>
          <p:spPr>
            <a:xfrm>
              <a:off x="4125332" y="4280915"/>
              <a:ext cx="220076" cy="254087"/>
            </a:xfrm>
            <a:custGeom>
              <a:avLst/>
              <a:gdLst/>
              <a:ahLst/>
              <a:cxnLst/>
              <a:rect l="l" t="t" r="r" b="b"/>
              <a:pathLst>
                <a:path w="6529" h="7538" extrusionOk="0">
                  <a:moveTo>
                    <a:pt x="3264" y="1"/>
                  </a:moveTo>
                  <a:cubicBezTo>
                    <a:pt x="1461" y="1"/>
                    <a:pt x="0" y="1461"/>
                    <a:pt x="0" y="3266"/>
                  </a:cubicBezTo>
                  <a:lnTo>
                    <a:pt x="0" y="4275"/>
                  </a:lnTo>
                  <a:cubicBezTo>
                    <a:pt x="0" y="6077"/>
                    <a:pt x="1461" y="7538"/>
                    <a:pt x="3264" y="7538"/>
                  </a:cubicBezTo>
                  <a:cubicBezTo>
                    <a:pt x="5068" y="7538"/>
                    <a:pt x="6529" y="6077"/>
                    <a:pt x="6529" y="4275"/>
                  </a:cubicBezTo>
                  <a:lnTo>
                    <a:pt x="6529" y="3266"/>
                  </a:lnTo>
                  <a:cubicBezTo>
                    <a:pt x="6527" y="1461"/>
                    <a:pt x="5065" y="1"/>
                    <a:pt x="3264"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8"/>
            <p:cNvSpPr/>
            <p:nvPr/>
          </p:nvSpPr>
          <p:spPr>
            <a:xfrm>
              <a:off x="4243749" y="4284656"/>
              <a:ext cx="63269" cy="61011"/>
            </a:xfrm>
            <a:custGeom>
              <a:avLst/>
              <a:gdLst/>
              <a:ahLst/>
              <a:cxnLst/>
              <a:rect l="l" t="t" r="r" b="b"/>
              <a:pathLst>
                <a:path w="1877" h="1810" extrusionOk="0">
                  <a:moveTo>
                    <a:pt x="586" y="0"/>
                  </a:moveTo>
                  <a:cubicBezTo>
                    <a:pt x="243" y="138"/>
                    <a:pt x="0" y="476"/>
                    <a:pt x="0" y="870"/>
                  </a:cubicBezTo>
                  <a:cubicBezTo>
                    <a:pt x="0" y="1388"/>
                    <a:pt x="420" y="1809"/>
                    <a:pt x="938" y="1809"/>
                  </a:cubicBezTo>
                  <a:cubicBezTo>
                    <a:pt x="1455" y="1809"/>
                    <a:pt x="1876" y="1388"/>
                    <a:pt x="1876" y="870"/>
                  </a:cubicBezTo>
                  <a:cubicBezTo>
                    <a:pt x="1876" y="796"/>
                    <a:pt x="1866" y="725"/>
                    <a:pt x="1851" y="658"/>
                  </a:cubicBezTo>
                  <a:cubicBezTo>
                    <a:pt x="1489" y="353"/>
                    <a:pt x="1059" y="125"/>
                    <a:pt x="586" y="0"/>
                  </a:cubicBezTo>
                  <a:close/>
                </a:path>
              </a:pathLst>
            </a:custGeom>
            <a:solidFill>
              <a:srgbClr val="FFFFFF">
                <a:alpha val="21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8"/>
            <p:cNvSpPr/>
            <p:nvPr/>
          </p:nvSpPr>
          <p:spPr>
            <a:xfrm>
              <a:off x="4221535" y="4419049"/>
              <a:ext cx="27640" cy="27573"/>
            </a:xfrm>
            <a:custGeom>
              <a:avLst/>
              <a:gdLst/>
              <a:ahLst/>
              <a:cxnLst/>
              <a:rect l="l" t="t" r="r" b="b"/>
              <a:pathLst>
                <a:path w="820" h="818" extrusionOk="0">
                  <a:moveTo>
                    <a:pt x="410" y="0"/>
                  </a:moveTo>
                  <a:cubicBezTo>
                    <a:pt x="184" y="0"/>
                    <a:pt x="0" y="184"/>
                    <a:pt x="0" y="410"/>
                  </a:cubicBezTo>
                  <a:cubicBezTo>
                    <a:pt x="0" y="636"/>
                    <a:pt x="184" y="818"/>
                    <a:pt x="410" y="818"/>
                  </a:cubicBezTo>
                  <a:cubicBezTo>
                    <a:pt x="635" y="818"/>
                    <a:pt x="819" y="636"/>
                    <a:pt x="819" y="410"/>
                  </a:cubicBezTo>
                  <a:cubicBezTo>
                    <a:pt x="819" y="184"/>
                    <a:pt x="635"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8"/>
            <p:cNvSpPr/>
            <p:nvPr/>
          </p:nvSpPr>
          <p:spPr>
            <a:xfrm>
              <a:off x="4155905" y="4393903"/>
              <a:ext cx="9506" cy="25921"/>
            </a:xfrm>
            <a:custGeom>
              <a:avLst/>
              <a:gdLst/>
              <a:ahLst/>
              <a:cxnLst/>
              <a:rect l="l" t="t" r="r" b="b"/>
              <a:pathLst>
                <a:path w="282" h="769" extrusionOk="0">
                  <a:moveTo>
                    <a:pt x="141" y="0"/>
                  </a:moveTo>
                  <a:cubicBezTo>
                    <a:pt x="65" y="0"/>
                    <a:pt x="1" y="65"/>
                    <a:pt x="1" y="141"/>
                  </a:cubicBezTo>
                  <a:lnTo>
                    <a:pt x="1" y="628"/>
                  </a:lnTo>
                  <a:cubicBezTo>
                    <a:pt x="1" y="706"/>
                    <a:pt x="65" y="769"/>
                    <a:pt x="141" y="769"/>
                  </a:cubicBezTo>
                  <a:cubicBezTo>
                    <a:pt x="219" y="769"/>
                    <a:pt x="282" y="706"/>
                    <a:pt x="282" y="628"/>
                  </a:cubicBezTo>
                  <a:lnTo>
                    <a:pt x="282" y="141"/>
                  </a:lnTo>
                  <a:cubicBezTo>
                    <a:pt x="282" y="65"/>
                    <a:pt x="218"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8"/>
            <p:cNvSpPr/>
            <p:nvPr/>
          </p:nvSpPr>
          <p:spPr>
            <a:xfrm>
              <a:off x="4305266" y="4393903"/>
              <a:ext cx="9472" cy="25921"/>
            </a:xfrm>
            <a:custGeom>
              <a:avLst/>
              <a:gdLst/>
              <a:ahLst/>
              <a:cxnLst/>
              <a:rect l="l" t="t" r="r" b="b"/>
              <a:pathLst>
                <a:path w="281" h="769" extrusionOk="0">
                  <a:moveTo>
                    <a:pt x="141" y="0"/>
                  </a:moveTo>
                  <a:cubicBezTo>
                    <a:pt x="63" y="0"/>
                    <a:pt x="1" y="65"/>
                    <a:pt x="1" y="141"/>
                  </a:cubicBezTo>
                  <a:lnTo>
                    <a:pt x="1" y="628"/>
                  </a:lnTo>
                  <a:cubicBezTo>
                    <a:pt x="1" y="706"/>
                    <a:pt x="63" y="769"/>
                    <a:pt x="141" y="769"/>
                  </a:cubicBezTo>
                  <a:cubicBezTo>
                    <a:pt x="217" y="769"/>
                    <a:pt x="280" y="706"/>
                    <a:pt x="280" y="628"/>
                  </a:cubicBezTo>
                  <a:lnTo>
                    <a:pt x="280" y="141"/>
                  </a:lnTo>
                  <a:cubicBezTo>
                    <a:pt x="280" y="65"/>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8"/>
            <p:cNvSpPr/>
            <p:nvPr/>
          </p:nvSpPr>
          <p:spPr>
            <a:xfrm>
              <a:off x="4144883" y="4433105"/>
              <a:ext cx="31618" cy="9438"/>
            </a:xfrm>
            <a:custGeom>
              <a:avLst/>
              <a:gdLst/>
              <a:ahLst/>
              <a:cxnLst/>
              <a:rect l="l" t="t" r="r" b="b"/>
              <a:pathLst>
                <a:path w="938" h="280" extrusionOk="0">
                  <a:moveTo>
                    <a:pt x="141" y="0"/>
                  </a:moveTo>
                  <a:cubicBezTo>
                    <a:pt x="65" y="0"/>
                    <a:pt x="0" y="63"/>
                    <a:pt x="0" y="141"/>
                  </a:cubicBezTo>
                  <a:cubicBezTo>
                    <a:pt x="0" y="217"/>
                    <a:pt x="65" y="280"/>
                    <a:pt x="141" y="280"/>
                  </a:cubicBezTo>
                  <a:lnTo>
                    <a:pt x="797" y="280"/>
                  </a:lnTo>
                  <a:cubicBezTo>
                    <a:pt x="873" y="280"/>
                    <a:pt x="938" y="219"/>
                    <a:pt x="938" y="141"/>
                  </a:cubicBezTo>
                  <a:cubicBezTo>
                    <a:pt x="938" y="63"/>
                    <a:pt x="873" y="0"/>
                    <a:pt x="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8"/>
            <p:cNvSpPr/>
            <p:nvPr/>
          </p:nvSpPr>
          <p:spPr>
            <a:xfrm>
              <a:off x="4294176" y="4433105"/>
              <a:ext cx="31584" cy="9438"/>
            </a:xfrm>
            <a:custGeom>
              <a:avLst/>
              <a:gdLst/>
              <a:ahLst/>
              <a:cxnLst/>
              <a:rect l="l" t="t" r="r" b="b"/>
              <a:pathLst>
                <a:path w="937" h="280" extrusionOk="0">
                  <a:moveTo>
                    <a:pt x="140" y="0"/>
                  </a:moveTo>
                  <a:cubicBezTo>
                    <a:pt x="64" y="0"/>
                    <a:pt x="1" y="63"/>
                    <a:pt x="1" y="141"/>
                  </a:cubicBezTo>
                  <a:cubicBezTo>
                    <a:pt x="1" y="217"/>
                    <a:pt x="64" y="280"/>
                    <a:pt x="140" y="280"/>
                  </a:cubicBezTo>
                  <a:lnTo>
                    <a:pt x="796" y="280"/>
                  </a:lnTo>
                  <a:cubicBezTo>
                    <a:pt x="875" y="280"/>
                    <a:pt x="937" y="219"/>
                    <a:pt x="937" y="141"/>
                  </a:cubicBezTo>
                  <a:cubicBezTo>
                    <a:pt x="937" y="63"/>
                    <a:pt x="874" y="0"/>
                    <a:pt x="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8"/>
            <p:cNvSpPr/>
            <p:nvPr/>
          </p:nvSpPr>
          <p:spPr>
            <a:xfrm>
              <a:off x="4216782" y="4414297"/>
              <a:ext cx="37078" cy="37078"/>
            </a:xfrm>
            <a:custGeom>
              <a:avLst/>
              <a:gdLst/>
              <a:ahLst/>
              <a:cxnLst/>
              <a:rect l="l" t="t" r="r" b="b"/>
              <a:pathLst>
                <a:path w="1100" h="1100" extrusionOk="0">
                  <a:moveTo>
                    <a:pt x="549" y="282"/>
                  </a:moveTo>
                  <a:cubicBezTo>
                    <a:pt x="699" y="282"/>
                    <a:pt x="818" y="403"/>
                    <a:pt x="818" y="551"/>
                  </a:cubicBezTo>
                  <a:cubicBezTo>
                    <a:pt x="818" y="697"/>
                    <a:pt x="697" y="820"/>
                    <a:pt x="549" y="820"/>
                  </a:cubicBezTo>
                  <a:cubicBezTo>
                    <a:pt x="401" y="820"/>
                    <a:pt x="280" y="697"/>
                    <a:pt x="280" y="551"/>
                  </a:cubicBezTo>
                  <a:cubicBezTo>
                    <a:pt x="280" y="403"/>
                    <a:pt x="401" y="282"/>
                    <a:pt x="549" y="282"/>
                  </a:cubicBezTo>
                  <a:close/>
                  <a:moveTo>
                    <a:pt x="549" y="1"/>
                  </a:moveTo>
                  <a:cubicBezTo>
                    <a:pt x="247" y="1"/>
                    <a:pt x="1" y="247"/>
                    <a:pt x="1" y="551"/>
                  </a:cubicBezTo>
                  <a:cubicBezTo>
                    <a:pt x="1" y="853"/>
                    <a:pt x="247" y="1099"/>
                    <a:pt x="549" y="1099"/>
                  </a:cubicBezTo>
                  <a:cubicBezTo>
                    <a:pt x="854" y="1099"/>
                    <a:pt x="1099" y="853"/>
                    <a:pt x="1099" y="551"/>
                  </a:cubicBezTo>
                  <a:cubicBezTo>
                    <a:pt x="1099" y="247"/>
                    <a:pt x="853"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8"/>
            <p:cNvSpPr/>
            <p:nvPr/>
          </p:nvSpPr>
          <p:spPr>
            <a:xfrm>
              <a:off x="4114141" y="4337814"/>
              <a:ext cx="242357" cy="32123"/>
            </a:xfrm>
            <a:custGeom>
              <a:avLst/>
              <a:gdLst/>
              <a:ahLst/>
              <a:cxnLst/>
              <a:rect l="l" t="t" r="r" b="b"/>
              <a:pathLst>
                <a:path w="7190" h="953" extrusionOk="0">
                  <a:moveTo>
                    <a:pt x="477" y="1"/>
                  </a:moveTo>
                  <a:cubicBezTo>
                    <a:pt x="214" y="1"/>
                    <a:pt x="1" y="213"/>
                    <a:pt x="1" y="476"/>
                  </a:cubicBezTo>
                  <a:cubicBezTo>
                    <a:pt x="1" y="740"/>
                    <a:pt x="214" y="953"/>
                    <a:pt x="477" y="953"/>
                  </a:cubicBezTo>
                  <a:lnTo>
                    <a:pt x="6713" y="953"/>
                  </a:lnTo>
                  <a:cubicBezTo>
                    <a:pt x="6977" y="953"/>
                    <a:pt x="7189" y="740"/>
                    <a:pt x="7189" y="476"/>
                  </a:cubicBezTo>
                  <a:cubicBezTo>
                    <a:pt x="7189" y="213"/>
                    <a:pt x="6977" y="1"/>
                    <a:pt x="6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8"/>
            <p:cNvSpPr/>
            <p:nvPr/>
          </p:nvSpPr>
          <p:spPr>
            <a:xfrm>
              <a:off x="4120444" y="4337814"/>
              <a:ext cx="229750" cy="32123"/>
            </a:xfrm>
            <a:custGeom>
              <a:avLst/>
              <a:gdLst/>
              <a:ahLst/>
              <a:cxnLst/>
              <a:rect l="l" t="t" r="r" b="b"/>
              <a:pathLst>
                <a:path w="6816" h="953" extrusionOk="0">
                  <a:moveTo>
                    <a:pt x="2742" y="1"/>
                  </a:moveTo>
                  <a:lnTo>
                    <a:pt x="1791" y="951"/>
                  </a:lnTo>
                  <a:lnTo>
                    <a:pt x="2187" y="951"/>
                  </a:lnTo>
                  <a:lnTo>
                    <a:pt x="3138" y="1"/>
                  </a:lnTo>
                  <a:close/>
                  <a:moveTo>
                    <a:pt x="4630" y="1"/>
                  </a:moveTo>
                  <a:lnTo>
                    <a:pt x="3678" y="951"/>
                  </a:lnTo>
                  <a:lnTo>
                    <a:pt x="4074" y="951"/>
                  </a:lnTo>
                  <a:lnTo>
                    <a:pt x="5026" y="1"/>
                  </a:lnTo>
                  <a:close/>
                  <a:moveTo>
                    <a:pt x="6517" y="1"/>
                  </a:moveTo>
                  <a:lnTo>
                    <a:pt x="5566" y="951"/>
                  </a:lnTo>
                  <a:lnTo>
                    <a:pt x="5962" y="951"/>
                  </a:lnTo>
                  <a:lnTo>
                    <a:pt x="6816" y="98"/>
                  </a:lnTo>
                  <a:cubicBezTo>
                    <a:pt x="6735" y="35"/>
                    <a:pt x="6635" y="1"/>
                    <a:pt x="6526" y="1"/>
                  </a:cubicBezTo>
                  <a:close/>
                  <a:moveTo>
                    <a:pt x="856" y="2"/>
                  </a:moveTo>
                  <a:lnTo>
                    <a:pt x="0" y="854"/>
                  </a:lnTo>
                  <a:cubicBezTo>
                    <a:pt x="81" y="915"/>
                    <a:pt x="183" y="953"/>
                    <a:pt x="290" y="953"/>
                  </a:cubicBezTo>
                  <a:lnTo>
                    <a:pt x="299" y="953"/>
                  </a:lnTo>
                  <a:lnTo>
                    <a:pt x="1252" y="2"/>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48"/>
          <p:cNvGrpSpPr/>
          <p:nvPr/>
        </p:nvGrpSpPr>
        <p:grpSpPr>
          <a:xfrm>
            <a:off x="3388135" y="4289679"/>
            <a:ext cx="327168" cy="305055"/>
            <a:chOff x="3388135" y="4289679"/>
            <a:chExt cx="327168" cy="305055"/>
          </a:xfrm>
        </p:grpSpPr>
        <p:sp>
          <p:nvSpPr>
            <p:cNvPr id="2141" name="Google Shape;2141;p48"/>
            <p:cNvSpPr/>
            <p:nvPr/>
          </p:nvSpPr>
          <p:spPr>
            <a:xfrm>
              <a:off x="3388135" y="4305016"/>
              <a:ext cx="139145" cy="226683"/>
            </a:xfrm>
            <a:custGeom>
              <a:avLst/>
              <a:gdLst/>
              <a:ahLst/>
              <a:cxnLst/>
              <a:rect l="l" t="t" r="r" b="b"/>
              <a:pathLst>
                <a:path w="4128" h="6725" extrusionOk="0">
                  <a:moveTo>
                    <a:pt x="1474" y="0"/>
                  </a:moveTo>
                  <a:cubicBezTo>
                    <a:pt x="1341" y="0"/>
                    <a:pt x="1211" y="71"/>
                    <a:pt x="1141" y="196"/>
                  </a:cubicBezTo>
                  <a:cubicBezTo>
                    <a:pt x="908" y="618"/>
                    <a:pt x="908" y="1105"/>
                    <a:pt x="1099" y="1512"/>
                  </a:cubicBezTo>
                  <a:lnTo>
                    <a:pt x="637" y="1512"/>
                  </a:lnTo>
                  <a:cubicBezTo>
                    <a:pt x="407" y="1512"/>
                    <a:pt x="220" y="1699"/>
                    <a:pt x="220" y="1927"/>
                  </a:cubicBezTo>
                  <a:cubicBezTo>
                    <a:pt x="220" y="2443"/>
                    <a:pt x="467" y="2902"/>
                    <a:pt x="848" y="3189"/>
                  </a:cubicBezTo>
                  <a:lnTo>
                    <a:pt x="344" y="3436"/>
                  </a:lnTo>
                  <a:cubicBezTo>
                    <a:pt x="101" y="3554"/>
                    <a:pt x="1" y="3847"/>
                    <a:pt x="117" y="4087"/>
                  </a:cubicBezTo>
                  <a:cubicBezTo>
                    <a:pt x="401" y="4667"/>
                    <a:pt x="957" y="5025"/>
                    <a:pt x="1555" y="5080"/>
                  </a:cubicBezTo>
                  <a:lnTo>
                    <a:pt x="966" y="5588"/>
                  </a:lnTo>
                  <a:cubicBezTo>
                    <a:pt x="793" y="5739"/>
                    <a:pt x="772" y="6004"/>
                    <a:pt x="923" y="6177"/>
                  </a:cubicBezTo>
                  <a:cubicBezTo>
                    <a:pt x="1235" y="6539"/>
                    <a:pt x="1676" y="6725"/>
                    <a:pt x="2120" y="6725"/>
                  </a:cubicBezTo>
                  <a:cubicBezTo>
                    <a:pt x="2486" y="6725"/>
                    <a:pt x="2853" y="6599"/>
                    <a:pt x="3152" y="6342"/>
                  </a:cubicBezTo>
                  <a:lnTo>
                    <a:pt x="4128" y="5498"/>
                  </a:lnTo>
                  <a:lnTo>
                    <a:pt x="3606" y="1133"/>
                  </a:lnTo>
                  <a:lnTo>
                    <a:pt x="1657" y="48"/>
                  </a:lnTo>
                  <a:cubicBezTo>
                    <a:pt x="1599" y="16"/>
                    <a:pt x="1536" y="0"/>
                    <a:pt x="14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8"/>
            <p:cNvSpPr/>
            <p:nvPr/>
          </p:nvSpPr>
          <p:spPr>
            <a:xfrm>
              <a:off x="3576125" y="4305016"/>
              <a:ext cx="139178" cy="226683"/>
            </a:xfrm>
            <a:custGeom>
              <a:avLst/>
              <a:gdLst/>
              <a:ahLst/>
              <a:cxnLst/>
              <a:rect l="l" t="t" r="r" b="b"/>
              <a:pathLst>
                <a:path w="4129" h="6725" extrusionOk="0">
                  <a:moveTo>
                    <a:pt x="2655" y="0"/>
                  </a:moveTo>
                  <a:cubicBezTo>
                    <a:pt x="2592" y="0"/>
                    <a:pt x="2529" y="16"/>
                    <a:pt x="2470" y="48"/>
                  </a:cubicBezTo>
                  <a:lnTo>
                    <a:pt x="523" y="1133"/>
                  </a:lnTo>
                  <a:lnTo>
                    <a:pt x="1" y="5498"/>
                  </a:lnTo>
                  <a:lnTo>
                    <a:pt x="976" y="6342"/>
                  </a:lnTo>
                  <a:cubicBezTo>
                    <a:pt x="1275" y="6599"/>
                    <a:pt x="1642" y="6725"/>
                    <a:pt x="2008" y="6725"/>
                  </a:cubicBezTo>
                  <a:cubicBezTo>
                    <a:pt x="2452" y="6725"/>
                    <a:pt x="2893" y="6539"/>
                    <a:pt x="3206" y="6177"/>
                  </a:cubicBezTo>
                  <a:cubicBezTo>
                    <a:pt x="3357" y="6004"/>
                    <a:pt x="3336" y="5739"/>
                    <a:pt x="3163" y="5588"/>
                  </a:cubicBezTo>
                  <a:lnTo>
                    <a:pt x="2574" y="5080"/>
                  </a:lnTo>
                  <a:cubicBezTo>
                    <a:pt x="3172" y="5025"/>
                    <a:pt x="3726" y="4667"/>
                    <a:pt x="4010" y="4087"/>
                  </a:cubicBezTo>
                  <a:cubicBezTo>
                    <a:pt x="4128" y="3847"/>
                    <a:pt x="4028" y="3554"/>
                    <a:pt x="3784" y="3436"/>
                  </a:cubicBezTo>
                  <a:lnTo>
                    <a:pt x="3281" y="3189"/>
                  </a:lnTo>
                  <a:cubicBezTo>
                    <a:pt x="3662" y="2902"/>
                    <a:pt x="3908" y="2443"/>
                    <a:pt x="3908" y="1927"/>
                  </a:cubicBezTo>
                  <a:cubicBezTo>
                    <a:pt x="3908" y="1699"/>
                    <a:pt x="3722" y="1512"/>
                    <a:pt x="3491" y="1512"/>
                  </a:cubicBezTo>
                  <a:lnTo>
                    <a:pt x="3030" y="1512"/>
                  </a:lnTo>
                  <a:cubicBezTo>
                    <a:pt x="3221" y="1105"/>
                    <a:pt x="3221" y="618"/>
                    <a:pt x="2986" y="196"/>
                  </a:cubicBezTo>
                  <a:cubicBezTo>
                    <a:pt x="2917" y="71"/>
                    <a:pt x="2788" y="0"/>
                    <a:pt x="2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8"/>
            <p:cNvSpPr/>
            <p:nvPr/>
          </p:nvSpPr>
          <p:spPr>
            <a:xfrm>
              <a:off x="3424068" y="4386184"/>
              <a:ext cx="49550" cy="49516"/>
            </a:xfrm>
            <a:custGeom>
              <a:avLst/>
              <a:gdLst/>
              <a:ahLst/>
              <a:cxnLst/>
              <a:rect l="l" t="t" r="r" b="b"/>
              <a:pathLst>
                <a:path w="1470" h="1469" extrusionOk="0">
                  <a:moveTo>
                    <a:pt x="736" y="1"/>
                  </a:moveTo>
                  <a:cubicBezTo>
                    <a:pt x="329" y="1"/>
                    <a:pt x="0" y="328"/>
                    <a:pt x="0" y="735"/>
                  </a:cubicBezTo>
                  <a:cubicBezTo>
                    <a:pt x="0" y="1140"/>
                    <a:pt x="329" y="1469"/>
                    <a:pt x="736" y="1469"/>
                  </a:cubicBezTo>
                  <a:cubicBezTo>
                    <a:pt x="1141" y="1469"/>
                    <a:pt x="1470" y="1140"/>
                    <a:pt x="1470" y="735"/>
                  </a:cubicBezTo>
                  <a:cubicBezTo>
                    <a:pt x="1470" y="328"/>
                    <a:pt x="1141" y="1"/>
                    <a:pt x="73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8"/>
            <p:cNvSpPr/>
            <p:nvPr/>
          </p:nvSpPr>
          <p:spPr>
            <a:xfrm>
              <a:off x="3629789" y="4386184"/>
              <a:ext cx="49516" cy="49516"/>
            </a:xfrm>
            <a:custGeom>
              <a:avLst/>
              <a:gdLst/>
              <a:ahLst/>
              <a:cxnLst/>
              <a:rect l="l" t="t" r="r" b="b"/>
              <a:pathLst>
                <a:path w="1469" h="1469" extrusionOk="0">
                  <a:moveTo>
                    <a:pt x="735" y="1"/>
                  </a:moveTo>
                  <a:cubicBezTo>
                    <a:pt x="330" y="1"/>
                    <a:pt x="1" y="328"/>
                    <a:pt x="1" y="735"/>
                  </a:cubicBezTo>
                  <a:cubicBezTo>
                    <a:pt x="1" y="1140"/>
                    <a:pt x="330" y="1469"/>
                    <a:pt x="735" y="1469"/>
                  </a:cubicBezTo>
                  <a:cubicBezTo>
                    <a:pt x="1140" y="1469"/>
                    <a:pt x="1469" y="1140"/>
                    <a:pt x="1469" y="735"/>
                  </a:cubicBezTo>
                  <a:cubicBezTo>
                    <a:pt x="1469" y="328"/>
                    <a:pt x="1140" y="1"/>
                    <a:pt x="73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8"/>
            <p:cNvSpPr/>
            <p:nvPr/>
          </p:nvSpPr>
          <p:spPr>
            <a:xfrm>
              <a:off x="3421001" y="4521824"/>
              <a:ext cx="52617" cy="72909"/>
            </a:xfrm>
            <a:custGeom>
              <a:avLst/>
              <a:gdLst/>
              <a:ahLst/>
              <a:cxnLst/>
              <a:rect l="l" t="t" r="r" b="b"/>
              <a:pathLst>
                <a:path w="1561" h="2163" extrusionOk="0">
                  <a:moveTo>
                    <a:pt x="1561" y="1"/>
                  </a:moveTo>
                  <a:cubicBezTo>
                    <a:pt x="215" y="216"/>
                    <a:pt x="24" y="1419"/>
                    <a:pt x="6" y="1931"/>
                  </a:cubicBezTo>
                  <a:cubicBezTo>
                    <a:pt x="0" y="2058"/>
                    <a:pt x="103" y="2162"/>
                    <a:pt x="230" y="2162"/>
                  </a:cubicBezTo>
                  <a:lnTo>
                    <a:pt x="1561" y="2162"/>
                  </a:lnTo>
                  <a:lnTo>
                    <a:pt x="1561" y="1"/>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8"/>
            <p:cNvSpPr/>
            <p:nvPr/>
          </p:nvSpPr>
          <p:spPr>
            <a:xfrm>
              <a:off x="3629789" y="4521824"/>
              <a:ext cx="52651" cy="72909"/>
            </a:xfrm>
            <a:custGeom>
              <a:avLst/>
              <a:gdLst/>
              <a:ahLst/>
              <a:cxnLst/>
              <a:rect l="l" t="t" r="r" b="b"/>
              <a:pathLst>
                <a:path w="1562" h="2163" extrusionOk="0">
                  <a:moveTo>
                    <a:pt x="1" y="1"/>
                  </a:moveTo>
                  <a:lnTo>
                    <a:pt x="1" y="2162"/>
                  </a:lnTo>
                  <a:lnTo>
                    <a:pt x="1331" y="2162"/>
                  </a:lnTo>
                  <a:cubicBezTo>
                    <a:pt x="1458" y="2162"/>
                    <a:pt x="1562" y="2058"/>
                    <a:pt x="1556" y="1931"/>
                  </a:cubicBezTo>
                  <a:cubicBezTo>
                    <a:pt x="1536" y="1419"/>
                    <a:pt x="1346" y="216"/>
                    <a:pt x="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8"/>
            <p:cNvSpPr/>
            <p:nvPr/>
          </p:nvSpPr>
          <p:spPr>
            <a:xfrm>
              <a:off x="3444866" y="4487881"/>
              <a:ext cx="213706" cy="106853"/>
            </a:xfrm>
            <a:custGeom>
              <a:avLst/>
              <a:gdLst/>
              <a:ahLst/>
              <a:cxnLst/>
              <a:rect l="l" t="t" r="r" b="b"/>
              <a:pathLst>
                <a:path w="6340" h="3170" extrusionOk="0">
                  <a:moveTo>
                    <a:pt x="3170" y="0"/>
                  </a:moveTo>
                  <a:cubicBezTo>
                    <a:pt x="1419" y="0"/>
                    <a:pt x="1" y="1419"/>
                    <a:pt x="1" y="3169"/>
                  </a:cubicBezTo>
                  <a:lnTo>
                    <a:pt x="6339" y="3169"/>
                  </a:lnTo>
                  <a:cubicBezTo>
                    <a:pt x="6339" y="1419"/>
                    <a:pt x="4920" y="0"/>
                    <a:pt x="3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8"/>
            <p:cNvSpPr/>
            <p:nvPr/>
          </p:nvSpPr>
          <p:spPr>
            <a:xfrm>
              <a:off x="3448843" y="4293218"/>
              <a:ext cx="205717" cy="237503"/>
            </a:xfrm>
            <a:custGeom>
              <a:avLst/>
              <a:gdLst/>
              <a:ahLst/>
              <a:cxnLst/>
              <a:rect l="l" t="t" r="r" b="b"/>
              <a:pathLst>
                <a:path w="6103" h="7046" extrusionOk="0">
                  <a:moveTo>
                    <a:pt x="3052" y="1"/>
                  </a:moveTo>
                  <a:cubicBezTo>
                    <a:pt x="1366" y="1"/>
                    <a:pt x="1" y="1365"/>
                    <a:pt x="1" y="3052"/>
                  </a:cubicBezTo>
                  <a:lnTo>
                    <a:pt x="1" y="3995"/>
                  </a:lnTo>
                  <a:cubicBezTo>
                    <a:pt x="1" y="5681"/>
                    <a:pt x="1366" y="7046"/>
                    <a:pt x="3052" y="7046"/>
                  </a:cubicBezTo>
                  <a:cubicBezTo>
                    <a:pt x="4737" y="7046"/>
                    <a:pt x="6103" y="5681"/>
                    <a:pt x="6103" y="3995"/>
                  </a:cubicBezTo>
                  <a:lnTo>
                    <a:pt x="6103" y="3052"/>
                  </a:lnTo>
                  <a:cubicBezTo>
                    <a:pt x="6103" y="1365"/>
                    <a:pt x="4737" y="1"/>
                    <a:pt x="305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8"/>
            <p:cNvSpPr/>
            <p:nvPr/>
          </p:nvSpPr>
          <p:spPr>
            <a:xfrm>
              <a:off x="3477158" y="4387802"/>
              <a:ext cx="9539" cy="24876"/>
            </a:xfrm>
            <a:custGeom>
              <a:avLst/>
              <a:gdLst/>
              <a:ahLst/>
              <a:cxnLst/>
              <a:rect l="l" t="t" r="r" b="b"/>
              <a:pathLst>
                <a:path w="283" h="738" extrusionOk="0">
                  <a:moveTo>
                    <a:pt x="142" y="0"/>
                  </a:moveTo>
                  <a:cubicBezTo>
                    <a:pt x="65" y="0"/>
                    <a:pt x="1" y="65"/>
                    <a:pt x="1" y="141"/>
                  </a:cubicBezTo>
                  <a:lnTo>
                    <a:pt x="1" y="597"/>
                  </a:lnTo>
                  <a:cubicBezTo>
                    <a:pt x="1" y="673"/>
                    <a:pt x="65" y="737"/>
                    <a:pt x="142" y="737"/>
                  </a:cubicBezTo>
                  <a:cubicBezTo>
                    <a:pt x="218" y="737"/>
                    <a:pt x="282" y="673"/>
                    <a:pt x="282" y="597"/>
                  </a:cubicBezTo>
                  <a:lnTo>
                    <a:pt x="282" y="141"/>
                  </a:lnTo>
                  <a:cubicBezTo>
                    <a:pt x="282" y="65"/>
                    <a:pt x="21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8"/>
            <p:cNvSpPr/>
            <p:nvPr/>
          </p:nvSpPr>
          <p:spPr>
            <a:xfrm>
              <a:off x="3616744" y="4387802"/>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18" y="737"/>
                    <a:pt x="282" y="673"/>
                    <a:pt x="282" y="597"/>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8"/>
            <p:cNvSpPr/>
            <p:nvPr/>
          </p:nvSpPr>
          <p:spPr>
            <a:xfrm>
              <a:off x="3466844" y="4424375"/>
              <a:ext cx="30168" cy="9506"/>
            </a:xfrm>
            <a:custGeom>
              <a:avLst/>
              <a:gdLst/>
              <a:ahLst/>
              <a:cxnLst/>
              <a:rect l="l" t="t" r="r" b="b"/>
              <a:pathLst>
                <a:path w="895" h="282" extrusionOk="0">
                  <a:moveTo>
                    <a:pt x="141" y="1"/>
                  </a:moveTo>
                  <a:cubicBezTo>
                    <a:pt x="65" y="1"/>
                    <a:pt x="1" y="65"/>
                    <a:pt x="1" y="141"/>
                  </a:cubicBezTo>
                  <a:cubicBezTo>
                    <a:pt x="1" y="217"/>
                    <a:pt x="65" y="282"/>
                    <a:pt x="141" y="282"/>
                  </a:cubicBezTo>
                  <a:lnTo>
                    <a:pt x="754" y="282"/>
                  </a:lnTo>
                  <a:cubicBezTo>
                    <a:pt x="830"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8"/>
            <p:cNvSpPr/>
            <p:nvPr/>
          </p:nvSpPr>
          <p:spPr>
            <a:xfrm>
              <a:off x="3606429" y="4424375"/>
              <a:ext cx="30168" cy="9506"/>
            </a:xfrm>
            <a:custGeom>
              <a:avLst/>
              <a:gdLst/>
              <a:ahLst/>
              <a:cxnLst/>
              <a:rect l="l" t="t" r="r" b="b"/>
              <a:pathLst>
                <a:path w="895" h="282" extrusionOk="0">
                  <a:moveTo>
                    <a:pt x="141" y="1"/>
                  </a:moveTo>
                  <a:cubicBezTo>
                    <a:pt x="63" y="1"/>
                    <a:pt x="0" y="65"/>
                    <a:pt x="0" y="141"/>
                  </a:cubicBezTo>
                  <a:cubicBezTo>
                    <a:pt x="0" y="217"/>
                    <a:pt x="63" y="282"/>
                    <a:pt x="141" y="282"/>
                  </a:cubicBezTo>
                  <a:lnTo>
                    <a:pt x="754" y="282"/>
                  </a:lnTo>
                  <a:cubicBezTo>
                    <a:pt x="831" y="282"/>
                    <a:pt x="894" y="220"/>
                    <a:pt x="894" y="141"/>
                  </a:cubicBezTo>
                  <a:cubicBezTo>
                    <a:pt x="894" y="65"/>
                    <a:pt x="830"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8"/>
            <p:cNvSpPr/>
            <p:nvPr/>
          </p:nvSpPr>
          <p:spPr>
            <a:xfrm>
              <a:off x="3534327" y="4418544"/>
              <a:ext cx="34854" cy="15607"/>
            </a:xfrm>
            <a:custGeom>
              <a:avLst/>
              <a:gdLst/>
              <a:ahLst/>
              <a:cxnLst/>
              <a:rect l="l" t="t" r="r" b="b"/>
              <a:pathLst>
                <a:path w="1034" h="463" extrusionOk="0">
                  <a:moveTo>
                    <a:pt x="160" y="1"/>
                  </a:moveTo>
                  <a:cubicBezTo>
                    <a:pt x="131" y="1"/>
                    <a:pt x="101" y="10"/>
                    <a:pt x="76" y="29"/>
                  </a:cubicBezTo>
                  <a:cubicBezTo>
                    <a:pt x="14" y="75"/>
                    <a:pt x="0" y="163"/>
                    <a:pt x="47" y="225"/>
                  </a:cubicBezTo>
                  <a:cubicBezTo>
                    <a:pt x="157" y="374"/>
                    <a:pt x="332" y="462"/>
                    <a:pt x="516" y="462"/>
                  </a:cubicBezTo>
                  <a:cubicBezTo>
                    <a:pt x="698" y="462"/>
                    <a:pt x="875" y="373"/>
                    <a:pt x="988" y="225"/>
                  </a:cubicBezTo>
                  <a:cubicBezTo>
                    <a:pt x="1033" y="163"/>
                    <a:pt x="1020" y="75"/>
                    <a:pt x="958" y="29"/>
                  </a:cubicBezTo>
                  <a:cubicBezTo>
                    <a:pt x="934" y="11"/>
                    <a:pt x="905" y="2"/>
                    <a:pt x="877" y="2"/>
                  </a:cubicBezTo>
                  <a:cubicBezTo>
                    <a:pt x="833" y="2"/>
                    <a:pt x="790" y="22"/>
                    <a:pt x="763" y="59"/>
                  </a:cubicBezTo>
                  <a:cubicBezTo>
                    <a:pt x="704" y="136"/>
                    <a:pt x="615" y="181"/>
                    <a:pt x="517" y="181"/>
                  </a:cubicBezTo>
                  <a:cubicBezTo>
                    <a:pt x="420" y="181"/>
                    <a:pt x="331" y="136"/>
                    <a:pt x="272" y="59"/>
                  </a:cubicBezTo>
                  <a:cubicBezTo>
                    <a:pt x="245" y="20"/>
                    <a:pt x="202"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8"/>
            <p:cNvSpPr/>
            <p:nvPr/>
          </p:nvSpPr>
          <p:spPr>
            <a:xfrm>
              <a:off x="3444866" y="4289679"/>
              <a:ext cx="212795" cy="87538"/>
            </a:xfrm>
            <a:custGeom>
              <a:avLst/>
              <a:gdLst/>
              <a:ahLst/>
              <a:cxnLst/>
              <a:rect l="l" t="t" r="r" b="b"/>
              <a:pathLst>
                <a:path w="6313" h="2597" extrusionOk="0">
                  <a:moveTo>
                    <a:pt x="3170" y="1"/>
                  </a:moveTo>
                  <a:cubicBezTo>
                    <a:pt x="1705" y="1"/>
                    <a:pt x="463" y="950"/>
                    <a:pt x="22" y="2267"/>
                  </a:cubicBezTo>
                  <a:cubicBezTo>
                    <a:pt x="1" y="2328"/>
                    <a:pt x="44" y="2393"/>
                    <a:pt x="107" y="2400"/>
                  </a:cubicBezTo>
                  <a:lnTo>
                    <a:pt x="579" y="2445"/>
                  </a:lnTo>
                  <a:cubicBezTo>
                    <a:pt x="620" y="2449"/>
                    <a:pt x="660" y="2451"/>
                    <a:pt x="700" y="2451"/>
                  </a:cubicBezTo>
                  <a:cubicBezTo>
                    <a:pt x="1076" y="2451"/>
                    <a:pt x="1437" y="2282"/>
                    <a:pt x="1677" y="1989"/>
                  </a:cubicBezTo>
                  <a:lnTo>
                    <a:pt x="2212" y="1334"/>
                  </a:lnTo>
                  <a:cubicBezTo>
                    <a:pt x="2245" y="1294"/>
                    <a:pt x="2292" y="1274"/>
                    <a:pt x="2340" y="1274"/>
                  </a:cubicBezTo>
                  <a:cubicBezTo>
                    <a:pt x="2390" y="1274"/>
                    <a:pt x="2441" y="1297"/>
                    <a:pt x="2473" y="1343"/>
                  </a:cubicBezTo>
                  <a:lnTo>
                    <a:pt x="2615" y="1544"/>
                  </a:lnTo>
                  <a:cubicBezTo>
                    <a:pt x="3088" y="2212"/>
                    <a:pt x="3851" y="2596"/>
                    <a:pt x="4650" y="2596"/>
                  </a:cubicBezTo>
                  <a:cubicBezTo>
                    <a:pt x="4817" y="2596"/>
                    <a:pt x="4985" y="2579"/>
                    <a:pt x="5152" y="2545"/>
                  </a:cubicBezTo>
                  <a:lnTo>
                    <a:pt x="6218" y="2327"/>
                  </a:lnTo>
                  <a:cubicBezTo>
                    <a:pt x="6278" y="2313"/>
                    <a:pt x="6312" y="2252"/>
                    <a:pt x="6293" y="2194"/>
                  </a:cubicBezTo>
                  <a:cubicBezTo>
                    <a:pt x="5834" y="916"/>
                    <a:pt x="4608" y="1"/>
                    <a:pt x="31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8"/>
            <p:cNvSpPr/>
            <p:nvPr/>
          </p:nvSpPr>
          <p:spPr>
            <a:xfrm>
              <a:off x="3556069" y="4330330"/>
              <a:ext cx="103954" cy="31955"/>
            </a:xfrm>
            <a:custGeom>
              <a:avLst/>
              <a:gdLst/>
              <a:ahLst/>
              <a:cxnLst/>
              <a:rect l="l" t="t" r="r" b="b"/>
              <a:pathLst>
                <a:path w="3084" h="948" extrusionOk="0">
                  <a:moveTo>
                    <a:pt x="161" y="0"/>
                  </a:moveTo>
                  <a:cubicBezTo>
                    <a:pt x="134" y="0"/>
                    <a:pt x="107" y="8"/>
                    <a:pt x="83" y="24"/>
                  </a:cubicBezTo>
                  <a:cubicBezTo>
                    <a:pt x="20" y="67"/>
                    <a:pt x="1" y="152"/>
                    <a:pt x="44" y="218"/>
                  </a:cubicBezTo>
                  <a:cubicBezTo>
                    <a:pt x="266" y="553"/>
                    <a:pt x="695" y="810"/>
                    <a:pt x="1189" y="906"/>
                  </a:cubicBezTo>
                  <a:cubicBezTo>
                    <a:pt x="1315" y="930"/>
                    <a:pt x="1463" y="948"/>
                    <a:pt x="1629" y="948"/>
                  </a:cubicBezTo>
                  <a:cubicBezTo>
                    <a:pt x="2007" y="948"/>
                    <a:pt x="2478" y="858"/>
                    <a:pt x="2994" y="554"/>
                  </a:cubicBezTo>
                  <a:cubicBezTo>
                    <a:pt x="3061" y="516"/>
                    <a:pt x="3083" y="429"/>
                    <a:pt x="3043" y="362"/>
                  </a:cubicBezTo>
                  <a:cubicBezTo>
                    <a:pt x="3017" y="317"/>
                    <a:pt x="2971" y="292"/>
                    <a:pt x="2923" y="292"/>
                  </a:cubicBezTo>
                  <a:cubicBezTo>
                    <a:pt x="2899" y="292"/>
                    <a:pt x="2874" y="299"/>
                    <a:pt x="2852" y="312"/>
                  </a:cubicBezTo>
                  <a:cubicBezTo>
                    <a:pt x="2387" y="585"/>
                    <a:pt x="1965" y="666"/>
                    <a:pt x="1628" y="666"/>
                  </a:cubicBezTo>
                  <a:cubicBezTo>
                    <a:pt x="1482" y="666"/>
                    <a:pt x="1352" y="651"/>
                    <a:pt x="1242" y="629"/>
                  </a:cubicBezTo>
                  <a:cubicBezTo>
                    <a:pt x="826" y="548"/>
                    <a:pt x="455" y="332"/>
                    <a:pt x="277" y="63"/>
                  </a:cubicBezTo>
                  <a:cubicBezTo>
                    <a:pt x="251" y="23"/>
                    <a:pt x="206" y="0"/>
                    <a:pt x="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8"/>
            <p:cNvSpPr/>
            <p:nvPr/>
          </p:nvSpPr>
          <p:spPr>
            <a:xfrm>
              <a:off x="3439439" y="4330297"/>
              <a:ext cx="58213" cy="26865"/>
            </a:xfrm>
            <a:custGeom>
              <a:avLst/>
              <a:gdLst/>
              <a:ahLst/>
              <a:cxnLst/>
              <a:rect l="l" t="t" r="r" b="b"/>
              <a:pathLst>
                <a:path w="1727" h="797" extrusionOk="0">
                  <a:moveTo>
                    <a:pt x="1568" y="0"/>
                  </a:moveTo>
                  <a:cubicBezTo>
                    <a:pt x="1511" y="0"/>
                    <a:pt x="1459" y="34"/>
                    <a:pt x="1438" y="90"/>
                  </a:cubicBezTo>
                  <a:cubicBezTo>
                    <a:pt x="1379" y="246"/>
                    <a:pt x="1207" y="391"/>
                    <a:pt x="999" y="464"/>
                  </a:cubicBezTo>
                  <a:cubicBezTo>
                    <a:pt x="929" y="488"/>
                    <a:pt x="826" y="514"/>
                    <a:pt x="702" y="514"/>
                  </a:cubicBezTo>
                  <a:cubicBezTo>
                    <a:pt x="565" y="514"/>
                    <a:pt x="403" y="482"/>
                    <a:pt x="232" y="383"/>
                  </a:cubicBezTo>
                  <a:cubicBezTo>
                    <a:pt x="210" y="371"/>
                    <a:pt x="185" y="364"/>
                    <a:pt x="161" y="364"/>
                  </a:cubicBezTo>
                  <a:cubicBezTo>
                    <a:pt x="113" y="364"/>
                    <a:pt x="67" y="389"/>
                    <a:pt x="41" y="434"/>
                  </a:cubicBezTo>
                  <a:cubicBezTo>
                    <a:pt x="0" y="502"/>
                    <a:pt x="23" y="587"/>
                    <a:pt x="90" y="627"/>
                  </a:cubicBezTo>
                  <a:cubicBezTo>
                    <a:pt x="283" y="739"/>
                    <a:pt x="492" y="796"/>
                    <a:pt x="701" y="796"/>
                  </a:cubicBezTo>
                  <a:cubicBezTo>
                    <a:pt x="833" y="796"/>
                    <a:pt x="963" y="774"/>
                    <a:pt x="1092" y="727"/>
                  </a:cubicBezTo>
                  <a:cubicBezTo>
                    <a:pt x="1379" y="629"/>
                    <a:pt x="1610" y="422"/>
                    <a:pt x="1700" y="191"/>
                  </a:cubicBezTo>
                  <a:cubicBezTo>
                    <a:pt x="1727" y="119"/>
                    <a:pt x="1693" y="38"/>
                    <a:pt x="1619" y="10"/>
                  </a:cubicBezTo>
                  <a:cubicBezTo>
                    <a:pt x="1602" y="3"/>
                    <a:pt x="1585" y="0"/>
                    <a:pt x="1568"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8"/>
            <p:cNvSpPr/>
            <p:nvPr/>
          </p:nvSpPr>
          <p:spPr>
            <a:xfrm>
              <a:off x="3583743" y="4327061"/>
              <a:ext cx="63673" cy="17730"/>
            </a:xfrm>
            <a:custGeom>
              <a:avLst/>
              <a:gdLst/>
              <a:ahLst/>
              <a:cxnLst/>
              <a:rect l="l" t="t" r="r" b="b"/>
              <a:pathLst>
                <a:path w="1889" h="526" extrusionOk="0">
                  <a:moveTo>
                    <a:pt x="1730" y="1"/>
                  </a:moveTo>
                  <a:cubicBezTo>
                    <a:pt x="1700" y="1"/>
                    <a:pt x="1669" y="11"/>
                    <a:pt x="1643" y="31"/>
                  </a:cubicBezTo>
                  <a:cubicBezTo>
                    <a:pt x="1471" y="167"/>
                    <a:pt x="1189" y="247"/>
                    <a:pt x="906" y="247"/>
                  </a:cubicBezTo>
                  <a:cubicBezTo>
                    <a:pt x="661" y="247"/>
                    <a:pt x="417" y="187"/>
                    <a:pt x="246" y="50"/>
                  </a:cubicBezTo>
                  <a:cubicBezTo>
                    <a:pt x="221" y="30"/>
                    <a:pt x="190" y="20"/>
                    <a:pt x="160" y="20"/>
                  </a:cubicBezTo>
                  <a:cubicBezTo>
                    <a:pt x="119" y="20"/>
                    <a:pt x="78" y="38"/>
                    <a:pt x="50" y="73"/>
                  </a:cubicBezTo>
                  <a:cubicBezTo>
                    <a:pt x="1" y="133"/>
                    <a:pt x="13" y="219"/>
                    <a:pt x="72" y="269"/>
                  </a:cubicBezTo>
                  <a:cubicBezTo>
                    <a:pt x="298" y="448"/>
                    <a:pt x="605" y="526"/>
                    <a:pt x="907" y="526"/>
                  </a:cubicBezTo>
                  <a:cubicBezTo>
                    <a:pt x="1255" y="526"/>
                    <a:pt x="1600" y="424"/>
                    <a:pt x="1817" y="249"/>
                  </a:cubicBezTo>
                  <a:cubicBezTo>
                    <a:pt x="1877" y="203"/>
                    <a:pt x="1889" y="113"/>
                    <a:pt x="1839" y="53"/>
                  </a:cubicBezTo>
                  <a:cubicBezTo>
                    <a:pt x="1813" y="19"/>
                    <a:pt x="1772" y="1"/>
                    <a:pt x="173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8"/>
            <p:cNvSpPr/>
            <p:nvPr/>
          </p:nvSpPr>
          <p:spPr>
            <a:xfrm>
              <a:off x="3611350" y="4355746"/>
              <a:ext cx="30067" cy="27303"/>
            </a:xfrm>
            <a:custGeom>
              <a:avLst/>
              <a:gdLst/>
              <a:ahLst/>
              <a:cxnLst/>
              <a:rect l="l" t="t" r="r" b="b"/>
              <a:pathLst>
                <a:path w="892" h="810" extrusionOk="0">
                  <a:moveTo>
                    <a:pt x="155" y="1"/>
                  </a:moveTo>
                  <a:cubicBezTo>
                    <a:pt x="118" y="1"/>
                    <a:pt x="81" y="16"/>
                    <a:pt x="53" y="47"/>
                  </a:cubicBezTo>
                  <a:cubicBezTo>
                    <a:pt x="1" y="105"/>
                    <a:pt x="4" y="194"/>
                    <a:pt x="62" y="246"/>
                  </a:cubicBezTo>
                  <a:lnTo>
                    <a:pt x="641" y="772"/>
                  </a:lnTo>
                  <a:cubicBezTo>
                    <a:pt x="668" y="799"/>
                    <a:pt x="700" y="809"/>
                    <a:pt x="735" y="809"/>
                  </a:cubicBezTo>
                  <a:cubicBezTo>
                    <a:pt x="774" y="809"/>
                    <a:pt x="811" y="793"/>
                    <a:pt x="839" y="763"/>
                  </a:cubicBezTo>
                  <a:cubicBezTo>
                    <a:pt x="892" y="705"/>
                    <a:pt x="887" y="617"/>
                    <a:pt x="830" y="564"/>
                  </a:cubicBezTo>
                  <a:lnTo>
                    <a:pt x="250" y="38"/>
                  </a:lnTo>
                  <a:cubicBezTo>
                    <a:pt x="223" y="13"/>
                    <a:pt x="189"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48"/>
          <p:cNvGrpSpPr/>
          <p:nvPr/>
        </p:nvGrpSpPr>
        <p:grpSpPr>
          <a:xfrm>
            <a:off x="2735310" y="4280915"/>
            <a:ext cx="284159" cy="322515"/>
            <a:chOff x="2735310" y="4280915"/>
            <a:chExt cx="284159" cy="322515"/>
          </a:xfrm>
        </p:grpSpPr>
        <p:sp>
          <p:nvSpPr>
            <p:cNvPr id="2162" name="Google Shape;2162;p48"/>
            <p:cNvSpPr/>
            <p:nvPr/>
          </p:nvSpPr>
          <p:spPr>
            <a:xfrm>
              <a:off x="2925727" y="4457847"/>
              <a:ext cx="87606" cy="134965"/>
            </a:xfrm>
            <a:custGeom>
              <a:avLst/>
              <a:gdLst/>
              <a:ahLst/>
              <a:cxnLst/>
              <a:rect l="l" t="t" r="r" b="b"/>
              <a:pathLst>
                <a:path w="2599" h="4004" extrusionOk="0">
                  <a:moveTo>
                    <a:pt x="1569" y="1"/>
                  </a:moveTo>
                  <a:cubicBezTo>
                    <a:pt x="1504" y="1"/>
                    <a:pt x="1442" y="40"/>
                    <a:pt x="1416" y="103"/>
                  </a:cubicBezTo>
                  <a:lnTo>
                    <a:pt x="0" y="3528"/>
                  </a:lnTo>
                  <a:lnTo>
                    <a:pt x="1148" y="4004"/>
                  </a:lnTo>
                  <a:lnTo>
                    <a:pt x="2562" y="577"/>
                  </a:lnTo>
                  <a:cubicBezTo>
                    <a:pt x="2598" y="494"/>
                    <a:pt x="2556" y="396"/>
                    <a:pt x="2473" y="361"/>
                  </a:cubicBezTo>
                  <a:lnTo>
                    <a:pt x="1633" y="14"/>
                  </a:lnTo>
                  <a:cubicBezTo>
                    <a:pt x="1612" y="5"/>
                    <a:pt x="1590" y="1"/>
                    <a:pt x="1569"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8"/>
            <p:cNvSpPr/>
            <p:nvPr/>
          </p:nvSpPr>
          <p:spPr>
            <a:xfrm>
              <a:off x="2942851" y="4486364"/>
              <a:ext cx="58921" cy="64921"/>
            </a:xfrm>
            <a:custGeom>
              <a:avLst/>
              <a:gdLst/>
              <a:ahLst/>
              <a:cxnLst/>
              <a:rect l="l" t="t" r="r" b="b"/>
              <a:pathLst>
                <a:path w="1748" h="1926" extrusionOk="0">
                  <a:moveTo>
                    <a:pt x="601" y="0"/>
                  </a:moveTo>
                  <a:lnTo>
                    <a:pt x="453" y="358"/>
                  </a:lnTo>
                  <a:lnTo>
                    <a:pt x="687" y="887"/>
                  </a:lnTo>
                  <a:lnTo>
                    <a:pt x="148" y="1095"/>
                  </a:lnTo>
                  <a:lnTo>
                    <a:pt x="0" y="1453"/>
                  </a:lnTo>
                  <a:lnTo>
                    <a:pt x="0" y="1453"/>
                  </a:lnTo>
                  <a:lnTo>
                    <a:pt x="800" y="1142"/>
                  </a:lnTo>
                  <a:lnTo>
                    <a:pt x="1148" y="1926"/>
                  </a:lnTo>
                  <a:lnTo>
                    <a:pt x="1296" y="1568"/>
                  </a:lnTo>
                  <a:lnTo>
                    <a:pt x="1062" y="1042"/>
                  </a:lnTo>
                  <a:lnTo>
                    <a:pt x="1600" y="833"/>
                  </a:lnTo>
                  <a:lnTo>
                    <a:pt x="1748" y="476"/>
                  </a:lnTo>
                  <a:lnTo>
                    <a:pt x="948" y="784"/>
                  </a:lnTo>
                  <a:lnTo>
                    <a:pt x="601"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8"/>
            <p:cNvSpPr/>
            <p:nvPr/>
          </p:nvSpPr>
          <p:spPr>
            <a:xfrm>
              <a:off x="2965637" y="4457847"/>
              <a:ext cx="47696" cy="38460"/>
            </a:xfrm>
            <a:custGeom>
              <a:avLst/>
              <a:gdLst/>
              <a:ahLst/>
              <a:cxnLst/>
              <a:rect l="l" t="t" r="r" b="b"/>
              <a:pathLst>
                <a:path w="1415" h="1141" extrusionOk="0">
                  <a:moveTo>
                    <a:pt x="385" y="1"/>
                  </a:moveTo>
                  <a:cubicBezTo>
                    <a:pt x="319" y="1"/>
                    <a:pt x="257" y="40"/>
                    <a:pt x="230" y="103"/>
                  </a:cubicBezTo>
                  <a:lnTo>
                    <a:pt x="0" y="666"/>
                  </a:lnTo>
                  <a:lnTo>
                    <a:pt x="1147" y="1141"/>
                  </a:lnTo>
                  <a:lnTo>
                    <a:pt x="1378" y="577"/>
                  </a:lnTo>
                  <a:cubicBezTo>
                    <a:pt x="1414" y="494"/>
                    <a:pt x="1372" y="396"/>
                    <a:pt x="1289" y="361"/>
                  </a:cubicBezTo>
                  <a:lnTo>
                    <a:pt x="449" y="14"/>
                  </a:lnTo>
                  <a:cubicBezTo>
                    <a:pt x="428" y="5"/>
                    <a:pt x="406" y="1"/>
                    <a:pt x="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8"/>
            <p:cNvSpPr/>
            <p:nvPr/>
          </p:nvSpPr>
          <p:spPr>
            <a:xfrm>
              <a:off x="2757018" y="4433645"/>
              <a:ext cx="59089" cy="97212"/>
            </a:xfrm>
            <a:custGeom>
              <a:avLst/>
              <a:gdLst/>
              <a:ahLst/>
              <a:cxnLst/>
              <a:rect l="l" t="t" r="r" b="b"/>
              <a:pathLst>
                <a:path w="1753" h="2884" extrusionOk="0">
                  <a:moveTo>
                    <a:pt x="1693" y="1"/>
                  </a:moveTo>
                  <a:lnTo>
                    <a:pt x="755" y="84"/>
                  </a:lnTo>
                  <a:cubicBezTo>
                    <a:pt x="823" y="827"/>
                    <a:pt x="583" y="1548"/>
                    <a:pt x="45" y="2233"/>
                  </a:cubicBezTo>
                  <a:cubicBezTo>
                    <a:pt x="0" y="2288"/>
                    <a:pt x="9" y="2370"/>
                    <a:pt x="63" y="2419"/>
                  </a:cubicBezTo>
                  <a:lnTo>
                    <a:pt x="582" y="2853"/>
                  </a:lnTo>
                  <a:cubicBezTo>
                    <a:pt x="606" y="2874"/>
                    <a:pt x="636" y="2884"/>
                    <a:pt x="666" y="2884"/>
                  </a:cubicBezTo>
                  <a:cubicBezTo>
                    <a:pt x="705" y="2884"/>
                    <a:pt x="745" y="2867"/>
                    <a:pt x="772" y="2834"/>
                  </a:cubicBezTo>
                  <a:cubicBezTo>
                    <a:pt x="911" y="2660"/>
                    <a:pt x="1132" y="2363"/>
                    <a:pt x="1325" y="1961"/>
                  </a:cubicBezTo>
                  <a:cubicBezTo>
                    <a:pt x="1630" y="1328"/>
                    <a:pt x="1752" y="667"/>
                    <a:pt x="1693"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8"/>
            <p:cNvSpPr/>
            <p:nvPr/>
          </p:nvSpPr>
          <p:spPr>
            <a:xfrm>
              <a:off x="2735310" y="4416521"/>
              <a:ext cx="87100" cy="83055"/>
            </a:xfrm>
            <a:custGeom>
              <a:avLst/>
              <a:gdLst/>
              <a:ahLst/>
              <a:cxnLst/>
              <a:rect l="l" t="t" r="r" b="b"/>
              <a:pathLst>
                <a:path w="2584" h="2464" extrusionOk="0">
                  <a:moveTo>
                    <a:pt x="1710" y="0"/>
                  </a:moveTo>
                  <a:cubicBezTo>
                    <a:pt x="1431" y="690"/>
                    <a:pt x="888" y="1223"/>
                    <a:pt x="99" y="1585"/>
                  </a:cubicBezTo>
                  <a:cubicBezTo>
                    <a:pt x="31" y="1615"/>
                    <a:pt x="0" y="1691"/>
                    <a:pt x="28" y="1758"/>
                  </a:cubicBezTo>
                  <a:lnTo>
                    <a:pt x="293" y="2383"/>
                  </a:lnTo>
                  <a:cubicBezTo>
                    <a:pt x="315" y="2433"/>
                    <a:pt x="365" y="2463"/>
                    <a:pt x="416" y="2463"/>
                  </a:cubicBezTo>
                  <a:cubicBezTo>
                    <a:pt x="434" y="2463"/>
                    <a:pt x="452" y="2460"/>
                    <a:pt x="469" y="2452"/>
                  </a:cubicBezTo>
                  <a:cubicBezTo>
                    <a:pt x="676" y="2361"/>
                    <a:pt x="1006" y="2198"/>
                    <a:pt x="1362" y="1929"/>
                  </a:cubicBezTo>
                  <a:cubicBezTo>
                    <a:pt x="1919" y="1503"/>
                    <a:pt x="2331" y="974"/>
                    <a:pt x="2583" y="353"/>
                  </a:cubicBezTo>
                  <a:lnTo>
                    <a:pt x="1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8"/>
            <p:cNvSpPr/>
            <p:nvPr/>
          </p:nvSpPr>
          <p:spPr>
            <a:xfrm>
              <a:off x="2751456" y="4528701"/>
              <a:ext cx="53966" cy="74730"/>
            </a:xfrm>
            <a:custGeom>
              <a:avLst/>
              <a:gdLst/>
              <a:ahLst/>
              <a:cxnLst/>
              <a:rect l="l" t="t" r="r" b="b"/>
              <a:pathLst>
                <a:path w="1601" h="2217" extrusionOk="0">
                  <a:moveTo>
                    <a:pt x="1600" y="0"/>
                  </a:moveTo>
                  <a:cubicBezTo>
                    <a:pt x="221" y="221"/>
                    <a:pt x="26" y="1455"/>
                    <a:pt x="5" y="1979"/>
                  </a:cubicBezTo>
                  <a:cubicBezTo>
                    <a:pt x="1" y="2108"/>
                    <a:pt x="106" y="2217"/>
                    <a:pt x="236" y="2217"/>
                  </a:cubicBezTo>
                  <a:lnTo>
                    <a:pt x="1600" y="2217"/>
                  </a:lnTo>
                  <a:lnTo>
                    <a:pt x="160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8"/>
            <p:cNvSpPr/>
            <p:nvPr/>
          </p:nvSpPr>
          <p:spPr>
            <a:xfrm>
              <a:off x="2965536" y="4528701"/>
              <a:ext cx="53932" cy="74730"/>
            </a:xfrm>
            <a:custGeom>
              <a:avLst/>
              <a:gdLst/>
              <a:ahLst/>
              <a:cxnLst/>
              <a:rect l="l" t="t" r="r" b="b"/>
              <a:pathLst>
                <a:path w="1600" h="2217" extrusionOk="0">
                  <a:moveTo>
                    <a:pt x="0" y="0"/>
                  </a:moveTo>
                  <a:lnTo>
                    <a:pt x="0" y="2217"/>
                  </a:lnTo>
                  <a:lnTo>
                    <a:pt x="1365" y="2217"/>
                  </a:lnTo>
                  <a:cubicBezTo>
                    <a:pt x="1495" y="2217"/>
                    <a:pt x="1600" y="2108"/>
                    <a:pt x="1595" y="1979"/>
                  </a:cubicBezTo>
                  <a:cubicBezTo>
                    <a:pt x="1574" y="1455"/>
                    <a:pt x="1380" y="2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8"/>
            <p:cNvSpPr/>
            <p:nvPr/>
          </p:nvSpPr>
          <p:spPr>
            <a:xfrm>
              <a:off x="2775894" y="4493881"/>
              <a:ext cx="219099" cy="109549"/>
            </a:xfrm>
            <a:custGeom>
              <a:avLst/>
              <a:gdLst/>
              <a:ahLst/>
              <a:cxnLst/>
              <a:rect l="l" t="t" r="r" b="b"/>
              <a:pathLst>
                <a:path w="6500" h="3250" extrusionOk="0">
                  <a:moveTo>
                    <a:pt x="3249" y="0"/>
                  </a:moveTo>
                  <a:cubicBezTo>
                    <a:pt x="1455" y="0"/>
                    <a:pt x="1" y="1455"/>
                    <a:pt x="1" y="3250"/>
                  </a:cubicBezTo>
                  <a:lnTo>
                    <a:pt x="6499" y="3250"/>
                  </a:lnTo>
                  <a:cubicBezTo>
                    <a:pt x="6499" y="1456"/>
                    <a:pt x="5046" y="0"/>
                    <a:pt x="3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8"/>
            <p:cNvSpPr/>
            <p:nvPr/>
          </p:nvSpPr>
          <p:spPr>
            <a:xfrm>
              <a:off x="2757658" y="4280915"/>
              <a:ext cx="256278" cy="256278"/>
            </a:xfrm>
            <a:custGeom>
              <a:avLst/>
              <a:gdLst/>
              <a:ahLst/>
              <a:cxnLst/>
              <a:rect l="l" t="t" r="r" b="b"/>
              <a:pathLst>
                <a:path w="7603" h="7603" extrusionOk="0">
                  <a:moveTo>
                    <a:pt x="3802" y="1"/>
                  </a:moveTo>
                  <a:cubicBezTo>
                    <a:pt x="1703" y="1"/>
                    <a:pt x="1" y="1702"/>
                    <a:pt x="1" y="3801"/>
                  </a:cubicBezTo>
                  <a:cubicBezTo>
                    <a:pt x="1" y="5900"/>
                    <a:pt x="1703" y="7602"/>
                    <a:pt x="3802" y="7602"/>
                  </a:cubicBezTo>
                  <a:cubicBezTo>
                    <a:pt x="5901" y="7602"/>
                    <a:pt x="7602" y="5900"/>
                    <a:pt x="7602" y="3801"/>
                  </a:cubicBezTo>
                  <a:cubicBezTo>
                    <a:pt x="7602" y="1702"/>
                    <a:pt x="5901" y="1"/>
                    <a:pt x="3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8"/>
            <p:cNvSpPr/>
            <p:nvPr/>
          </p:nvSpPr>
          <p:spPr>
            <a:xfrm>
              <a:off x="2786445" y="4376476"/>
              <a:ext cx="197998" cy="39741"/>
            </a:xfrm>
            <a:custGeom>
              <a:avLst/>
              <a:gdLst/>
              <a:ahLst/>
              <a:cxnLst/>
              <a:rect l="l" t="t" r="r" b="b"/>
              <a:pathLst>
                <a:path w="5874" h="1179" extrusionOk="0">
                  <a:moveTo>
                    <a:pt x="589" y="0"/>
                  </a:moveTo>
                  <a:cubicBezTo>
                    <a:pt x="265" y="0"/>
                    <a:pt x="0" y="263"/>
                    <a:pt x="0" y="589"/>
                  </a:cubicBezTo>
                  <a:cubicBezTo>
                    <a:pt x="0" y="913"/>
                    <a:pt x="265" y="1178"/>
                    <a:pt x="589" y="1178"/>
                  </a:cubicBezTo>
                  <a:lnTo>
                    <a:pt x="5285" y="1178"/>
                  </a:lnTo>
                  <a:cubicBezTo>
                    <a:pt x="5611" y="1178"/>
                    <a:pt x="5874" y="913"/>
                    <a:pt x="5874" y="589"/>
                  </a:cubicBezTo>
                  <a:cubicBezTo>
                    <a:pt x="5874" y="263"/>
                    <a:pt x="5611" y="0"/>
                    <a:pt x="528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8"/>
            <p:cNvSpPr/>
            <p:nvPr/>
          </p:nvSpPr>
          <p:spPr>
            <a:xfrm>
              <a:off x="2809906" y="4382712"/>
              <a:ext cx="9472" cy="25011"/>
            </a:xfrm>
            <a:custGeom>
              <a:avLst/>
              <a:gdLst/>
              <a:ahLst/>
              <a:cxnLst/>
              <a:rect l="l" t="t" r="r" b="b"/>
              <a:pathLst>
                <a:path w="281" h="742" extrusionOk="0">
                  <a:moveTo>
                    <a:pt x="140" y="0"/>
                  </a:moveTo>
                  <a:cubicBezTo>
                    <a:pt x="64" y="0"/>
                    <a:pt x="1" y="63"/>
                    <a:pt x="1" y="141"/>
                  </a:cubicBezTo>
                  <a:lnTo>
                    <a:pt x="1" y="601"/>
                  </a:lnTo>
                  <a:cubicBezTo>
                    <a:pt x="1" y="679"/>
                    <a:pt x="64" y="742"/>
                    <a:pt x="140" y="742"/>
                  </a:cubicBezTo>
                  <a:cubicBezTo>
                    <a:pt x="219" y="742"/>
                    <a:pt x="280" y="679"/>
                    <a:pt x="280" y="601"/>
                  </a:cubicBezTo>
                  <a:lnTo>
                    <a:pt x="280" y="141"/>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8"/>
            <p:cNvSpPr/>
            <p:nvPr/>
          </p:nvSpPr>
          <p:spPr>
            <a:xfrm>
              <a:off x="2951514" y="4382712"/>
              <a:ext cx="9472" cy="25011"/>
            </a:xfrm>
            <a:custGeom>
              <a:avLst/>
              <a:gdLst/>
              <a:ahLst/>
              <a:cxnLst/>
              <a:rect l="l" t="t" r="r" b="b"/>
              <a:pathLst>
                <a:path w="281" h="742" extrusionOk="0">
                  <a:moveTo>
                    <a:pt x="140" y="0"/>
                  </a:moveTo>
                  <a:cubicBezTo>
                    <a:pt x="63" y="0"/>
                    <a:pt x="1" y="63"/>
                    <a:pt x="1" y="141"/>
                  </a:cubicBezTo>
                  <a:lnTo>
                    <a:pt x="1" y="601"/>
                  </a:lnTo>
                  <a:cubicBezTo>
                    <a:pt x="1" y="679"/>
                    <a:pt x="63" y="742"/>
                    <a:pt x="140" y="742"/>
                  </a:cubicBezTo>
                  <a:cubicBezTo>
                    <a:pt x="219" y="742"/>
                    <a:pt x="280" y="679"/>
                    <a:pt x="280" y="601"/>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8"/>
            <p:cNvSpPr/>
            <p:nvPr/>
          </p:nvSpPr>
          <p:spPr>
            <a:xfrm>
              <a:off x="2799490" y="4437420"/>
              <a:ext cx="30404" cy="9506"/>
            </a:xfrm>
            <a:custGeom>
              <a:avLst/>
              <a:gdLst/>
              <a:ahLst/>
              <a:cxnLst/>
              <a:rect l="l" t="t" r="r" b="b"/>
              <a:pathLst>
                <a:path w="902" h="282" extrusionOk="0">
                  <a:moveTo>
                    <a:pt x="141" y="1"/>
                  </a:moveTo>
                  <a:cubicBezTo>
                    <a:pt x="65" y="1"/>
                    <a:pt x="1" y="65"/>
                    <a:pt x="1" y="141"/>
                  </a:cubicBezTo>
                  <a:cubicBezTo>
                    <a:pt x="1" y="218"/>
                    <a:pt x="65" y="282"/>
                    <a:pt x="141" y="282"/>
                  </a:cubicBezTo>
                  <a:lnTo>
                    <a:pt x="761" y="282"/>
                  </a:lnTo>
                  <a:cubicBezTo>
                    <a:pt x="838"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8"/>
            <p:cNvSpPr/>
            <p:nvPr/>
          </p:nvSpPr>
          <p:spPr>
            <a:xfrm>
              <a:off x="2941031" y="4437420"/>
              <a:ext cx="30404" cy="9506"/>
            </a:xfrm>
            <a:custGeom>
              <a:avLst/>
              <a:gdLst/>
              <a:ahLst/>
              <a:cxnLst/>
              <a:rect l="l" t="t" r="r" b="b"/>
              <a:pathLst>
                <a:path w="902" h="282" extrusionOk="0">
                  <a:moveTo>
                    <a:pt x="141" y="1"/>
                  </a:moveTo>
                  <a:cubicBezTo>
                    <a:pt x="63" y="1"/>
                    <a:pt x="1" y="65"/>
                    <a:pt x="1" y="141"/>
                  </a:cubicBezTo>
                  <a:cubicBezTo>
                    <a:pt x="1" y="218"/>
                    <a:pt x="63" y="282"/>
                    <a:pt x="141" y="282"/>
                  </a:cubicBezTo>
                  <a:lnTo>
                    <a:pt x="761" y="282"/>
                  </a:lnTo>
                  <a:cubicBezTo>
                    <a:pt x="839" y="282"/>
                    <a:pt x="902" y="218"/>
                    <a:pt x="902" y="141"/>
                  </a:cubicBezTo>
                  <a:cubicBezTo>
                    <a:pt x="902" y="65"/>
                    <a:pt x="838"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8"/>
            <p:cNvSpPr/>
            <p:nvPr/>
          </p:nvSpPr>
          <p:spPr>
            <a:xfrm>
              <a:off x="2867007" y="4430813"/>
              <a:ext cx="36910" cy="16112"/>
            </a:xfrm>
            <a:custGeom>
              <a:avLst/>
              <a:gdLst/>
              <a:ahLst/>
              <a:cxnLst/>
              <a:rect l="l" t="t" r="r" b="b"/>
              <a:pathLst>
                <a:path w="1095" h="478" extrusionOk="0">
                  <a:moveTo>
                    <a:pt x="161" y="1"/>
                  </a:moveTo>
                  <a:cubicBezTo>
                    <a:pt x="132" y="1"/>
                    <a:pt x="103" y="10"/>
                    <a:pt x="78" y="29"/>
                  </a:cubicBezTo>
                  <a:cubicBezTo>
                    <a:pt x="14" y="76"/>
                    <a:pt x="1" y="164"/>
                    <a:pt x="48" y="225"/>
                  </a:cubicBezTo>
                  <a:cubicBezTo>
                    <a:pt x="164" y="384"/>
                    <a:pt x="350" y="478"/>
                    <a:pt x="546" y="478"/>
                  </a:cubicBezTo>
                  <a:cubicBezTo>
                    <a:pt x="744" y="478"/>
                    <a:pt x="930" y="384"/>
                    <a:pt x="1050" y="225"/>
                  </a:cubicBezTo>
                  <a:cubicBezTo>
                    <a:pt x="1095" y="164"/>
                    <a:pt x="1081" y="76"/>
                    <a:pt x="1020" y="29"/>
                  </a:cubicBezTo>
                  <a:cubicBezTo>
                    <a:pt x="995" y="11"/>
                    <a:pt x="966" y="3"/>
                    <a:pt x="937" y="3"/>
                  </a:cubicBezTo>
                  <a:cubicBezTo>
                    <a:pt x="894" y="3"/>
                    <a:pt x="851" y="22"/>
                    <a:pt x="823" y="59"/>
                  </a:cubicBezTo>
                  <a:cubicBezTo>
                    <a:pt x="759" y="146"/>
                    <a:pt x="657" y="197"/>
                    <a:pt x="549" y="197"/>
                  </a:cubicBezTo>
                  <a:cubicBezTo>
                    <a:pt x="440" y="197"/>
                    <a:pt x="340" y="146"/>
                    <a:pt x="274" y="59"/>
                  </a:cubicBezTo>
                  <a:cubicBezTo>
                    <a:pt x="247" y="21"/>
                    <a:pt x="20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8"/>
            <p:cNvSpPr/>
            <p:nvPr/>
          </p:nvSpPr>
          <p:spPr>
            <a:xfrm>
              <a:off x="2761838" y="4344960"/>
              <a:ext cx="247919" cy="31584"/>
            </a:xfrm>
            <a:custGeom>
              <a:avLst/>
              <a:gdLst/>
              <a:ahLst/>
              <a:cxnLst/>
              <a:rect l="l" t="t" r="r" b="b"/>
              <a:pathLst>
                <a:path w="7355" h="937" extrusionOk="0">
                  <a:moveTo>
                    <a:pt x="385" y="1"/>
                  </a:moveTo>
                  <a:cubicBezTo>
                    <a:pt x="218" y="291"/>
                    <a:pt x="86" y="605"/>
                    <a:pt x="1" y="937"/>
                  </a:cubicBezTo>
                  <a:lnTo>
                    <a:pt x="7354" y="937"/>
                  </a:lnTo>
                  <a:cubicBezTo>
                    <a:pt x="7267" y="605"/>
                    <a:pt x="7136" y="29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48"/>
          <p:cNvGrpSpPr/>
          <p:nvPr/>
        </p:nvGrpSpPr>
        <p:grpSpPr>
          <a:xfrm>
            <a:off x="2061484" y="4280915"/>
            <a:ext cx="300574" cy="322583"/>
            <a:chOff x="2061484" y="4280915"/>
            <a:chExt cx="300574" cy="322583"/>
          </a:xfrm>
        </p:grpSpPr>
        <p:sp>
          <p:nvSpPr>
            <p:cNvPr id="2180" name="Google Shape;2180;p48"/>
            <p:cNvSpPr/>
            <p:nvPr/>
          </p:nvSpPr>
          <p:spPr>
            <a:xfrm>
              <a:off x="2084372" y="4532375"/>
              <a:ext cx="51269" cy="71123"/>
            </a:xfrm>
            <a:custGeom>
              <a:avLst/>
              <a:gdLst/>
              <a:ahLst/>
              <a:cxnLst/>
              <a:rect l="l" t="t" r="r" b="b"/>
              <a:pathLst>
                <a:path w="1521" h="2110" extrusionOk="0">
                  <a:moveTo>
                    <a:pt x="1519" y="0"/>
                  </a:moveTo>
                  <a:cubicBezTo>
                    <a:pt x="208" y="209"/>
                    <a:pt x="23" y="1383"/>
                    <a:pt x="3" y="1884"/>
                  </a:cubicBezTo>
                  <a:cubicBezTo>
                    <a:pt x="0" y="2006"/>
                    <a:pt x="99" y="2109"/>
                    <a:pt x="223" y="2109"/>
                  </a:cubicBezTo>
                  <a:lnTo>
                    <a:pt x="1521" y="2109"/>
                  </a:ln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8"/>
            <p:cNvSpPr/>
            <p:nvPr/>
          </p:nvSpPr>
          <p:spPr>
            <a:xfrm>
              <a:off x="2287902" y="4532375"/>
              <a:ext cx="51269" cy="71123"/>
            </a:xfrm>
            <a:custGeom>
              <a:avLst/>
              <a:gdLst/>
              <a:ahLst/>
              <a:cxnLst/>
              <a:rect l="l" t="t" r="r" b="b"/>
              <a:pathLst>
                <a:path w="1521" h="2110" extrusionOk="0">
                  <a:moveTo>
                    <a:pt x="2" y="0"/>
                  </a:moveTo>
                  <a:lnTo>
                    <a:pt x="0" y="2109"/>
                  </a:lnTo>
                  <a:lnTo>
                    <a:pt x="1298" y="2109"/>
                  </a:lnTo>
                  <a:cubicBezTo>
                    <a:pt x="1422" y="2109"/>
                    <a:pt x="1520" y="2006"/>
                    <a:pt x="1517" y="1884"/>
                  </a:cubicBezTo>
                  <a:cubicBezTo>
                    <a:pt x="1498" y="1383"/>
                    <a:pt x="1313" y="209"/>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8"/>
            <p:cNvSpPr/>
            <p:nvPr/>
          </p:nvSpPr>
          <p:spPr>
            <a:xfrm>
              <a:off x="2107597" y="4499206"/>
              <a:ext cx="208380" cy="104224"/>
            </a:xfrm>
            <a:custGeom>
              <a:avLst/>
              <a:gdLst/>
              <a:ahLst/>
              <a:cxnLst/>
              <a:rect l="l" t="t" r="r" b="b"/>
              <a:pathLst>
                <a:path w="6182" h="3092" extrusionOk="0">
                  <a:moveTo>
                    <a:pt x="3092" y="1"/>
                  </a:moveTo>
                  <a:cubicBezTo>
                    <a:pt x="1383" y="1"/>
                    <a:pt x="0" y="1386"/>
                    <a:pt x="0" y="3092"/>
                  </a:cubicBezTo>
                  <a:lnTo>
                    <a:pt x="6182" y="3092"/>
                  </a:lnTo>
                  <a:cubicBezTo>
                    <a:pt x="6182" y="1383"/>
                    <a:pt x="4798" y="1"/>
                    <a:pt x="30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8"/>
            <p:cNvSpPr/>
            <p:nvPr/>
          </p:nvSpPr>
          <p:spPr>
            <a:xfrm>
              <a:off x="2061484" y="4390128"/>
              <a:ext cx="56730" cy="56696"/>
            </a:xfrm>
            <a:custGeom>
              <a:avLst/>
              <a:gdLst/>
              <a:ahLst/>
              <a:cxnLst/>
              <a:rect l="l" t="t" r="r" b="b"/>
              <a:pathLst>
                <a:path w="1683" h="1682" extrusionOk="0">
                  <a:moveTo>
                    <a:pt x="842" y="0"/>
                  </a:moveTo>
                  <a:cubicBezTo>
                    <a:pt x="377" y="0"/>
                    <a:pt x="1" y="377"/>
                    <a:pt x="1" y="842"/>
                  </a:cubicBezTo>
                  <a:cubicBezTo>
                    <a:pt x="1" y="1305"/>
                    <a:pt x="377" y="1682"/>
                    <a:pt x="842" y="1682"/>
                  </a:cubicBezTo>
                  <a:cubicBezTo>
                    <a:pt x="1306" y="1682"/>
                    <a:pt x="1682" y="1305"/>
                    <a:pt x="1682" y="842"/>
                  </a:cubicBezTo>
                  <a:cubicBezTo>
                    <a:pt x="1682" y="377"/>
                    <a:pt x="1306" y="0"/>
                    <a:pt x="84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8"/>
            <p:cNvSpPr/>
            <p:nvPr/>
          </p:nvSpPr>
          <p:spPr>
            <a:xfrm>
              <a:off x="2305329" y="4390128"/>
              <a:ext cx="56730" cy="56696"/>
            </a:xfrm>
            <a:custGeom>
              <a:avLst/>
              <a:gdLst/>
              <a:ahLst/>
              <a:cxnLst/>
              <a:rect l="l" t="t" r="r" b="b"/>
              <a:pathLst>
                <a:path w="1683" h="1682" extrusionOk="0">
                  <a:moveTo>
                    <a:pt x="840" y="0"/>
                  </a:moveTo>
                  <a:cubicBezTo>
                    <a:pt x="377" y="0"/>
                    <a:pt x="0" y="377"/>
                    <a:pt x="0" y="842"/>
                  </a:cubicBezTo>
                  <a:cubicBezTo>
                    <a:pt x="0" y="1305"/>
                    <a:pt x="377" y="1682"/>
                    <a:pt x="840" y="1682"/>
                  </a:cubicBezTo>
                  <a:cubicBezTo>
                    <a:pt x="1305" y="1682"/>
                    <a:pt x="1682" y="1305"/>
                    <a:pt x="1682" y="842"/>
                  </a:cubicBezTo>
                  <a:cubicBezTo>
                    <a:pt x="1682" y="377"/>
                    <a:pt x="1305" y="0"/>
                    <a:pt x="84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8"/>
            <p:cNvSpPr/>
            <p:nvPr/>
          </p:nvSpPr>
          <p:spPr>
            <a:xfrm>
              <a:off x="2089765" y="4296555"/>
              <a:ext cx="243907" cy="243907"/>
            </a:xfrm>
            <a:custGeom>
              <a:avLst/>
              <a:gdLst/>
              <a:ahLst/>
              <a:cxnLst/>
              <a:rect l="l" t="t" r="r" b="b"/>
              <a:pathLst>
                <a:path w="7236" h="7236" extrusionOk="0">
                  <a:moveTo>
                    <a:pt x="3618" y="0"/>
                  </a:moveTo>
                  <a:cubicBezTo>
                    <a:pt x="1621" y="0"/>
                    <a:pt x="0" y="1619"/>
                    <a:pt x="0" y="3618"/>
                  </a:cubicBezTo>
                  <a:cubicBezTo>
                    <a:pt x="0" y="5615"/>
                    <a:pt x="1621" y="7235"/>
                    <a:pt x="3618" y="7235"/>
                  </a:cubicBezTo>
                  <a:cubicBezTo>
                    <a:pt x="5617" y="7235"/>
                    <a:pt x="7235" y="5615"/>
                    <a:pt x="7235" y="3618"/>
                  </a:cubicBezTo>
                  <a:cubicBezTo>
                    <a:pt x="7235" y="1619"/>
                    <a:pt x="5617" y="0"/>
                    <a:pt x="361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8"/>
            <p:cNvSpPr/>
            <p:nvPr/>
          </p:nvSpPr>
          <p:spPr>
            <a:xfrm>
              <a:off x="2091518" y="4296555"/>
              <a:ext cx="240402" cy="101257"/>
            </a:xfrm>
            <a:custGeom>
              <a:avLst/>
              <a:gdLst/>
              <a:ahLst/>
              <a:cxnLst/>
              <a:rect l="l" t="t" r="r" b="b"/>
              <a:pathLst>
                <a:path w="7132" h="3004" extrusionOk="0">
                  <a:moveTo>
                    <a:pt x="3566" y="0"/>
                  </a:moveTo>
                  <a:cubicBezTo>
                    <a:pt x="1778" y="0"/>
                    <a:pt x="292" y="1299"/>
                    <a:pt x="1" y="3003"/>
                  </a:cubicBezTo>
                  <a:cubicBezTo>
                    <a:pt x="738" y="2912"/>
                    <a:pt x="1957" y="2099"/>
                    <a:pt x="1957" y="1375"/>
                  </a:cubicBezTo>
                  <a:lnTo>
                    <a:pt x="5174" y="1375"/>
                  </a:lnTo>
                  <a:cubicBezTo>
                    <a:pt x="5174" y="2098"/>
                    <a:pt x="6393" y="2912"/>
                    <a:pt x="7131" y="3003"/>
                  </a:cubicBezTo>
                  <a:cubicBezTo>
                    <a:pt x="6840" y="1299"/>
                    <a:pt x="5355" y="0"/>
                    <a:pt x="35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8"/>
            <p:cNvSpPr/>
            <p:nvPr/>
          </p:nvSpPr>
          <p:spPr>
            <a:xfrm>
              <a:off x="2133080"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8"/>
            <p:cNvSpPr/>
            <p:nvPr/>
          </p:nvSpPr>
          <p:spPr>
            <a:xfrm>
              <a:off x="2280924" y="4393128"/>
              <a:ext cx="9506" cy="24337"/>
            </a:xfrm>
            <a:custGeom>
              <a:avLst/>
              <a:gdLst/>
              <a:ahLst/>
              <a:cxnLst/>
              <a:rect l="l" t="t" r="r" b="b"/>
              <a:pathLst>
                <a:path w="282" h="722" extrusionOk="0">
                  <a:moveTo>
                    <a:pt x="141" y="1"/>
                  </a:moveTo>
                  <a:cubicBezTo>
                    <a:pt x="65" y="1"/>
                    <a:pt x="1" y="65"/>
                    <a:pt x="1" y="141"/>
                  </a:cubicBezTo>
                  <a:lnTo>
                    <a:pt x="1" y="581"/>
                  </a:lnTo>
                  <a:cubicBezTo>
                    <a:pt x="1" y="657"/>
                    <a:pt x="65" y="721"/>
                    <a:pt x="141" y="721"/>
                  </a:cubicBezTo>
                  <a:cubicBezTo>
                    <a:pt x="218" y="721"/>
                    <a:pt x="282" y="657"/>
                    <a:pt x="282" y="581"/>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8"/>
            <p:cNvSpPr/>
            <p:nvPr/>
          </p:nvSpPr>
          <p:spPr>
            <a:xfrm>
              <a:off x="2123170" y="4428420"/>
              <a:ext cx="29359" cy="9506"/>
            </a:xfrm>
            <a:custGeom>
              <a:avLst/>
              <a:gdLst/>
              <a:ahLst/>
              <a:cxnLst/>
              <a:rect l="l" t="t" r="r" b="b"/>
              <a:pathLst>
                <a:path w="871" h="282" extrusionOk="0">
                  <a:moveTo>
                    <a:pt x="141" y="0"/>
                  </a:moveTo>
                  <a:cubicBezTo>
                    <a:pt x="63" y="0"/>
                    <a:pt x="0" y="65"/>
                    <a:pt x="0" y="141"/>
                  </a:cubicBezTo>
                  <a:cubicBezTo>
                    <a:pt x="0" y="217"/>
                    <a:pt x="63" y="281"/>
                    <a:pt x="141" y="281"/>
                  </a:cubicBezTo>
                  <a:lnTo>
                    <a:pt x="731" y="281"/>
                  </a:lnTo>
                  <a:cubicBezTo>
                    <a:pt x="808" y="281"/>
                    <a:pt x="870" y="217"/>
                    <a:pt x="870" y="141"/>
                  </a:cubicBezTo>
                  <a:cubicBezTo>
                    <a:pt x="870"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8"/>
            <p:cNvSpPr/>
            <p:nvPr/>
          </p:nvSpPr>
          <p:spPr>
            <a:xfrm>
              <a:off x="2271014" y="4428420"/>
              <a:ext cx="29359" cy="9506"/>
            </a:xfrm>
            <a:custGeom>
              <a:avLst/>
              <a:gdLst/>
              <a:ahLst/>
              <a:cxnLst/>
              <a:rect l="l" t="t" r="r" b="b"/>
              <a:pathLst>
                <a:path w="871" h="282" extrusionOk="0">
                  <a:moveTo>
                    <a:pt x="139" y="0"/>
                  </a:moveTo>
                  <a:cubicBezTo>
                    <a:pt x="63" y="0"/>
                    <a:pt x="0" y="65"/>
                    <a:pt x="0" y="141"/>
                  </a:cubicBezTo>
                  <a:cubicBezTo>
                    <a:pt x="0" y="217"/>
                    <a:pt x="63" y="281"/>
                    <a:pt x="139" y="281"/>
                  </a:cubicBezTo>
                  <a:lnTo>
                    <a:pt x="730" y="281"/>
                  </a:lnTo>
                  <a:cubicBezTo>
                    <a:pt x="808" y="281"/>
                    <a:pt x="870" y="217"/>
                    <a:pt x="870" y="141"/>
                  </a:cubicBezTo>
                  <a:cubicBezTo>
                    <a:pt x="870"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8"/>
            <p:cNvSpPr/>
            <p:nvPr/>
          </p:nvSpPr>
          <p:spPr>
            <a:xfrm>
              <a:off x="2193957" y="4422150"/>
              <a:ext cx="35629" cy="15775"/>
            </a:xfrm>
            <a:custGeom>
              <a:avLst/>
              <a:gdLst/>
              <a:ahLst/>
              <a:cxnLst/>
              <a:rect l="l" t="t" r="r" b="b"/>
              <a:pathLst>
                <a:path w="1057" h="468" extrusionOk="0">
                  <a:moveTo>
                    <a:pt x="159" y="0"/>
                  </a:moveTo>
                  <a:cubicBezTo>
                    <a:pt x="130" y="0"/>
                    <a:pt x="102" y="9"/>
                    <a:pt x="77" y="28"/>
                  </a:cubicBezTo>
                  <a:cubicBezTo>
                    <a:pt x="14" y="74"/>
                    <a:pt x="1" y="162"/>
                    <a:pt x="47" y="224"/>
                  </a:cubicBezTo>
                  <a:cubicBezTo>
                    <a:pt x="159" y="376"/>
                    <a:pt x="339" y="467"/>
                    <a:pt x="527" y="467"/>
                  </a:cubicBezTo>
                  <a:cubicBezTo>
                    <a:pt x="717" y="467"/>
                    <a:pt x="896" y="376"/>
                    <a:pt x="1011" y="224"/>
                  </a:cubicBezTo>
                  <a:cubicBezTo>
                    <a:pt x="1056" y="162"/>
                    <a:pt x="1043" y="74"/>
                    <a:pt x="981" y="28"/>
                  </a:cubicBezTo>
                  <a:cubicBezTo>
                    <a:pt x="957" y="10"/>
                    <a:pt x="928" y="1"/>
                    <a:pt x="899" y="1"/>
                  </a:cubicBezTo>
                  <a:cubicBezTo>
                    <a:pt x="856" y="1"/>
                    <a:pt x="813" y="21"/>
                    <a:pt x="785" y="58"/>
                  </a:cubicBezTo>
                  <a:cubicBezTo>
                    <a:pt x="724" y="140"/>
                    <a:pt x="630" y="186"/>
                    <a:pt x="530" y="186"/>
                  </a:cubicBezTo>
                  <a:cubicBezTo>
                    <a:pt x="427" y="186"/>
                    <a:pt x="336" y="140"/>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8"/>
            <p:cNvSpPr/>
            <p:nvPr/>
          </p:nvSpPr>
          <p:spPr>
            <a:xfrm>
              <a:off x="2144844" y="4280915"/>
              <a:ext cx="164998" cy="91583"/>
            </a:xfrm>
            <a:custGeom>
              <a:avLst/>
              <a:gdLst/>
              <a:ahLst/>
              <a:cxnLst/>
              <a:rect l="l" t="t" r="r" b="b"/>
              <a:pathLst>
                <a:path w="4895" h="2717" extrusionOk="0">
                  <a:moveTo>
                    <a:pt x="3460" y="1"/>
                  </a:moveTo>
                  <a:cubicBezTo>
                    <a:pt x="2457" y="1"/>
                    <a:pt x="1159" y="553"/>
                    <a:pt x="360" y="1369"/>
                  </a:cubicBezTo>
                  <a:cubicBezTo>
                    <a:pt x="0" y="1736"/>
                    <a:pt x="175" y="2357"/>
                    <a:pt x="679" y="2476"/>
                  </a:cubicBezTo>
                  <a:cubicBezTo>
                    <a:pt x="1226" y="2606"/>
                    <a:pt x="1938" y="2716"/>
                    <a:pt x="2620" y="2716"/>
                  </a:cubicBezTo>
                  <a:cubicBezTo>
                    <a:pt x="3801" y="2716"/>
                    <a:pt x="4894" y="2386"/>
                    <a:pt x="4894" y="1249"/>
                  </a:cubicBezTo>
                  <a:cubicBezTo>
                    <a:pt x="4894" y="365"/>
                    <a:pt x="4275" y="1"/>
                    <a:pt x="3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8"/>
            <p:cNvSpPr/>
            <p:nvPr/>
          </p:nvSpPr>
          <p:spPr>
            <a:xfrm>
              <a:off x="2136384" y="4559510"/>
              <a:ext cx="50258" cy="43921"/>
            </a:xfrm>
            <a:custGeom>
              <a:avLst/>
              <a:gdLst/>
              <a:ahLst/>
              <a:cxnLst/>
              <a:rect l="l" t="t" r="r" b="b"/>
              <a:pathLst>
                <a:path w="1491" h="1303" extrusionOk="0">
                  <a:moveTo>
                    <a:pt x="746" y="1"/>
                  </a:moveTo>
                  <a:lnTo>
                    <a:pt x="0" y="745"/>
                  </a:lnTo>
                  <a:lnTo>
                    <a:pt x="558" y="1303"/>
                  </a:lnTo>
                  <a:lnTo>
                    <a:pt x="933" y="1303"/>
                  </a:lnTo>
                  <a:lnTo>
                    <a:pt x="1490" y="745"/>
                  </a:lnTo>
                  <a:lnTo>
                    <a:pt x="7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8"/>
            <p:cNvSpPr/>
            <p:nvPr/>
          </p:nvSpPr>
          <p:spPr>
            <a:xfrm>
              <a:off x="2186609" y="4559510"/>
              <a:ext cx="50258" cy="43921"/>
            </a:xfrm>
            <a:custGeom>
              <a:avLst/>
              <a:gdLst/>
              <a:ahLst/>
              <a:cxnLst/>
              <a:rect l="l" t="t" r="r" b="b"/>
              <a:pathLst>
                <a:path w="1491" h="1303" extrusionOk="0">
                  <a:moveTo>
                    <a:pt x="745" y="1"/>
                  </a:moveTo>
                  <a:lnTo>
                    <a:pt x="0" y="745"/>
                  </a:lnTo>
                  <a:lnTo>
                    <a:pt x="558" y="1303"/>
                  </a:lnTo>
                  <a:lnTo>
                    <a:pt x="935" y="1303"/>
                  </a:lnTo>
                  <a:lnTo>
                    <a:pt x="1491" y="745"/>
                  </a:lnTo>
                  <a:lnTo>
                    <a:pt x="7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8"/>
            <p:cNvSpPr/>
            <p:nvPr/>
          </p:nvSpPr>
          <p:spPr>
            <a:xfrm>
              <a:off x="2236834" y="4559510"/>
              <a:ext cx="50325" cy="43921"/>
            </a:xfrm>
            <a:custGeom>
              <a:avLst/>
              <a:gdLst/>
              <a:ahLst/>
              <a:cxnLst/>
              <a:rect l="l" t="t" r="r" b="b"/>
              <a:pathLst>
                <a:path w="1493" h="1303" extrusionOk="0">
                  <a:moveTo>
                    <a:pt x="747" y="1"/>
                  </a:moveTo>
                  <a:lnTo>
                    <a:pt x="1" y="745"/>
                  </a:lnTo>
                  <a:lnTo>
                    <a:pt x="560" y="1303"/>
                  </a:lnTo>
                  <a:lnTo>
                    <a:pt x="935" y="1303"/>
                  </a:lnTo>
                  <a:lnTo>
                    <a:pt x="1493" y="745"/>
                  </a:lnTo>
                  <a:lnTo>
                    <a:pt x="7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 name="Google Shape;2199;p48"/>
          <p:cNvGrpSpPr/>
          <p:nvPr/>
        </p:nvGrpSpPr>
        <p:grpSpPr>
          <a:xfrm>
            <a:off x="1374445" y="4280915"/>
            <a:ext cx="311424" cy="322583"/>
            <a:chOff x="1374445" y="4280915"/>
            <a:chExt cx="311424" cy="322583"/>
          </a:xfrm>
        </p:grpSpPr>
        <p:sp>
          <p:nvSpPr>
            <p:cNvPr id="2200" name="Google Shape;2200;p48"/>
            <p:cNvSpPr/>
            <p:nvPr/>
          </p:nvSpPr>
          <p:spPr>
            <a:xfrm>
              <a:off x="1407648" y="4535071"/>
              <a:ext cx="49247" cy="68359"/>
            </a:xfrm>
            <a:custGeom>
              <a:avLst/>
              <a:gdLst/>
              <a:ahLst/>
              <a:cxnLst/>
              <a:rect l="l" t="t" r="r" b="b"/>
              <a:pathLst>
                <a:path w="1461" h="2028" extrusionOk="0">
                  <a:moveTo>
                    <a:pt x="1461" y="1"/>
                  </a:moveTo>
                  <a:cubicBezTo>
                    <a:pt x="199" y="203"/>
                    <a:pt x="21" y="1331"/>
                    <a:pt x="3" y="1811"/>
                  </a:cubicBezTo>
                  <a:cubicBezTo>
                    <a:pt x="0" y="1931"/>
                    <a:pt x="96" y="2028"/>
                    <a:pt x="213" y="2028"/>
                  </a:cubicBezTo>
                  <a:lnTo>
                    <a:pt x="1461" y="2028"/>
                  </a:lnTo>
                  <a:lnTo>
                    <a:pt x="14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8"/>
            <p:cNvSpPr/>
            <p:nvPr/>
          </p:nvSpPr>
          <p:spPr>
            <a:xfrm>
              <a:off x="1603391" y="4535071"/>
              <a:ext cx="49280" cy="68359"/>
            </a:xfrm>
            <a:custGeom>
              <a:avLst/>
              <a:gdLst/>
              <a:ahLst/>
              <a:cxnLst/>
              <a:rect l="l" t="t" r="r" b="b"/>
              <a:pathLst>
                <a:path w="1462" h="2028" extrusionOk="0">
                  <a:moveTo>
                    <a:pt x="1" y="1"/>
                  </a:moveTo>
                  <a:lnTo>
                    <a:pt x="1" y="2028"/>
                  </a:lnTo>
                  <a:lnTo>
                    <a:pt x="1249" y="2028"/>
                  </a:lnTo>
                  <a:cubicBezTo>
                    <a:pt x="1367" y="2028"/>
                    <a:pt x="1461" y="1931"/>
                    <a:pt x="1458" y="1811"/>
                  </a:cubicBezTo>
                  <a:cubicBezTo>
                    <a:pt x="1442" y="1331"/>
                    <a:pt x="1262" y="203"/>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8"/>
            <p:cNvSpPr/>
            <p:nvPr/>
          </p:nvSpPr>
          <p:spPr>
            <a:xfrm>
              <a:off x="1429895" y="4503184"/>
              <a:ext cx="200492" cy="100246"/>
            </a:xfrm>
            <a:custGeom>
              <a:avLst/>
              <a:gdLst/>
              <a:ahLst/>
              <a:cxnLst/>
              <a:rect l="l" t="t" r="r" b="b"/>
              <a:pathLst>
                <a:path w="5948" h="2974" extrusionOk="0">
                  <a:moveTo>
                    <a:pt x="2974" y="1"/>
                  </a:moveTo>
                  <a:cubicBezTo>
                    <a:pt x="1333" y="1"/>
                    <a:pt x="1" y="1331"/>
                    <a:pt x="1" y="2974"/>
                  </a:cubicBezTo>
                  <a:lnTo>
                    <a:pt x="5948" y="2974"/>
                  </a:lnTo>
                  <a:cubicBezTo>
                    <a:pt x="5948" y="1333"/>
                    <a:pt x="4617" y="1"/>
                    <a:pt x="2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8"/>
            <p:cNvSpPr/>
            <p:nvPr/>
          </p:nvSpPr>
          <p:spPr>
            <a:xfrm>
              <a:off x="1461311" y="4509757"/>
              <a:ext cx="33370" cy="93741"/>
            </a:xfrm>
            <a:custGeom>
              <a:avLst/>
              <a:gdLst/>
              <a:ahLst/>
              <a:cxnLst/>
              <a:rect l="l" t="t" r="r" b="b"/>
              <a:pathLst>
                <a:path w="990" h="2781" extrusionOk="0">
                  <a:moveTo>
                    <a:pt x="990" y="0"/>
                  </a:moveTo>
                  <a:cubicBezTo>
                    <a:pt x="621" y="141"/>
                    <a:pt x="284" y="351"/>
                    <a:pt x="0" y="620"/>
                  </a:cubicBezTo>
                  <a:lnTo>
                    <a:pt x="0" y="2780"/>
                  </a:lnTo>
                  <a:lnTo>
                    <a:pt x="990" y="2780"/>
                  </a:lnTo>
                  <a:lnTo>
                    <a:pt x="9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8"/>
            <p:cNvSpPr/>
            <p:nvPr/>
          </p:nvSpPr>
          <p:spPr>
            <a:xfrm>
              <a:off x="1565604" y="4509757"/>
              <a:ext cx="33404" cy="93741"/>
            </a:xfrm>
            <a:custGeom>
              <a:avLst/>
              <a:gdLst/>
              <a:ahLst/>
              <a:cxnLst/>
              <a:rect l="l" t="t" r="r" b="b"/>
              <a:pathLst>
                <a:path w="991" h="2781" extrusionOk="0">
                  <a:moveTo>
                    <a:pt x="1" y="0"/>
                  </a:moveTo>
                  <a:lnTo>
                    <a:pt x="1" y="2780"/>
                  </a:lnTo>
                  <a:lnTo>
                    <a:pt x="990" y="2780"/>
                  </a:lnTo>
                  <a:lnTo>
                    <a:pt x="990" y="620"/>
                  </a:lnTo>
                  <a:cubicBezTo>
                    <a:pt x="709" y="351"/>
                    <a:pt x="373" y="14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8"/>
            <p:cNvSpPr/>
            <p:nvPr/>
          </p:nvSpPr>
          <p:spPr>
            <a:xfrm>
              <a:off x="1385636" y="4398319"/>
              <a:ext cx="54572" cy="54572"/>
            </a:xfrm>
            <a:custGeom>
              <a:avLst/>
              <a:gdLst/>
              <a:ahLst/>
              <a:cxnLst/>
              <a:rect l="l" t="t" r="r" b="b"/>
              <a:pathLst>
                <a:path w="1619" h="1619" extrusionOk="0">
                  <a:moveTo>
                    <a:pt x="810" y="1"/>
                  </a:moveTo>
                  <a:cubicBezTo>
                    <a:pt x="363" y="1"/>
                    <a:pt x="0" y="363"/>
                    <a:pt x="0" y="810"/>
                  </a:cubicBezTo>
                  <a:cubicBezTo>
                    <a:pt x="0" y="1257"/>
                    <a:pt x="363" y="1618"/>
                    <a:pt x="810" y="1618"/>
                  </a:cubicBezTo>
                  <a:cubicBezTo>
                    <a:pt x="1257" y="1618"/>
                    <a:pt x="1619" y="1257"/>
                    <a:pt x="1619" y="810"/>
                  </a:cubicBezTo>
                  <a:cubicBezTo>
                    <a:pt x="1619" y="363"/>
                    <a:pt x="1257"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8"/>
            <p:cNvSpPr/>
            <p:nvPr/>
          </p:nvSpPr>
          <p:spPr>
            <a:xfrm>
              <a:off x="1620076" y="4398319"/>
              <a:ext cx="54606" cy="54572"/>
            </a:xfrm>
            <a:custGeom>
              <a:avLst/>
              <a:gdLst/>
              <a:ahLst/>
              <a:cxnLst/>
              <a:rect l="l" t="t" r="r" b="b"/>
              <a:pathLst>
                <a:path w="1620" h="1619" extrusionOk="0">
                  <a:moveTo>
                    <a:pt x="809" y="1"/>
                  </a:moveTo>
                  <a:cubicBezTo>
                    <a:pt x="362" y="1"/>
                    <a:pt x="1" y="363"/>
                    <a:pt x="1" y="810"/>
                  </a:cubicBezTo>
                  <a:cubicBezTo>
                    <a:pt x="1" y="1257"/>
                    <a:pt x="362" y="1618"/>
                    <a:pt x="809" y="1618"/>
                  </a:cubicBezTo>
                  <a:cubicBezTo>
                    <a:pt x="1256" y="1618"/>
                    <a:pt x="1620" y="1257"/>
                    <a:pt x="1620" y="810"/>
                  </a:cubicBezTo>
                  <a:cubicBezTo>
                    <a:pt x="1620" y="363"/>
                    <a:pt x="1256" y="1"/>
                    <a:pt x="8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8"/>
            <p:cNvSpPr/>
            <p:nvPr/>
          </p:nvSpPr>
          <p:spPr>
            <a:xfrm>
              <a:off x="1412940" y="4308387"/>
              <a:ext cx="234436" cy="234436"/>
            </a:xfrm>
            <a:custGeom>
              <a:avLst/>
              <a:gdLst/>
              <a:ahLst/>
              <a:cxnLst/>
              <a:rect l="l" t="t" r="r" b="b"/>
              <a:pathLst>
                <a:path w="6955" h="6955" extrusionOk="0">
                  <a:moveTo>
                    <a:pt x="3477" y="1"/>
                  </a:moveTo>
                  <a:cubicBezTo>
                    <a:pt x="1556" y="1"/>
                    <a:pt x="0" y="1557"/>
                    <a:pt x="0" y="3478"/>
                  </a:cubicBezTo>
                  <a:cubicBezTo>
                    <a:pt x="0" y="5398"/>
                    <a:pt x="1556" y="6955"/>
                    <a:pt x="3477" y="6955"/>
                  </a:cubicBezTo>
                  <a:cubicBezTo>
                    <a:pt x="5398" y="6955"/>
                    <a:pt x="6954" y="5398"/>
                    <a:pt x="6954" y="3478"/>
                  </a:cubicBezTo>
                  <a:cubicBezTo>
                    <a:pt x="6954" y="1557"/>
                    <a:pt x="5398" y="1"/>
                    <a:pt x="347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8"/>
            <p:cNvSpPr/>
            <p:nvPr/>
          </p:nvSpPr>
          <p:spPr>
            <a:xfrm>
              <a:off x="1413041" y="4348297"/>
              <a:ext cx="36505" cy="72505"/>
            </a:xfrm>
            <a:custGeom>
              <a:avLst/>
              <a:gdLst/>
              <a:ahLst/>
              <a:cxnLst/>
              <a:rect l="l" t="t" r="r" b="b"/>
              <a:pathLst>
                <a:path w="1083" h="2151" extrusionOk="0">
                  <a:moveTo>
                    <a:pt x="860" y="0"/>
                  </a:moveTo>
                  <a:cubicBezTo>
                    <a:pt x="352" y="580"/>
                    <a:pt x="35" y="1328"/>
                    <a:pt x="0" y="2150"/>
                  </a:cubicBezTo>
                  <a:cubicBezTo>
                    <a:pt x="624" y="1995"/>
                    <a:pt x="1082" y="1434"/>
                    <a:pt x="1082" y="766"/>
                  </a:cubicBezTo>
                  <a:cubicBezTo>
                    <a:pt x="1082" y="485"/>
                    <a:pt x="1000" y="222"/>
                    <a:pt x="8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8"/>
            <p:cNvSpPr/>
            <p:nvPr/>
          </p:nvSpPr>
          <p:spPr>
            <a:xfrm>
              <a:off x="1610773" y="4348297"/>
              <a:ext cx="36505" cy="72505"/>
            </a:xfrm>
            <a:custGeom>
              <a:avLst/>
              <a:gdLst/>
              <a:ahLst/>
              <a:cxnLst/>
              <a:rect l="l" t="t" r="r" b="b"/>
              <a:pathLst>
                <a:path w="1083" h="2151" extrusionOk="0">
                  <a:moveTo>
                    <a:pt x="223" y="0"/>
                  </a:moveTo>
                  <a:cubicBezTo>
                    <a:pt x="82" y="222"/>
                    <a:pt x="2" y="485"/>
                    <a:pt x="0" y="766"/>
                  </a:cubicBezTo>
                  <a:cubicBezTo>
                    <a:pt x="0" y="1434"/>
                    <a:pt x="460" y="1995"/>
                    <a:pt x="1082" y="2150"/>
                  </a:cubicBezTo>
                  <a:cubicBezTo>
                    <a:pt x="1048" y="1328"/>
                    <a:pt x="731" y="580"/>
                    <a:pt x="22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8"/>
            <p:cNvSpPr/>
            <p:nvPr/>
          </p:nvSpPr>
          <p:spPr>
            <a:xfrm>
              <a:off x="1454367" y="4401117"/>
              <a:ext cx="9506" cy="23696"/>
            </a:xfrm>
            <a:custGeom>
              <a:avLst/>
              <a:gdLst/>
              <a:ahLst/>
              <a:cxnLst/>
              <a:rect l="l" t="t" r="r" b="b"/>
              <a:pathLst>
                <a:path w="282" h="703" extrusionOk="0">
                  <a:moveTo>
                    <a:pt x="141" y="0"/>
                  </a:moveTo>
                  <a:cubicBezTo>
                    <a:pt x="64" y="0"/>
                    <a:pt x="0" y="63"/>
                    <a:pt x="0" y="141"/>
                  </a:cubicBezTo>
                  <a:lnTo>
                    <a:pt x="0" y="562"/>
                  </a:lnTo>
                  <a:cubicBezTo>
                    <a:pt x="0" y="638"/>
                    <a:pt x="64" y="703"/>
                    <a:pt x="141" y="703"/>
                  </a:cubicBezTo>
                  <a:cubicBezTo>
                    <a:pt x="217" y="703"/>
                    <a:pt x="281" y="638"/>
                    <a:pt x="281" y="56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8"/>
            <p:cNvSpPr/>
            <p:nvPr/>
          </p:nvSpPr>
          <p:spPr>
            <a:xfrm>
              <a:off x="1596548" y="4401117"/>
              <a:ext cx="9472" cy="23696"/>
            </a:xfrm>
            <a:custGeom>
              <a:avLst/>
              <a:gdLst/>
              <a:ahLst/>
              <a:cxnLst/>
              <a:rect l="l" t="t" r="r" b="b"/>
              <a:pathLst>
                <a:path w="281" h="703" extrusionOk="0">
                  <a:moveTo>
                    <a:pt x="140" y="0"/>
                  </a:moveTo>
                  <a:cubicBezTo>
                    <a:pt x="63" y="0"/>
                    <a:pt x="1" y="63"/>
                    <a:pt x="1" y="141"/>
                  </a:cubicBezTo>
                  <a:lnTo>
                    <a:pt x="1" y="562"/>
                  </a:lnTo>
                  <a:cubicBezTo>
                    <a:pt x="1" y="638"/>
                    <a:pt x="63" y="703"/>
                    <a:pt x="140" y="703"/>
                  </a:cubicBezTo>
                  <a:cubicBezTo>
                    <a:pt x="217" y="703"/>
                    <a:pt x="280" y="638"/>
                    <a:pt x="280" y="562"/>
                  </a:cubicBezTo>
                  <a:lnTo>
                    <a:pt x="280" y="141"/>
                  </a:lnTo>
                  <a:cubicBezTo>
                    <a:pt x="280" y="63"/>
                    <a:pt x="217"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8"/>
            <p:cNvSpPr/>
            <p:nvPr/>
          </p:nvSpPr>
          <p:spPr>
            <a:xfrm>
              <a:off x="1444760" y="4434959"/>
              <a:ext cx="28685" cy="9506"/>
            </a:xfrm>
            <a:custGeom>
              <a:avLst/>
              <a:gdLst/>
              <a:ahLst/>
              <a:cxnLst/>
              <a:rect l="l" t="t" r="r" b="b"/>
              <a:pathLst>
                <a:path w="851" h="282" extrusionOk="0">
                  <a:moveTo>
                    <a:pt x="141" y="1"/>
                  </a:moveTo>
                  <a:cubicBezTo>
                    <a:pt x="65" y="1"/>
                    <a:pt x="1" y="65"/>
                    <a:pt x="1" y="141"/>
                  </a:cubicBezTo>
                  <a:cubicBezTo>
                    <a:pt x="1" y="217"/>
                    <a:pt x="65" y="282"/>
                    <a:pt x="141" y="282"/>
                  </a:cubicBezTo>
                  <a:lnTo>
                    <a:pt x="710" y="282"/>
                  </a:lnTo>
                  <a:cubicBezTo>
                    <a:pt x="786" y="282"/>
                    <a:pt x="850" y="220"/>
                    <a:pt x="850" y="141"/>
                  </a:cubicBezTo>
                  <a:cubicBezTo>
                    <a:pt x="850" y="65"/>
                    <a:pt x="786"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8"/>
            <p:cNvSpPr/>
            <p:nvPr/>
          </p:nvSpPr>
          <p:spPr>
            <a:xfrm>
              <a:off x="1586874" y="4434959"/>
              <a:ext cx="28651" cy="9506"/>
            </a:xfrm>
            <a:custGeom>
              <a:avLst/>
              <a:gdLst/>
              <a:ahLst/>
              <a:cxnLst/>
              <a:rect l="l" t="t" r="r" b="b"/>
              <a:pathLst>
                <a:path w="850" h="282" extrusionOk="0">
                  <a:moveTo>
                    <a:pt x="141" y="1"/>
                  </a:moveTo>
                  <a:cubicBezTo>
                    <a:pt x="65" y="1"/>
                    <a:pt x="1" y="65"/>
                    <a:pt x="1" y="141"/>
                  </a:cubicBezTo>
                  <a:cubicBezTo>
                    <a:pt x="1" y="217"/>
                    <a:pt x="65" y="282"/>
                    <a:pt x="141" y="282"/>
                  </a:cubicBezTo>
                  <a:lnTo>
                    <a:pt x="709" y="282"/>
                  </a:lnTo>
                  <a:cubicBezTo>
                    <a:pt x="788" y="282"/>
                    <a:pt x="850" y="220"/>
                    <a:pt x="850" y="141"/>
                  </a:cubicBezTo>
                  <a:cubicBezTo>
                    <a:pt x="850" y="65"/>
                    <a:pt x="785" y="1"/>
                    <a:pt x="70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8"/>
            <p:cNvSpPr/>
            <p:nvPr/>
          </p:nvSpPr>
          <p:spPr>
            <a:xfrm>
              <a:off x="1512817" y="4428926"/>
              <a:ext cx="34651" cy="15539"/>
            </a:xfrm>
            <a:custGeom>
              <a:avLst/>
              <a:gdLst/>
              <a:ahLst/>
              <a:cxnLst/>
              <a:rect l="l" t="t" r="r" b="b"/>
              <a:pathLst>
                <a:path w="1028" h="461" extrusionOk="0">
                  <a:moveTo>
                    <a:pt x="161" y="1"/>
                  </a:moveTo>
                  <a:cubicBezTo>
                    <a:pt x="132" y="1"/>
                    <a:pt x="103" y="10"/>
                    <a:pt x="78" y="29"/>
                  </a:cubicBezTo>
                  <a:cubicBezTo>
                    <a:pt x="14" y="75"/>
                    <a:pt x="0" y="163"/>
                    <a:pt x="48" y="224"/>
                  </a:cubicBezTo>
                  <a:cubicBezTo>
                    <a:pt x="157" y="372"/>
                    <a:pt x="332" y="461"/>
                    <a:pt x="514" y="461"/>
                  </a:cubicBezTo>
                  <a:cubicBezTo>
                    <a:pt x="698" y="461"/>
                    <a:pt x="872" y="372"/>
                    <a:pt x="982" y="224"/>
                  </a:cubicBezTo>
                  <a:cubicBezTo>
                    <a:pt x="1027" y="163"/>
                    <a:pt x="1014" y="75"/>
                    <a:pt x="952" y="29"/>
                  </a:cubicBezTo>
                  <a:cubicBezTo>
                    <a:pt x="927" y="11"/>
                    <a:pt x="898" y="2"/>
                    <a:pt x="870" y="2"/>
                  </a:cubicBezTo>
                  <a:cubicBezTo>
                    <a:pt x="827" y="2"/>
                    <a:pt x="784" y="22"/>
                    <a:pt x="755" y="59"/>
                  </a:cubicBezTo>
                  <a:cubicBezTo>
                    <a:pt x="698" y="135"/>
                    <a:pt x="610" y="180"/>
                    <a:pt x="514" y="180"/>
                  </a:cubicBezTo>
                  <a:cubicBezTo>
                    <a:pt x="419" y="180"/>
                    <a:pt x="332" y="138"/>
                    <a:pt x="274" y="59"/>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8"/>
            <p:cNvSpPr/>
            <p:nvPr/>
          </p:nvSpPr>
          <p:spPr>
            <a:xfrm>
              <a:off x="1374445" y="4280915"/>
              <a:ext cx="311424" cy="105302"/>
            </a:xfrm>
            <a:custGeom>
              <a:avLst/>
              <a:gdLst/>
              <a:ahLst/>
              <a:cxnLst/>
              <a:rect l="l" t="t" r="r" b="b"/>
              <a:pathLst>
                <a:path w="9239" h="3124" extrusionOk="0">
                  <a:moveTo>
                    <a:pt x="1398" y="1"/>
                  </a:moveTo>
                  <a:cubicBezTo>
                    <a:pt x="626" y="1"/>
                    <a:pt x="0" y="627"/>
                    <a:pt x="0" y="1399"/>
                  </a:cubicBezTo>
                  <a:cubicBezTo>
                    <a:pt x="0" y="2170"/>
                    <a:pt x="626" y="2796"/>
                    <a:pt x="1398" y="2796"/>
                  </a:cubicBezTo>
                  <a:cubicBezTo>
                    <a:pt x="1426" y="2796"/>
                    <a:pt x="1455" y="2795"/>
                    <a:pt x="1482" y="2795"/>
                  </a:cubicBezTo>
                  <a:cubicBezTo>
                    <a:pt x="1432" y="2901"/>
                    <a:pt x="1384" y="3011"/>
                    <a:pt x="1346" y="3124"/>
                  </a:cubicBezTo>
                  <a:lnTo>
                    <a:pt x="7895" y="3124"/>
                  </a:lnTo>
                  <a:cubicBezTo>
                    <a:pt x="7856" y="3011"/>
                    <a:pt x="7809" y="2901"/>
                    <a:pt x="7759" y="2795"/>
                  </a:cubicBezTo>
                  <a:lnTo>
                    <a:pt x="7759" y="2795"/>
                  </a:lnTo>
                  <a:cubicBezTo>
                    <a:pt x="7787" y="2796"/>
                    <a:pt x="7815" y="2796"/>
                    <a:pt x="7842" y="2796"/>
                  </a:cubicBezTo>
                  <a:cubicBezTo>
                    <a:pt x="8612" y="2796"/>
                    <a:pt x="9238" y="2170"/>
                    <a:pt x="9238" y="1399"/>
                  </a:cubicBezTo>
                  <a:cubicBezTo>
                    <a:pt x="9238" y="627"/>
                    <a:pt x="8612" y="1"/>
                    <a:pt x="7841" y="1"/>
                  </a:cubicBezTo>
                  <a:cubicBezTo>
                    <a:pt x="7092" y="1"/>
                    <a:pt x="6479" y="591"/>
                    <a:pt x="6445" y="1333"/>
                  </a:cubicBezTo>
                  <a:cubicBezTo>
                    <a:pt x="5914" y="1004"/>
                    <a:pt x="5289" y="816"/>
                    <a:pt x="4619" y="816"/>
                  </a:cubicBezTo>
                  <a:cubicBezTo>
                    <a:pt x="3951" y="816"/>
                    <a:pt x="3325" y="1004"/>
                    <a:pt x="2794" y="1333"/>
                  </a:cubicBezTo>
                  <a:cubicBezTo>
                    <a:pt x="2760" y="591"/>
                    <a:pt x="2147"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 name="Google Shape;2218;p48"/>
          <p:cNvGrpSpPr/>
          <p:nvPr/>
        </p:nvGrpSpPr>
        <p:grpSpPr>
          <a:xfrm>
            <a:off x="7483572" y="3555524"/>
            <a:ext cx="267136" cy="322583"/>
            <a:chOff x="7483572" y="3555524"/>
            <a:chExt cx="267136" cy="322583"/>
          </a:xfrm>
        </p:grpSpPr>
        <p:sp>
          <p:nvSpPr>
            <p:cNvPr id="2219" name="Google Shape;2219;p48"/>
            <p:cNvSpPr/>
            <p:nvPr/>
          </p:nvSpPr>
          <p:spPr>
            <a:xfrm>
              <a:off x="7483572" y="3803545"/>
              <a:ext cx="53730" cy="74561"/>
            </a:xfrm>
            <a:custGeom>
              <a:avLst/>
              <a:gdLst/>
              <a:ahLst/>
              <a:cxnLst/>
              <a:rect l="l" t="t" r="r" b="b"/>
              <a:pathLst>
                <a:path w="1594" h="2212" extrusionOk="0">
                  <a:moveTo>
                    <a:pt x="1594" y="0"/>
                  </a:moveTo>
                  <a:cubicBezTo>
                    <a:pt x="219" y="222"/>
                    <a:pt x="24" y="1449"/>
                    <a:pt x="6" y="1974"/>
                  </a:cubicBezTo>
                  <a:cubicBezTo>
                    <a:pt x="0" y="2102"/>
                    <a:pt x="105" y="2211"/>
                    <a:pt x="234" y="2211"/>
                  </a:cubicBezTo>
                  <a:lnTo>
                    <a:pt x="1594" y="2211"/>
                  </a:lnTo>
                  <a:lnTo>
                    <a:pt x="15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8"/>
            <p:cNvSpPr/>
            <p:nvPr/>
          </p:nvSpPr>
          <p:spPr>
            <a:xfrm>
              <a:off x="7696978" y="3803545"/>
              <a:ext cx="53730" cy="74561"/>
            </a:xfrm>
            <a:custGeom>
              <a:avLst/>
              <a:gdLst/>
              <a:ahLst/>
              <a:cxnLst/>
              <a:rect l="l" t="t" r="r" b="b"/>
              <a:pathLst>
                <a:path w="1594" h="2212" extrusionOk="0">
                  <a:moveTo>
                    <a:pt x="0" y="0"/>
                  </a:moveTo>
                  <a:lnTo>
                    <a:pt x="0" y="2211"/>
                  </a:lnTo>
                  <a:lnTo>
                    <a:pt x="1361" y="2211"/>
                  </a:lnTo>
                  <a:cubicBezTo>
                    <a:pt x="1489" y="2211"/>
                    <a:pt x="1594" y="2102"/>
                    <a:pt x="1588" y="1974"/>
                  </a:cubicBezTo>
                  <a:cubicBezTo>
                    <a:pt x="1570" y="1449"/>
                    <a:pt x="1375"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8"/>
            <p:cNvSpPr/>
            <p:nvPr/>
          </p:nvSpPr>
          <p:spPr>
            <a:xfrm>
              <a:off x="7508010" y="3768928"/>
              <a:ext cx="218323" cy="109179"/>
            </a:xfrm>
            <a:custGeom>
              <a:avLst/>
              <a:gdLst/>
              <a:ahLst/>
              <a:cxnLst/>
              <a:rect l="l" t="t" r="r" b="b"/>
              <a:pathLst>
                <a:path w="6477" h="3239" extrusionOk="0">
                  <a:moveTo>
                    <a:pt x="3238" y="0"/>
                  </a:moveTo>
                  <a:cubicBezTo>
                    <a:pt x="1450" y="0"/>
                    <a:pt x="0" y="1451"/>
                    <a:pt x="0" y="3238"/>
                  </a:cubicBezTo>
                  <a:lnTo>
                    <a:pt x="6476" y="3238"/>
                  </a:lnTo>
                  <a:cubicBezTo>
                    <a:pt x="6476" y="1451"/>
                    <a:pt x="5026" y="0"/>
                    <a:pt x="3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8"/>
            <p:cNvSpPr/>
            <p:nvPr/>
          </p:nvSpPr>
          <p:spPr>
            <a:xfrm>
              <a:off x="7508010" y="3849691"/>
              <a:ext cx="218323" cy="28415"/>
            </a:xfrm>
            <a:custGeom>
              <a:avLst/>
              <a:gdLst/>
              <a:ahLst/>
              <a:cxnLst/>
              <a:rect l="l" t="t" r="r" b="b"/>
              <a:pathLst>
                <a:path w="6477" h="843" extrusionOk="0">
                  <a:moveTo>
                    <a:pt x="111" y="1"/>
                  </a:moveTo>
                  <a:cubicBezTo>
                    <a:pt x="39" y="268"/>
                    <a:pt x="0" y="551"/>
                    <a:pt x="0" y="842"/>
                  </a:cubicBezTo>
                  <a:lnTo>
                    <a:pt x="6476" y="842"/>
                  </a:lnTo>
                  <a:cubicBezTo>
                    <a:pt x="6476" y="551"/>
                    <a:pt x="6437" y="268"/>
                    <a:pt x="6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8"/>
            <p:cNvSpPr/>
            <p:nvPr/>
          </p:nvSpPr>
          <p:spPr>
            <a:xfrm>
              <a:off x="7516875" y="3569243"/>
              <a:ext cx="200593" cy="242458"/>
            </a:xfrm>
            <a:custGeom>
              <a:avLst/>
              <a:gdLst/>
              <a:ahLst/>
              <a:cxnLst/>
              <a:rect l="l" t="t" r="r" b="b"/>
              <a:pathLst>
                <a:path w="5951" h="7193" extrusionOk="0">
                  <a:moveTo>
                    <a:pt x="2975" y="0"/>
                  </a:moveTo>
                  <a:cubicBezTo>
                    <a:pt x="1332" y="0"/>
                    <a:pt x="1" y="1332"/>
                    <a:pt x="1" y="2975"/>
                  </a:cubicBezTo>
                  <a:lnTo>
                    <a:pt x="1" y="4217"/>
                  </a:lnTo>
                  <a:cubicBezTo>
                    <a:pt x="1" y="5860"/>
                    <a:pt x="1332" y="7192"/>
                    <a:pt x="2975" y="7192"/>
                  </a:cubicBezTo>
                  <a:cubicBezTo>
                    <a:pt x="4618" y="7192"/>
                    <a:pt x="5950" y="5860"/>
                    <a:pt x="5950" y="4217"/>
                  </a:cubicBezTo>
                  <a:lnTo>
                    <a:pt x="5950" y="2975"/>
                  </a:lnTo>
                  <a:cubicBezTo>
                    <a:pt x="5949" y="1332"/>
                    <a:pt x="4618" y="0"/>
                    <a:pt x="29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8"/>
            <p:cNvSpPr/>
            <p:nvPr/>
          </p:nvSpPr>
          <p:spPr>
            <a:xfrm>
              <a:off x="7544550" y="3717186"/>
              <a:ext cx="31382" cy="9506"/>
            </a:xfrm>
            <a:custGeom>
              <a:avLst/>
              <a:gdLst/>
              <a:ahLst/>
              <a:cxnLst/>
              <a:rect l="l" t="t" r="r" b="b"/>
              <a:pathLst>
                <a:path w="931" h="282" extrusionOk="0">
                  <a:moveTo>
                    <a:pt x="141" y="0"/>
                  </a:moveTo>
                  <a:cubicBezTo>
                    <a:pt x="63" y="0"/>
                    <a:pt x="0" y="65"/>
                    <a:pt x="0" y="141"/>
                  </a:cubicBezTo>
                  <a:cubicBezTo>
                    <a:pt x="0" y="217"/>
                    <a:pt x="63" y="281"/>
                    <a:pt x="141" y="281"/>
                  </a:cubicBezTo>
                  <a:lnTo>
                    <a:pt x="791" y="281"/>
                  </a:lnTo>
                  <a:cubicBezTo>
                    <a:pt x="869" y="281"/>
                    <a:pt x="930" y="217"/>
                    <a:pt x="930" y="141"/>
                  </a:cubicBezTo>
                  <a:cubicBezTo>
                    <a:pt x="930" y="65"/>
                    <a:pt x="867" y="0"/>
                    <a:pt x="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8"/>
            <p:cNvSpPr/>
            <p:nvPr/>
          </p:nvSpPr>
          <p:spPr>
            <a:xfrm>
              <a:off x="7658382" y="3717186"/>
              <a:ext cx="31348" cy="9506"/>
            </a:xfrm>
            <a:custGeom>
              <a:avLst/>
              <a:gdLst/>
              <a:ahLst/>
              <a:cxnLst/>
              <a:rect l="l" t="t" r="r" b="b"/>
              <a:pathLst>
                <a:path w="930" h="282" extrusionOk="0">
                  <a:moveTo>
                    <a:pt x="139" y="0"/>
                  </a:moveTo>
                  <a:cubicBezTo>
                    <a:pt x="63" y="0"/>
                    <a:pt x="0" y="65"/>
                    <a:pt x="0" y="141"/>
                  </a:cubicBezTo>
                  <a:cubicBezTo>
                    <a:pt x="0" y="217"/>
                    <a:pt x="63" y="281"/>
                    <a:pt x="139" y="281"/>
                  </a:cubicBezTo>
                  <a:lnTo>
                    <a:pt x="789" y="281"/>
                  </a:lnTo>
                  <a:cubicBezTo>
                    <a:pt x="867" y="281"/>
                    <a:pt x="930" y="217"/>
                    <a:pt x="930" y="141"/>
                  </a:cubicBezTo>
                  <a:cubicBezTo>
                    <a:pt x="930" y="65"/>
                    <a:pt x="8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8"/>
            <p:cNvSpPr/>
            <p:nvPr/>
          </p:nvSpPr>
          <p:spPr>
            <a:xfrm>
              <a:off x="7541718" y="3679501"/>
              <a:ext cx="37179" cy="23292"/>
            </a:xfrm>
            <a:custGeom>
              <a:avLst/>
              <a:gdLst/>
              <a:ahLst/>
              <a:cxnLst/>
              <a:rect l="l" t="t" r="r" b="b"/>
              <a:pathLst>
                <a:path w="1103" h="691" extrusionOk="0">
                  <a:moveTo>
                    <a:pt x="551" y="0"/>
                  </a:moveTo>
                  <a:cubicBezTo>
                    <a:pt x="247" y="0"/>
                    <a:pt x="1" y="247"/>
                    <a:pt x="1" y="550"/>
                  </a:cubicBezTo>
                  <a:cubicBezTo>
                    <a:pt x="1" y="628"/>
                    <a:pt x="63" y="691"/>
                    <a:pt x="140" y="691"/>
                  </a:cubicBezTo>
                  <a:cubicBezTo>
                    <a:pt x="217" y="691"/>
                    <a:pt x="280" y="628"/>
                    <a:pt x="280" y="550"/>
                  </a:cubicBezTo>
                  <a:cubicBezTo>
                    <a:pt x="280" y="401"/>
                    <a:pt x="401" y="280"/>
                    <a:pt x="551" y="280"/>
                  </a:cubicBezTo>
                  <a:cubicBezTo>
                    <a:pt x="700" y="280"/>
                    <a:pt x="823" y="401"/>
                    <a:pt x="823" y="550"/>
                  </a:cubicBezTo>
                  <a:cubicBezTo>
                    <a:pt x="823" y="628"/>
                    <a:pt x="885" y="691"/>
                    <a:pt x="962" y="691"/>
                  </a:cubicBezTo>
                  <a:cubicBezTo>
                    <a:pt x="1039" y="691"/>
                    <a:pt x="1102" y="629"/>
                    <a:pt x="1102" y="550"/>
                  </a:cubicBezTo>
                  <a:cubicBezTo>
                    <a:pt x="1102" y="247"/>
                    <a:pt x="856"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8"/>
            <p:cNvSpPr/>
            <p:nvPr/>
          </p:nvSpPr>
          <p:spPr>
            <a:xfrm>
              <a:off x="7655449" y="3679501"/>
              <a:ext cx="37213" cy="23292"/>
            </a:xfrm>
            <a:custGeom>
              <a:avLst/>
              <a:gdLst/>
              <a:ahLst/>
              <a:cxnLst/>
              <a:rect l="l" t="t" r="r" b="b"/>
              <a:pathLst>
                <a:path w="1104" h="691" extrusionOk="0">
                  <a:moveTo>
                    <a:pt x="552" y="0"/>
                  </a:moveTo>
                  <a:cubicBezTo>
                    <a:pt x="247" y="0"/>
                    <a:pt x="0" y="247"/>
                    <a:pt x="0" y="550"/>
                  </a:cubicBezTo>
                  <a:cubicBezTo>
                    <a:pt x="0" y="628"/>
                    <a:pt x="65" y="691"/>
                    <a:pt x="141" y="691"/>
                  </a:cubicBezTo>
                  <a:cubicBezTo>
                    <a:pt x="217" y="691"/>
                    <a:pt x="281" y="628"/>
                    <a:pt x="281" y="550"/>
                  </a:cubicBezTo>
                  <a:cubicBezTo>
                    <a:pt x="281" y="401"/>
                    <a:pt x="403" y="280"/>
                    <a:pt x="552" y="280"/>
                  </a:cubicBezTo>
                  <a:cubicBezTo>
                    <a:pt x="702" y="280"/>
                    <a:pt x="823" y="401"/>
                    <a:pt x="823" y="550"/>
                  </a:cubicBezTo>
                  <a:cubicBezTo>
                    <a:pt x="823" y="628"/>
                    <a:pt x="887" y="691"/>
                    <a:pt x="963" y="691"/>
                  </a:cubicBezTo>
                  <a:cubicBezTo>
                    <a:pt x="1039" y="691"/>
                    <a:pt x="1104" y="629"/>
                    <a:pt x="1104" y="550"/>
                  </a:cubicBezTo>
                  <a:cubicBezTo>
                    <a:pt x="1104" y="247"/>
                    <a:pt x="856"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8"/>
            <p:cNvSpPr/>
            <p:nvPr/>
          </p:nvSpPr>
          <p:spPr>
            <a:xfrm>
              <a:off x="7586853" y="3710579"/>
              <a:ext cx="60505" cy="22618"/>
            </a:xfrm>
            <a:custGeom>
              <a:avLst/>
              <a:gdLst/>
              <a:ahLst/>
              <a:cxnLst/>
              <a:rect l="l" t="t" r="r" b="b"/>
              <a:pathLst>
                <a:path w="1795" h="671" extrusionOk="0">
                  <a:moveTo>
                    <a:pt x="336" y="0"/>
                  </a:moveTo>
                  <a:cubicBezTo>
                    <a:pt x="150" y="0"/>
                    <a:pt x="1" y="150"/>
                    <a:pt x="1" y="335"/>
                  </a:cubicBezTo>
                  <a:cubicBezTo>
                    <a:pt x="1" y="521"/>
                    <a:pt x="150" y="670"/>
                    <a:pt x="336" y="670"/>
                  </a:cubicBezTo>
                  <a:lnTo>
                    <a:pt x="1460" y="670"/>
                  </a:lnTo>
                  <a:cubicBezTo>
                    <a:pt x="1645" y="670"/>
                    <a:pt x="1795" y="521"/>
                    <a:pt x="1795" y="335"/>
                  </a:cubicBezTo>
                  <a:cubicBezTo>
                    <a:pt x="1795" y="150"/>
                    <a:pt x="1645" y="0"/>
                    <a:pt x="1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8"/>
            <p:cNvSpPr/>
            <p:nvPr/>
          </p:nvSpPr>
          <p:spPr>
            <a:xfrm>
              <a:off x="7612404"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8"/>
            <p:cNvSpPr/>
            <p:nvPr/>
          </p:nvSpPr>
          <p:spPr>
            <a:xfrm>
              <a:off x="7597707" y="3710613"/>
              <a:ext cx="9438" cy="22584"/>
            </a:xfrm>
            <a:custGeom>
              <a:avLst/>
              <a:gdLst/>
              <a:ahLst/>
              <a:cxnLst/>
              <a:rect l="l" t="t" r="r" b="b"/>
              <a:pathLst>
                <a:path w="280" h="670" extrusionOk="0">
                  <a:moveTo>
                    <a:pt x="0" y="1"/>
                  </a:moveTo>
                  <a:lnTo>
                    <a:pt x="0" y="669"/>
                  </a:lnTo>
                  <a:lnTo>
                    <a:pt x="280" y="669"/>
                  </a:lnTo>
                  <a:lnTo>
                    <a:pt x="280"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8"/>
            <p:cNvSpPr/>
            <p:nvPr/>
          </p:nvSpPr>
          <p:spPr>
            <a:xfrm>
              <a:off x="7627067" y="3710613"/>
              <a:ext cx="9506" cy="22584"/>
            </a:xfrm>
            <a:custGeom>
              <a:avLst/>
              <a:gdLst/>
              <a:ahLst/>
              <a:cxnLst/>
              <a:rect l="l" t="t" r="r" b="b"/>
              <a:pathLst>
                <a:path w="282" h="670" extrusionOk="0">
                  <a:moveTo>
                    <a:pt x="1" y="1"/>
                  </a:moveTo>
                  <a:lnTo>
                    <a:pt x="1" y="669"/>
                  </a:lnTo>
                  <a:lnTo>
                    <a:pt x="282" y="669"/>
                  </a:lnTo>
                  <a:lnTo>
                    <a:pt x="2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8"/>
            <p:cNvSpPr/>
            <p:nvPr/>
          </p:nvSpPr>
          <p:spPr>
            <a:xfrm>
              <a:off x="7496414" y="3555524"/>
              <a:ext cx="241413" cy="115785"/>
            </a:xfrm>
            <a:custGeom>
              <a:avLst/>
              <a:gdLst/>
              <a:ahLst/>
              <a:cxnLst/>
              <a:rect l="l" t="t" r="r" b="b"/>
              <a:pathLst>
                <a:path w="7162" h="3435" extrusionOk="0">
                  <a:moveTo>
                    <a:pt x="3581" y="1"/>
                  </a:moveTo>
                  <a:cubicBezTo>
                    <a:pt x="1603" y="1"/>
                    <a:pt x="1" y="1537"/>
                    <a:pt x="1" y="3434"/>
                  </a:cubicBezTo>
                  <a:lnTo>
                    <a:pt x="7161" y="3434"/>
                  </a:lnTo>
                  <a:cubicBezTo>
                    <a:pt x="7161" y="1537"/>
                    <a:pt x="5557" y="1"/>
                    <a:pt x="358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8"/>
            <p:cNvSpPr/>
            <p:nvPr/>
          </p:nvSpPr>
          <p:spPr>
            <a:xfrm>
              <a:off x="7496414" y="3671276"/>
              <a:ext cx="20460" cy="104628"/>
            </a:xfrm>
            <a:custGeom>
              <a:avLst/>
              <a:gdLst/>
              <a:ahLst/>
              <a:cxnLst/>
              <a:rect l="l" t="t" r="r" b="b"/>
              <a:pathLst>
                <a:path w="607" h="3104" extrusionOk="0">
                  <a:moveTo>
                    <a:pt x="1" y="0"/>
                  </a:moveTo>
                  <a:lnTo>
                    <a:pt x="1"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8"/>
            <p:cNvSpPr/>
            <p:nvPr/>
          </p:nvSpPr>
          <p:spPr>
            <a:xfrm>
              <a:off x="7492235" y="3775838"/>
              <a:ext cx="28752" cy="20595"/>
            </a:xfrm>
            <a:custGeom>
              <a:avLst/>
              <a:gdLst/>
              <a:ahLst/>
              <a:cxnLst/>
              <a:rect l="l" t="t" r="r" b="b"/>
              <a:pathLst>
                <a:path w="853" h="611" extrusionOk="0">
                  <a:moveTo>
                    <a:pt x="104" y="0"/>
                  </a:moveTo>
                  <a:cubicBezTo>
                    <a:pt x="45" y="0"/>
                    <a:pt x="1" y="47"/>
                    <a:pt x="1" y="103"/>
                  </a:cubicBezTo>
                  <a:lnTo>
                    <a:pt x="1" y="507"/>
                  </a:lnTo>
                  <a:cubicBezTo>
                    <a:pt x="1" y="565"/>
                    <a:pt x="48" y="610"/>
                    <a:pt x="104" y="610"/>
                  </a:cubicBezTo>
                  <a:lnTo>
                    <a:pt x="751" y="610"/>
                  </a:lnTo>
                  <a:cubicBezTo>
                    <a:pt x="806" y="610"/>
                    <a:pt x="851" y="562"/>
                    <a:pt x="853" y="507"/>
                  </a:cubicBezTo>
                  <a:lnTo>
                    <a:pt x="853" y="103"/>
                  </a:lnTo>
                  <a:cubicBezTo>
                    <a:pt x="853" y="45"/>
                    <a:pt x="806" y="0"/>
                    <a:pt x="7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8"/>
            <p:cNvSpPr/>
            <p:nvPr/>
          </p:nvSpPr>
          <p:spPr>
            <a:xfrm>
              <a:off x="7717439" y="3671276"/>
              <a:ext cx="20427" cy="104628"/>
            </a:xfrm>
            <a:custGeom>
              <a:avLst/>
              <a:gdLst/>
              <a:ahLst/>
              <a:cxnLst/>
              <a:rect l="l" t="t" r="r" b="b"/>
              <a:pathLst>
                <a:path w="606" h="3104" extrusionOk="0">
                  <a:moveTo>
                    <a:pt x="0" y="0"/>
                  </a:moveTo>
                  <a:lnTo>
                    <a:pt x="0" y="3104"/>
                  </a:lnTo>
                  <a:lnTo>
                    <a:pt x="606" y="3104"/>
                  </a:lnTo>
                  <a:lnTo>
                    <a:pt x="6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8"/>
            <p:cNvSpPr/>
            <p:nvPr/>
          </p:nvSpPr>
          <p:spPr>
            <a:xfrm>
              <a:off x="7713293" y="3775838"/>
              <a:ext cx="28752" cy="20595"/>
            </a:xfrm>
            <a:custGeom>
              <a:avLst/>
              <a:gdLst/>
              <a:ahLst/>
              <a:cxnLst/>
              <a:rect l="l" t="t" r="r" b="b"/>
              <a:pathLst>
                <a:path w="853" h="611" extrusionOk="0">
                  <a:moveTo>
                    <a:pt x="102" y="0"/>
                  </a:moveTo>
                  <a:cubicBezTo>
                    <a:pt x="47" y="0"/>
                    <a:pt x="1" y="45"/>
                    <a:pt x="1" y="103"/>
                  </a:cubicBezTo>
                  <a:lnTo>
                    <a:pt x="1" y="507"/>
                  </a:lnTo>
                  <a:cubicBezTo>
                    <a:pt x="2" y="562"/>
                    <a:pt x="47" y="610"/>
                    <a:pt x="102" y="610"/>
                  </a:cubicBezTo>
                  <a:lnTo>
                    <a:pt x="749" y="610"/>
                  </a:lnTo>
                  <a:cubicBezTo>
                    <a:pt x="805" y="610"/>
                    <a:pt x="853" y="565"/>
                    <a:pt x="853" y="507"/>
                  </a:cubicBezTo>
                  <a:lnTo>
                    <a:pt x="853" y="103"/>
                  </a:lnTo>
                  <a:cubicBezTo>
                    <a:pt x="853" y="47"/>
                    <a:pt x="808" y="0"/>
                    <a:pt x="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8"/>
            <p:cNvSpPr/>
            <p:nvPr/>
          </p:nvSpPr>
          <p:spPr>
            <a:xfrm>
              <a:off x="7641798" y="3583400"/>
              <a:ext cx="87909" cy="61213"/>
            </a:xfrm>
            <a:custGeom>
              <a:avLst/>
              <a:gdLst/>
              <a:ahLst/>
              <a:cxnLst/>
              <a:rect l="l" t="t" r="r" b="b"/>
              <a:pathLst>
                <a:path w="2608" h="1816" extrusionOk="0">
                  <a:moveTo>
                    <a:pt x="1595" y="0"/>
                  </a:moveTo>
                  <a:lnTo>
                    <a:pt x="305" y="292"/>
                  </a:lnTo>
                  <a:cubicBezTo>
                    <a:pt x="118" y="334"/>
                    <a:pt x="0" y="521"/>
                    <a:pt x="44" y="707"/>
                  </a:cubicBezTo>
                  <a:lnTo>
                    <a:pt x="232" y="1545"/>
                  </a:lnTo>
                  <a:cubicBezTo>
                    <a:pt x="267" y="1705"/>
                    <a:pt x="410" y="1815"/>
                    <a:pt x="568" y="1815"/>
                  </a:cubicBezTo>
                  <a:cubicBezTo>
                    <a:pt x="594" y="1815"/>
                    <a:pt x="620" y="1812"/>
                    <a:pt x="646" y="1806"/>
                  </a:cubicBezTo>
                  <a:lnTo>
                    <a:pt x="2607" y="1365"/>
                  </a:lnTo>
                  <a:cubicBezTo>
                    <a:pt x="2388" y="830"/>
                    <a:pt x="2039" y="365"/>
                    <a:pt x="1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8"/>
            <p:cNvSpPr/>
            <p:nvPr/>
          </p:nvSpPr>
          <p:spPr>
            <a:xfrm>
              <a:off x="7657270" y="3594321"/>
              <a:ext cx="66437" cy="35056"/>
            </a:xfrm>
            <a:custGeom>
              <a:avLst/>
              <a:gdLst/>
              <a:ahLst/>
              <a:cxnLst/>
              <a:rect l="l" t="t" r="r" b="b"/>
              <a:pathLst>
                <a:path w="1971" h="1040" extrusionOk="0">
                  <a:moveTo>
                    <a:pt x="1483" y="1"/>
                  </a:moveTo>
                  <a:lnTo>
                    <a:pt x="213" y="286"/>
                  </a:lnTo>
                  <a:cubicBezTo>
                    <a:pt x="81" y="316"/>
                    <a:pt x="0" y="445"/>
                    <a:pt x="29" y="573"/>
                  </a:cubicBezTo>
                  <a:lnTo>
                    <a:pt x="90" y="850"/>
                  </a:lnTo>
                  <a:cubicBezTo>
                    <a:pt x="116" y="964"/>
                    <a:pt x="217" y="1039"/>
                    <a:pt x="327" y="1039"/>
                  </a:cubicBezTo>
                  <a:cubicBezTo>
                    <a:pt x="344" y="1039"/>
                    <a:pt x="361" y="1038"/>
                    <a:pt x="378" y="1034"/>
                  </a:cubicBezTo>
                  <a:lnTo>
                    <a:pt x="1970" y="675"/>
                  </a:lnTo>
                  <a:cubicBezTo>
                    <a:pt x="1836" y="431"/>
                    <a:pt x="1672" y="206"/>
                    <a:pt x="1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8"/>
            <p:cNvSpPr/>
            <p:nvPr/>
          </p:nvSpPr>
          <p:spPr>
            <a:xfrm>
              <a:off x="7523684" y="3561928"/>
              <a:ext cx="63673" cy="56527"/>
            </a:xfrm>
            <a:custGeom>
              <a:avLst/>
              <a:gdLst/>
              <a:ahLst/>
              <a:cxnLst/>
              <a:rect l="l" t="t" r="r" b="b"/>
              <a:pathLst>
                <a:path w="1889" h="1677" extrusionOk="0">
                  <a:moveTo>
                    <a:pt x="1598" y="1"/>
                  </a:moveTo>
                  <a:cubicBezTo>
                    <a:pt x="966" y="210"/>
                    <a:pt x="416" y="585"/>
                    <a:pt x="0" y="1071"/>
                  </a:cubicBezTo>
                  <a:cubicBezTo>
                    <a:pt x="148" y="1427"/>
                    <a:pt x="498" y="1676"/>
                    <a:pt x="906" y="1676"/>
                  </a:cubicBezTo>
                  <a:cubicBezTo>
                    <a:pt x="1449" y="1676"/>
                    <a:pt x="1888" y="1238"/>
                    <a:pt x="1888" y="696"/>
                  </a:cubicBezTo>
                  <a:cubicBezTo>
                    <a:pt x="1888" y="424"/>
                    <a:pt x="1778" y="178"/>
                    <a:pt x="1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8"/>
            <p:cNvSpPr/>
            <p:nvPr/>
          </p:nvSpPr>
          <p:spPr>
            <a:xfrm>
              <a:off x="7536493" y="3569445"/>
              <a:ext cx="35629" cy="34348"/>
            </a:xfrm>
            <a:custGeom>
              <a:avLst/>
              <a:gdLst/>
              <a:ahLst/>
              <a:cxnLst/>
              <a:rect l="l" t="t" r="r" b="b"/>
              <a:pathLst>
                <a:path w="1057" h="1019" extrusionOk="0">
                  <a:moveTo>
                    <a:pt x="727" y="0"/>
                  </a:moveTo>
                  <a:cubicBezTo>
                    <a:pt x="463" y="133"/>
                    <a:pt x="218" y="298"/>
                    <a:pt x="0" y="486"/>
                  </a:cubicBezTo>
                  <a:lnTo>
                    <a:pt x="0" y="489"/>
                  </a:lnTo>
                  <a:cubicBezTo>
                    <a:pt x="0" y="781"/>
                    <a:pt x="238" y="1018"/>
                    <a:pt x="529" y="1018"/>
                  </a:cubicBezTo>
                  <a:cubicBezTo>
                    <a:pt x="819" y="1018"/>
                    <a:pt x="1057" y="781"/>
                    <a:pt x="1057" y="489"/>
                  </a:cubicBezTo>
                  <a:cubicBezTo>
                    <a:pt x="1055" y="268"/>
                    <a:pt x="919" y="78"/>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48"/>
          <p:cNvGrpSpPr/>
          <p:nvPr/>
        </p:nvGrpSpPr>
        <p:grpSpPr>
          <a:xfrm>
            <a:off x="6798993" y="3555591"/>
            <a:ext cx="262754" cy="322516"/>
            <a:chOff x="6798993" y="3555591"/>
            <a:chExt cx="262754" cy="322516"/>
          </a:xfrm>
        </p:grpSpPr>
        <p:sp>
          <p:nvSpPr>
            <p:cNvPr id="2242" name="Google Shape;2242;p48"/>
            <p:cNvSpPr/>
            <p:nvPr/>
          </p:nvSpPr>
          <p:spPr>
            <a:xfrm>
              <a:off x="6823769" y="3555591"/>
              <a:ext cx="213234" cy="160751"/>
            </a:xfrm>
            <a:custGeom>
              <a:avLst/>
              <a:gdLst/>
              <a:ahLst/>
              <a:cxnLst/>
              <a:rect l="l" t="t" r="r" b="b"/>
              <a:pathLst>
                <a:path w="6326" h="4769" extrusionOk="0">
                  <a:moveTo>
                    <a:pt x="1120" y="0"/>
                  </a:moveTo>
                  <a:cubicBezTo>
                    <a:pt x="501" y="0"/>
                    <a:pt x="1" y="501"/>
                    <a:pt x="1" y="1120"/>
                  </a:cubicBezTo>
                  <a:lnTo>
                    <a:pt x="1" y="4769"/>
                  </a:lnTo>
                  <a:lnTo>
                    <a:pt x="6325" y="4769"/>
                  </a:lnTo>
                  <a:lnTo>
                    <a:pt x="6325" y="1120"/>
                  </a:lnTo>
                  <a:cubicBezTo>
                    <a:pt x="6324" y="501"/>
                    <a:pt x="5823" y="0"/>
                    <a:pt x="5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8"/>
            <p:cNvSpPr/>
            <p:nvPr/>
          </p:nvSpPr>
          <p:spPr>
            <a:xfrm>
              <a:off x="6818948" y="3815882"/>
              <a:ext cx="44831" cy="62224"/>
            </a:xfrm>
            <a:custGeom>
              <a:avLst/>
              <a:gdLst/>
              <a:ahLst/>
              <a:cxnLst/>
              <a:rect l="l" t="t" r="r" b="b"/>
              <a:pathLst>
                <a:path w="1330" h="1846" extrusionOk="0">
                  <a:moveTo>
                    <a:pt x="1329" y="1"/>
                  </a:moveTo>
                  <a:cubicBezTo>
                    <a:pt x="181" y="185"/>
                    <a:pt x="18" y="1210"/>
                    <a:pt x="3" y="1647"/>
                  </a:cubicBezTo>
                  <a:cubicBezTo>
                    <a:pt x="0" y="1756"/>
                    <a:pt x="85" y="1845"/>
                    <a:pt x="194" y="1845"/>
                  </a:cubicBezTo>
                  <a:lnTo>
                    <a:pt x="1329" y="1845"/>
                  </a:lnTo>
                  <a:lnTo>
                    <a:pt x="132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8"/>
            <p:cNvSpPr/>
            <p:nvPr/>
          </p:nvSpPr>
          <p:spPr>
            <a:xfrm>
              <a:off x="6996927" y="3815882"/>
              <a:ext cx="44797" cy="62224"/>
            </a:xfrm>
            <a:custGeom>
              <a:avLst/>
              <a:gdLst/>
              <a:ahLst/>
              <a:cxnLst/>
              <a:rect l="l" t="t" r="r" b="b"/>
              <a:pathLst>
                <a:path w="1329" h="1846" extrusionOk="0">
                  <a:moveTo>
                    <a:pt x="0" y="1"/>
                  </a:moveTo>
                  <a:lnTo>
                    <a:pt x="0" y="1845"/>
                  </a:lnTo>
                  <a:lnTo>
                    <a:pt x="1135" y="1845"/>
                  </a:lnTo>
                  <a:cubicBezTo>
                    <a:pt x="1244" y="1845"/>
                    <a:pt x="1329" y="1756"/>
                    <a:pt x="1326" y="1647"/>
                  </a:cubicBezTo>
                  <a:cubicBezTo>
                    <a:pt x="1311" y="1210"/>
                    <a:pt x="1148" y="185"/>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8"/>
            <p:cNvSpPr/>
            <p:nvPr/>
          </p:nvSpPr>
          <p:spPr>
            <a:xfrm>
              <a:off x="6839308" y="3786961"/>
              <a:ext cx="182189" cy="91145"/>
            </a:xfrm>
            <a:custGeom>
              <a:avLst/>
              <a:gdLst/>
              <a:ahLst/>
              <a:cxnLst/>
              <a:rect l="l" t="t" r="r" b="b"/>
              <a:pathLst>
                <a:path w="5405" h="2704" extrusionOk="0">
                  <a:moveTo>
                    <a:pt x="2701" y="1"/>
                  </a:moveTo>
                  <a:cubicBezTo>
                    <a:pt x="1211" y="1"/>
                    <a:pt x="0" y="1211"/>
                    <a:pt x="0" y="2703"/>
                  </a:cubicBezTo>
                  <a:lnTo>
                    <a:pt x="5404" y="2703"/>
                  </a:lnTo>
                  <a:cubicBezTo>
                    <a:pt x="5404" y="1210"/>
                    <a:pt x="4193" y="1"/>
                    <a:pt x="27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8"/>
            <p:cNvSpPr/>
            <p:nvPr/>
          </p:nvSpPr>
          <p:spPr>
            <a:xfrm>
              <a:off x="6925601" y="3815680"/>
              <a:ext cx="9506" cy="62426"/>
            </a:xfrm>
            <a:custGeom>
              <a:avLst/>
              <a:gdLst/>
              <a:ahLst/>
              <a:cxnLst/>
              <a:rect l="l" t="t" r="r" b="b"/>
              <a:pathLst>
                <a:path w="282" h="1852" extrusionOk="0">
                  <a:moveTo>
                    <a:pt x="1" y="1"/>
                  </a:moveTo>
                  <a:lnTo>
                    <a:pt x="1" y="1851"/>
                  </a:lnTo>
                  <a:lnTo>
                    <a:pt x="282" y="1851"/>
                  </a:lnTo>
                  <a:lnTo>
                    <a:pt x="2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8"/>
            <p:cNvSpPr/>
            <p:nvPr/>
          </p:nvSpPr>
          <p:spPr>
            <a:xfrm>
              <a:off x="6798993" y="3691467"/>
              <a:ext cx="49651" cy="49685"/>
            </a:xfrm>
            <a:custGeom>
              <a:avLst/>
              <a:gdLst/>
              <a:ahLst/>
              <a:cxnLst/>
              <a:rect l="l" t="t" r="r" b="b"/>
              <a:pathLst>
                <a:path w="1473" h="1474" extrusionOk="0">
                  <a:moveTo>
                    <a:pt x="736" y="1"/>
                  </a:moveTo>
                  <a:cubicBezTo>
                    <a:pt x="329" y="1"/>
                    <a:pt x="0" y="331"/>
                    <a:pt x="0" y="738"/>
                  </a:cubicBezTo>
                  <a:cubicBezTo>
                    <a:pt x="0" y="1144"/>
                    <a:pt x="329" y="1473"/>
                    <a:pt x="736" y="1473"/>
                  </a:cubicBezTo>
                  <a:cubicBezTo>
                    <a:pt x="1142" y="1473"/>
                    <a:pt x="1473" y="1144"/>
                    <a:pt x="1473" y="738"/>
                  </a:cubicBezTo>
                  <a:cubicBezTo>
                    <a:pt x="1473" y="331"/>
                    <a:pt x="1142" y="1"/>
                    <a:pt x="73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8"/>
            <p:cNvSpPr/>
            <p:nvPr/>
          </p:nvSpPr>
          <p:spPr>
            <a:xfrm>
              <a:off x="7012062" y="3691467"/>
              <a:ext cx="49685" cy="49685"/>
            </a:xfrm>
            <a:custGeom>
              <a:avLst/>
              <a:gdLst/>
              <a:ahLst/>
              <a:cxnLst/>
              <a:rect l="l" t="t" r="r" b="b"/>
              <a:pathLst>
                <a:path w="1474" h="1474" extrusionOk="0">
                  <a:moveTo>
                    <a:pt x="738" y="1"/>
                  </a:moveTo>
                  <a:cubicBezTo>
                    <a:pt x="331" y="1"/>
                    <a:pt x="1" y="331"/>
                    <a:pt x="1" y="738"/>
                  </a:cubicBezTo>
                  <a:cubicBezTo>
                    <a:pt x="1" y="1144"/>
                    <a:pt x="331" y="1473"/>
                    <a:pt x="738" y="1473"/>
                  </a:cubicBezTo>
                  <a:cubicBezTo>
                    <a:pt x="1145" y="1473"/>
                    <a:pt x="1473" y="1144"/>
                    <a:pt x="1473" y="738"/>
                  </a:cubicBezTo>
                  <a:cubicBezTo>
                    <a:pt x="1473" y="331"/>
                    <a:pt x="1145" y="1"/>
                    <a:pt x="73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8"/>
            <p:cNvSpPr/>
            <p:nvPr/>
          </p:nvSpPr>
          <p:spPr>
            <a:xfrm>
              <a:off x="6823769" y="3609759"/>
              <a:ext cx="213166" cy="213166"/>
            </a:xfrm>
            <a:custGeom>
              <a:avLst/>
              <a:gdLst/>
              <a:ahLst/>
              <a:cxnLst/>
              <a:rect l="l" t="t" r="r" b="b"/>
              <a:pathLst>
                <a:path w="6324" h="6324" extrusionOk="0">
                  <a:moveTo>
                    <a:pt x="3162" y="0"/>
                  </a:moveTo>
                  <a:cubicBezTo>
                    <a:pt x="1416" y="0"/>
                    <a:pt x="1" y="1416"/>
                    <a:pt x="1" y="3162"/>
                  </a:cubicBezTo>
                  <a:cubicBezTo>
                    <a:pt x="1" y="4908"/>
                    <a:pt x="1416" y="6323"/>
                    <a:pt x="3162" y="6323"/>
                  </a:cubicBezTo>
                  <a:cubicBezTo>
                    <a:pt x="4908" y="6323"/>
                    <a:pt x="6324" y="4908"/>
                    <a:pt x="6324" y="3162"/>
                  </a:cubicBezTo>
                  <a:cubicBezTo>
                    <a:pt x="6324" y="1416"/>
                    <a:pt x="4908" y="0"/>
                    <a:pt x="316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8"/>
            <p:cNvSpPr/>
            <p:nvPr/>
          </p:nvSpPr>
          <p:spPr>
            <a:xfrm>
              <a:off x="6861016" y="3694973"/>
              <a:ext cx="9438" cy="22449"/>
            </a:xfrm>
            <a:custGeom>
              <a:avLst/>
              <a:gdLst/>
              <a:ahLst/>
              <a:cxnLst/>
              <a:rect l="l" t="t" r="r" b="b"/>
              <a:pathLst>
                <a:path w="280" h="666" extrusionOk="0">
                  <a:moveTo>
                    <a:pt x="141" y="0"/>
                  </a:moveTo>
                  <a:cubicBezTo>
                    <a:pt x="63" y="0"/>
                    <a:pt x="0" y="63"/>
                    <a:pt x="0" y="141"/>
                  </a:cubicBezTo>
                  <a:lnTo>
                    <a:pt x="0" y="525"/>
                  </a:lnTo>
                  <a:cubicBezTo>
                    <a:pt x="0"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8"/>
            <p:cNvSpPr/>
            <p:nvPr/>
          </p:nvSpPr>
          <p:spPr>
            <a:xfrm>
              <a:off x="6990253" y="3694973"/>
              <a:ext cx="9472" cy="22449"/>
            </a:xfrm>
            <a:custGeom>
              <a:avLst/>
              <a:gdLst/>
              <a:ahLst/>
              <a:cxnLst/>
              <a:rect l="l" t="t" r="r" b="b"/>
              <a:pathLst>
                <a:path w="281" h="666" extrusionOk="0">
                  <a:moveTo>
                    <a:pt x="141" y="0"/>
                  </a:moveTo>
                  <a:cubicBezTo>
                    <a:pt x="63" y="0"/>
                    <a:pt x="1" y="63"/>
                    <a:pt x="1" y="141"/>
                  </a:cubicBezTo>
                  <a:lnTo>
                    <a:pt x="1" y="525"/>
                  </a:lnTo>
                  <a:cubicBezTo>
                    <a:pt x="1" y="602"/>
                    <a:pt x="63" y="665"/>
                    <a:pt x="141" y="665"/>
                  </a:cubicBezTo>
                  <a:cubicBezTo>
                    <a:pt x="217" y="665"/>
                    <a:pt x="280" y="602"/>
                    <a:pt x="280" y="525"/>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8"/>
            <p:cNvSpPr/>
            <p:nvPr/>
          </p:nvSpPr>
          <p:spPr>
            <a:xfrm>
              <a:off x="6852286" y="3725849"/>
              <a:ext cx="26899" cy="9438"/>
            </a:xfrm>
            <a:custGeom>
              <a:avLst/>
              <a:gdLst/>
              <a:ahLst/>
              <a:cxnLst/>
              <a:rect l="l" t="t" r="r" b="b"/>
              <a:pathLst>
                <a:path w="798" h="280" extrusionOk="0">
                  <a:moveTo>
                    <a:pt x="141" y="0"/>
                  </a:moveTo>
                  <a:cubicBezTo>
                    <a:pt x="65" y="0"/>
                    <a:pt x="1" y="63"/>
                    <a:pt x="1" y="139"/>
                  </a:cubicBezTo>
                  <a:cubicBezTo>
                    <a:pt x="1" y="217"/>
                    <a:pt x="65" y="280"/>
                    <a:pt x="141" y="280"/>
                  </a:cubicBezTo>
                  <a:lnTo>
                    <a:pt x="657" y="280"/>
                  </a:lnTo>
                  <a:cubicBezTo>
                    <a:pt x="733" y="280"/>
                    <a:pt x="798" y="217"/>
                    <a:pt x="798" y="139"/>
                  </a:cubicBezTo>
                  <a:cubicBezTo>
                    <a:pt x="798" y="63"/>
                    <a:pt x="733" y="0"/>
                    <a:pt x="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8"/>
            <p:cNvSpPr/>
            <p:nvPr/>
          </p:nvSpPr>
          <p:spPr>
            <a:xfrm>
              <a:off x="6981556" y="3725849"/>
              <a:ext cx="26865" cy="9438"/>
            </a:xfrm>
            <a:custGeom>
              <a:avLst/>
              <a:gdLst/>
              <a:ahLst/>
              <a:cxnLst/>
              <a:rect l="l" t="t" r="r" b="b"/>
              <a:pathLst>
                <a:path w="797" h="280" extrusionOk="0">
                  <a:moveTo>
                    <a:pt x="141" y="0"/>
                  </a:moveTo>
                  <a:cubicBezTo>
                    <a:pt x="64" y="0"/>
                    <a:pt x="0" y="63"/>
                    <a:pt x="0" y="139"/>
                  </a:cubicBezTo>
                  <a:cubicBezTo>
                    <a:pt x="0" y="217"/>
                    <a:pt x="64" y="280"/>
                    <a:pt x="141" y="280"/>
                  </a:cubicBezTo>
                  <a:lnTo>
                    <a:pt x="656" y="280"/>
                  </a:lnTo>
                  <a:cubicBezTo>
                    <a:pt x="736" y="280"/>
                    <a:pt x="797" y="217"/>
                    <a:pt x="797" y="139"/>
                  </a:cubicBezTo>
                  <a:cubicBezTo>
                    <a:pt x="797" y="63"/>
                    <a:pt x="733" y="0"/>
                    <a:pt x="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8"/>
            <p:cNvSpPr/>
            <p:nvPr/>
          </p:nvSpPr>
          <p:spPr>
            <a:xfrm>
              <a:off x="6914174" y="3720355"/>
              <a:ext cx="32494" cy="14932"/>
            </a:xfrm>
            <a:custGeom>
              <a:avLst/>
              <a:gdLst/>
              <a:ahLst/>
              <a:cxnLst/>
              <a:rect l="l" t="t" r="r" b="b"/>
              <a:pathLst>
                <a:path w="964" h="443" extrusionOk="0">
                  <a:moveTo>
                    <a:pt x="160" y="0"/>
                  </a:moveTo>
                  <a:cubicBezTo>
                    <a:pt x="131" y="0"/>
                    <a:pt x="101" y="9"/>
                    <a:pt x="77" y="29"/>
                  </a:cubicBezTo>
                  <a:cubicBezTo>
                    <a:pt x="14" y="75"/>
                    <a:pt x="0" y="163"/>
                    <a:pt x="47" y="225"/>
                  </a:cubicBezTo>
                  <a:cubicBezTo>
                    <a:pt x="148" y="361"/>
                    <a:pt x="310" y="443"/>
                    <a:pt x="480" y="443"/>
                  </a:cubicBezTo>
                  <a:cubicBezTo>
                    <a:pt x="651" y="443"/>
                    <a:pt x="814" y="361"/>
                    <a:pt x="918" y="225"/>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400" y="165"/>
                    <a:pt x="323" y="126"/>
                    <a:pt x="273"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8"/>
            <p:cNvSpPr/>
            <p:nvPr/>
          </p:nvSpPr>
          <p:spPr>
            <a:xfrm>
              <a:off x="7013781"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8"/>
            <p:cNvSpPr/>
            <p:nvPr/>
          </p:nvSpPr>
          <p:spPr>
            <a:xfrm>
              <a:off x="7013781"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8"/>
            <p:cNvSpPr/>
            <p:nvPr/>
          </p:nvSpPr>
          <p:spPr>
            <a:xfrm>
              <a:off x="6823769" y="3605007"/>
              <a:ext cx="23224" cy="9506"/>
            </a:xfrm>
            <a:custGeom>
              <a:avLst/>
              <a:gdLst/>
              <a:ahLst/>
              <a:cxnLst/>
              <a:rect l="l" t="t" r="r" b="b"/>
              <a:pathLst>
                <a:path w="689" h="282" extrusionOk="0">
                  <a:moveTo>
                    <a:pt x="1" y="1"/>
                  </a:moveTo>
                  <a:lnTo>
                    <a:pt x="1" y="282"/>
                  </a:lnTo>
                  <a:lnTo>
                    <a:pt x="688" y="282"/>
                  </a:lnTo>
                  <a:lnTo>
                    <a:pt x="6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8"/>
            <p:cNvSpPr/>
            <p:nvPr/>
          </p:nvSpPr>
          <p:spPr>
            <a:xfrm>
              <a:off x="6823769" y="3623411"/>
              <a:ext cx="23224" cy="9506"/>
            </a:xfrm>
            <a:custGeom>
              <a:avLst/>
              <a:gdLst/>
              <a:ahLst/>
              <a:cxnLst/>
              <a:rect l="l" t="t" r="r" b="b"/>
              <a:pathLst>
                <a:path w="689" h="282" extrusionOk="0">
                  <a:moveTo>
                    <a:pt x="1" y="0"/>
                  </a:moveTo>
                  <a:lnTo>
                    <a:pt x="1" y="281"/>
                  </a:lnTo>
                  <a:lnTo>
                    <a:pt x="688" y="281"/>
                  </a:ln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8"/>
            <p:cNvSpPr/>
            <p:nvPr/>
          </p:nvSpPr>
          <p:spPr>
            <a:xfrm>
              <a:off x="6863679" y="3857208"/>
              <a:ext cx="43011" cy="20899"/>
            </a:xfrm>
            <a:custGeom>
              <a:avLst/>
              <a:gdLst/>
              <a:ahLst/>
              <a:cxnLst/>
              <a:rect l="l" t="t" r="r" b="b"/>
              <a:pathLst>
                <a:path w="1276" h="620" extrusionOk="0">
                  <a:moveTo>
                    <a:pt x="1" y="0"/>
                  </a:moveTo>
                  <a:lnTo>
                    <a:pt x="1" y="619"/>
                  </a:lnTo>
                  <a:lnTo>
                    <a:pt x="1276" y="619"/>
                  </a:lnTo>
                  <a:lnTo>
                    <a:pt x="12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8"/>
            <p:cNvSpPr/>
            <p:nvPr/>
          </p:nvSpPr>
          <p:spPr>
            <a:xfrm>
              <a:off x="6855926" y="3852455"/>
              <a:ext cx="58617" cy="9506"/>
            </a:xfrm>
            <a:custGeom>
              <a:avLst/>
              <a:gdLst/>
              <a:ahLst/>
              <a:cxnLst/>
              <a:rect l="l" t="t" r="r" b="b"/>
              <a:pathLst>
                <a:path w="1739" h="282" extrusionOk="0">
                  <a:moveTo>
                    <a:pt x="139" y="1"/>
                  </a:moveTo>
                  <a:cubicBezTo>
                    <a:pt x="63" y="1"/>
                    <a:pt x="0" y="65"/>
                    <a:pt x="0" y="141"/>
                  </a:cubicBezTo>
                  <a:cubicBezTo>
                    <a:pt x="0" y="218"/>
                    <a:pt x="63" y="282"/>
                    <a:pt x="139" y="282"/>
                  </a:cubicBezTo>
                  <a:lnTo>
                    <a:pt x="1600" y="282"/>
                  </a:lnTo>
                  <a:cubicBezTo>
                    <a:pt x="1678" y="282"/>
                    <a:pt x="1739" y="218"/>
                    <a:pt x="1739" y="141"/>
                  </a:cubicBezTo>
                  <a:cubicBezTo>
                    <a:pt x="1739" y="65"/>
                    <a:pt x="1676" y="1"/>
                    <a:pt x="1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 name="Google Shape;2261;p48"/>
          <p:cNvGrpSpPr/>
          <p:nvPr/>
        </p:nvGrpSpPr>
        <p:grpSpPr>
          <a:xfrm>
            <a:off x="6121392" y="3555490"/>
            <a:ext cx="243672" cy="322616"/>
            <a:chOff x="6121392" y="3555490"/>
            <a:chExt cx="243672" cy="322616"/>
          </a:xfrm>
        </p:grpSpPr>
        <p:sp>
          <p:nvSpPr>
            <p:cNvPr id="2262" name="Google Shape;2262;p48"/>
            <p:cNvSpPr/>
            <p:nvPr/>
          </p:nvSpPr>
          <p:spPr>
            <a:xfrm>
              <a:off x="6121392" y="3555490"/>
              <a:ext cx="243672" cy="243638"/>
            </a:xfrm>
            <a:custGeom>
              <a:avLst/>
              <a:gdLst/>
              <a:ahLst/>
              <a:cxnLst/>
              <a:rect l="l" t="t" r="r" b="b"/>
              <a:pathLst>
                <a:path w="7229" h="7228" extrusionOk="0">
                  <a:moveTo>
                    <a:pt x="3615" y="0"/>
                  </a:moveTo>
                  <a:cubicBezTo>
                    <a:pt x="1620" y="0"/>
                    <a:pt x="1" y="1619"/>
                    <a:pt x="1" y="3615"/>
                  </a:cubicBezTo>
                  <a:cubicBezTo>
                    <a:pt x="1" y="5610"/>
                    <a:pt x="1620" y="7228"/>
                    <a:pt x="3615" y="7228"/>
                  </a:cubicBezTo>
                  <a:cubicBezTo>
                    <a:pt x="5611" y="7228"/>
                    <a:pt x="7228" y="5610"/>
                    <a:pt x="7228" y="3615"/>
                  </a:cubicBezTo>
                  <a:cubicBezTo>
                    <a:pt x="7228" y="1619"/>
                    <a:pt x="5611" y="0"/>
                    <a:pt x="3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8"/>
            <p:cNvSpPr/>
            <p:nvPr/>
          </p:nvSpPr>
          <p:spPr>
            <a:xfrm>
              <a:off x="6133089" y="3583029"/>
              <a:ext cx="220346" cy="110190"/>
            </a:xfrm>
            <a:custGeom>
              <a:avLst/>
              <a:gdLst/>
              <a:ahLst/>
              <a:cxnLst/>
              <a:rect l="l" t="t" r="r" b="b"/>
              <a:pathLst>
                <a:path w="6537" h="3269" extrusionOk="0">
                  <a:moveTo>
                    <a:pt x="3268" y="1"/>
                  </a:moveTo>
                  <a:cubicBezTo>
                    <a:pt x="1462" y="1"/>
                    <a:pt x="0" y="1464"/>
                    <a:pt x="0" y="3269"/>
                  </a:cubicBezTo>
                  <a:lnTo>
                    <a:pt x="6536" y="3269"/>
                  </a:lnTo>
                  <a:cubicBezTo>
                    <a:pt x="6536" y="1464"/>
                    <a:pt x="5073" y="1"/>
                    <a:pt x="3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8"/>
            <p:cNvSpPr/>
            <p:nvPr/>
          </p:nvSpPr>
          <p:spPr>
            <a:xfrm>
              <a:off x="6123954" y="3683782"/>
              <a:ext cx="47359" cy="46011"/>
            </a:xfrm>
            <a:custGeom>
              <a:avLst/>
              <a:gdLst/>
              <a:ahLst/>
              <a:cxnLst/>
              <a:rect l="l" t="t" r="r" b="b"/>
              <a:pathLst>
                <a:path w="1405" h="1365" extrusionOk="0">
                  <a:moveTo>
                    <a:pt x="702" y="1"/>
                  </a:moveTo>
                  <a:cubicBezTo>
                    <a:pt x="343" y="1"/>
                    <a:pt x="42" y="282"/>
                    <a:pt x="22" y="646"/>
                  </a:cubicBezTo>
                  <a:cubicBezTo>
                    <a:pt x="1" y="1021"/>
                    <a:pt x="289" y="1343"/>
                    <a:pt x="665" y="1363"/>
                  </a:cubicBezTo>
                  <a:cubicBezTo>
                    <a:pt x="678" y="1364"/>
                    <a:pt x="690" y="1365"/>
                    <a:pt x="703" y="1365"/>
                  </a:cubicBezTo>
                  <a:cubicBezTo>
                    <a:pt x="1063" y="1365"/>
                    <a:pt x="1363" y="1084"/>
                    <a:pt x="1384" y="721"/>
                  </a:cubicBezTo>
                  <a:cubicBezTo>
                    <a:pt x="1405" y="344"/>
                    <a:pt x="1118" y="23"/>
                    <a:pt x="741" y="2"/>
                  </a:cubicBezTo>
                  <a:cubicBezTo>
                    <a:pt x="728" y="1"/>
                    <a:pt x="715" y="1"/>
                    <a:pt x="702"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8"/>
            <p:cNvSpPr/>
            <p:nvPr/>
          </p:nvSpPr>
          <p:spPr>
            <a:xfrm>
              <a:off x="6315989" y="3683984"/>
              <a:ext cx="46011" cy="46011"/>
            </a:xfrm>
            <a:custGeom>
              <a:avLst/>
              <a:gdLst/>
              <a:ahLst/>
              <a:cxnLst/>
              <a:rect l="l" t="t" r="r" b="b"/>
              <a:pathLst>
                <a:path w="1365" h="1365" extrusionOk="0">
                  <a:moveTo>
                    <a:pt x="683" y="0"/>
                  </a:moveTo>
                  <a:cubicBezTo>
                    <a:pt x="306" y="0"/>
                    <a:pt x="1" y="307"/>
                    <a:pt x="1" y="683"/>
                  </a:cubicBezTo>
                  <a:cubicBezTo>
                    <a:pt x="1" y="1060"/>
                    <a:pt x="306" y="1365"/>
                    <a:pt x="683" y="1365"/>
                  </a:cubicBezTo>
                  <a:cubicBezTo>
                    <a:pt x="1059" y="1365"/>
                    <a:pt x="1364" y="1060"/>
                    <a:pt x="1364" y="683"/>
                  </a:cubicBezTo>
                  <a:cubicBezTo>
                    <a:pt x="1364" y="307"/>
                    <a:pt x="1059" y="0"/>
                    <a:pt x="68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8"/>
            <p:cNvSpPr/>
            <p:nvPr/>
          </p:nvSpPr>
          <p:spPr>
            <a:xfrm>
              <a:off x="6121662" y="3810253"/>
              <a:ext cx="48910" cy="67786"/>
            </a:xfrm>
            <a:custGeom>
              <a:avLst/>
              <a:gdLst/>
              <a:ahLst/>
              <a:cxnLst/>
              <a:rect l="l" t="t" r="r" b="b"/>
              <a:pathLst>
                <a:path w="1451" h="2011" extrusionOk="0">
                  <a:moveTo>
                    <a:pt x="1450" y="0"/>
                  </a:moveTo>
                  <a:cubicBezTo>
                    <a:pt x="199" y="199"/>
                    <a:pt x="21" y="1319"/>
                    <a:pt x="5" y="1796"/>
                  </a:cubicBezTo>
                  <a:cubicBezTo>
                    <a:pt x="0" y="1914"/>
                    <a:pt x="94" y="2011"/>
                    <a:pt x="212" y="2011"/>
                  </a:cubicBezTo>
                  <a:lnTo>
                    <a:pt x="1450" y="2011"/>
                  </a:lnTo>
                  <a:lnTo>
                    <a:pt x="145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8"/>
            <p:cNvSpPr/>
            <p:nvPr/>
          </p:nvSpPr>
          <p:spPr>
            <a:xfrm>
              <a:off x="6315888" y="3810253"/>
              <a:ext cx="48910" cy="67786"/>
            </a:xfrm>
            <a:custGeom>
              <a:avLst/>
              <a:gdLst/>
              <a:ahLst/>
              <a:cxnLst/>
              <a:rect l="l" t="t" r="r" b="b"/>
              <a:pathLst>
                <a:path w="1451" h="2011" extrusionOk="0">
                  <a:moveTo>
                    <a:pt x="1" y="0"/>
                  </a:moveTo>
                  <a:lnTo>
                    <a:pt x="1" y="2011"/>
                  </a:lnTo>
                  <a:lnTo>
                    <a:pt x="1240" y="2011"/>
                  </a:lnTo>
                  <a:cubicBezTo>
                    <a:pt x="1358" y="2011"/>
                    <a:pt x="1451" y="1914"/>
                    <a:pt x="1448" y="1796"/>
                  </a:cubicBezTo>
                  <a:cubicBezTo>
                    <a:pt x="1431" y="1319"/>
                    <a:pt x="1254" y="199"/>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8"/>
            <p:cNvSpPr/>
            <p:nvPr/>
          </p:nvSpPr>
          <p:spPr>
            <a:xfrm>
              <a:off x="6143775" y="3778602"/>
              <a:ext cx="198975" cy="99505"/>
            </a:xfrm>
            <a:custGeom>
              <a:avLst/>
              <a:gdLst/>
              <a:ahLst/>
              <a:cxnLst/>
              <a:rect l="l" t="t" r="r" b="b"/>
              <a:pathLst>
                <a:path w="5903" h="2952" extrusionOk="0">
                  <a:moveTo>
                    <a:pt x="2951" y="0"/>
                  </a:moveTo>
                  <a:cubicBezTo>
                    <a:pt x="1322" y="0"/>
                    <a:pt x="0" y="1322"/>
                    <a:pt x="0" y="2951"/>
                  </a:cubicBezTo>
                  <a:lnTo>
                    <a:pt x="5902" y="2951"/>
                  </a:lnTo>
                  <a:cubicBezTo>
                    <a:pt x="5902" y="1322"/>
                    <a:pt x="4581" y="0"/>
                    <a:pt x="2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8"/>
            <p:cNvSpPr/>
            <p:nvPr/>
          </p:nvSpPr>
          <p:spPr>
            <a:xfrm>
              <a:off x="6183820" y="3785849"/>
              <a:ext cx="118954" cy="72471"/>
            </a:xfrm>
            <a:custGeom>
              <a:avLst/>
              <a:gdLst/>
              <a:ahLst/>
              <a:cxnLst/>
              <a:rect l="l" t="t" r="r" b="b"/>
              <a:pathLst>
                <a:path w="3529" h="2150" extrusionOk="0">
                  <a:moveTo>
                    <a:pt x="1" y="1"/>
                  </a:moveTo>
                  <a:lnTo>
                    <a:pt x="1517" y="2025"/>
                  </a:lnTo>
                  <a:cubicBezTo>
                    <a:pt x="1578" y="2108"/>
                    <a:pt x="1671" y="2149"/>
                    <a:pt x="1764" y="2149"/>
                  </a:cubicBezTo>
                  <a:cubicBezTo>
                    <a:pt x="1857" y="2149"/>
                    <a:pt x="1951" y="2108"/>
                    <a:pt x="2013" y="2025"/>
                  </a:cubicBezTo>
                  <a:lnTo>
                    <a:pt x="3529" y="1"/>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8"/>
            <p:cNvSpPr/>
            <p:nvPr/>
          </p:nvSpPr>
          <p:spPr>
            <a:xfrm>
              <a:off x="6147516" y="3597456"/>
              <a:ext cx="191492" cy="221121"/>
            </a:xfrm>
            <a:custGeom>
              <a:avLst/>
              <a:gdLst/>
              <a:ahLst/>
              <a:cxnLst/>
              <a:rect l="l" t="t" r="r" b="b"/>
              <a:pathLst>
                <a:path w="5681" h="6560" extrusionOk="0">
                  <a:moveTo>
                    <a:pt x="2840" y="0"/>
                  </a:moveTo>
                  <a:cubicBezTo>
                    <a:pt x="1272" y="0"/>
                    <a:pt x="0" y="1271"/>
                    <a:pt x="0" y="2841"/>
                  </a:cubicBezTo>
                  <a:lnTo>
                    <a:pt x="0" y="3720"/>
                  </a:lnTo>
                  <a:cubicBezTo>
                    <a:pt x="0" y="5286"/>
                    <a:pt x="1271" y="6560"/>
                    <a:pt x="2840" y="6560"/>
                  </a:cubicBezTo>
                  <a:cubicBezTo>
                    <a:pt x="4408" y="6560"/>
                    <a:pt x="5681" y="5289"/>
                    <a:pt x="5681" y="3720"/>
                  </a:cubicBezTo>
                  <a:lnTo>
                    <a:pt x="5681" y="2841"/>
                  </a:lnTo>
                  <a:cubicBezTo>
                    <a:pt x="5681" y="1271"/>
                    <a:pt x="4408" y="0"/>
                    <a:pt x="28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8"/>
            <p:cNvSpPr/>
            <p:nvPr/>
          </p:nvSpPr>
          <p:spPr>
            <a:xfrm>
              <a:off x="6173539" y="3685130"/>
              <a:ext cx="9506" cy="23764"/>
            </a:xfrm>
            <a:custGeom>
              <a:avLst/>
              <a:gdLst/>
              <a:ahLst/>
              <a:cxnLst/>
              <a:rect l="l" t="t" r="r" b="b"/>
              <a:pathLst>
                <a:path w="282" h="705" extrusionOk="0">
                  <a:moveTo>
                    <a:pt x="141" y="1"/>
                  </a:moveTo>
                  <a:cubicBezTo>
                    <a:pt x="65" y="1"/>
                    <a:pt x="1" y="65"/>
                    <a:pt x="1" y="141"/>
                  </a:cubicBezTo>
                  <a:lnTo>
                    <a:pt x="1" y="566"/>
                  </a:lnTo>
                  <a:cubicBezTo>
                    <a:pt x="1" y="642"/>
                    <a:pt x="65" y="705"/>
                    <a:pt x="141" y="705"/>
                  </a:cubicBezTo>
                  <a:cubicBezTo>
                    <a:pt x="218" y="705"/>
                    <a:pt x="282" y="643"/>
                    <a:pt x="282" y="566"/>
                  </a:cubicBezTo>
                  <a:lnTo>
                    <a:pt x="282" y="141"/>
                  </a:lnTo>
                  <a:cubicBezTo>
                    <a:pt x="282" y="65"/>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8"/>
            <p:cNvSpPr/>
            <p:nvPr/>
          </p:nvSpPr>
          <p:spPr>
            <a:xfrm>
              <a:off x="6303517" y="3685130"/>
              <a:ext cx="9506" cy="23764"/>
            </a:xfrm>
            <a:custGeom>
              <a:avLst/>
              <a:gdLst/>
              <a:ahLst/>
              <a:cxnLst/>
              <a:rect l="l" t="t" r="r" b="b"/>
              <a:pathLst>
                <a:path w="282" h="705" extrusionOk="0">
                  <a:moveTo>
                    <a:pt x="141" y="1"/>
                  </a:moveTo>
                  <a:cubicBezTo>
                    <a:pt x="63" y="1"/>
                    <a:pt x="0" y="65"/>
                    <a:pt x="0" y="141"/>
                  </a:cubicBezTo>
                  <a:lnTo>
                    <a:pt x="0" y="566"/>
                  </a:lnTo>
                  <a:cubicBezTo>
                    <a:pt x="0" y="642"/>
                    <a:pt x="63" y="705"/>
                    <a:pt x="141" y="705"/>
                  </a:cubicBezTo>
                  <a:cubicBezTo>
                    <a:pt x="217" y="705"/>
                    <a:pt x="281" y="643"/>
                    <a:pt x="281" y="566"/>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8"/>
            <p:cNvSpPr/>
            <p:nvPr/>
          </p:nvSpPr>
          <p:spPr>
            <a:xfrm>
              <a:off x="6163932" y="3719310"/>
              <a:ext cx="28752" cy="9438"/>
            </a:xfrm>
            <a:custGeom>
              <a:avLst/>
              <a:gdLst/>
              <a:ahLst/>
              <a:cxnLst/>
              <a:rect l="l" t="t" r="r" b="b"/>
              <a:pathLst>
                <a:path w="853" h="280" extrusionOk="0">
                  <a:moveTo>
                    <a:pt x="141" y="0"/>
                  </a:moveTo>
                  <a:cubicBezTo>
                    <a:pt x="63" y="0"/>
                    <a:pt x="0" y="63"/>
                    <a:pt x="0" y="139"/>
                  </a:cubicBezTo>
                  <a:cubicBezTo>
                    <a:pt x="0" y="217"/>
                    <a:pt x="63" y="280"/>
                    <a:pt x="141" y="280"/>
                  </a:cubicBezTo>
                  <a:lnTo>
                    <a:pt x="712" y="280"/>
                  </a:lnTo>
                  <a:cubicBezTo>
                    <a:pt x="790" y="280"/>
                    <a:pt x="852" y="217"/>
                    <a:pt x="852" y="139"/>
                  </a:cubicBezTo>
                  <a:cubicBezTo>
                    <a:pt x="852" y="63"/>
                    <a:pt x="790"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8"/>
            <p:cNvSpPr/>
            <p:nvPr/>
          </p:nvSpPr>
          <p:spPr>
            <a:xfrm>
              <a:off x="6293843" y="3719310"/>
              <a:ext cx="28752" cy="9438"/>
            </a:xfrm>
            <a:custGeom>
              <a:avLst/>
              <a:gdLst/>
              <a:ahLst/>
              <a:cxnLst/>
              <a:rect l="l" t="t" r="r" b="b"/>
              <a:pathLst>
                <a:path w="853" h="280" extrusionOk="0">
                  <a:moveTo>
                    <a:pt x="139" y="0"/>
                  </a:moveTo>
                  <a:cubicBezTo>
                    <a:pt x="63" y="0"/>
                    <a:pt x="0" y="63"/>
                    <a:pt x="0" y="139"/>
                  </a:cubicBezTo>
                  <a:cubicBezTo>
                    <a:pt x="0" y="217"/>
                    <a:pt x="63" y="280"/>
                    <a:pt x="139" y="280"/>
                  </a:cubicBezTo>
                  <a:lnTo>
                    <a:pt x="712" y="280"/>
                  </a:lnTo>
                  <a:cubicBezTo>
                    <a:pt x="789" y="280"/>
                    <a:pt x="852" y="217"/>
                    <a:pt x="852" y="139"/>
                  </a:cubicBezTo>
                  <a:cubicBezTo>
                    <a:pt x="852" y="63"/>
                    <a:pt x="788" y="0"/>
                    <a:pt x="7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8"/>
            <p:cNvSpPr/>
            <p:nvPr/>
          </p:nvSpPr>
          <p:spPr>
            <a:xfrm>
              <a:off x="6226663" y="3713782"/>
              <a:ext cx="33236" cy="15168"/>
            </a:xfrm>
            <a:custGeom>
              <a:avLst/>
              <a:gdLst/>
              <a:ahLst/>
              <a:cxnLst/>
              <a:rect l="l" t="t" r="r" b="b"/>
              <a:pathLst>
                <a:path w="986" h="450" extrusionOk="0">
                  <a:moveTo>
                    <a:pt x="160" y="1"/>
                  </a:moveTo>
                  <a:cubicBezTo>
                    <a:pt x="131" y="1"/>
                    <a:pt x="102" y="10"/>
                    <a:pt x="77" y="29"/>
                  </a:cubicBezTo>
                  <a:cubicBezTo>
                    <a:pt x="14" y="76"/>
                    <a:pt x="0" y="164"/>
                    <a:pt x="47" y="225"/>
                  </a:cubicBezTo>
                  <a:cubicBezTo>
                    <a:pt x="151" y="366"/>
                    <a:pt x="319" y="450"/>
                    <a:pt x="492" y="450"/>
                  </a:cubicBezTo>
                  <a:cubicBezTo>
                    <a:pt x="666" y="450"/>
                    <a:pt x="832" y="366"/>
                    <a:pt x="941" y="225"/>
                  </a:cubicBezTo>
                  <a:cubicBezTo>
                    <a:pt x="986" y="164"/>
                    <a:pt x="972" y="76"/>
                    <a:pt x="911" y="29"/>
                  </a:cubicBezTo>
                  <a:cubicBezTo>
                    <a:pt x="886" y="11"/>
                    <a:pt x="857" y="3"/>
                    <a:pt x="828" y="3"/>
                  </a:cubicBezTo>
                  <a:cubicBezTo>
                    <a:pt x="785" y="3"/>
                    <a:pt x="743" y="22"/>
                    <a:pt x="715" y="59"/>
                  </a:cubicBezTo>
                  <a:cubicBezTo>
                    <a:pt x="663" y="130"/>
                    <a:pt x="582" y="172"/>
                    <a:pt x="494" y="172"/>
                  </a:cubicBezTo>
                  <a:cubicBezTo>
                    <a:pt x="406" y="172"/>
                    <a:pt x="326" y="130"/>
                    <a:pt x="274" y="59"/>
                  </a:cubicBezTo>
                  <a:cubicBezTo>
                    <a:pt x="246"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8"/>
            <p:cNvSpPr/>
            <p:nvPr/>
          </p:nvSpPr>
          <p:spPr>
            <a:xfrm>
              <a:off x="6150786" y="3597456"/>
              <a:ext cx="185560" cy="75303"/>
            </a:xfrm>
            <a:custGeom>
              <a:avLst/>
              <a:gdLst/>
              <a:ahLst/>
              <a:cxnLst/>
              <a:rect l="l" t="t" r="r" b="b"/>
              <a:pathLst>
                <a:path w="5505" h="2234" extrusionOk="0">
                  <a:moveTo>
                    <a:pt x="2743" y="0"/>
                  </a:moveTo>
                  <a:cubicBezTo>
                    <a:pt x="1429" y="0"/>
                    <a:pt x="323" y="894"/>
                    <a:pt x="0" y="2107"/>
                  </a:cubicBezTo>
                  <a:cubicBezTo>
                    <a:pt x="631" y="1875"/>
                    <a:pt x="1078" y="1549"/>
                    <a:pt x="1375" y="1225"/>
                  </a:cubicBezTo>
                  <a:cubicBezTo>
                    <a:pt x="1999" y="1747"/>
                    <a:pt x="3102" y="2233"/>
                    <a:pt x="4617" y="2233"/>
                  </a:cubicBezTo>
                  <a:cubicBezTo>
                    <a:pt x="4898" y="2233"/>
                    <a:pt x="5194" y="2217"/>
                    <a:pt x="5504" y="2180"/>
                  </a:cubicBezTo>
                  <a:cubicBezTo>
                    <a:pt x="5208" y="929"/>
                    <a:pt x="4084" y="0"/>
                    <a:pt x="2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8"/>
            <p:cNvSpPr/>
            <p:nvPr/>
          </p:nvSpPr>
          <p:spPr>
            <a:xfrm>
              <a:off x="6226697" y="3614445"/>
              <a:ext cx="104695" cy="43011"/>
            </a:xfrm>
            <a:custGeom>
              <a:avLst/>
              <a:gdLst/>
              <a:ahLst/>
              <a:cxnLst/>
              <a:rect l="l" t="t" r="r" b="b"/>
              <a:pathLst>
                <a:path w="3106" h="1276" extrusionOk="0">
                  <a:moveTo>
                    <a:pt x="1039" y="1"/>
                  </a:moveTo>
                  <a:cubicBezTo>
                    <a:pt x="994" y="1"/>
                    <a:pt x="951" y="22"/>
                    <a:pt x="925" y="62"/>
                  </a:cubicBezTo>
                  <a:cubicBezTo>
                    <a:pt x="881" y="124"/>
                    <a:pt x="898" y="212"/>
                    <a:pt x="962" y="256"/>
                  </a:cubicBezTo>
                  <a:cubicBezTo>
                    <a:pt x="1106" y="355"/>
                    <a:pt x="1473" y="497"/>
                    <a:pt x="1870" y="565"/>
                  </a:cubicBezTo>
                  <a:cubicBezTo>
                    <a:pt x="2006" y="589"/>
                    <a:pt x="2167" y="607"/>
                    <a:pt x="2333" y="607"/>
                  </a:cubicBezTo>
                  <a:cubicBezTo>
                    <a:pt x="2459" y="607"/>
                    <a:pt x="2587" y="597"/>
                    <a:pt x="2714" y="571"/>
                  </a:cubicBezTo>
                  <a:cubicBezTo>
                    <a:pt x="2644" y="482"/>
                    <a:pt x="2569" y="398"/>
                    <a:pt x="2488" y="319"/>
                  </a:cubicBezTo>
                  <a:cubicBezTo>
                    <a:pt x="2439" y="322"/>
                    <a:pt x="2389" y="324"/>
                    <a:pt x="2338" y="324"/>
                  </a:cubicBezTo>
                  <a:cubicBezTo>
                    <a:pt x="1805" y="324"/>
                    <a:pt x="1258" y="121"/>
                    <a:pt x="1119" y="26"/>
                  </a:cubicBezTo>
                  <a:cubicBezTo>
                    <a:pt x="1094" y="9"/>
                    <a:pt x="1066" y="1"/>
                    <a:pt x="1039" y="1"/>
                  </a:cubicBezTo>
                  <a:close/>
                  <a:moveTo>
                    <a:pt x="160" y="358"/>
                  </a:moveTo>
                  <a:cubicBezTo>
                    <a:pt x="115" y="358"/>
                    <a:pt x="71" y="380"/>
                    <a:pt x="44" y="420"/>
                  </a:cubicBezTo>
                  <a:cubicBezTo>
                    <a:pt x="1" y="485"/>
                    <a:pt x="16" y="571"/>
                    <a:pt x="82" y="615"/>
                  </a:cubicBezTo>
                  <a:cubicBezTo>
                    <a:pt x="532" y="923"/>
                    <a:pt x="1436" y="1275"/>
                    <a:pt x="2436" y="1275"/>
                  </a:cubicBezTo>
                  <a:cubicBezTo>
                    <a:pt x="2657" y="1275"/>
                    <a:pt x="2882" y="1259"/>
                    <a:pt x="3106" y="1220"/>
                  </a:cubicBezTo>
                  <a:cubicBezTo>
                    <a:pt x="3064" y="1130"/>
                    <a:pt x="3021" y="1042"/>
                    <a:pt x="2974" y="955"/>
                  </a:cubicBezTo>
                  <a:cubicBezTo>
                    <a:pt x="2789" y="983"/>
                    <a:pt x="2605" y="995"/>
                    <a:pt x="2424" y="995"/>
                  </a:cubicBezTo>
                  <a:cubicBezTo>
                    <a:pt x="1496" y="995"/>
                    <a:pt x="657" y="668"/>
                    <a:pt x="239" y="383"/>
                  </a:cubicBezTo>
                  <a:cubicBezTo>
                    <a:pt x="215" y="366"/>
                    <a:pt x="187" y="358"/>
                    <a:pt x="160" y="358"/>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 name="Google Shape;2280;p48"/>
          <p:cNvGrpSpPr/>
          <p:nvPr/>
        </p:nvGrpSpPr>
        <p:grpSpPr>
          <a:xfrm>
            <a:off x="5413825" y="3555591"/>
            <a:ext cx="303642" cy="322515"/>
            <a:chOff x="5413825" y="3555591"/>
            <a:chExt cx="303642" cy="322515"/>
          </a:xfrm>
        </p:grpSpPr>
        <p:sp>
          <p:nvSpPr>
            <p:cNvPr id="2281" name="Google Shape;2281;p48"/>
            <p:cNvSpPr/>
            <p:nvPr/>
          </p:nvSpPr>
          <p:spPr>
            <a:xfrm>
              <a:off x="5437623" y="3806478"/>
              <a:ext cx="51674" cy="71628"/>
            </a:xfrm>
            <a:custGeom>
              <a:avLst/>
              <a:gdLst/>
              <a:ahLst/>
              <a:cxnLst/>
              <a:rect l="l" t="t" r="r" b="b"/>
              <a:pathLst>
                <a:path w="1533" h="2125" extrusionOk="0">
                  <a:moveTo>
                    <a:pt x="1531" y="0"/>
                  </a:moveTo>
                  <a:cubicBezTo>
                    <a:pt x="210" y="211"/>
                    <a:pt x="23" y="1393"/>
                    <a:pt x="5" y="1896"/>
                  </a:cubicBezTo>
                  <a:cubicBezTo>
                    <a:pt x="0" y="2021"/>
                    <a:pt x="100" y="2124"/>
                    <a:pt x="225" y="2124"/>
                  </a:cubicBezTo>
                  <a:lnTo>
                    <a:pt x="1533" y="2124"/>
                  </a:lnTo>
                  <a:lnTo>
                    <a:pt x="15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8"/>
            <p:cNvSpPr/>
            <p:nvPr/>
          </p:nvSpPr>
          <p:spPr>
            <a:xfrm>
              <a:off x="5642636" y="3806478"/>
              <a:ext cx="51707" cy="71628"/>
            </a:xfrm>
            <a:custGeom>
              <a:avLst/>
              <a:gdLst/>
              <a:ahLst/>
              <a:cxnLst/>
              <a:rect l="l" t="t" r="r" b="b"/>
              <a:pathLst>
                <a:path w="1534" h="2125" extrusionOk="0">
                  <a:moveTo>
                    <a:pt x="1" y="0"/>
                  </a:moveTo>
                  <a:lnTo>
                    <a:pt x="1" y="2124"/>
                  </a:lnTo>
                  <a:lnTo>
                    <a:pt x="1309" y="2124"/>
                  </a:lnTo>
                  <a:cubicBezTo>
                    <a:pt x="1435" y="2124"/>
                    <a:pt x="1533" y="2021"/>
                    <a:pt x="1530" y="1896"/>
                  </a:cubicBezTo>
                  <a:cubicBezTo>
                    <a:pt x="1511" y="1393"/>
                    <a:pt x="1324" y="211"/>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8"/>
            <p:cNvSpPr/>
            <p:nvPr/>
          </p:nvSpPr>
          <p:spPr>
            <a:xfrm>
              <a:off x="5460949" y="3773074"/>
              <a:ext cx="209998" cy="105033"/>
            </a:xfrm>
            <a:custGeom>
              <a:avLst/>
              <a:gdLst/>
              <a:ahLst/>
              <a:cxnLst/>
              <a:rect l="l" t="t" r="r" b="b"/>
              <a:pathLst>
                <a:path w="6230" h="3116" extrusionOk="0">
                  <a:moveTo>
                    <a:pt x="3116" y="0"/>
                  </a:moveTo>
                  <a:cubicBezTo>
                    <a:pt x="1394" y="0"/>
                    <a:pt x="0" y="1395"/>
                    <a:pt x="0" y="3115"/>
                  </a:cubicBezTo>
                  <a:lnTo>
                    <a:pt x="6230" y="3115"/>
                  </a:lnTo>
                  <a:cubicBezTo>
                    <a:pt x="6230" y="1396"/>
                    <a:pt x="4836" y="0"/>
                    <a:pt x="3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8"/>
            <p:cNvSpPr/>
            <p:nvPr/>
          </p:nvSpPr>
          <p:spPr>
            <a:xfrm>
              <a:off x="5413825" y="3663355"/>
              <a:ext cx="58247" cy="57235"/>
            </a:xfrm>
            <a:custGeom>
              <a:avLst/>
              <a:gdLst/>
              <a:ahLst/>
              <a:cxnLst/>
              <a:rect l="l" t="t" r="r" b="b"/>
              <a:pathLst>
                <a:path w="1728" h="1698" extrusionOk="0">
                  <a:moveTo>
                    <a:pt x="864" y="0"/>
                  </a:moveTo>
                  <a:cubicBezTo>
                    <a:pt x="408" y="0"/>
                    <a:pt x="32" y="361"/>
                    <a:pt x="16" y="820"/>
                  </a:cubicBezTo>
                  <a:cubicBezTo>
                    <a:pt x="1" y="1289"/>
                    <a:pt x="367" y="1681"/>
                    <a:pt x="836" y="1697"/>
                  </a:cubicBezTo>
                  <a:cubicBezTo>
                    <a:pt x="846" y="1698"/>
                    <a:pt x="855" y="1698"/>
                    <a:pt x="864" y="1698"/>
                  </a:cubicBezTo>
                  <a:cubicBezTo>
                    <a:pt x="1320" y="1698"/>
                    <a:pt x="1696" y="1335"/>
                    <a:pt x="1712" y="877"/>
                  </a:cubicBezTo>
                  <a:cubicBezTo>
                    <a:pt x="1727" y="409"/>
                    <a:pt x="1361" y="17"/>
                    <a:pt x="892" y="1"/>
                  </a:cubicBezTo>
                  <a:cubicBezTo>
                    <a:pt x="882" y="0"/>
                    <a:pt x="873" y="0"/>
                    <a:pt x="86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8"/>
            <p:cNvSpPr/>
            <p:nvPr/>
          </p:nvSpPr>
          <p:spPr>
            <a:xfrm>
              <a:off x="5660232" y="3663119"/>
              <a:ext cx="57235" cy="57202"/>
            </a:xfrm>
            <a:custGeom>
              <a:avLst/>
              <a:gdLst/>
              <a:ahLst/>
              <a:cxnLst/>
              <a:rect l="l" t="t" r="r" b="b"/>
              <a:pathLst>
                <a:path w="1698" h="1697" extrusionOk="0">
                  <a:moveTo>
                    <a:pt x="848" y="0"/>
                  </a:moveTo>
                  <a:cubicBezTo>
                    <a:pt x="380" y="0"/>
                    <a:pt x="1" y="380"/>
                    <a:pt x="1" y="848"/>
                  </a:cubicBezTo>
                  <a:cubicBezTo>
                    <a:pt x="1" y="1316"/>
                    <a:pt x="380" y="1697"/>
                    <a:pt x="848" y="1697"/>
                  </a:cubicBezTo>
                  <a:cubicBezTo>
                    <a:pt x="1318" y="1697"/>
                    <a:pt x="1697" y="1316"/>
                    <a:pt x="1697" y="848"/>
                  </a:cubicBezTo>
                  <a:cubicBezTo>
                    <a:pt x="1697" y="380"/>
                    <a:pt x="1318" y="0"/>
                    <a:pt x="8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8"/>
            <p:cNvSpPr/>
            <p:nvPr/>
          </p:nvSpPr>
          <p:spPr>
            <a:xfrm>
              <a:off x="5443151" y="3568872"/>
              <a:ext cx="245694" cy="245694"/>
            </a:xfrm>
            <a:custGeom>
              <a:avLst/>
              <a:gdLst/>
              <a:ahLst/>
              <a:cxnLst/>
              <a:rect l="l" t="t" r="r" b="b"/>
              <a:pathLst>
                <a:path w="7289" h="7289" extrusionOk="0">
                  <a:moveTo>
                    <a:pt x="3645" y="1"/>
                  </a:moveTo>
                  <a:cubicBezTo>
                    <a:pt x="1633" y="1"/>
                    <a:pt x="1" y="1632"/>
                    <a:pt x="1" y="3644"/>
                  </a:cubicBezTo>
                  <a:cubicBezTo>
                    <a:pt x="1" y="5656"/>
                    <a:pt x="1633" y="7288"/>
                    <a:pt x="3645" y="7288"/>
                  </a:cubicBezTo>
                  <a:cubicBezTo>
                    <a:pt x="5657" y="7288"/>
                    <a:pt x="7288" y="5656"/>
                    <a:pt x="7288" y="3644"/>
                  </a:cubicBezTo>
                  <a:cubicBezTo>
                    <a:pt x="7288" y="1632"/>
                    <a:pt x="5657" y="1"/>
                    <a:pt x="364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8"/>
            <p:cNvSpPr/>
            <p:nvPr/>
          </p:nvSpPr>
          <p:spPr>
            <a:xfrm>
              <a:off x="5443151" y="3650310"/>
              <a:ext cx="245694" cy="45269"/>
            </a:xfrm>
            <a:custGeom>
              <a:avLst/>
              <a:gdLst/>
              <a:ahLst/>
              <a:cxnLst/>
              <a:rect l="l" t="t" r="r" b="b"/>
              <a:pathLst>
                <a:path w="7289" h="1343" extrusionOk="0">
                  <a:moveTo>
                    <a:pt x="215" y="1"/>
                  </a:moveTo>
                  <a:cubicBezTo>
                    <a:pt x="76" y="383"/>
                    <a:pt x="1" y="799"/>
                    <a:pt x="1" y="1228"/>
                  </a:cubicBezTo>
                  <a:cubicBezTo>
                    <a:pt x="1" y="1267"/>
                    <a:pt x="1" y="1306"/>
                    <a:pt x="4" y="1343"/>
                  </a:cubicBezTo>
                  <a:lnTo>
                    <a:pt x="7287" y="1343"/>
                  </a:lnTo>
                  <a:cubicBezTo>
                    <a:pt x="7288" y="1304"/>
                    <a:pt x="7288" y="1267"/>
                    <a:pt x="7288" y="1228"/>
                  </a:cubicBezTo>
                  <a:cubicBezTo>
                    <a:pt x="7288" y="799"/>
                    <a:pt x="7212" y="385"/>
                    <a:pt x="7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8"/>
            <p:cNvSpPr/>
            <p:nvPr/>
          </p:nvSpPr>
          <p:spPr>
            <a:xfrm>
              <a:off x="5486736" y="3660692"/>
              <a:ext cx="9506" cy="24438"/>
            </a:xfrm>
            <a:custGeom>
              <a:avLst/>
              <a:gdLst/>
              <a:ahLst/>
              <a:cxnLst/>
              <a:rect l="l" t="t" r="r" b="b"/>
              <a:pathLst>
                <a:path w="282" h="725" extrusionOk="0">
                  <a:moveTo>
                    <a:pt x="141" y="1"/>
                  </a:moveTo>
                  <a:cubicBezTo>
                    <a:pt x="65" y="1"/>
                    <a:pt x="1" y="65"/>
                    <a:pt x="1" y="141"/>
                  </a:cubicBezTo>
                  <a:lnTo>
                    <a:pt x="1" y="584"/>
                  </a:lnTo>
                  <a:cubicBezTo>
                    <a:pt x="1" y="660"/>
                    <a:pt x="65" y="724"/>
                    <a:pt x="141" y="724"/>
                  </a:cubicBezTo>
                  <a:cubicBezTo>
                    <a:pt x="221" y="724"/>
                    <a:pt x="282" y="660"/>
                    <a:pt x="282" y="584"/>
                  </a:cubicBezTo>
                  <a:lnTo>
                    <a:pt x="282" y="141"/>
                  </a:lnTo>
                  <a:cubicBezTo>
                    <a:pt x="282" y="65"/>
                    <a:pt x="218"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8"/>
            <p:cNvSpPr/>
            <p:nvPr/>
          </p:nvSpPr>
          <p:spPr>
            <a:xfrm>
              <a:off x="5635759" y="3660692"/>
              <a:ext cx="9438" cy="24438"/>
            </a:xfrm>
            <a:custGeom>
              <a:avLst/>
              <a:gdLst/>
              <a:ahLst/>
              <a:cxnLst/>
              <a:rect l="l" t="t" r="r" b="b"/>
              <a:pathLst>
                <a:path w="280" h="725" extrusionOk="0">
                  <a:moveTo>
                    <a:pt x="139" y="1"/>
                  </a:moveTo>
                  <a:cubicBezTo>
                    <a:pt x="63" y="1"/>
                    <a:pt x="0" y="65"/>
                    <a:pt x="0" y="141"/>
                  </a:cubicBezTo>
                  <a:lnTo>
                    <a:pt x="0" y="584"/>
                  </a:lnTo>
                  <a:cubicBezTo>
                    <a:pt x="0" y="660"/>
                    <a:pt x="63" y="724"/>
                    <a:pt x="139" y="724"/>
                  </a:cubicBezTo>
                  <a:cubicBezTo>
                    <a:pt x="215" y="724"/>
                    <a:pt x="280" y="660"/>
                    <a:pt x="280" y="584"/>
                  </a:cubicBezTo>
                  <a:lnTo>
                    <a:pt x="280" y="141"/>
                  </a:lnTo>
                  <a:cubicBezTo>
                    <a:pt x="280" y="65"/>
                    <a:pt x="21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8"/>
            <p:cNvSpPr/>
            <p:nvPr/>
          </p:nvSpPr>
          <p:spPr>
            <a:xfrm>
              <a:off x="5476826" y="3709366"/>
              <a:ext cx="29494" cy="9506"/>
            </a:xfrm>
            <a:custGeom>
              <a:avLst/>
              <a:gdLst/>
              <a:ahLst/>
              <a:cxnLst/>
              <a:rect l="l" t="t" r="r" b="b"/>
              <a:pathLst>
                <a:path w="875" h="282" extrusionOk="0">
                  <a:moveTo>
                    <a:pt x="141" y="1"/>
                  </a:moveTo>
                  <a:cubicBezTo>
                    <a:pt x="63" y="1"/>
                    <a:pt x="0" y="65"/>
                    <a:pt x="0" y="141"/>
                  </a:cubicBezTo>
                  <a:cubicBezTo>
                    <a:pt x="0" y="217"/>
                    <a:pt x="63" y="282"/>
                    <a:pt x="141" y="282"/>
                  </a:cubicBezTo>
                  <a:lnTo>
                    <a:pt x="734" y="282"/>
                  </a:lnTo>
                  <a:cubicBezTo>
                    <a:pt x="811" y="282"/>
                    <a:pt x="875" y="217"/>
                    <a:pt x="875" y="141"/>
                  </a:cubicBezTo>
                  <a:cubicBezTo>
                    <a:pt x="875" y="65"/>
                    <a:pt x="811" y="1"/>
                    <a:pt x="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8"/>
            <p:cNvSpPr/>
            <p:nvPr/>
          </p:nvSpPr>
          <p:spPr>
            <a:xfrm>
              <a:off x="5625714" y="3709366"/>
              <a:ext cx="29528" cy="9506"/>
            </a:xfrm>
            <a:custGeom>
              <a:avLst/>
              <a:gdLst/>
              <a:ahLst/>
              <a:cxnLst/>
              <a:rect l="l" t="t" r="r" b="b"/>
              <a:pathLst>
                <a:path w="876" h="282" extrusionOk="0">
                  <a:moveTo>
                    <a:pt x="141" y="1"/>
                  </a:moveTo>
                  <a:cubicBezTo>
                    <a:pt x="63" y="1"/>
                    <a:pt x="1" y="65"/>
                    <a:pt x="1" y="141"/>
                  </a:cubicBezTo>
                  <a:cubicBezTo>
                    <a:pt x="1" y="217"/>
                    <a:pt x="63" y="282"/>
                    <a:pt x="141" y="282"/>
                  </a:cubicBezTo>
                  <a:lnTo>
                    <a:pt x="735" y="282"/>
                  </a:lnTo>
                  <a:cubicBezTo>
                    <a:pt x="811" y="282"/>
                    <a:pt x="875" y="217"/>
                    <a:pt x="875" y="141"/>
                  </a:cubicBezTo>
                  <a:cubicBezTo>
                    <a:pt x="875" y="65"/>
                    <a:pt x="811"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8"/>
            <p:cNvSpPr/>
            <p:nvPr/>
          </p:nvSpPr>
          <p:spPr>
            <a:xfrm>
              <a:off x="5548118" y="3703029"/>
              <a:ext cx="35696" cy="15843"/>
            </a:xfrm>
            <a:custGeom>
              <a:avLst/>
              <a:gdLst/>
              <a:ahLst/>
              <a:cxnLst/>
              <a:rect l="l" t="t" r="r" b="b"/>
              <a:pathLst>
                <a:path w="1059" h="470" extrusionOk="0">
                  <a:moveTo>
                    <a:pt x="160" y="1"/>
                  </a:moveTo>
                  <a:cubicBezTo>
                    <a:pt x="131" y="1"/>
                    <a:pt x="102" y="10"/>
                    <a:pt x="77" y="29"/>
                  </a:cubicBezTo>
                  <a:cubicBezTo>
                    <a:pt x="14" y="75"/>
                    <a:pt x="1" y="163"/>
                    <a:pt x="47" y="224"/>
                  </a:cubicBezTo>
                  <a:cubicBezTo>
                    <a:pt x="161" y="378"/>
                    <a:pt x="343" y="470"/>
                    <a:pt x="531" y="470"/>
                  </a:cubicBezTo>
                  <a:cubicBezTo>
                    <a:pt x="720" y="470"/>
                    <a:pt x="900" y="378"/>
                    <a:pt x="1016" y="224"/>
                  </a:cubicBezTo>
                  <a:cubicBezTo>
                    <a:pt x="1059" y="163"/>
                    <a:pt x="1047" y="75"/>
                    <a:pt x="984" y="29"/>
                  </a:cubicBezTo>
                  <a:cubicBezTo>
                    <a:pt x="960" y="11"/>
                    <a:pt x="931" y="2"/>
                    <a:pt x="902" y="2"/>
                  </a:cubicBezTo>
                  <a:cubicBezTo>
                    <a:pt x="859" y="2"/>
                    <a:pt x="816" y="22"/>
                    <a:pt x="788" y="58"/>
                  </a:cubicBezTo>
                  <a:cubicBezTo>
                    <a:pt x="727" y="142"/>
                    <a:pt x="634" y="189"/>
                    <a:pt x="531" y="189"/>
                  </a:cubicBezTo>
                  <a:cubicBezTo>
                    <a:pt x="428" y="189"/>
                    <a:pt x="335"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8"/>
            <p:cNvSpPr/>
            <p:nvPr/>
          </p:nvSpPr>
          <p:spPr>
            <a:xfrm>
              <a:off x="5478545" y="3583838"/>
              <a:ext cx="9438" cy="28719"/>
            </a:xfrm>
            <a:custGeom>
              <a:avLst/>
              <a:gdLst/>
              <a:ahLst/>
              <a:cxnLst/>
              <a:rect l="l" t="t" r="r" b="b"/>
              <a:pathLst>
                <a:path w="280" h="852" extrusionOk="0">
                  <a:moveTo>
                    <a:pt x="139" y="1"/>
                  </a:moveTo>
                  <a:cubicBezTo>
                    <a:pt x="63" y="1"/>
                    <a:pt x="0" y="64"/>
                    <a:pt x="0" y="141"/>
                  </a:cubicBezTo>
                  <a:lnTo>
                    <a:pt x="0" y="711"/>
                  </a:lnTo>
                  <a:cubicBezTo>
                    <a:pt x="0" y="787"/>
                    <a:pt x="63" y="851"/>
                    <a:pt x="139" y="851"/>
                  </a:cubicBezTo>
                  <a:cubicBezTo>
                    <a:pt x="217" y="851"/>
                    <a:pt x="280" y="787"/>
                    <a:pt x="280" y="711"/>
                  </a:cubicBezTo>
                  <a:lnTo>
                    <a:pt x="280" y="141"/>
                  </a:lnTo>
                  <a:cubicBezTo>
                    <a:pt x="280" y="64"/>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8"/>
            <p:cNvSpPr/>
            <p:nvPr/>
          </p:nvSpPr>
          <p:spPr>
            <a:xfrm>
              <a:off x="5521152" y="3562602"/>
              <a:ext cx="9472" cy="24539"/>
            </a:xfrm>
            <a:custGeom>
              <a:avLst/>
              <a:gdLst/>
              <a:ahLst/>
              <a:cxnLst/>
              <a:rect l="l" t="t" r="r" b="b"/>
              <a:pathLst>
                <a:path w="281" h="728" extrusionOk="0">
                  <a:moveTo>
                    <a:pt x="140" y="0"/>
                  </a:moveTo>
                  <a:cubicBezTo>
                    <a:pt x="64" y="0"/>
                    <a:pt x="1" y="63"/>
                    <a:pt x="1" y="139"/>
                  </a:cubicBezTo>
                  <a:lnTo>
                    <a:pt x="1" y="587"/>
                  </a:lnTo>
                  <a:cubicBezTo>
                    <a:pt x="1" y="665"/>
                    <a:pt x="64" y="728"/>
                    <a:pt x="140" y="728"/>
                  </a:cubicBezTo>
                  <a:cubicBezTo>
                    <a:pt x="218" y="728"/>
                    <a:pt x="280" y="665"/>
                    <a:pt x="280" y="587"/>
                  </a:cubicBezTo>
                  <a:lnTo>
                    <a:pt x="280" y="139"/>
                  </a:lnTo>
                  <a:cubicBezTo>
                    <a:pt x="280" y="63"/>
                    <a:pt x="21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8"/>
            <p:cNvSpPr/>
            <p:nvPr/>
          </p:nvSpPr>
          <p:spPr>
            <a:xfrm>
              <a:off x="5506590" y="3593377"/>
              <a:ext cx="9506" cy="24977"/>
            </a:xfrm>
            <a:custGeom>
              <a:avLst/>
              <a:gdLst/>
              <a:ahLst/>
              <a:cxnLst/>
              <a:rect l="l" t="t" r="r" b="b"/>
              <a:pathLst>
                <a:path w="282" h="741" extrusionOk="0">
                  <a:moveTo>
                    <a:pt x="141" y="0"/>
                  </a:moveTo>
                  <a:cubicBezTo>
                    <a:pt x="65" y="0"/>
                    <a:pt x="1" y="63"/>
                    <a:pt x="1" y="141"/>
                  </a:cubicBezTo>
                  <a:lnTo>
                    <a:pt x="1" y="600"/>
                  </a:lnTo>
                  <a:cubicBezTo>
                    <a:pt x="1" y="676"/>
                    <a:pt x="65" y="740"/>
                    <a:pt x="141" y="740"/>
                  </a:cubicBezTo>
                  <a:cubicBezTo>
                    <a:pt x="218" y="740"/>
                    <a:pt x="282" y="676"/>
                    <a:pt x="282" y="600"/>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8"/>
            <p:cNvSpPr/>
            <p:nvPr/>
          </p:nvSpPr>
          <p:spPr>
            <a:xfrm>
              <a:off x="5541613" y="3583097"/>
              <a:ext cx="9472" cy="25112"/>
            </a:xfrm>
            <a:custGeom>
              <a:avLst/>
              <a:gdLst/>
              <a:ahLst/>
              <a:cxnLst/>
              <a:rect l="l" t="t" r="r" b="b"/>
              <a:pathLst>
                <a:path w="281" h="745" extrusionOk="0">
                  <a:moveTo>
                    <a:pt x="141" y="0"/>
                  </a:moveTo>
                  <a:cubicBezTo>
                    <a:pt x="64" y="0"/>
                    <a:pt x="1" y="65"/>
                    <a:pt x="1" y="141"/>
                  </a:cubicBezTo>
                  <a:lnTo>
                    <a:pt x="1" y="604"/>
                  </a:lnTo>
                  <a:cubicBezTo>
                    <a:pt x="1" y="681"/>
                    <a:pt x="64" y="745"/>
                    <a:pt x="141" y="745"/>
                  </a:cubicBezTo>
                  <a:cubicBezTo>
                    <a:pt x="217" y="745"/>
                    <a:pt x="280" y="682"/>
                    <a:pt x="280" y="604"/>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8"/>
            <p:cNvSpPr/>
            <p:nvPr/>
          </p:nvSpPr>
          <p:spPr>
            <a:xfrm>
              <a:off x="5643951" y="3583838"/>
              <a:ext cx="9506" cy="28719"/>
            </a:xfrm>
            <a:custGeom>
              <a:avLst/>
              <a:gdLst/>
              <a:ahLst/>
              <a:cxnLst/>
              <a:rect l="l" t="t" r="r" b="b"/>
              <a:pathLst>
                <a:path w="282" h="852" extrusionOk="0">
                  <a:moveTo>
                    <a:pt x="141" y="1"/>
                  </a:moveTo>
                  <a:cubicBezTo>
                    <a:pt x="65" y="1"/>
                    <a:pt x="1" y="64"/>
                    <a:pt x="1" y="141"/>
                  </a:cubicBezTo>
                  <a:lnTo>
                    <a:pt x="1" y="711"/>
                  </a:lnTo>
                  <a:cubicBezTo>
                    <a:pt x="1" y="787"/>
                    <a:pt x="65" y="851"/>
                    <a:pt x="141" y="851"/>
                  </a:cubicBezTo>
                  <a:cubicBezTo>
                    <a:pt x="221" y="851"/>
                    <a:pt x="282" y="787"/>
                    <a:pt x="282" y="711"/>
                  </a:cubicBezTo>
                  <a:lnTo>
                    <a:pt x="282" y="141"/>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8"/>
            <p:cNvSpPr/>
            <p:nvPr/>
          </p:nvSpPr>
          <p:spPr>
            <a:xfrm>
              <a:off x="5601343" y="3562602"/>
              <a:ext cx="9506" cy="24539"/>
            </a:xfrm>
            <a:custGeom>
              <a:avLst/>
              <a:gdLst/>
              <a:ahLst/>
              <a:cxnLst/>
              <a:rect l="l" t="t" r="r" b="b"/>
              <a:pathLst>
                <a:path w="282" h="728" extrusionOk="0">
                  <a:moveTo>
                    <a:pt x="141" y="0"/>
                  </a:moveTo>
                  <a:cubicBezTo>
                    <a:pt x="64" y="0"/>
                    <a:pt x="0" y="63"/>
                    <a:pt x="0" y="139"/>
                  </a:cubicBezTo>
                  <a:lnTo>
                    <a:pt x="0" y="587"/>
                  </a:lnTo>
                  <a:cubicBezTo>
                    <a:pt x="0" y="665"/>
                    <a:pt x="64" y="728"/>
                    <a:pt x="141" y="728"/>
                  </a:cubicBezTo>
                  <a:cubicBezTo>
                    <a:pt x="218" y="728"/>
                    <a:pt x="281" y="665"/>
                    <a:pt x="281" y="587"/>
                  </a:cubicBezTo>
                  <a:lnTo>
                    <a:pt x="281" y="139"/>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8"/>
            <p:cNvSpPr/>
            <p:nvPr/>
          </p:nvSpPr>
          <p:spPr>
            <a:xfrm>
              <a:off x="5615939" y="3593377"/>
              <a:ext cx="9472" cy="24977"/>
            </a:xfrm>
            <a:custGeom>
              <a:avLst/>
              <a:gdLst/>
              <a:ahLst/>
              <a:cxnLst/>
              <a:rect l="l" t="t" r="r" b="b"/>
              <a:pathLst>
                <a:path w="281" h="741" extrusionOk="0">
                  <a:moveTo>
                    <a:pt x="141" y="0"/>
                  </a:moveTo>
                  <a:cubicBezTo>
                    <a:pt x="63" y="0"/>
                    <a:pt x="1" y="63"/>
                    <a:pt x="1" y="141"/>
                  </a:cubicBezTo>
                  <a:lnTo>
                    <a:pt x="1" y="600"/>
                  </a:lnTo>
                  <a:cubicBezTo>
                    <a:pt x="1" y="676"/>
                    <a:pt x="63" y="740"/>
                    <a:pt x="141" y="740"/>
                  </a:cubicBezTo>
                  <a:cubicBezTo>
                    <a:pt x="217" y="740"/>
                    <a:pt x="280" y="676"/>
                    <a:pt x="280" y="600"/>
                  </a:cubicBezTo>
                  <a:lnTo>
                    <a:pt x="280" y="141"/>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8"/>
            <p:cNvSpPr/>
            <p:nvPr/>
          </p:nvSpPr>
          <p:spPr>
            <a:xfrm>
              <a:off x="5580916" y="3583097"/>
              <a:ext cx="9506" cy="25112"/>
            </a:xfrm>
            <a:custGeom>
              <a:avLst/>
              <a:gdLst/>
              <a:ahLst/>
              <a:cxnLst/>
              <a:rect l="l" t="t" r="r" b="b"/>
              <a:pathLst>
                <a:path w="282" h="745" extrusionOk="0">
                  <a:moveTo>
                    <a:pt x="141" y="0"/>
                  </a:moveTo>
                  <a:cubicBezTo>
                    <a:pt x="65" y="0"/>
                    <a:pt x="1" y="65"/>
                    <a:pt x="1" y="141"/>
                  </a:cubicBezTo>
                  <a:lnTo>
                    <a:pt x="1" y="604"/>
                  </a:lnTo>
                  <a:cubicBezTo>
                    <a:pt x="1" y="681"/>
                    <a:pt x="65" y="745"/>
                    <a:pt x="141" y="745"/>
                  </a:cubicBezTo>
                  <a:cubicBezTo>
                    <a:pt x="217" y="745"/>
                    <a:pt x="282" y="682"/>
                    <a:pt x="282" y="604"/>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8"/>
            <p:cNvSpPr/>
            <p:nvPr/>
          </p:nvSpPr>
          <p:spPr>
            <a:xfrm>
              <a:off x="5561264" y="3555591"/>
              <a:ext cx="9506" cy="25281"/>
            </a:xfrm>
            <a:custGeom>
              <a:avLst/>
              <a:gdLst/>
              <a:ahLst/>
              <a:cxnLst/>
              <a:rect l="l" t="t" r="r" b="b"/>
              <a:pathLst>
                <a:path w="282" h="750" extrusionOk="0">
                  <a:moveTo>
                    <a:pt x="141" y="0"/>
                  </a:moveTo>
                  <a:cubicBezTo>
                    <a:pt x="65" y="0"/>
                    <a:pt x="1" y="63"/>
                    <a:pt x="1" y="141"/>
                  </a:cubicBezTo>
                  <a:lnTo>
                    <a:pt x="1" y="609"/>
                  </a:lnTo>
                  <a:cubicBezTo>
                    <a:pt x="1" y="686"/>
                    <a:pt x="65" y="749"/>
                    <a:pt x="141" y="749"/>
                  </a:cubicBezTo>
                  <a:cubicBezTo>
                    <a:pt x="217" y="749"/>
                    <a:pt x="282" y="688"/>
                    <a:pt x="282" y="612"/>
                  </a:cubicBezTo>
                  <a:lnTo>
                    <a:pt x="282" y="141"/>
                  </a:lnTo>
                  <a:cubicBezTo>
                    <a:pt x="282"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8"/>
            <p:cNvSpPr/>
            <p:nvPr/>
          </p:nvSpPr>
          <p:spPr>
            <a:xfrm>
              <a:off x="5463073" y="3820130"/>
              <a:ext cx="205818" cy="37045"/>
            </a:xfrm>
            <a:custGeom>
              <a:avLst/>
              <a:gdLst/>
              <a:ahLst/>
              <a:cxnLst/>
              <a:rect l="l" t="t" r="r" b="b"/>
              <a:pathLst>
                <a:path w="6106" h="1099" extrusionOk="0">
                  <a:moveTo>
                    <a:pt x="456" y="0"/>
                  </a:moveTo>
                  <a:cubicBezTo>
                    <a:pt x="396" y="90"/>
                    <a:pt x="341" y="183"/>
                    <a:pt x="290" y="280"/>
                  </a:cubicBezTo>
                  <a:lnTo>
                    <a:pt x="5815" y="280"/>
                  </a:lnTo>
                  <a:cubicBezTo>
                    <a:pt x="5766" y="183"/>
                    <a:pt x="5711" y="90"/>
                    <a:pt x="5651" y="0"/>
                  </a:cubicBezTo>
                  <a:close/>
                  <a:moveTo>
                    <a:pt x="72" y="818"/>
                  </a:moveTo>
                  <a:cubicBezTo>
                    <a:pt x="44" y="911"/>
                    <a:pt x="20" y="1003"/>
                    <a:pt x="0" y="1099"/>
                  </a:cubicBezTo>
                  <a:lnTo>
                    <a:pt x="6105" y="1099"/>
                  </a:lnTo>
                  <a:cubicBezTo>
                    <a:pt x="6086" y="1003"/>
                    <a:pt x="6062" y="911"/>
                    <a:pt x="6035" y="8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48"/>
          <p:cNvGrpSpPr/>
          <p:nvPr/>
        </p:nvGrpSpPr>
        <p:grpSpPr>
          <a:xfrm>
            <a:off x="4757562" y="3555591"/>
            <a:ext cx="285979" cy="322515"/>
            <a:chOff x="4757562" y="3555591"/>
            <a:chExt cx="285979" cy="322515"/>
          </a:xfrm>
        </p:grpSpPr>
        <p:sp>
          <p:nvSpPr>
            <p:cNvPr id="2306" name="Google Shape;2306;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8"/>
            <p:cNvSpPr/>
            <p:nvPr/>
          </p:nvSpPr>
          <p:spPr>
            <a:xfrm>
              <a:off x="4760899" y="3649872"/>
              <a:ext cx="54202" cy="54202"/>
            </a:xfrm>
            <a:custGeom>
              <a:avLst/>
              <a:gdLst/>
              <a:ahLst/>
              <a:cxnLst/>
              <a:rect l="l" t="t" r="r" b="b"/>
              <a:pathLst>
                <a:path w="1608" h="1608" extrusionOk="0">
                  <a:moveTo>
                    <a:pt x="804" y="0"/>
                  </a:moveTo>
                  <a:cubicBezTo>
                    <a:pt x="361" y="0"/>
                    <a:pt x="0" y="360"/>
                    <a:pt x="0" y="804"/>
                  </a:cubicBezTo>
                  <a:cubicBezTo>
                    <a:pt x="0" y="1247"/>
                    <a:pt x="361" y="1607"/>
                    <a:pt x="804" y="1607"/>
                  </a:cubicBezTo>
                  <a:cubicBezTo>
                    <a:pt x="1248" y="1607"/>
                    <a:pt x="1607" y="1247"/>
                    <a:pt x="1607" y="804"/>
                  </a:cubicBezTo>
                  <a:cubicBezTo>
                    <a:pt x="1607" y="360"/>
                    <a:pt x="1248" y="0"/>
                    <a:pt x="804"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8"/>
            <p:cNvSpPr/>
            <p:nvPr/>
          </p:nvSpPr>
          <p:spPr>
            <a:xfrm>
              <a:off x="4985934" y="3649872"/>
              <a:ext cx="54202" cy="54202"/>
            </a:xfrm>
            <a:custGeom>
              <a:avLst/>
              <a:gdLst/>
              <a:ahLst/>
              <a:cxnLst/>
              <a:rect l="l" t="t" r="r" b="b"/>
              <a:pathLst>
                <a:path w="1608" h="1608" extrusionOk="0">
                  <a:moveTo>
                    <a:pt x="805" y="0"/>
                  </a:moveTo>
                  <a:cubicBezTo>
                    <a:pt x="361" y="0"/>
                    <a:pt x="0" y="360"/>
                    <a:pt x="0" y="804"/>
                  </a:cubicBezTo>
                  <a:cubicBezTo>
                    <a:pt x="0" y="1247"/>
                    <a:pt x="361" y="1607"/>
                    <a:pt x="805" y="1607"/>
                  </a:cubicBezTo>
                  <a:cubicBezTo>
                    <a:pt x="1249" y="1607"/>
                    <a:pt x="1607" y="1247"/>
                    <a:pt x="1607" y="804"/>
                  </a:cubicBezTo>
                  <a:cubicBezTo>
                    <a:pt x="1607" y="360"/>
                    <a:pt x="1249" y="0"/>
                    <a:pt x="80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8"/>
            <p:cNvSpPr/>
            <p:nvPr/>
          </p:nvSpPr>
          <p:spPr>
            <a:xfrm>
              <a:off x="4757562" y="3798253"/>
              <a:ext cx="57640" cy="79853"/>
            </a:xfrm>
            <a:custGeom>
              <a:avLst/>
              <a:gdLst/>
              <a:ahLst/>
              <a:cxnLst/>
              <a:rect l="l" t="t" r="r" b="b"/>
              <a:pathLst>
                <a:path w="1710" h="2369" extrusionOk="0">
                  <a:moveTo>
                    <a:pt x="1706" y="0"/>
                  </a:moveTo>
                  <a:cubicBezTo>
                    <a:pt x="234" y="237"/>
                    <a:pt x="27" y="1552"/>
                    <a:pt x="7" y="2114"/>
                  </a:cubicBezTo>
                  <a:cubicBezTo>
                    <a:pt x="1" y="2252"/>
                    <a:pt x="113" y="2368"/>
                    <a:pt x="252" y="2368"/>
                  </a:cubicBezTo>
                  <a:lnTo>
                    <a:pt x="1709" y="2368"/>
                  </a:lnTo>
                  <a:cubicBezTo>
                    <a:pt x="1706" y="2368"/>
                    <a:pt x="1706" y="0"/>
                    <a:pt x="17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8"/>
            <p:cNvSpPr/>
            <p:nvPr/>
          </p:nvSpPr>
          <p:spPr>
            <a:xfrm>
              <a:off x="4985968" y="3798253"/>
              <a:ext cx="57572" cy="79853"/>
            </a:xfrm>
            <a:custGeom>
              <a:avLst/>
              <a:gdLst/>
              <a:ahLst/>
              <a:cxnLst/>
              <a:rect l="l" t="t" r="r" b="b"/>
              <a:pathLst>
                <a:path w="1708" h="2369" extrusionOk="0">
                  <a:moveTo>
                    <a:pt x="1" y="0"/>
                  </a:moveTo>
                  <a:lnTo>
                    <a:pt x="1" y="2368"/>
                  </a:lnTo>
                  <a:lnTo>
                    <a:pt x="1458" y="2368"/>
                  </a:lnTo>
                  <a:cubicBezTo>
                    <a:pt x="1596" y="2368"/>
                    <a:pt x="1708" y="2252"/>
                    <a:pt x="1702" y="2114"/>
                  </a:cubicBezTo>
                  <a:cubicBezTo>
                    <a:pt x="1683" y="1552"/>
                    <a:pt x="1475" y="237"/>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8"/>
            <p:cNvSpPr/>
            <p:nvPr/>
          </p:nvSpPr>
          <p:spPr>
            <a:xfrm>
              <a:off x="4783652" y="3761175"/>
              <a:ext cx="233863" cy="116931"/>
            </a:xfrm>
            <a:custGeom>
              <a:avLst/>
              <a:gdLst/>
              <a:ahLst/>
              <a:cxnLst/>
              <a:rect l="l" t="t" r="r" b="b"/>
              <a:pathLst>
                <a:path w="6938" h="3469" extrusionOk="0">
                  <a:moveTo>
                    <a:pt x="3469" y="0"/>
                  </a:moveTo>
                  <a:cubicBezTo>
                    <a:pt x="1553" y="0"/>
                    <a:pt x="1" y="1553"/>
                    <a:pt x="1" y="3468"/>
                  </a:cubicBezTo>
                  <a:lnTo>
                    <a:pt x="6937" y="3468"/>
                  </a:lnTo>
                  <a:cubicBezTo>
                    <a:pt x="6937" y="1553"/>
                    <a:pt x="5384" y="0"/>
                    <a:pt x="3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8"/>
            <p:cNvSpPr/>
            <p:nvPr/>
          </p:nvSpPr>
          <p:spPr>
            <a:xfrm>
              <a:off x="4834888" y="3783928"/>
              <a:ext cx="65730" cy="57168"/>
            </a:xfrm>
            <a:custGeom>
              <a:avLst/>
              <a:gdLst/>
              <a:ahLst/>
              <a:cxnLst/>
              <a:rect l="l" t="t" r="r" b="b"/>
              <a:pathLst>
                <a:path w="1950" h="1696" extrusionOk="0">
                  <a:moveTo>
                    <a:pt x="121" y="1"/>
                  </a:moveTo>
                  <a:lnTo>
                    <a:pt x="10" y="1433"/>
                  </a:lnTo>
                  <a:cubicBezTo>
                    <a:pt x="0" y="1579"/>
                    <a:pt x="117" y="1695"/>
                    <a:pt x="253" y="1695"/>
                  </a:cubicBezTo>
                  <a:cubicBezTo>
                    <a:pt x="280" y="1695"/>
                    <a:pt x="307" y="1691"/>
                    <a:pt x="335" y="1681"/>
                  </a:cubicBezTo>
                  <a:lnTo>
                    <a:pt x="1949" y="1119"/>
                  </a:lnTo>
                  <a:lnTo>
                    <a:pt x="1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8"/>
            <p:cNvSpPr/>
            <p:nvPr/>
          </p:nvSpPr>
          <p:spPr>
            <a:xfrm>
              <a:off x="4900585" y="3783928"/>
              <a:ext cx="65696" cy="57168"/>
            </a:xfrm>
            <a:custGeom>
              <a:avLst/>
              <a:gdLst/>
              <a:ahLst/>
              <a:cxnLst/>
              <a:rect l="l" t="t" r="r" b="b"/>
              <a:pathLst>
                <a:path w="1949" h="1696" extrusionOk="0">
                  <a:moveTo>
                    <a:pt x="1827" y="1"/>
                  </a:moveTo>
                  <a:lnTo>
                    <a:pt x="0" y="1119"/>
                  </a:lnTo>
                  <a:lnTo>
                    <a:pt x="1614" y="1681"/>
                  </a:lnTo>
                  <a:cubicBezTo>
                    <a:pt x="1642" y="1691"/>
                    <a:pt x="1669" y="1695"/>
                    <a:pt x="1696" y="1695"/>
                  </a:cubicBezTo>
                  <a:cubicBezTo>
                    <a:pt x="1831" y="1695"/>
                    <a:pt x="1949" y="1579"/>
                    <a:pt x="1937" y="1433"/>
                  </a:cubicBezTo>
                  <a:lnTo>
                    <a:pt x="182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8"/>
            <p:cNvSpPr/>
            <p:nvPr/>
          </p:nvSpPr>
          <p:spPr>
            <a:xfrm>
              <a:off x="4788000" y="3555591"/>
              <a:ext cx="225132" cy="252503"/>
            </a:xfrm>
            <a:custGeom>
              <a:avLst/>
              <a:gdLst/>
              <a:ahLst/>
              <a:cxnLst/>
              <a:rect l="l" t="t" r="r" b="b"/>
              <a:pathLst>
                <a:path w="6679" h="7491" extrusionOk="0">
                  <a:moveTo>
                    <a:pt x="3340" y="0"/>
                  </a:moveTo>
                  <a:cubicBezTo>
                    <a:pt x="1495" y="0"/>
                    <a:pt x="0" y="1274"/>
                    <a:pt x="0" y="3119"/>
                  </a:cubicBezTo>
                  <a:lnTo>
                    <a:pt x="0" y="4151"/>
                  </a:lnTo>
                  <a:cubicBezTo>
                    <a:pt x="0" y="5996"/>
                    <a:pt x="1495" y="7491"/>
                    <a:pt x="3340" y="7491"/>
                  </a:cubicBezTo>
                  <a:cubicBezTo>
                    <a:pt x="5183" y="7491"/>
                    <a:pt x="6678" y="5996"/>
                    <a:pt x="6678" y="4151"/>
                  </a:cubicBezTo>
                  <a:lnTo>
                    <a:pt x="6678" y="3119"/>
                  </a:lnTo>
                  <a:cubicBezTo>
                    <a:pt x="6678" y="1274"/>
                    <a:pt x="5183" y="0"/>
                    <a:pt x="334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8"/>
            <p:cNvSpPr/>
            <p:nvPr/>
          </p:nvSpPr>
          <p:spPr>
            <a:xfrm>
              <a:off x="4819450" y="3650613"/>
              <a:ext cx="9438" cy="26292"/>
            </a:xfrm>
            <a:custGeom>
              <a:avLst/>
              <a:gdLst/>
              <a:ahLst/>
              <a:cxnLst/>
              <a:rect l="l" t="t" r="r" b="b"/>
              <a:pathLst>
                <a:path w="280" h="780" extrusionOk="0">
                  <a:moveTo>
                    <a:pt x="139" y="1"/>
                  </a:moveTo>
                  <a:cubicBezTo>
                    <a:pt x="63" y="1"/>
                    <a:pt x="0" y="65"/>
                    <a:pt x="0" y="141"/>
                  </a:cubicBezTo>
                  <a:lnTo>
                    <a:pt x="0" y="640"/>
                  </a:lnTo>
                  <a:cubicBezTo>
                    <a:pt x="0" y="717"/>
                    <a:pt x="63" y="779"/>
                    <a:pt x="139" y="779"/>
                  </a:cubicBezTo>
                  <a:cubicBezTo>
                    <a:pt x="217" y="779"/>
                    <a:pt x="280" y="718"/>
                    <a:pt x="280" y="640"/>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8"/>
            <p:cNvSpPr/>
            <p:nvPr/>
          </p:nvSpPr>
          <p:spPr>
            <a:xfrm>
              <a:off x="4972181" y="3650613"/>
              <a:ext cx="9438" cy="26292"/>
            </a:xfrm>
            <a:custGeom>
              <a:avLst/>
              <a:gdLst/>
              <a:ahLst/>
              <a:cxnLst/>
              <a:rect l="l" t="t" r="r" b="b"/>
              <a:pathLst>
                <a:path w="280" h="780" extrusionOk="0">
                  <a:moveTo>
                    <a:pt x="141" y="1"/>
                  </a:moveTo>
                  <a:cubicBezTo>
                    <a:pt x="63" y="1"/>
                    <a:pt x="0" y="65"/>
                    <a:pt x="0" y="141"/>
                  </a:cubicBezTo>
                  <a:lnTo>
                    <a:pt x="0" y="640"/>
                  </a:lnTo>
                  <a:cubicBezTo>
                    <a:pt x="0" y="717"/>
                    <a:pt x="63" y="779"/>
                    <a:pt x="141" y="779"/>
                  </a:cubicBezTo>
                  <a:cubicBezTo>
                    <a:pt x="218" y="779"/>
                    <a:pt x="280" y="718"/>
                    <a:pt x="280" y="640"/>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8"/>
            <p:cNvSpPr/>
            <p:nvPr/>
          </p:nvSpPr>
          <p:spPr>
            <a:xfrm>
              <a:off x="4784225" y="3680883"/>
              <a:ext cx="232615" cy="149257"/>
            </a:xfrm>
            <a:custGeom>
              <a:avLst/>
              <a:gdLst/>
              <a:ahLst/>
              <a:cxnLst/>
              <a:rect l="l" t="t" r="r" b="b"/>
              <a:pathLst>
                <a:path w="6901" h="4428" extrusionOk="0">
                  <a:moveTo>
                    <a:pt x="3452" y="1"/>
                  </a:moveTo>
                  <a:cubicBezTo>
                    <a:pt x="1273" y="1"/>
                    <a:pt x="661" y="168"/>
                    <a:pt x="112" y="254"/>
                  </a:cubicBezTo>
                  <a:cubicBezTo>
                    <a:pt x="0" y="2639"/>
                    <a:pt x="1938" y="3692"/>
                    <a:pt x="3007" y="4309"/>
                  </a:cubicBezTo>
                  <a:cubicBezTo>
                    <a:pt x="3144" y="4388"/>
                    <a:pt x="3297" y="4428"/>
                    <a:pt x="3451" y="4428"/>
                  </a:cubicBezTo>
                  <a:cubicBezTo>
                    <a:pt x="3604" y="4428"/>
                    <a:pt x="3757" y="4388"/>
                    <a:pt x="3895" y="4309"/>
                  </a:cubicBezTo>
                  <a:cubicBezTo>
                    <a:pt x="4965" y="3692"/>
                    <a:pt x="6901" y="2639"/>
                    <a:pt x="6790" y="254"/>
                  </a:cubicBezTo>
                  <a:cubicBezTo>
                    <a:pt x="6241" y="165"/>
                    <a:pt x="5630" y="1"/>
                    <a:pt x="34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8"/>
            <p:cNvSpPr/>
            <p:nvPr/>
          </p:nvSpPr>
          <p:spPr>
            <a:xfrm>
              <a:off x="4885046" y="3699995"/>
              <a:ext cx="31078" cy="14629"/>
            </a:xfrm>
            <a:custGeom>
              <a:avLst/>
              <a:gdLst/>
              <a:ahLst/>
              <a:cxnLst/>
              <a:rect l="l" t="t" r="r" b="b"/>
              <a:pathLst>
                <a:path w="922" h="434" extrusionOk="0">
                  <a:moveTo>
                    <a:pt x="161" y="1"/>
                  </a:moveTo>
                  <a:cubicBezTo>
                    <a:pt x="132" y="1"/>
                    <a:pt x="102" y="10"/>
                    <a:pt x="77" y="29"/>
                  </a:cubicBezTo>
                  <a:cubicBezTo>
                    <a:pt x="14" y="75"/>
                    <a:pt x="1" y="163"/>
                    <a:pt x="47" y="225"/>
                  </a:cubicBezTo>
                  <a:cubicBezTo>
                    <a:pt x="144" y="356"/>
                    <a:pt x="298" y="434"/>
                    <a:pt x="461" y="434"/>
                  </a:cubicBezTo>
                  <a:cubicBezTo>
                    <a:pt x="621" y="434"/>
                    <a:pt x="776" y="356"/>
                    <a:pt x="877" y="225"/>
                  </a:cubicBezTo>
                  <a:cubicBezTo>
                    <a:pt x="921" y="163"/>
                    <a:pt x="909" y="75"/>
                    <a:pt x="847" y="29"/>
                  </a:cubicBezTo>
                  <a:cubicBezTo>
                    <a:pt x="822" y="11"/>
                    <a:pt x="794" y="2"/>
                    <a:pt x="765" y="2"/>
                  </a:cubicBezTo>
                  <a:cubicBezTo>
                    <a:pt x="722" y="2"/>
                    <a:pt x="679" y="22"/>
                    <a:pt x="651" y="59"/>
                  </a:cubicBezTo>
                  <a:cubicBezTo>
                    <a:pt x="606" y="119"/>
                    <a:pt x="537" y="154"/>
                    <a:pt x="463" y="154"/>
                  </a:cubicBezTo>
                  <a:cubicBezTo>
                    <a:pt x="388" y="154"/>
                    <a:pt x="319" y="119"/>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8"/>
            <p:cNvSpPr/>
            <p:nvPr/>
          </p:nvSpPr>
          <p:spPr>
            <a:xfrm>
              <a:off x="4962102" y="3702557"/>
              <a:ext cx="30505" cy="9506"/>
            </a:xfrm>
            <a:custGeom>
              <a:avLst/>
              <a:gdLst/>
              <a:ahLst/>
              <a:cxnLst/>
              <a:rect l="l" t="t" r="r" b="b"/>
              <a:pathLst>
                <a:path w="905" h="282" extrusionOk="0">
                  <a:moveTo>
                    <a:pt x="141" y="1"/>
                  </a:moveTo>
                  <a:cubicBezTo>
                    <a:pt x="63" y="1"/>
                    <a:pt x="0" y="65"/>
                    <a:pt x="0" y="141"/>
                  </a:cubicBezTo>
                  <a:cubicBezTo>
                    <a:pt x="0" y="217"/>
                    <a:pt x="63" y="282"/>
                    <a:pt x="141" y="282"/>
                  </a:cubicBezTo>
                  <a:lnTo>
                    <a:pt x="764" y="282"/>
                  </a:lnTo>
                  <a:cubicBezTo>
                    <a:pt x="842" y="282"/>
                    <a:pt x="905" y="217"/>
                    <a:pt x="905" y="141"/>
                  </a:cubicBezTo>
                  <a:cubicBezTo>
                    <a:pt x="905" y="65"/>
                    <a:pt x="840"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8"/>
            <p:cNvSpPr/>
            <p:nvPr/>
          </p:nvSpPr>
          <p:spPr>
            <a:xfrm>
              <a:off x="4808461" y="3702557"/>
              <a:ext cx="30505" cy="9506"/>
            </a:xfrm>
            <a:custGeom>
              <a:avLst/>
              <a:gdLst/>
              <a:ahLst/>
              <a:cxnLst/>
              <a:rect l="l" t="t" r="r" b="b"/>
              <a:pathLst>
                <a:path w="905" h="282" extrusionOk="0">
                  <a:moveTo>
                    <a:pt x="141" y="1"/>
                  </a:moveTo>
                  <a:cubicBezTo>
                    <a:pt x="65" y="1"/>
                    <a:pt x="0" y="65"/>
                    <a:pt x="0" y="141"/>
                  </a:cubicBezTo>
                  <a:cubicBezTo>
                    <a:pt x="0" y="217"/>
                    <a:pt x="65" y="282"/>
                    <a:pt x="141" y="282"/>
                  </a:cubicBezTo>
                  <a:lnTo>
                    <a:pt x="764" y="282"/>
                  </a:lnTo>
                  <a:cubicBezTo>
                    <a:pt x="844" y="282"/>
                    <a:pt x="905" y="217"/>
                    <a:pt x="905" y="141"/>
                  </a:cubicBezTo>
                  <a:cubicBezTo>
                    <a:pt x="905" y="65"/>
                    <a:pt x="842"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8"/>
            <p:cNvSpPr/>
            <p:nvPr/>
          </p:nvSpPr>
          <p:spPr>
            <a:xfrm>
              <a:off x="4790730" y="3555591"/>
              <a:ext cx="215425" cy="80932"/>
            </a:xfrm>
            <a:custGeom>
              <a:avLst/>
              <a:gdLst/>
              <a:ahLst/>
              <a:cxnLst/>
              <a:rect l="l" t="t" r="r" b="b"/>
              <a:pathLst>
                <a:path w="6391" h="2401" extrusionOk="0">
                  <a:moveTo>
                    <a:pt x="3259" y="0"/>
                  </a:moveTo>
                  <a:cubicBezTo>
                    <a:pt x="1664" y="0"/>
                    <a:pt x="332" y="952"/>
                    <a:pt x="0" y="2401"/>
                  </a:cubicBezTo>
                  <a:cubicBezTo>
                    <a:pt x="899" y="2222"/>
                    <a:pt x="1782" y="1347"/>
                    <a:pt x="2033" y="905"/>
                  </a:cubicBezTo>
                  <a:cubicBezTo>
                    <a:pt x="2033" y="1085"/>
                    <a:pt x="3700" y="2137"/>
                    <a:pt x="5370" y="2137"/>
                  </a:cubicBezTo>
                  <a:cubicBezTo>
                    <a:pt x="5715" y="2137"/>
                    <a:pt x="6060" y="2092"/>
                    <a:pt x="6391" y="1985"/>
                  </a:cubicBezTo>
                  <a:cubicBezTo>
                    <a:pt x="5917" y="772"/>
                    <a:pt x="4694" y="0"/>
                    <a:pt x="3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48"/>
          <p:cNvGrpSpPr/>
          <p:nvPr/>
        </p:nvGrpSpPr>
        <p:grpSpPr>
          <a:xfrm>
            <a:off x="4106995" y="3555591"/>
            <a:ext cx="256720" cy="322515"/>
            <a:chOff x="4106995" y="3555591"/>
            <a:chExt cx="256720" cy="322515"/>
          </a:xfrm>
        </p:grpSpPr>
        <p:sp>
          <p:nvSpPr>
            <p:cNvPr id="2324" name="Google Shape;2324;p48"/>
            <p:cNvSpPr/>
            <p:nvPr/>
          </p:nvSpPr>
          <p:spPr>
            <a:xfrm>
              <a:off x="4126478" y="3817366"/>
              <a:ext cx="43820" cy="60674"/>
            </a:xfrm>
            <a:custGeom>
              <a:avLst/>
              <a:gdLst/>
              <a:ahLst/>
              <a:cxnLst/>
              <a:rect l="l" t="t" r="r" b="b"/>
              <a:pathLst>
                <a:path w="1300" h="1800" extrusionOk="0">
                  <a:moveTo>
                    <a:pt x="1300" y="0"/>
                  </a:moveTo>
                  <a:cubicBezTo>
                    <a:pt x="180" y="179"/>
                    <a:pt x="22" y="1181"/>
                    <a:pt x="5" y="1607"/>
                  </a:cubicBezTo>
                  <a:cubicBezTo>
                    <a:pt x="1" y="1712"/>
                    <a:pt x="86" y="1800"/>
                    <a:pt x="192" y="1800"/>
                  </a:cubicBezTo>
                  <a:lnTo>
                    <a:pt x="1300" y="1800"/>
                  </a:lnTo>
                  <a:lnTo>
                    <a:pt x="13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8"/>
            <p:cNvSpPr/>
            <p:nvPr/>
          </p:nvSpPr>
          <p:spPr>
            <a:xfrm>
              <a:off x="4300345" y="3817366"/>
              <a:ext cx="43820" cy="60674"/>
            </a:xfrm>
            <a:custGeom>
              <a:avLst/>
              <a:gdLst/>
              <a:ahLst/>
              <a:cxnLst/>
              <a:rect l="l" t="t" r="r" b="b"/>
              <a:pathLst>
                <a:path w="1300" h="1800" extrusionOk="0">
                  <a:moveTo>
                    <a:pt x="0" y="0"/>
                  </a:moveTo>
                  <a:lnTo>
                    <a:pt x="0" y="1800"/>
                  </a:lnTo>
                  <a:lnTo>
                    <a:pt x="1109" y="1800"/>
                  </a:lnTo>
                  <a:cubicBezTo>
                    <a:pt x="1215" y="1800"/>
                    <a:pt x="1299" y="1712"/>
                    <a:pt x="1296" y="1607"/>
                  </a:cubicBezTo>
                  <a:cubicBezTo>
                    <a:pt x="1278" y="1181"/>
                    <a:pt x="1120" y="179"/>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8"/>
            <p:cNvSpPr/>
            <p:nvPr/>
          </p:nvSpPr>
          <p:spPr>
            <a:xfrm>
              <a:off x="4146399" y="3789119"/>
              <a:ext cx="177908" cy="88988"/>
            </a:xfrm>
            <a:custGeom>
              <a:avLst/>
              <a:gdLst/>
              <a:ahLst/>
              <a:cxnLst/>
              <a:rect l="l" t="t" r="r" b="b"/>
              <a:pathLst>
                <a:path w="5278" h="2640" extrusionOk="0">
                  <a:moveTo>
                    <a:pt x="2639" y="1"/>
                  </a:moveTo>
                  <a:cubicBezTo>
                    <a:pt x="1181" y="1"/>
                    <a:pt x="0" y="1182"/>
                    <a:pt x="0" y="2639"/>
                  </a:cubicBezTo>
                  <a:lnTo>
                    <a:pt x="5277" y="2639"/>
                  </a:lnTo>
                  <a:cubicBezTo>
                    <a:pt x="5277" y="1182"/>
                    <a:pt x="4096" y="1"/>
                    <a:pt x="2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8"/>
            <p:cNvSpPr/>
            <p:nvPr/>
          </p:nvSpPr>
          <p:spPr>
            <a:xfrm>
              <a:off x="4106995" y="3695917"/>
              <a:ext cx="48505" cy="48505"/>
            </a:xfrm>
            <a:custGeom>
              <a:avLst/>
              <a:gdLst/>
              <a:ahLst/>
              <a:cxnLst/>
              <a:rect l="l" t="t" r="r" b="b"/>
              <a:pathLst>
                <a:path w="1439" h="1439" extrusionOk="0">
                  <a:moveTo>
                    <a:pt x="719" y="0"/>
                  </a:moveTo>
                  <a:cubicBezTo>
                    <a:pt x="322" y="0"/>
                    <a:pt x="0" y="322"/>
                    <a:pt x="0" y="719"/>
                  </a:cubicBezTo>
                  <a:cubicBezTo>
                    <a:pt x="0" y="1117"/>
                    <a:pt x="322" y="1438"/>
                    <a:pt x="719" y="1438"/>
                  </a:cubicBezTo>
                  <a:cubicBezTo>
                    <a:pt x="1117" y="1438"/>
                    <a:pt x="1438" y="1117"/>
                    <a:pt x="1438" y="719"/>
                  </a:cubicBezTo>
                  <a:cubicBezTo>
                    <a:pt x="1438" y="322"/>
                    <a:pt x="1117" y="0"/>
                    <a:pt x="71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8"/>
            <p:cNvSpPr/>
            <p:nvPr/>
          </p:nvSpPr>
          <p:spPr>
            <a:xfrm>
              <a:off x="4315142" y="3695917"/>
              <a:ext cx="48573" cy="48505"/>
            </a:xfrm>
            <a:custGeom>
              <a:avLst/>
              <a:gdLst/>
              <a:ahLst/>
              <a:cxnLst/>
              <a:rect l="l" t="t" r="r" b="b"/>
              <a:pathLst>
                <a:path w="1441" h="1439" extrusionOk="0">
                  <a:moveTo>
                    <a:pt x="720" y="0"/>
                  </a:moveTo>
                  <a:cubicBezTo>
                    <a:pt x="322" y="0"/>
                    <a:pt x="1" y="322"/>
                    <a:pt x="1" y="719"/>
                  </a:cubicBezTo>
                  <a:cubicBezTo>
                    <a:pt x="1" y="1117"/>
                    <a:pt x="322" y="1438"/>
                    <a:pt x="720" y="1438"/>
                  </a:cubicBezTo>
                  <a:cubicBezTo>
                    <a:pt x="1117" y="1438"/>
                    <a:pt x="1440" y="1117"/>
                    <a:pt x="1440" y="719"/>
                  </a:cubicBezTo>
                  <a:cubicBezTo>
                    <a:pt x="1440" y="322"/>
                    <a:pt x="1117" y="0"/>
                    <a:pt x="7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8"/>
            <p:cNvSpPr/>
            <p:nvPr/>
          </p:nvSpPr>
          <p:spPr>
            <a:xfrm>
              <a:off x="4131265" y="3616097"/>
              <a:ext cx="208144" cy="208144"/>
            </a:xfrm>
            <a:custGeom>
              <a:avLst/>
              <a:gdLst/>
              <a:ahLst/>
              <a:cxnLst/>
              <a:rect l="l" t="t" r="r" b="b"/>
              <a:pathLst>
                <a:path w="6175" h="6175" extrusionOk="0">
                  <a:moveTo>
                    <a:pt x="3088" y="1"/>
                  </a:moveTo>
                  <a:cubicBezTo>
                    <a:pt x="1384" y="1"/>
                    <a:pt x="1" y="1383"/>
                    <a:pt x="1" y="3087"/>
                  </a:cubicBezTo>
                  <a:cubicBezTo>
                    <a:pt x="1" y="4792"/>
                    <a:pt x="1384" y="6174"/>
                    <a:pt x="3088" y="6174"/>
                  </a:cubicBezTo>
                  <a:cubicBezTo>
                    <a:pt x="4793" y="6174"/>
                    <a:pt x="6175" y="4792"/>
                    <a:pt x="6175" y="3087"/>
                  </a:cubicBezTo>
                  <a:cubicBezTo>
                    <a:pt x="6175" y="1383"/>
                    <a:pt x="4793" y="1"/>
                    <a:pt x="308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8"/>
            <p:cNvSpPr/>
            <p:nvPr/>
          </p:nvSpPr>
          <p:spPr>
            <a:xfrm>
              <a:off x="4133658" y="3616097"/>
              <a:ext cx="201874" cy="82213"/>
            </a:xfrm>
            <a:custGeom>
              <a:avLst/>
              <a:gdLst/>
              <a:ahLst/>
              <a:cxnLst/>
              <a:rect l="l" t="t" r="r" b="b"/>
              <a:pathLst>
                <a:path w="5989" h="2439" extrusionOk="0">
                  <a:moveTo>
                    <a:pt x="3017" y="1"/>
                  </a:moveTo>
                  <a:cubicBezTo>
                    <a:pt x="1537" y="1"/>
                    <a:pt x="301" y="1044"/>
                    <a:pt x="0" y="2434"/>
                  </a:cubicBezTo>
                  <a:cubicBezTo>
                    <a:pt x="44" y="2437"/>
                    <a:pt x="88" y="2438"/>
                    <a:pt x="133" y="2438"/>
                  </a:cubicBezTo>
                  <a:cubicBezTo>
                    <a:pt x="829" y="2438"/>
                    <a:pt x="1624" y="2092"/>
                    <a:pt x="2011" y="1138"/>
                  </a:cubicBezTo>
                  <a:cubicBezTo>
                    <a:pt x="2221" y="1666"/>
                    <a:pt x="3491" y="2390"/>
                    <a:pt x="4924" y="2390"/>
                  </a:cubicBezTo>
                  <a:cubicBezTo>
                    <a:pt x="5273" y="2390"/>
                    <a:pt x="5633" y="2347"/>
                    <a:pt x="5989" y="2247"/>
                  </a:cubicBezTo>
                  <a:cubicBezTo>
                    <a:pt x="5621" y="950"/>
                    <a:pt x="4429" y="1"/>
                    <a:pt x="3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8"/>
            <p:cNvSpPr/>
            <p:nvPr/>
          </p:nvSpPr>
          <p:spPr>
            <a:xfrm>
              <a:off x="4167501" y="3705523"/>
              <a:ext cx="9506" cy="22180"/>
            </a:xfrm>
            <a:custGeom>
              <a:avLst/>
              <a:gdLst/>
              <a:ahLst/>
              <a:cxnLst/>
              <a:rect l="l" t="t" r="r" b="b"/>
              <a:pathLst>
                <a:path w="282" h="658" extrusionOk="0">
                  <a:moveTo>
                    <a:pt x="141" y="1"/>
                  </a:moveTo>
                  <a:cubicBezTo>
                    <a:pt x="65" y="1"/>
                    <a:pt x="1" y="64"/>
                    <a:pt x="1" y="141"/>
                  </a:cubicBezTo>
                  <a:lnTo>
                    <a:pt x="1" y="517"/>
                  </a:lnTo>
                  <a:cubicBezTo>
                    <a:pt x="1" y="593"/>
                    <a:pt x="65" y="657"/>
                    <a:pt x="141" y="657"/>
                  </a:cubicBezTo>
                  <a:cubicBezTo>
                    <a:pt x="217" y="657"/>
                    <a:pt x="282" y="593"/>
                    <a:pt x="282" y="517"/>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8"/>
            <p:cNvSpPr/>
            <p:nvPr/>
          </p:nvSpPr>
          <p:spPr>
            <a:xfrm>
              <a:off x="4293670" y="3705523"/>
              <a:ext cx="9472" cy="22180"/>
            </a:xfrm>
            <a:custGeom>
              <a:avLst/>
              <a:gdLst/>
              <a:ahLst/>
              <a:cxnLst/>
              <a:rect l="l" t="t" r="r" b="b"/>
              <a:pathLst>
                <a:path w="281" h="658" extrusionOk="0">
                  <a:moveTo>
                    <a:pt x="141" y="1"/>
                  </a:moveTo>
                  <a:cubicBezTo>
                    <a:pt x="64" y="1"/>
                    <a:pt x="1" y="64"/>
                    <a:pt x="1" y="141"/>
                  </a:cubicBezTo>
                  <a:lnTo>
                    <a:pt x="1" y="517"/>
                  </a:lnTo>
                  <a:cubicBezTo>
                    <a:pt x="1" y="593"/>
                    <a:pt x="64" y="657"/>
                    <a:pt x="141" y="657"/>
                  </a:cubicBezTo>
                  <a:cubicBezTo>
                    <a:pt x="219" y="657"/>
                    <a:pt x="280" y="593"/>
                    <a:pt x="280" y="517"/>
                  </a:cubicBezTo>
                  <a:lnTo>
                    <a:pt x="280" y="141"/>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8"/>
            <p:cNvSpPr/>
            <p:nvPr/>
          </p:nvSpPr>
          <p:spPr>
            <a:xfrm>
              <a:off x="415900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6" y="280"/>
                  </a:lnTo>
                  <a:cubicBezTo>
                    <a:pt x="722" y="280"/>
                    <a:pt x="785" y="218"/>
                    <a:pt x="785" y="140"/>
                  </a:cubicBezTo>
                  <a:cubicBezTo>
                    <a:pt x="785" y="64"/>
                    <a:pt x="722" y="1"/>
                    <a:pt x="646"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8"/>
            <p:cNvSpPr/>
            <p:nvPr/>
          </p:nvSpPr>
          <p:spPr>
            <a:xfrm>
              <a:off x="4285176" y="3735658"/>
              <a:ext cx="26460" cy="9472"/>
            </a:xfrm>
            <a:custGeom>
              <a:avLst/>
              <a:gdLst/>
              <a:ahLst/>
              <a:cxnLst/>
              <a:rect l="l" t="t" r="r" b="b"/>
              <a:pathLst>
                <a:path w="785" h="281" extrusionOk="0">
                  <a:moveTo>
                    <a:pt x="141" y="1"/>
                  </a:moveTo>
                  <a:cubicBezTo>
                    <a:pt x="64" y="1"/>
                    <a:pt x="0" y="64"/>
                    <a:pt x="0" y="140"/>
                  </a:cubicBezTo>
                  <a:cubicBezTo>
                    <a:pt x="0" y="218"/>
                    <a:pt x="64" y="280"/>
                    <a:pt x="141" y="280"/>
                  </a:cubicBezTo>
                  <a:lnTo>
                    <a:pt x="644" y="280"/>
                  </a:lnTo>
                  <a:cubicBezTo>
                    <a:pt x="722" y="280"/>
                    <a:pt x="785" y="218"/>
                    <a:pt x="785" y="140"/>
                  </a:cubicBezTo>
                  <a:cubicBezTo>
                    <a:pt x="785" y="64"/>
                    <a:pt x="722" y="1"/>
                    <a:pt x="64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8"/>
            <p:cNvSpPr/>
            <p:nvPr/>
          </p:nvSpPr>
          <p:spPr>
            <a:xfrm>
              <a:off x="4219411" y="3730298"/>
              <a:ext cx="31988" cy="14831"/>
            </a:xfrm>
            <a:custGeom>
              <a:avLst/>
              <a:gdLst/>
              <a:ahLst/>
              <a:cxnLst/>
              <a:rect l="l" t="t" r="r" b="b"/>
              <a:pathLst>
                <a:path w="949" h="440" extrusionOk="0">
                  <a:moveTo>
                    <a:pt x="160" y="1"/>
                  </a:moveTo>
                  <a:cubicBezTo>
                    <a:pt x="131" y="1"/>
                    <a:pt x="102" y="10"/>
                    <a:pt x="77" y="28"/>
                  </a:cubicBezTo>
                  <a:cubicBezTo>
                    <a:pt x="14" y="75"/>
                    <a:pt x="0" y="163"/>
                    <a:pt x="47" y="224"/>
                  </a:cubicBezTo>
                  <a:cubicBezTo>
                    <a:pt x="147" y="359"/>
                    <a:pt x="307" y="439"/>
                    <a:pt x="473" y="439"/>
                  </a:cubicBezTo>
                  <a:cubicBezTo>
                    <a:pt x="640" y="439"/>
                    <a:pt x="799" y="359"/>
                    <a:pt x="903" y="224"/>
                  </a:cubicBezTo>
                  <a:cubicBezTo>
                    <a:pt x="948" y="163"/>
                    <a:pt x="935" y="75"/>
                    <a:pt x="873" y="28"/>
                  </a:cubicBezTo>
                  <a:cubicBezTo>
                    <a:pt x="849" y="10"/>
                    <a:pt x="820" y="2"/>
                    <a:pt x="792" y="2"/>
                  </a:cubicBezTo>
                  <a:cubicBezTo>
                    <a:pt x="748" y="2"/>
                    <a:pt x="705" y="21"/>
                    <a:pt x="678" y="58"/>
                  </a:cubicBezTo>
                  <a:cubicBezTo>
                    <a:pt x="628" y="124"/>
                    <a:pt x="555" y="161"/>
                    <a:pt x="476" y="161"/>
                  </a:cubicBezTo>
                  <a:cubicBezTo>
                    <a:pt x="395" y="161"/>
                    <a:pt x="322" y="124"/>
                    <a:pt x="274" y="58"/>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8"/>
            <p:cNvSpPr/>
            <p:nvPr/>
          </p:nvSpPr>
          <p:spPr>
            <a:xfrm>
              <a:off x="4162209" y="3555591"/>
              <a:ext cx="146156" cy="90673"/>
            </a:xfrm>
            <a:custGeom>
              <a:avLst/>
              <a:gdLst/>
              <a:ahLst/>
              <a:cxnLst/>
              <a:rect l="l" t="t" r="r" b="b"/>
              <a:pathLst>
                <a:path w="4336" h="2690" extrusionOk="0">
                  <a:moveTo>
                    <a:pt x="2170" y="0"/>
                  </a:moveTo>
                  <a:cubicBezTo>
                    <a:pt x="2126" y="0"/>
                    <a:pt x="2082" y="20"/>
                    <a:pt x="2050" y="59"/>
                  </a:cubicBezTo>
                  <a:lnTo>
                    <a:pt x="43" y="2564"/>
                  </a:lnTo>
                  <a:cubicBezTo>
                    <a:pt x="1" y="2615"/>
                    <a:pt x="38" y="2689"/>
                    <a:pt x="102" y="2689"/>
                  </a:cubicBezTo>
                  <a:lnTo>
                    <a:pt x="4236" y="2689"/>
                  </a:lnTo>
                  <a:cubicBezTo>
                    <a:pt x="4300" y="2689"/>
                    <a:pt x="4336" y="2615"/>
                    <a:pt x="4297" y="2564"/>
                  </a:cubicBezTo>
                  <a:lnTo>
                    <a:pt x="2289" y="59"/>
                  </a:lnTo>
                  <a:cubicBezTo>
                    <a:pt x="2259" y="20"/>
                    <a:pt x="2215" y="0"/>
                    <a:pt x="2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8"/>
            <p:cNvSpPr/>
            <p:nvPr/>
          </p:nvSpPr>
          <p:spPr>
            <a:xfrm>
              <a:off x="4164231" y="3578007"/>
              <a:ext cx="126471" cy="63303"/>
            </a:xfrm>
            <a:custGeom>
              <a:avLst/>
              <a:gdLst/>
              <a:ahLst/>
              <a:cxnLst/>
              <a:rect l="l" t="t" r="r" b="b"/>
              <a:pathLst>
                <a:path w="3752" h="1878" extrusionOk="0">
                  <a:moveTo>
                    <a:pt x="2718" y="0"/>
                  </a:moveTo>
                  <a:lnTo>
                    <a:pt x="1329" y="217"/>
                  </a:lnTo>
                  <a:lnTo>
                    <a:pt x="1047" y="570"/>
                  </a:lnTo>
                  <a:lnTo>
                    <a:pt x="1047" y="570"/>
                  </a:lnTo>
                  <a:lnTo>
                    <a:pt x="2938" y="275"/>
                  </a:lnTo>
                  <a:lnTo>
                    <a:pt x="2718" y="0"/>
                  </a:lnTo>
                  <a:close/>
                  <a:moveTo>
                    <a:pt x="3530" y="1017"/>
                  </a:moveTo>
                  <a:lnTo>
                    <a:pt x="283" y="1525"/>
                  </a:lnTo>
                  <a:lnTo>
                    <a:pt x="1" y="1878"/>
                  </a:lnTo>
                  <a:lnTo>
                    <a:pt x="3751" y="1292"/>
                  </a:lnTo>
                  <a:lnTo>
                    <a:pt x="3530" y="101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48"/>
          <p:cNvGrpSpPr/>
          <p:nvPr/>
        </p:nvGrpSpPr>
        <p:grpSpPr>
          <a:xfrm>
            <a:off x="3414529" y="3555591"/>
            <a:ext cx="274316" cy="322515"/>
            <a:chOff x="3414529" y="3555591"/>
            <a:chExt cx="274316" cy="322515"/>
          </a:xfrm>
        </p:grpSpPr>
        <p:sp>
          <p:nvSpPr>
            <p:cNvPr id="2341" name="Google Shape;2341;p48"/>
            <p:cNvSpPr/>
            <p:nvPr/>
          </p:nvSpPr>
          <p:spPr>
            <a:xfrm>
              <a:off x="3567125" y="3800680"/>
              <a:ext cx="3607" cy="1888"/>
            </a:xfrm>
            <a:custGeom>
              <a:avLst/>
              <a:gdLst/>
              <a:ahLst/>
              <a:cxnLst/>
              <a:rect l="l" t="t" r="r" b="b"/>
              <a:pathLst>
                <a:path w="107" h="56" extrusionOk="0">
                  <a:moveTo>
                    <a:pt x="29" y="0"/>
                  </a:moveTo>
                  <a:cubicBezTo>
                    <a:pt x="14" y="0"/>
                    <a:pt x="0" y="12"/>
                    <a:pt x="0" y="27"/>
                  </a:cubicBezTo>
                  <a:cubicBezTo>
                    <a:pt x="0" y="42"/>
                    <a:pt x="12" y="56"/>
                    <a:pt x="29" y="56"/>
                  </a:cubicBezTo>
                  <a:lnTo>
                    <a:pt x="80" y="56"/>
                  </a:lnTo>
                  <a:cubicBezTo>
                    <a:pt x="95" y="56"/>
                    <a:pt x="106" y="42"/>
                    <a:pt x="106" y="27"/>
                  </a:cubicBezTo>
                  <a:cubicBezTo>
                    <a:pt x="106" y="12"/>
                    <a:pt x="95" y="0"/>
                    <a:pt x="8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8"/>
            <p:cNvSpPr/>
            <p:nvPr/>
          </p:nvSpPr>
          <p:spPr>
            <a:xfrm>
              <a:off x="3427203" y="3668714"/>
              <a:ext cx="44460" cy="44460"/>
            </a:xfrm>
            <a:custGeom>
              <a:avLst/>
              <a:gdLst/>
              <a:ahLst/>
              <a:cxnLst/>
              <a:rect l="l" t="t" r="r" b="b"/>
              <a:pathLst>
                <a:path w="1319" h="1319" extrusionOk="0">
                  <a:moveTo>
                    <a:pt x="659" y="0"/>
                  </a:moveTo>
                  <a:cubicBezTo>
                    <a:pt x="295" y="0"/>
                    <a:pt x="0" y="295"/>
                    <a:pt x="0" y="659"/>
                  </a:cubicBezTo>
                  <a:cubicBezTo>
                    <a:pt x="0" y="1024"/>
                    <a:pt x="295" y="1319"/>
                    <a:pt x="659" y="1319"/>
                  </a:cubicBezTo>
                  <a:cubicBezTo>
                    <a:pt x="1023" y="1319"/>
                    <a:pt x="1319" y="1024"/>
                    <a:pt x="1319" y="659"/>
                  </a:cubicBezTo>
                  <a:cubicBezTo>
                    <a:pt x="1319" y="295"/>
                    <a:pt x="1023" y="0"/>
                    <a:pt x="659"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8"/>
            <p:cNvSpPr/>
            <p:nvPr/>
          </p:nvSpPr>
          <p:spPr>
            <a:xfrm>
              <a:off x="3631710" y="3668714"/>
              <a:ext cx="44528" cy="44460"/>
            </a:xfrm>
            <a:custGeom>
              <a:avLst/>
              <a:gdLst/>
              <a:ahLst/>
              <a:cxnLst/>
              <a:rect l="l" t="t" r="r" b="b"/>
              <a:pathLst>
                <a:path w="1321" h="1319" extrusionOk="0">
                  <a:moveTo>
                    <a:pt x="661" y="0"/>
                  </a:moveTo>
                  <a:cubicBezTo>
                    <a:pt x="297" y="0"/>
                    <a:pt x="1" y="295"/>
                    <a:pt x="1" y="659"/>
                  </a:cubicBezTo>
                  <a:cubicBezTo>
                    <a:pt x="1" y="1024"/>
                    <a:pt x="297" y="1319"/>
                    <a:pt x="661" y="1319"/>
                  </a:cubicBezTo>
                  <a:cubicBezTo>
                    <a:pt x="1025" y="1319"/>
                    <a:pt x="1321" y="1024"/>
                    <a:pt x="1321" y="659"/>
                  </a:cubicBezTo>
                  <a:cubicBezTo>
                    <a:pt x="1321" y="295"/>
                    <a:pt x="1025" y="0"/>
                    <a:pt x="66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8"/>
            <p:cNvSpPr/>
            <p:nvPr/>
          </p:nvSpPr>
          <p:spPr>
            <a:xfrm>
              <a:off x="3414529" y="3801590"/>
              <a:ext cx="55280" cy="76516"/>
            </a:xfrm>
            <a:custGeom>
              <a:avLst/>
              <a:gdLst/>
              <a:ahLst/>
              <a:cxnLst/>
              <a:rect l="l" t="t" r="r" b="b"/>
              <a:pathLst>
                <a:path w="1640" h="2270" extrusionOk="0">
                  <a:moveTo>
                    <a:pt x="1639" y="0"/>
                  </a:moveTo>
                  <a:cubicBezTo>
                    <a:pt x="228" y="227"/>
                    <a:pt x="28" y="1488"/>
                    <a:pt x="7" y="2026"/>
                  </a:cubicBezTo>
                  <a:cubicBezTo>
                    <a:pt x="1" y="2159"/>
                    <a:pt x="108" y="2269"/>
                    <a:pt x="242" y="2269"/>
                  </a:cubicBezTo>
                  <a:lnTo>
                    <a:pt x="1636" y="2269"/>
                  </a:lnTo>
                  <a:cubicBezTo>
                    <a:pt x="1639" y="2269"/>
                    <a:pt x="1639" y="0"/>
                    <a:pt x="1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8"/>
            <p:cNvSpPr/>
            <p:nvPr/>
          </p:nvSpPr>
          <p:spPr>
            <a:xfrm>
              <a:off x="3633631" y="3801590"/>
              <a:ext cx="55213" cy="76516"/>
            </a:xfrm>
            <a:custGeom>
              <a:avLst/>
              <a:gdLst/>
              <a:ahLst/>
              <a:cxnLst/>
              <a:rect l="l" t="t" r="r" b="b"/>
              <a:pathLst>
                <a:path w="1638" h="2270" extrusionOk="0">
                  <a:moveTo>
                    <a:pt x="1" y="0"/>
                  </a:moveTo>
                  <a:cubicBezTo>
                    <a:pt x="1" y="0"/>
                    <a:pt x="2" y="0"/>
                    <a:pt x="2" y="0"/>
                  </a:cubicBezTo>
                  <a:lnTo>
                    <a:pt x="2" y="0"/>
                  </a:lnTo>
                  <a:lnTo>
                    <a:pt x="2" y="0"/>
                  </a:lnTo>
                  <a:close/>
                  <a:moveTo>
                    <a:pt x="2" y="0"/>
                  </a:moveTo>
                  <a:lnTo>
                    <a:pt x="2" y="2269"/>
                  </a:lnTo>
                  <a:lnTo>
                    <a:pt x="1398" y="2269"/>
                  </a:lnTo>
                  <a:cubicBezTo>
                    <a:pt x="1531" y="2269"/>
                    <a:pt x="1637" y="2159"/>
                    <a:pt x="1631" y="2026"/>
                  </a:cubicBezTo>
                  <a:cubicBezTo>
                    <a:pt x="1612" y="1488"/>
                    <a:pt x="1412" y="228"/>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8"/>
            <p:cNvSpPr/>
            <p:nvPr/>
          </p:nvSpPr>
          <p:spPr>
            <a:xfrm>
              <a:off x="3439641" y="3765995"/>
              <a:ext cx="224155" cy="112111"/>
            </a:xfrm>
            <a:custGeom>
              <a:avLst/>
              <a:gdLst/>
              <a:ahLst/>
              <a:cxnLst/>
              <a:rect l="l" t="t" r="r" b="b"/>
              <a:pathLst>
                <a:path w="6650" h="3326" extrusionOk="0">
                  <a:moveTo>
                    <a:pt x="3325" y="1"/>
                  </a:moveTo>
                  <a:cubicBezTo>
                    <a:pt x="1488" y="1"/>
                    <a:pt x="0" y="1490"/>
                    <a:pt x="0" y="3325"/>
                  </a:cubicBezTo>
                  <a:lnTo>
                    <a:pt x="6649" y="3325"/>
                  </a:lnTo>
                  <a:cubicBezTo>
                    <a:pt x="6649" y="1488"/>
                    <a:pt x="5159" y="1"/>
                    <a:pt x="33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8"/>
            <p:cNvSpPr/>
            <p:nvPr/>
          </p:nvSpPr>
          <p:spPr>
            <a:xfrm>
              <a:off x="3440855" y="3823500"/>
              <a:ext cx="221694" cy="37786"/>
            </a:xfrm>
            <a:custGeom>
              <a:avLst/>
              <a:gdLst/>
              <a:ahLst/>
              <a:cxnLst/>
              <a:rect l="l" t="t" r="r" b="b"/>
              <a:pathLst>
                <a:path w="6577" h="1121" extrusionOk="0">
                  <a:moveTo>
                    <a:pt x="383" y="0"/>
                  </a:moveTo>
                  <a:cubicBezTo>
                    <a:pt x="328" y="101"/>
                    <a:pt x="278" y="201"/>
                    <a:pt x="232" y="305"/>
                  </a:cubicBezTo>
                  <a:lnTo>
                    <a:pt x="6344" y="305"/>
                  </a:lnTo>
                  <a:cubicBezTo>
                    <a:pt x="6300" y="201"/>
                    <a:pt x="6249" y="101"/>
                    <a:pt x="6195" y="0"/>
                  </a:cubicBezTo>
                  <a:close/>
                  <a:moveTo>
                    <a:pt x="61" y="815"/>
                  </a:moveTo>
                  <a:cubicBezTo>
                    <a:pt x="38" y="917"/>
                    <a:pt x="17" y="1017"/>
                    <a:pt x="0" y="1120"/>
                  </a:cubicBezTo>
                  <a:lnTo>
                    <a:pt x="6576" y="1120"/>
                  </a:lnTo>
                  <a:cubicBezTo>
                    <a:pt x="6561" y="1017"/>
                    <a:pt x="6540" y="917"/>
                    <a:pt x="6516" y="8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8"/>
            <p:cNvSpPr/>
            <p:nvPr/>
          </p:nvSpPr>
          <p:spPr>
            <a:xfrm>
              <a:off x="3448742" y="3560984"/>
              <a:ext cx="205885" cy="248829"/>
            </a:xfrm>
            <a:custGeom>
              <a:avLst/>
              <a:gdLst/>
              <a:ahLst/>
              <a:cxnLst/>
              <a:rect l="l" t="t" r="r" b="b"/>
              <a:pathLst>
                <a:path w="6108" h="7382" extrusionOk="0">
                  <a:moveTo>
                    <a:pt x="3055" y="0"/>
                  </a:moveTo>
                  <a:cubicBezTo>
                    <a:pt x="1369" y="0"/>
                    <a:pt x="1" y="1368"/>
                    <a:pt x="1" y="3054"/>
                  </a:cubicBezTo>
                  <a:lnTo>
                    <a:pt x="1" y="4328"/>
                  </a:lnTo>
                  <a:cubicBezTo>
                    <a:pt x="1" y="6014"/>
                    <a:pt x="1369" y="7382"/>
                    <a:pt x="3055" y="7382"/>
                  </a:cubicBezTo>
                  <a:cubicBezTo>
                    <a:pt x="4740" y="7382"/>
                    <a:pt x="6107" y="6014"/>
                    <a:pt x="6107" y="4328"/>
                  </a:cubicBezTo>
                  <a:lnTo>
                    <a:pt x="6107" y="3054"/>
                  </a:lnTo>
                  <a:cubicBezTo>
                    <a:pt x="6107" y="1368"/>
                    <a:pt x="4740" y="0"/>
                    <a:pt x="305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8"/>
            <p:cNvSpPr/>
            <p:nvPr/>
          </p:nvSpPr>
          <p:spPr>
            <a:xfrm>
              <a:off x="3448843" y="3555591"/>
              <a:ext cx="205885" cy="91516"/>
            </a:xfrm>
            <a:custGeom>
              <a:avLst/>
              <a:gdLst/>
              <a:ahLst/>
              <a:cxnLst/>
              <a:rect l="l" t="t" r="r" b="b"/>
              <a:pathLst>
                <a:path w="6108" h="2715" extrusionOk="0">
                  <a:moveTo>
                    <a:pt x="2547" y="0"/>
                  </a:moveTo>
                  <a:cubicBezTo>
                    <a:pt x="1140" y="0"/>
                    <a:pt x="1" y="1139"/>
                    <a:pt x="1" y="2547"/>
                  </a:cubicBezTo>
                  <a:lnTo>
                    <a:pt x="1" y="2715"/>
                  </a:lnTo>
                  <a:lnTo>
                    <a:pt x="6107" y="2715"/>
                  </a:lnTo>
                  <a:lnTo>
                    <a:pt x="6107" y="2547"/>
                  </a:lnTo>
                  <a:cubicBezTo>
                    <a:pt x="6104" y="1139"/>
                    <a:pt x="4965" y="0"/>
                    <a:pt x="35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8"/>
            <p:cNvSpPr/>
            <p:nvPr/>
          </p:nvSpPr>
          <p:spPr>
            <a:xfrm>
              <a:off x="3439843" y="3615759"/>
              <a:ext cx="223784" cy="33539"/>
            </a:xfrm>
            <a:custGeom>
              <a:avLst/>
              <a:gdLst/>
              <a:ahLst/>
              <a:cxnLst/>
              <a:rect l="l" t="t" r="r" b="b"/>
              <a:pathLst>
                <a:path w="6639" h="995" extrusionOk="0">
                  <a:moveTo>
                    <a:pt x="213" y="0"/>
                  </a:moveTo>
                  <a:cubicBezTo>
                    <a:pt x="96" y="0"/>
                    <a:pt x="0" y="94"/>
                    <a:pt x="0" y="212"/>
                  </a:cubicBezTo>
                  <a:lnTo>
                    <a:pt x="0" y="780"/>
                  </a:lnTo>
                  <a:cubicBezTo>
                    <a:pt x="0" y="899"/>
                    <a:pt x="96" y="994"/>
                    <a:pt x="213" y="994"/>
                  </a:cubicBezTo>
                  <a:lnTo>
                    <a:pt x="6427" y="994"/>
                  </a:lnTo>
                  <a:cubicBezTo>
                    <a:pt x="6543" y="994"/>
                    <a:pt x="6638" y="899"/>
                    <a:pt x="6639" y="780"/>
                  </a:cubicBezTo>
                  <a:lnTo>
                    <a:pt x="6639" y="212"/>
                  </a:lnTo>
                  <a:cubicBezTo>
                    <a:pt x="6639" y="94"/>
                    <a:pt x="6543" y="0"/>
                    <a:pt x="64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8"/>
            <p:cNvSpPr/>
            <p:nvPr/>
          </p:nvSpPr>
          <p:spPr>
            <a:xfrm>
              <a:off x="354696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8"/>
            <p:cNvSpPr/>
            <p:nvPr/>
          </p:nvSpPr>
          <p:spPr>
            <a:xfrm>
              <a:off x="3518181"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8"/>
            <p:cNvSpPr/>
            <p:nvPr/>
          </p:nvSpPr>
          <p:spPr>
            <a:xfrm>
              <a:off x="3489428" y="3615793"/>
              <a:ext cx="9438" cy="33505"/>
            </a:xfrm>
            <a:custGeom>
              <a:avLst/>
              <a:gdLst/>
              <a:ahLst/>
              <a:cxnLst/>
              <a:rect l="l" t="t" r="r" b="b"/>
              <a:pathLst>
                <a:path w="280" h="994" extrusionOk="0">
                  <a:moveTo>
                    <a:pt x="0" y="1"/>
                  </a:moveTo>
                  <a:lnTo>
                    <a:pt x="0"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8"/>
            <p:cNvSpPr/>
            <p:nvPr/>
          </p:nvSpPr>
          <p:spPr>
            <a:xfrm>
              <a:off x="3460608" y="3615793"/>
              <a:ext cx="9506" cy="33505"/>
            </a:xfrm>
            <a:custGeom>
              <a:avLst/>
              <a:gdLst/>
              <a:ahLst/>
              <a:cxnLst/>
              <a:rect l="l" t="t" r="r" b="b"/>
              <a:pathLst>
                <a:path w="282" h="994" extrusionOk="0">
                  <a:moveTo>
                    <a:pt x="0" y="1"/>
                  </a:moveTo>
                  <a:lnTo>
                    <a:pt x="0" y="993"/>
                  </a:lnTo>
                  <a:lnTo>
                    <a:pt x="281" y="993"/>
                  </a:lnTo>
                  <a:lnTo>
                    <a:pt x="2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8"/>
            <p:cNvSpPr/>
            <p:nvPr/>
          </p:nvSpPr>
          <p:spPr>
            <a:xfrm>
              <a:off x="3575721"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8"/>
            <p:cNvSpPr/>
            <p:nvPr/>
          </p:nvSpPr>
          <p:spPr>
            <a:xfrm>
              <a:off x="3604508" y="3615793"/>
              <a:ext cx="9506" cy="33505"/>
            </a:xfrm>
            <a:custGeom>
              <a:avLst/>
              <a:gdLst/>
              <a:ahLst/>
              <a:cxnLst/>
              <a:rect l="l" t="t" r="r" b="b"/>
              <a:pathLst>
                <a:path w="282" h="994" extrusionOk="0">
                  <a:moveTo>
                    <a:pt x="1" y="1"/>
                  </a:moveTo>
                  <a:lnTo>
                    <a:pt x="1" y="993"/>
                  </a:lnTo>
                  <a:lnTo>
                    <a:pt x="282" y="993"/>
                  </a:lnTo>
                  <a:lnTo>
                    <a:pt x="2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8"/>
            <p:cNvSpPr/>
            <p:nvPr/>
          </p:nvSpPr>
          <p:spPr>
            <a:xfrm>
              <a:off x="3633328" y="3615793"/>
              <a:ext cx="9472" cy="33505"/>
            </a:xfrm>
            <a:custGeom>
              <a:avLst/>
              <a:gdLst/>
              <a:ahLst/>
              <a:cxnLst/>
              <a:rect l="l" t="t" r="r" b="b"/>
              <a:pathLst>
                <a:path w="281" h="994" extrusionOk="0">
                  <a:moveTo>
                    <a:pt x="1" y="1"/>
                  </a:moveTo>
                  <a:lnTo>
                    <a:pt x="1" y="993"/>
                  </a:lnTo>
                  <a:lnTo>
                    <a:pt x="280" y="993"/>
                  </a:lnTo>
                  <a:lnTo>
                    <a:pt x="2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8"/>
            <p:cNvSpPr/>
            <p:nvPr/>
          </p:nvSpPr>
          <p:spPr>
            <a:xfrm>
              <a:off x="3477327" y="3726254"/>
              <a:ext cx="31921" cy="9506"/>
            </a:xfrm>
            <a:custGeom>
              <a:avLst/>
              <a:gdLst/>
              <a:ahLst/>
              <a:cxnLst/>
              <a:rect l="l" t="t" r="r" b="b"/>
              <a:pathLst>
                <a:path w="947" h="282" extrusionOk="0">
                  <a:moveTo>
                    <a:pt x="139" y="0"/>
                  </a:moveTo>
                  <a:cubicBezTo>
                    <a:pt x="63" y="0"/>
                    <a:pt x="0" y="65"/>
                    <a:pt x="0" y="141"/>
                  </a:cubicBezTo>
                  <a:cubicBezTo>
                    <a:pt x="0" y="217"/>
                    <a:pt x="63" y="281"/>
                    <a:pt x="139" y="281"/>
                  </a:cubicBezTo>
                  <a:lnTo>
                    <a:pt x="808" y="281"/>
                  </a:lnTo>
                  <a:cubicBezTo>
                    <a:pt x="884" y="281"/>
                    <a:pt x="947" y="217"/>
                    <a:pt x="947" y="141"/>
                  </a:cubicBezTo>
                  <a:cubicBezTo>
                    <a:pt x="947" y="65"/>
                    <a:pt x="884"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8"/>
            <p:cNvSpPr/>
            <p:nvPr/>
          </p:nvSpPr>
          <p:spPr>
            <a:xfrm>
              <a:off x="3594125" y="3726254"/>
              <a:ext cx="31988" cy="9506"/>
            </a:xfrm>
            <a:custGeom>
              <a:avLst/>
              <a:gdLst/>
              <a:ahLst/>
              <a:cxnLst/>
              <a:rect l="l" t="t" r="r" b="b"/>
              <a:pathLst>
                <a:path w="949" h="282" extrusionOk="0">
                  <a:moveTo>
                    <a:pt x="141" y="0"/>
                  </a:moveTo>
                  <a:cubicBezTo>
                    <a:pt x="65" y="0"/>
                    <a:pt x="1" y="65"/>
                    <a:pt x="1" y="141"/>
                  </a:cubicBezTo>
                  <a:cubicBezTo>
                    <a:pt x="1" y="217"/>
                    <a:pt x="65" y="281"/>
                    <a:pt x="141" y="281"/>
                  </a:cubicBezTo>
                  <a:lnTo>
                    <a:pt x="808" y="281"/>
                  </a:lnTo>
                  <a:cubicBezTo>
                    <a:pt x="886" y="281"/>
                    <a:pt x="948" y="217"/>
                    <a:pt x="948" y="141"/>
                  </a:cubicBezTo>
                  <a:cubicBezTo>
                    <a:pt x="948" y="65"/>
                    <a:pt x="886" y="0"/>
                    <a:pt x="80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8"/>
            <p:cNvSpPr/>
            <p:nvPr/>
          </p:nvSpPr>
          <p:spPr>
            <a:xfrm>
              <a:off x="3534260" y="3721804"/>
              <a:ext cx="34854" cy="15573"/>
            </a:xfrm>
            <a:custGeom>
              <a:avLst/>
              <a:gdLst/>
              <a:ahLst/>
              <a:cxnLst/>
              <a:rect l="l" t="t" r="r" b="b"/>
              <a:pathLst>
                <a:path w="1034" h="462" extrusionOk="0">
                  <a:moveTo>
                    <a:pt x="159" y="0"/>
                  </a:moveTo>
                  <a:cubicBezTo>
                    <a:pt x="130" y="0"/>
                    <a:pt x="102" y="9"/>
                    <a:pt x="77" y="28"/>
                  </a:cubicBezTo>
                  <a:cubicBezTo>
                    <a:pt x="13" y="76"/>
                    <a:pt x="1" y="162"/>
                    <a:pt x="47" y="225"/>
                  </a:cubicBezTo>
                  <a:cubicBezTo>
                    <a:pt x="158" y="374"/>
                    <a:pt x="333" y="461"/>
                    <a:pt x="518" y="461"/>
                  </a:cubicBezTo>
                  <a:cubicBezTo>
                    <a:pt x="700" y="461"/>
                    <a:pt x="877" y="372"/>
                    <a:pt x="989" y="225"/>
                  </a:cubicBezTo>
                  <a:cubicBezTo>
                    <a:pt x="1034" y="162"/>
                    <a:pt x="1020" y="76"/>
                    <a:pt x="959" y="28"/>
                  </a:cubicBezTo>
                  <a:cubicBezTo>
                    <a:pt x="934" y="10"/>
                    <a:pt x="906" y="1"/>
                    <a:pt x="877" y="1"/>
                  </a:cubicBezTo>
                  <a:cubicBezTo>
                    <a:pt x="834" y="1"/>
                    <a:pt x="791" y="21"/>
                    <a:pt x="763" y="58"/>
                  </a:cubicBezTo>
                  <a:cubicBezTo>
                    <a:pt x="705" y="137"/>
                    <a:pt x="615" y="182"/>
                    <a:pt x="518" y="182"/>
                  </a:cubicBezTo>
                  <a:cubicBezTo>
                    <a:pt x="421" y="182"/>
                    <a:pt x="331" y="137"/>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8"/>
            <p:cNvSpPr/>
            <p:nvPr/>
          </p:nvSpPr>
          <p:spPr>
            <a:xfrm>
              <a:off x="3589743" y="3649265"/>
              <a:ext cx="64887" cy="41191"/>
            </a:xfrm>
            <a:custGeom>
              <a:avLst/>
              <a:gdLst/>
              <a:ahLst/>
              <a:cxnLst/>
              <a:rect l="l" t="t" r="r" b="b"/>
              <a:pathLst>
                <a:path w="1925" h="1222" extrusionOk="0">
                  <a:moveTo>
                    <a:pt x="1" y="0"/>
                  </a:moveTo>
                  <a:lnTo>
                    <a:pt x="1" y="1221"/>
                  </a:lnTo>
                  <a:lnTo>
                    <a:pt x="1924" y="1221"/>
                  </a:lnTo>
                  <a:lnTo>
                    <a:pt x="19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8"/>
            <p:cNvSpPr/>
            <p:nvPr/>
          </p:nvSpPr>
          <p:spPr>
            <a:xfrm>
              <a:off x="3448742" y="3649265"/>
              <a:ext cx="64954" cy="41191"/>
            </a:xfrm>
            <a:custGeom>
              <a:avLst/>
              <a:gdLst/>
              <a:ahLst/>
              <a:cxnLst/>
              <a:rect l="l" t="t" r="r" b="b"/>
              <a:pathLst>
                <a:path w="1927" h="1222" extrusionOk="0">
                  <a:moveTo>
                    <a:pt x="1" y="0"/>
                  </a:moveTo>
                  <a:lnTo>
                    <a:pt x="1" y="1221"/>
                  </a:lnTo>
                  <a:lnTo>
                    <a:pt x="1926" y="1221"/>
                  </a:lnTo>
                  <a:lnTo>
                    <a:pt x="19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8"/>
            <p:cNvSpPr/>
            <p:nvPr/>
          </p:nvSpPr>
          <p:spPr>
            <a:xfrm>
              <a:off x="3459832" y="3649265"/>
              <a:ext cx="184549" cy="66202"/>
            </a:xfrm>
            <a:custGeom>
              <a:avLst/>
              <a:gdLst/>
              <a:ahLst/>
              <a:cxnLst/>
              <a:rect l="l" t="t" r="r" b="b"/>
              <a:pathLst>
                <a:path w="5475" h="1964" extrusionOk="0">
                  <a:moveTo>
                    <a:pt x="1013" y="0"/>
                  </a:moveTo>
                  <a:cubicBezTo>
                    <a:pt x="461" y="0"/>
                    <a:pt x="1" y="450"/>
                    <a:pt x="13" y="1002"/>
                  </a:cubicBezTo>
                  <a:cubicBezTo>
                    <a:pt x="23" y="1534"/>
                    <a:pt x="460" y="1963"/>
                    <a:pt x="993" y="1963"/>
                  </a:cubicBezTo>
                  <a:cubicBezTo>
                    <a:pt x="1418" y="1963"/>
                    <a:pt x="1778" y="1694"/>
                    <a:pt x="1917" y="1319"/>
                  </a:cubicBezTo>
                  <a:cubicBezTo>
                    <a:pt x="1989" y="1117"/>
                    <a:pt x="2182" y="982"/>
                    <a:pt x="2397" y="982"/>
                  </a:cubicBezTo>
                  <a:lnTo>
                    <a:pt x="3055" y="982"/>
                  </a:lnTo>
                  <a:cubicBezTo>
                    <a:pt x="3270" y="982"/>
                    <a:pt x="3460" y="1118"/>
                    <a:pt x="3533" y="1320"/>
                  </a:cubicBezTo>
                  <a:cubicBezTo>
                    <a:pt x="3671" y="1697"/>
                    <a:pt x="4033" y="1964"/>
                    <a:pt x="4456" y="1964"/>
                  </a:cubicBezTo>
                  <a:cubicBezTo>
                    <a:pt x="4478" y="1964"/>
                    <a:pt x="4500" y="1963"/>
                    <a:pt x="4523" y="1961"/>
                  </a:cubicBezTo>
                  <a:cubicBezTo>
                    <a:pt x="5013" y="1929"/>
                    <a:pt x="5400" y="1541"/>
                    <a:pt x="5433" y="1051"/>
                  </a:cubicBezTo>
                  <a:cubicBezTo>
                    <a:pt x="5475" y="479"/>
                    <a:pt x="5022" y="0"/>
                    <a:pt x="44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8"/>
            <p:cNvSpPr/>
            <p:nvPr/>
          </p:nvSpPr>
          <p:spPr>
            <a:xfrm>
              <a:off x="3474698" y="3649265"/>
              <a:ext cx="104763" cy="66134"/>
            </a:xfrm>
            <a:custGeom>
              <a:avLst/>
              <a:gdLst/>
              <a:ahLst/>
              <a:cxnLst/>
              <a:rect l="l" t="t" r="r" b="b"/>
              <a:pathLst>
                <a:path w="3108" h="1962" extrusionOk="0">
                  <a:moveTo>
                    <a:pt x="1793" y="0"/>
                  </a:moveTo>
                  <a:lnTo>
                    <a:pt x="1" y="1791"/>
                  </a:lnTo>
                  <a:cubicBezTo>
                    <a:pt x="158" y="1900"/>
                    <a:pt x="349" y="1961"/>
                    <a:pt x="554" y="1961"/>
                  </a:cubicBezTo>
                  <a:cubicBezTo>
                    <a:pt x="978" y="1961"/>
                    <a:pt x="1339" y="1692"/>
                    <a:pt x="1478" y="1317"/>
                  </a:cubicBezTo>
                  <a:cubicBezTo>
                    <a:pt x="1551" y="1115"/>
                    <a:pt x="1742" y="981"/>
                    <a:pt x="1958" y="981"/>
                  </a:cubicBezTo>
                  <a:lnTo>
                    <a:pt x="2126" y="981"/>
                  </a:lnTo>
                  <a:lnTo>
                    <a:pt x="3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8"/>
            <p:cNvSpPr/>
            <p:nvPr/>
          </p:nvSpPr>
          <p:spPr>
            <a:xfrm>
              <a:off x="3586272" y="3658568"/>
              <a:ext cx="57539" cy="56865"/>
            </a:xfrm>
            <a:custGeom>
              <a:avLst/>
              <a:gdLst/>
              <a:ahLst/>
              <a:cxnLst/>
              <a:rect l="l" t="t" r="r" b="b"/>
              <a:pathLst>
                <a:path w="1707" h="1687" extrusionOk="0">
                  <a:moveTo>
                    <a:pt x="1389" y="1"/>
                  </a:moveTo>
                  <a:lnTo>
                    <a:pt x="0" y="1388"/>
                  </a:lnTo>
                  <a:cubicBezTo>
                    <a:pt x="178" y="1572"/>
                    <a:pt x="427" y="1687"/>
                    <a:pt x="700" y="1687"/>
                  </a:cubicBezTo>
                  <a:cubicBezTo>
                    <a:pt x="724" y="1687"/>
                    <a:pt x="749" y="1686"/>
                    <a:pt x="773" y="1684"/>
                  </a:cubicBezTo>
                  <a:cubicBezTo>
                    <a:pt x="1264" y="1650"/>
                    <a:pt x="1651" y="1264"/>
                    <a:pt x="1684" y="774"/>
                  </a:cubicBezTo>
                  <a:cubicBezTo>
                    <a:pt x="1706" y="472"/>
                    <a:pt x="1589" y="195"/>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8"/>
            <p:cNvSpPr/>
            <p:nvPr/>
          </p:nvSpPr>
          <p:spPr>
            <a:xfrm>
              <a:off x="3455417" y="3644512"/>
              <a:ext cx="193110" cy="75673"/>
            </a:xfrm>
            <a:custGeom>
              <a:avLst/>
              <a:gdLst/>
              <a:ahLst/>
              <a:cxnLst/>
              <a:rect l="l" t="t" r="r" b="b"/>
              <a:pathLst>
                <a:path w="5729" h="2245" extrusionOk="0">
                  <a:moveTo>
                    <a:pt x="4589" y="283"/>
                  </a:moveTo>
                  <a:cubicBezTo>
                    <a:pt x="4824" y="283"/>
                    <a:pt x="5042" y="377"/>
                    <a:pt x="5204" y="549"/>
                  </a:cubicBezTo>
                  <a:cubicBezTo>
                    <a:pt x="5364" y="721"/>
                    <a:pt x="5445" y="945"/>
                    <a:pt x="5428" y="1183"/>
                  </a:cubicBezTo>
                  <a:cubicBezTo>
                    <a:pt x="5398" y="1606"/>
                    <a:pt x="5071" y="1932"/>
                    <a:pt x="4649" y="1962"/>
                  </a:cubicBezTo>
                  <a:cubicBezTo>
                    <a:pt x="4628" y="1963"/>
                    <a:pt x="4608" y="1964"/>
                    <a:pt x="4587" y="1964"/>
                  </a:cubicBezTo>
                  <a:cubicBezTo>
                    <a:pt x="4233" y="1964"/>
                    <a:pt x="3922" y="1748"/>
                    <a:pt x="3799" y="1413"/>
                  </a:cubicBezTo>
                  <a:cubicBezTo>
                    <a:pt x="3703" y="1155"/>
                    <a:pt x="3458" y="981"/>
                    <a:pt x="3187" y="981"/>
                  </a:cubicBezTo>
                  <a:lnTo>
                    <a:pt x="2530" y="981"/>
                  </a:lnTo>
                  <a:cubicBezTo>
                    <a:pt x="2254" y="981"/>
                    <a:pt x="2011" y="1155"/>
                    <a:pt x="1917" y="1413"/>
                  </a:cubicBezTo>
                  <a:cubicBezTo>
                    <a:pt x="1797" y="1744"/>
                    <a:pt x="1479" y="1966"/>
                    <a:pt x="1126" y="1966"/>
                  </a:cubicBezTo>
                  <a:cubicBezTo>
                    <a:pt x="673" y="1966"/>
                    <a:pt x="295" y="1596"/>
                    <a:pt x="286" y="1143"/>
                  </a:cubicBezTo>
                  <a:cubicBezTo>
                    <a:pt x="281" y="920"/>
                    <a:pt x="368" y="706"/>
                    <a:pt x="526" y="545"/>
                  </a:cubicBezTo>
                  <a:cubicBezTo>
                    <a:pt x="689" y="377"/>
                    <a:pt x="914" y="283"/>
                    <a:pt x="1145" y="283"/>
                  </a:cubicBezTo>
                  <a:close/>
                  <a:moveTo>
                    <a:pt x="1144" y="1"/>
                  </a:moveTo>
                  <a:cubicBezTo>
                    <a:pt x="839" y="1"/>
                    <a:pt x="540" y="128"/>
                    <a:pt x="325" y="346"/>
                  </a:cubicBezTo>
                  <a:cubicBezTo>
                    <a:pt x="114" y="563"/>
                    <a:pt x="0" y="847"/>
                    <a:pt x="5" y="1146"/>
                  </a:cubicBezTo>
                  <a:cubicBezTo>
                    <a:pt x="11" y="1442"/>
                    <a:pt x="130" y="1715"/>
                    <a:pt x="341" y="1923"/>
                  </a:cubicBezTo>
                  <a:cubicBezTo>
                    <a:pt x="550" y="2131"/>
                    <a:pt x="831" y="2244"/>
                    <a:pt x="1126" y="2244"/>
                  </a:cubicBezTo>
                  <a:cubicBezTo>
                    <a:pt x="1595" y="2244"/>
                    <a:pt x="2020" y="1947"/>
                    <a:pt x="2180" y="1509"/>
                  </a:cubicBezTo>
                  <a:cubicBezTo>
                    <a:pt x="2235" y="1361"/>
                    <a:pt x="2374" y="1264"/>
                    <a:pt x="2530" y="1264"/>
                  </a:cubicBezTo>
                  <a:lnTo>
                    <a:pt x="3187" y="1264"/>
                  </a:lnTo>
                  <a:cubicBezTo>
                    <a:pt x="3341" y="1264"/>
                    <a:pt x="3480" y="1362"/>
                    <a:pt x="3534" y="1510"/>
                  </a:cubicBezTo>
                  <a:cubicBezTo>
                    <a:pt x="3699" y="1951"/>
                    <a:pt x="4127" y="2244"/>
                    <a:pt x="4593" y="2244"/>
                  </a:cubicBezTo>
                  <a:cubicBezTo>
                    <a:pt x="4618" y="2244"/>
                    <a:pt x="4642" y="2243"/>
                    <a:pt x="4667" y="2241"/>
                  </a:cubicBezTo>
                  <a:cubicBezTo>
                    <a:pt x="5229" y="2204"/>
                    <a:pt x="5667" y="1766"/>
                    <a:pt x="5706" y="1203"/>
                  </a:cubicBezTo>
                  <a:cubicBezTo>
                    <a:pt x="5729" y="886"/>
                    <a:pt x="5622" y="587"/>
                    <a:pt x="5407" y="358"/>
                  </a:cubicBezTo>
                  <a:cubicBezTo>
                    <a:pt x="5196" y="131"/>
                    <a:pt x="4897" y="1"/>
                    <a:pt x="45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8"/>
            <p:cNvSpPr/>
            <p:nvPr/>
          </p:nvSpPr>
          <p:spPr>
            <a:xfrm>
              <a:off x="3546968" y="3570288"/>
              <a:ext cx="9506" cy="31786"/>
            </a:xfrm>
            <a:custGeom>
              <a:avLst/>
              <a:gdLst/>
              <a:ahLst/>
              <a:cxnLst/>
              <a:rect l="l" t="t" r="r" b="b"/>
              <a:pathLst>
                <a:path w="282" h="943" extrusionOk="0">
                  <a:moveTo>
                    <a:pt x="141" y="1"/>
                  </a:moveTo>
                  <a:cubicBezTo>
                    <a:pt x="65" y="1"/>
                    <a:pt x="0" y="65"/>
                    <a:pt x="0" y="141"/>
                  </a:cubicBezTo>
                  <a:lnTo>
                    <a:pt x="0" y="803"/>
                  </a:lnTo>
                  <a:cubicBezTo>
                    <a:pt x="0" y="880"/>
                    <a:pt x="65" y="942"/>
                    <a:pt x="141" y="942"/>
                  </a:cubicBezTo>
                  <a:cubicBezTo>
                    <a:pt x="217" y="942"/>
                    <a:pt x="281" y="881"/>
                    <a:pt x="281" y="803"/>
                  </a:cubicBezTo>
                  <a:lnTo>
                    <a:pt x="281" y="141"/>
                  </a:lnTo>
                  <a:cubicBezTo>
                    <a:pt x="281" y="65"/>
                    <a:pt x="217"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8"/>
            <p:cNvSpPr/>
            <p:nvPr/>
          </p:nvSpPr>
          <p:spPr>
            <a:xfrm>
              <a:off x="3501428" y="3570321"/>
              <a:ext cx="23899" cy="31752"/>
            </a:xfrm>
            <a:custGeom>
              <a:avLst/>
              <a:gdLst/>
              <a:ahLst/>
              <a:cxnLst/>
              <a:rect l="l" t="t" r="r" b="b"/>
              <a:pathLst>
                <a:path w="709" h="942" extrusionOk="0">
                  <a:moveTo>
                    <a:pt x="548" y="1"/>
                  </a:moveTo>
                  <a:cubicBezTo>
                    <a:pt x="523" y="1"/>
                    <a:pt x="497" y="8"/>
                    <a:pt x="474" y="22"/>
                  </a:cubicBezTo>
                  <a:cubicBezTo>
                    <a:pt x="85" y="269"/>
                    <a:pt x="0" y="669"/>
                    <a:pt x="0" y="802"/>
                  </a:cubicBezTo>
                  <a:cubicBezTo>
                    <a:pt x="0" y="879"/>
                    <a:pt x="64" y="941"/>
                    <a:pt x="141" y="941"/>
                  </a:cubicBezTo>
                  <a:cubicBezTo>
                    <a:pt x="217" y="941"/>
                    <a:pt x="281" y="880"/>
                    <a:pt x="283" y="802"/>
                  </a:cubicBezTo>
                  <a:cubicBezTo>
                    <a:pt x="283" y="799"/>
                    <a:pt x="300" y="466"/>
                    <a:pt x="625" y="260"/>
                  </a:cubicBezTo>
                  <a:cubicBezTo>
                    <a:pt x="691" y="216"/>
                    <a:pt x="709" y="131"/>
                    <a:pt x="668" y="65"/>
                  </a:cubicBezTo>
                  <a:cubicBezTo>
                    <a:pt x="640" y="23"/>
                    <a:pt x="595" y="1"/>
                    <a:pt x="548"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8"/>
            <p:cNvSpPr/>
            <p:nvPr/>
          </p:nvSpPr>
          <p:spPr>
            <a:xfrm>
              <a:off x="3578148" y="3570321"/>
              <a:ext cx="23932" cy="31752"/>
            </a:xfrm>
            <a:custGeom>
              <a:avLst/>
              <a:gdLst/>
              <a:ahLst/>
              <a:cxnLst/>
              <a:rect l="l" t="t" r="r" b="b"/>
              <a:pathLst>
                <a:path w="710" h="942" extrusionOk="0">
                  <a:moveTo>
                    <a:pt x="160" y="1"/>
                  </a:moveTo>
                  <a:cubicBezTo>
                    <a:pt x="114" y="1"/>
                    <a:pt x="68" y="23"/>
                    <a:pt x="41" y="65"/>
                  </a:cubicBezTo>
                  <a:cubicBezTo>
                    <a:pt x="1" y="131"/>
                    <a:pt x="19" y="219"/>
                    <a:pt x="84" y="260"/>
                  </a:cubicBezTo>
                  <a:cubicBezTo>
                    <a:pt x="406" y="463"/>
                    <a:pt x="427" y="798"/>
                    <a:pt x="427" y="802"/>
                  </a:cubicBezTo>
                  <a:cubicBezTo>
                    <a:pt x="427" y="879"/>
                    <a:pt x="490" y="941"/>
                    <a:pt x="567" y="941"/>
                  </a:cubicBezTo>
                  <a:cubicBezTo>
                    <a:pt x="645" y="941"/>
                    <a:pt x="706" y="880"/>
                    <a:pt x="709" y="802"/>
                  </a:cubicBezTo>
                  <a:cubicBezTo>
                    <a:pt x="709" y="669"/>
                    <a:pt x="624" y="269"/>
                    <a:pt x="235" y="22"/>
                  </a:cubicBezTo>
                  <a:cubicBezTo>
                    <a:pt x="212" y="8"/>
                    <a:pt x="186" y="1"/>
                    <a:pt x="16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 name="Google Shape;2372;p48"/>
          <p:cNvGrpSpPr/>
          <p:nvPr/>
        </p:nvGrpSpPr>
        <p:grpSpPr>
          <a:xfrm>
            <a:off x="2750377" y="3555524"/>
            <a:ext cx="254428" cy="322583"/>
            <a:chOff x="2750377" y="3555524"/>
            <a:chExt cx="254428" cy="322583"/>
          </a:xfrm>
        </p:grpSpPr>
        <p:sp>
          <p:nvSpPr>
            <p:cNvPr id="2373" name="Google Shape;2373;p48"/>
            <p:cNvSpPr/>
            <p:nvPr/>
          </p:nvSpPr>
          <p:spPr>
            <a:xfrm>
              <a:off x="2810209" y="3555524"/>
              <a:ext cx="134695" cy="60100"/>
            </a:xfrm>
            <a:custGeom>
              <a:avLst/>
              <a:gdLst/>
              <a:ahLst/>
              <a:cxnLst/>
              <a:rect l="l" t="t" r="r" b="b"/>
              <a:pathLst>
                <a:path w="3996" h="1783" extrusionOk="0">
                  <a:moveTo>
                    <a:pt x="1155" y="1"/>
                  </a:moveTo>
                  <a:cubicBezTo>
                    <a:pt x="786" y="1"/>
                    <a:pt x="430" y="158"/>
                    <a:pt x="180" y="430"/>
                  </a:cubicBezTo>
                  <a:cubicBezTo>
                    <a:pt x="1" y="626"/>
                    <a:pt x="14" y="929"/>
                    <a:pt x="210" y="1108"/>
                  </a:cubicBezTo>
                  <a:cubicBezTo>
                    <a:pt x="302" y="1193"/>
                    <a:pt x="419" y="1235"/>
                    <a:pt x="534" y="1235"/>
                  </a:cubicBezTo>
                  <a:cubicBezTo>
                    <a:pt x="664" y="1235"/>
                    <a:pt x="794" y="1182"/>
                    <a:pt x="889" y="1079"/>
                  </a:cubicBezTo>
                  <a:cubicBezTo>
                    <a:pt x="958" y="1002"/>
                    <a:pt x="1053" y="960"/>
                    <a:pt x="1155" y="960"/>
                  </a:cubicBezTo>
                  <a:cubicBezTo>
                    <a:pt x="1355" y="960"/>
                    <a:pt x="1518" y="1123"/>
                    <a:pt x="1518" y="1324"/>
                  </a:cubicBezTo>
                  <a:lnTo>
                    <a:pt x="1518" y="1783"/>
                  </a:lnTo>
                  <a:lnTo>
                    <a:pt x="2478" y="1783"/>
                  </a:lnTo>
                  <a:lnTo>
                    <a:pt x="2478" y="1324"/>
                  </a:lnTo>
                  <a:cubicBezTo>
                    <a:pt x="2478" y="1123"/>
                    <a:pt x="2641" y="960"/>
                    <a:pt x="2841" y="960"/>
                  </a:cubicBezTo>
                  <a:cubicBezTo>
                    <a:pt x="2943" y="960"/>
                    <a:pt x="3038" y="1002"/>
                    <a:pt x="3107" y="1079"/>
                  </a:cubicBezTo>
                  <a:cubicBezTo>
                    <a:pt x="3203" y="1182"/>
                    <a:pt x="3332" y="1235"/>
                    <a:pt x="3462" y="1235"/>
                  </a:cubicBezTo>
                  <a:cubicBezTo>
                    <a:pt x="3578" y="1235"/>
                    <a:pt x="3694" y="1193"/>
                    <a:pt x="3786" y="1108"/>
                  </a:cubicBezTo>
                  <a:cubicBezTo>
                    <a:pt x="3982" y="929"/>
                    <a:pt x="3995" y="626"/>
                    <a:pt x="3816" y="430"/>
                  </a:cubicBezTo>
                  <a:cubicBezTo>
                    <a:pt x="3566" y="158"/>
                    <a:pt x="3210" y="1"/>
                    <a:pt x="2841" y="1"/>
                  </a:cubicBezTo>
                  <a:cubicBezTo>
                    <a:pt x="2521" y="1"/>
                    <a:pt x="2228" y="114"/>
                    <a:pt x="1998" y="304"/>
                  </a:cubicBezTo>
                  <a:cubicBezTo>
                    <a:pt x="1771" y="114"/>
                    <a:pt x="1475"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8"/>
            <p:cNvSpPr/>
            <p:nvPr/>
          </p:nvSpPr>
          <p:spPr>
            <a:xfrm>
              <a:off x="2769658" y="3817838"/>
              <a:ext cx="43415" cy="60202"/>
            </a:xfrm>
            <a:custGeom>
              <a:avLst/>
              <a:gdLst/>
              <a:ahLst/>
              <a:cxnLst/>
              <a:rect l="l" t="t" r="r" b="b"/>
              <a:pathLst>
                <a:path w="1288" h="1786" extrusionOk="0">
                  <a:moveTo>
                    <a:pt x="1288" y="1"/>
                  </a:moveTo>
                  <a:cubicBezTo>
                    <a:pt x="178" y="179"/>
                    <a:pt x="18" y="1173"/>
                    <a:pt x="4" y="1595"/>
                  </a:cubicBezTo>
                  <a:cubicBezTo>
                    <a:pt x="1" y="1699"/>
                    <a:pt x="84" y="1786"/>
                    <a:pt x="189" y="1786"/>
                  </a:cubicBezTo>
                  <a:lnTo>
                    <a:pt x="1288" y="1786"/>
                  </a:lnTo>
                  <a:lnTo>
                    <a:pt x="12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8"/>
            <p:cNvSpPr/>
            <p:nvPr/>
          </p:nvSpPr>
          <p:spPr>
            <a:xfrm>
              <a:off x="2942075" y="3817838"/>
              <a:ext cx="43449" cy="60202"/>
            </a:xfrm>
            <a:custGeom>
              <a:avLst/>
              <a:gdLst/>
              <a:ahLst/>
              <a:cxnLst/>
              <a:rect l="l" t="t" r="r" b="b"/>
              <a:pathLst>
                <a:path w="1289" h="1786" extrusionOk="0">
                  <a:moveTo>
                    <a:pt x="1" y="1"/>
                  </a:moveTo>
                  <a:lnTo>
                    <a:pt x="1" y="1786"/>
                  </a:lnTo>
                  <a:lnTo>
                    <a:pt x="1100" y="1786"/>
                  </a:lnTo>
                  <a:cubicBezTo>
                    <a:pt x="1204" y="1786"/>
                    <a:pt x="1288" y="1699"/>
                    <a:pt x="1285" y="1595"/>
                  </a:cubicBezTo>
                  <a:cubicBezTo>
                    <a:pt x="1270" y="1173"/>
                    <a:pt x="1112" y="17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8"/>
            <p:cNvSpPr/>
            <p:nvPr/>
          </p:nvSpPr>
          <p:spPr>
            <a:xfrm>
              <a:off x="2789310" y="3789826"/>
              <a:ext cx="176492" cy="88280"/>
            </a:xfrm>
            <a:custGeom>
              <a:avLst/>
              <a:gdLst/>
              <a:ahLst/>
              <a:cxnLst/>
              <a:rect l="l" t="t" r="r" b="b"/>
              <a:pathLst>
                <a:path w="5236" h="2619" extrusionOk="0">
                  <a:moveTo>
                    <a:pt x="2618" y="1"/>
                  </a:moveTo>
                  <a:cubicBezTo>
                    <a:pt x="1173" y="1"/>
                    <a:pt x="1" y="1171"/>
                    <a:pt x="1" y="2618"/>
                  </a:cubicBezTo>
                  <a:lnTo>
                    <a:pt x="5236" y="2618"/>
                  </a:lnTo>
                  <a:cubicBezTo>
                    <a:pt x="5236" y="1171"/>
                    <a:pt x="4065" y="1"/>
                    <a:pt x="2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8"/>
            <p:cNvSpPr/>
            <p:nvPr/>
          </p:nvSpPr>
          <p:spPr>
            <a:xfrm>
              <a:off x="2811322" y="3824646"/>
              <a:ext cx="40011" cy="40280"/>
            </a:xfrm>
            <a:custGeom>
              <a:avLst/>
              <a:gdLst/>
              <a:ahLst/>
              <a:cxnLst/>
              <a:rect l="l" t="t" r="r" b="b"/>
              <a:pathLst>
                <a:path w="1187" h="1195" extrusionOk="0">
                  <a:moveTo>
                    <a:pt x="686" y="0"/>
                  </a:moveTo>
                  <a:cubicBezTo>
                    <a:pt x="677" y="0"/>
                    <a:pt x="667" y="4"/>
                    <a:pt x="659" y="11"/>
                  </a:cubicBezTo>
                  <a:lnTo>
                    <a:pt x="410" y="238"/>
                  </a:lnTo>
                  <a:cubicBezTo>
                    <a:pt x="403" y="246"/>
                    <a:pt x="394" y="249"/>
                    <a:pt x="385" y="249"/>
                  </a:cubicBezTo>
                  <a:lnTo>
                    <a:pt x="49" y="268"/>
                  </a:lnTo>
                  <a:cubicBezTo>
                    <a:pt x="19" y="270"/>
                    <a:pt x="1" y="300"/>
                    <a:pt x="13" y="325"/>
                  </a:cubicBezTo>
                  <a:lnTo>
                    <a:pt x="150" y="632"/>
                  </a:lnTo>
                  <a:cubicBezTo>
                    <a:pt x="155" y="642"/>
                    <a:pt x="155" y="651"/>
                    <a:pt x="153" y="660"/>
                  </a:cubicBezTo>
                  <a:lnTo>
                    <a:pt x="67" y="986"/>
                  </a:lnTo>
                  <a:cubicBezTo>
                    <a:pt x="59" y="1012"/>
                    <a:pt x="79" y="1038"/>
                    <a:pt x="107" y="1038"/>
                  </a:cubicBezTo>
                  <a:cubicBezTo>
                    <a:pt x="109" y="1038"/>
                    <a:pt x="110" y="1038"/>
                    <a:pt x="111" y="1038"/>
                  </a:cubicBezTo>
                  <a:lnTo>
                    <a:pt x="446" y="1001"/>
                  </a:lnTo>
                  <a:cubicBezTo>
                    <a:pt x="449" y="1000"/>
                    <a:pt x="452" y="1000"/>
                    <a:pt x="455" y="1000"/>
                  </a:cubicBezTo>
                  <a:cubicBezTo>
                    <a:pt x="462" y="1000"/>
                    <a:pt x="470" y="1002"/>
                    <a:pt x="476" y="1005"/>
                  </a:cubicBezTo>
                  <a:lnTo>
                    <a:pt x="759" y="1188"/>
                  </a:lnTo>
                  <a:cubicBezTo>
                    <a:pt x="766" y="1192"/>
                    <a:pt x="773" y="1195"/>
                    <a:pt x="781" y="1195"/>
                  </a:cubicBezTo>
                  <a:cubicBezTo>
                    <a:pt x="799" y="1195"/>
                    <a:pt x="817" y="1181"/>
                    <a:pt x="821" y="1161"/>
                  </a:cubicBezTo>
                  <a:lnTo>
                    <a:pt x="889" y="832"/>
                  </a:lnTo>
                  <a:cubicBezTo>
                    <a:pt x="890" y="823"/>
                    <a:pt x="896" y="814"/>
                    <a:pt x="904" y="808"/>
                  </a:cubicBezTo>
                  <a:lnTo>
                    <a:pt x="1164" y="594"/>
                  </a:lnTo>
                  <a:cubicBezTo>
                    <a:pt x="1186" y="578"/>
                    <a:pt x="1185" y="542"/>
                    <a:pt x="1158" y="527"/>
                  </a:cubicBezTo>
                  <a:lnTo>
                    <a:pt x="866" y="361"/>
                  </a:lnTo>
                  <a:cubicBezTo>
                    <a:pt x="857" y="357"/>
                    <a:pt x="851" y="351"/>
                    <a:pt x="848" y="340"/>
                  </a:cubicBezTo>
                  <a:lnTo>
                    <a:pt x="726" y="26"/>
                  </a:lnTo>
                  <a:cubicBezTo>
                    <a:pt x="719" y="10"/>
                    <a:pt x="703" y="0"/>
                    <a:pt x="6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8"/>
            <p:cNvSpPr/>
            <p:nvPr/>
          </p:nvSpPr>
          <p:spPr>
            <a:xfrm>
              <a:off x="2923536" y="3820838"/>
              <a:ext cx="34921" cy="37314"/>
            </a:xfrm>
            <a:custGeom>
              <a:avLst/>
              <a:gdLst/>
              <a:ahLst/>
              <a:cxnLst/>
              <a:rect l="l" t="t" r="r" b="b"/>
              <a:pathLst>
                <a:path w="1036" h="1107" extrusionOk="0">
                  <a:moveTo>
                    <a:pt x="629" y="0"/>
                  </a:moveTo>
                  <a:lnTo>
                    <a:pt x="469" y="102"/>
                  </a:lnTo>
                  <a:cubicBezTo>
                    <a:pt x="463" y="106"/>
                    <a:pt x="456" y="108"/>
                    <a:pt x="450" y="108"/>
                  </a:cubicBezTo>
                  <a:cubicBezTo>
                    <a:pt x="448" y="108"/>
                    <a:pt x="445" y="108"/>
                    <a:pt x="443" y="108"/>
                  </a:cubicBezTo>
                  <a:lnTo>
                    <a:pt x="109" y="72"/>
                  </a:lnTo>
                  <a:cubicBezTo>
                    <a:pt x="107" y="72"/>
                    <a:pt x="106" y="72"/>
                    <a:pt x="104" y="72"/>
                  </a:cubicBezTo>
                  <a:cubicBezTo>
                    <a:pt x="76" y="72"/>
                    <a:pt x="57" y="99"/>
                    <a:pt x="64" y="124"/>
                  </a:cubicBezTo>
                  <a:lnTo>
                    <a:pt x="152" y="450"/>
                  </a:lnTo>
                  <a:cubicBezTo>
                    <a:pt x="153" y="459"/>
                    <a:pt x="153" y="468"/>
                    <a:pt x="150" y="479"/>
                  </a:cubicBezTo>
                  <a:lnTo>
                    <a:pt x="11" y="785"/>
                  </a:lnTo>
                  <a:cubicBezTo>
                    <a:pt x="1" y="810"/>
                    <a:pt x="19" y="840"/>
                    <a:pt x="47" y="842"/>
                  </a:cubicBezTo>
                  <a:lnTo>
                    <a:pt x="384" y="860"/>
                  </a:lnTo>
                  <a:cubicBezTo>
                    <a:pt x="393" y="860"/>
                    <a:pt x="401" y="863"/>
                    <a:pt x="409" y="870"/>
                  </a:cubicBezTo>
                  <a:lnTo>
                    <a:pt x="659" y="1096"/>
                  </a:lnTo>
                  <a:cubicBezTo>
                    <a:pt x="667" y="1103"/>
                    <a:pt x="677" y="1107"/>
                    <a:pt x="687" y="1107"/>
                  </a:cubicBezTo>
                  <a:cubicBezTo>
                    <a:pt x="703" y="1107"/>
                    <a:pt x="718" y="1097"/>
                    <a:pt x="726" y="1079"/>
                  </a:cubicBezTo>
                  <a:lnTo>
                    <a:pt x="845" y="766"/>
                  </a:lnTo>
                  <a:cubicBezTo>
                    <a:pt x="848" y="757"/>
                    <a:pt x="854" y="749"/>
                    <a:pt x="863" y="745"/>
                  </a:cubicBezTo>
                  <a:lnTo>
                    <a:pt x="1035" y="646"/>
                  </a:lnTo>
                  <a:cubicBezTo>
                    <a:pt x="931" y="411"/>
                    <a:pt x="795" y="192"/>
                    <a:pt x="6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8"/>
            <p:cNvSpPr/>
            <p:nvPr/>
          </p:nvSpPr>
          <p:spPr>
            <a:xfrm>
              <a:off x="2877255" y="3853197"/>
              <a:ext cx="41022" cy="24910"/>
            </a:xfrm>
            <a:custGeom>
              <a:avLst/>
              <a:gdLst/>
              <a:ahLst/>
              <a:cxnLst/>
              <a:rect l="l" t="t" r="r" b="b"/>
              <a:pathLst>
                <a:path w="1217" h="739" extrusionOk="0">
                  <a:moveTo>
                    <a:pt x="608" y="0"/>
                  </a:moveTo>
                  <a:cubicBezTo>
                    <a:pt x="595" y="0"/>
                    <a:pt x="582" y="7"/>
                    <a:pt x="574" y="19"/>
                  </a:cubicBezTo>
                  <a:lnTo>
                    <a:pt x="383" y="296"/>
                  </a:lnTo>
                  <a:cubicBezTo>
                    <a:pt x="377" y="303"/>
                    <a:pt x="369" y="308"/>
                    <a:pt x="360" y="312"/>
                  </a:cubicBezTo>
                  <a:lnTo>
                    <a:pt x="39" y="408"/>
                  </a:lnTo>
                  <a:cubicBezTo>
                    <a:pt x="11" y="415"/>
                    <a:pt x="0" y="448"/>
                    <a:pt x="18" y="472"/>
                  </a:cubicBezTo>
                  <a:lnTo>
                    <a:pt x="223" y="738"/>
                  </a:lnTo>
                  <a:lnTo>
                    <a:pt x="994" y="738"/>
                  </a:lnTo>
                  <a:lnTo>
                    <a:pt x="1197" y="472"/>
                  </a:lnTo>
                  <a:cubicBezTo>
                    <a:pt x="1217" y="448"/>
                    <a:pt x="1205" y="415"/>
                    <a:pt x="1177" y="408"/>
                  </a:cubicBezTo>
                  <a:lnTo>
                    <a:pt x="855" y="312"/>
                  </a:lnTo>
                  <a:cubicBezTo>
                    <a:pt x="846" y="311"/>
                    <a:pt x="839" y="303"/>
                    <a:pt x="833" y="296"/>
                  </a:cubicBezTo>
                  <a:lnTo>
                    <a:pt x="643" y="19"/>
                  </a:lnTo>
                  <a:cubicBezTo>
                    <a:pt x="635" y="7"/>
                    <a:pt x="622" y="0"/>
                    <a:pt x="6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8"/>
            <p:cNvSpPr/>
            <p:nvPr/>
          </p:nvSpPr>
          <p:spPr>
            <a:xfrm>
              <a:off x="2750377" y="3697433"/>
              <a:ext cx="48033" cy="47999"/>
            </a:xfrm>
            <a:custGeom>
              <a:avLst/>
              <a:gdLst/>
              <a:ahLst/>
              <a:cxnLst/>
              <a:rect l="l" t="t" r="r" b="b"/>
              <a:pathLst>
                <a:path w="1425" h="1424" extrusionOk="0">
                  <a:moveTo>
                    <a:pt x="712" y="0"/>
                  </a:moveTo>
                  <a:cubicBezTo>
                    <a:pt x="318" y="0"/>
                    <a:pt x="0" y="319"/>
                    <a:pt x="0" y="712"/>
                  </a:cubicBezTo>
                  <a:cubicBezTo>
                    <a:pt x="0" y="1105"/>
                    <a:pt x="318" y="1423"/>
                    <a:pt x="712" y="1423"/>
                  </a:cubicBezTo>
                  <a:cubicBezTo>
                    <a:pt x="1106" y="1423"/>
                    <a:pt x="1425" y="1105"/>
                    <a:pt x="1425" y="712"/>
                  </a:cubicBezTo>
                  <a:cubicBezTo>
                    <a:pt x="1425" y="319"/>
                    <a:pt x="1106"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8"/>
            <p:cNvSpPr/>
            <p:nvPr/>
          </p:nvSpPr>
          <p:spPr>
            <a:xfrm>
              <a:off x="2956806" y="3697433"/>
              <a:ext cx="47999" cy="47999"/>
            </a:xfrm>
            <a:custGeom>
              <a:avLst/>
              <a:gdLst/>
              <a:ahLst/>
              <a:cxnLst/>
              <a:rect l="l" t="t" r="r" b="b"/>
              <a:pathLst>
                <a:path w="1424" h="1424" extrusionOk="0">
                  <a:moveTo>
                    <a:pt x="712" y="0"/>
                  </a:moveTo>
                  <a:cubicBezTo>
                    <a:pt x="319" y="0"/>
                    <a:pt x="0" y="319"/>
                    <a:pt x="0" y="712"/>
                  </a:cubicBezTo>
                  <a:cubicBezTo>
                    <a:pt x="0" y="1105"/>
                    <a:pt x="319" y="1423"/>
                    <a:pt x="712" y="1423"/>
                  </a:cubicBezTo>
                  <a:cubicBezTo>
                    <a:pt x="1105" y="1423"/>
                    <a:pt x="1424" y="1105"/>
                    <a:pt x="1424" y="712"/>
                  </a:cubicBezTo>
                  <a:cubicBezTo>
                    <a:pt x="1424" y="319"/>
                    <a:pt x="1105" y="0"/>
                    <a:pt x="71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8"/>
            <p:cNvSpPr/>
            <p:nvPr/>
          </p:nvSpPr>
          <p:spPr>
            <a:xfrm>
              <a:off x="2774310" y="3618153"/>
              <a:ext cx="206526" cy="206526"/>
            </a:xfrm>
            <a:custGeom>
              <a:avLst/>
              <a:gdLst/>
              <a:ahLst/>
              <a:cxnLst/>
              <a:rect l="l" t="t" r="r" b="b"/>
              <a:pathLst>
                <a:path w="6127" h="6127" extrusionOk="0">
                  <a:moveTo>
                    <a:pt x="3063" y="1"/>
                  </a:moveTo>
                  <a:cubicBezTo>
                    <a:pt x="1372" y="1"/>
                    <a:pt x="0" y="1373"/>
                    <a:pt x="0" y="3064"/>
                  </a:cubicBezTo>
                  <a:cubicBezTo>
                    <a:pt x="0" y="4755"/>
                    <a:pt x="1372" y="6127"/>
                    <a:pt x="3063" y="6127"/>
                  </a:cubicBezTo>
                  <a:cubicBezTo>
                    <a:pt x="4754" y="6127"/>
                    <a:pt x="6126" y="4755"/>
                    <a:pt x="6126" y="3064"/>
                  </a:cubicBezTo>
                  <a:cubicBezTo>
                    <a:pt x="6126" y="1373"/>
                    <a:pt x="4754" y="1"/>
                    <a:pt x="306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8"/>
            <p:cNvSpPr/>
            <p:nvPr/>
          </p:nvSpPr>
          <p:spPr>
            <a:xfrm>
              <a:off x="2810277" y="3698040"/>
              <a:ext cx="9438" cy="22045"/>
            </a:xfrm>
            <a:custGeom>
              <a:avLst/>
              <a:gdLst/>
              <a:ahLst/>
              <a:cxnLst/>
              <a:rect l="l" t="t" r="r" b="b"/>
              <a:pathLst>
                <a:path w="280" h="654" extrusionOk="0">
                  <a:moveTo>
                    <a:pt x="141" y="0"/>
                  </a:moveTo>
                  <a:cubicBezTo>
                    <a:pt x="63" y="0"/>
                    <a:pt x="0" y="64"/>
                    <a:pt x="0" y="141"/>
                  </a:cubicBezTo>
                  <a:lnTo>
                    <a:pt x="0" y="513"/>
                  </a:lnTo>
                  <a:cubicBezTo>
                    <a:pt x="0" y="589"/>
                    <a:pt x="63" y="653"/>
                    <a:pt x="141" y="653"/>
                  </a:cubicBezTo>
                  <a:cubicBezTo>
                    <a:pt x="217"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8"/>
            <p:cNvSpPr/>
            <p:nvPr/>
          </p:nvSpPr>
          <p:spPr>
            <a:xfrm>
              <a:off x="2935435" y="3698040"/>
              <a:ext cx="9472" cy="22045"/>
            </a:xfrm>
            <a:custGeom>
              <a:avLst/>
              <a:gdLst/>
              <a:ahLst/>
              <a:cxnLst/>
              <a:rect l="l" t="t" r="r" b="b"/>
              <a:pathLst>
                <a:path w="281" h="654" extrusionOk="0">
                  <a:moveTo>
                    <a:pt x="141" y="0"/>
                  </a:moveTo>
                  <a:cubicBezTo>
                    <a:pt x="63" y="0"/>
                    <a:pt x="1" y="64"/>
                    <a:pt x="1" y="141"/>
                  </a:cubicBezTo>
                  <a:lnTo>
                    <a:pt x="1" y="513"/>
                  </a:lnTo>
                  <a:cubicBezTo>
                    <a:pt x="1" y="589"/>
                    <a:pt x="63" y="653"/>
                    <a:pt x="141" y="653"/>
                  </a:cubicBezTo>
                  <a:cubicBezTo>
                    <a:pt x="219" y="653"/>
                    <a:pt x="280" y="589"/>
                    <a:pt x="280" y="513"/>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8"/>
            <p:cNvSpPr/>
            <p:nvPr/>
          </p:nvSpPr>
          <p:spPr>
            <a:xfrm>
              <a:off x="2801850" y="3727905"/>
              <a:ext cx="26359" cy="9472"/>
            </a:xfrm>
            <a:custGeom>
              <a:avLst/>
              <a:gdLst/>
              <a:ahLst/>
              <a:cxnLst/>
              <a:rect l="l" t="t" r="r" b="b"/>
              <a:pathLst>
                <a:path w="782" h="281" extrusionOk="0">
                  <a:moveTo>
                    <a:pt x="140" y="1"/>
                  </a:moveTo>
                  <a:cubicBezTo>
                    <a:pt x="64" y="1"/>
                    <a:pt x="1" y="63"/>
                    <a:pt x="1" y="141"/>
                  </a:cubicBezTo>
                  <a:cubicBezTo>
                    <a:pt x="1" y="217"/>
                    <a:pt x="64" y="280"/>
                    <a:pt x="140" y="280"/>
                  </a:cubicBezTo>
                  <a:lnTo>
                    <a:pt x="641" y="280"/>
                  </a:lnTo>
                  <a:cubicBezTo>
                    <a:pt x="717" y="280"/>
                    <a:pt x="781" y="219"/>
                    <a:pt x="781" y="141"/>
                  </a:cubicBezTo>
                  <a:cubicBezTo>
                    <a:pt x="781" y="63"/>
                    <a:pt x="718" y="1"/>
                    <a:pt x="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8"/>
            <p:cNvSpPr/>
            <p:nvPr/>
          </p:nvSpPr>
          <p:spPr>
            <a:xfrm>
              <a:off x="2926974" y="3727905"/>
              <a:ext cx="26393" cy="9472"/>
            </a:xfrm>
            <a:custGeom>
              <a:avLst/>
              <a:gdLst/>
              <a:ahLst/>
              <a:cxnLst/>
              <a:rect l="l" t="t" r="r" b="b"/>
              <a:pathLst>
                <a:path w="783" h="281" extrusionOk="0">
                  <a:moveTo>
                    <a:pt x="141" y="1"/>
                  </a:moveTo>
                  <a:cubicBezTo>
                    <a:pt x="65" y="1"/>
                    <a:pt x="1" y="63"/>
                    <a:pt x="1" y="141"/>
                  </a:cubicBezTo>
                  <a:cubicBezTo>
                    <a:pt x="1" y="217"/>
                    <a:pt x="65" y="280"/>
                    <a:pt x="141" y="280"/>
                  </a:cubicBezTo>
                  <a:lnTo>
                    <a:pt x="642" y="280"/>
                  </a:lnTo>
                  <a:cubicBezTo>
                    <a:pt x="718" y="280"/>
                    <a:pt x="782" y="219"/>
                    <a:pt x="782" y="141"/>
                  </a:cubicBezTo>
                  <a:cubicBezTo>
                    <a:pt x="782" y="63"/>
                    <a:pt x="718" y="1"/>
                    <a:pt x="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8"/>
            <p:cNvSpPr/>
            <p:nvPr/>
          </p:nvSpPr>
          <p:spPr>
            <a:xfrm>
              <a:off x="2861682" y="3722546"/>
              <a:ext cx="31820" cy="14831"/>
            </a:xfrm>
            <a:custGeom>
              <a:avLst/>
              <a:gdLst/>
              <a:ahLst/>
              <a:cxnLst/>
              <a:rect l="l" t="t" r="r" b="b"/>
              <a:pathLst>
                <a:path w="944" h="440" extrusionOk="0">
                  <a:moveTo>
                    <a:pt x="160" y="1"/>
                  </a:moveTo>
                  <a:cubicBezTo>
                    <a:pt x="131" y="1"/>
                    <a:pt x="102" y="10"/>
                    <a:pt x="76" y="28"/>
                  </a:cubicBezTo>
                  <a:cubicBezTo>
                    <a:pt x="14" y="76"/>
                    <a:pt x="0" y="163"/>
                    <a:pt x="47" y="225"/>
                  </a:cubicBezTo>
                  <a:cubicBezTo>
                    <a:pt x="147" y="360"/>
                    <a:pt x="305" y="439"/>
                    <a:pt x="471" y="439"/>
                  </a:cubicBezTo>
                  <a:cubicBezTo>
                    <a:pt x="637" y="439"/>
                    <a:pt x="797" y="360"/>
                    <a:pt x="899" y="225"/>
                  </a:cubicBezTo>
                  <a:cubicBezTo>
                    <a:pt x="943" y="163"/>
                    <a:pt x="931" y="76"/>
                    <a:pt x="869" y="28"/>
                  </a:cubicBezTo>
                  <a:cubicBezTo>
                    <a:pt x="844" y="10"/>
                    <a:pt x="816" y="2"/>
                    <a:pt x="787" y="2"/>
                  </a:cubicBezTo>
                  <a:cubicBezTo>
                    <a:pt x="744" y="2"/>
                    <a:pt x="701" y="21"/>
                    <a:pt x="673" y="58"/>
                  </a:cubicBezTo>
                  <a:cubicBezTo>
                    <a:pt x="625" y="122"/>
                    <a:pt x="553" y="160"/>
                    <a:pt x="473" y="160"/>
                  </a:cubicBezTo>
                  <a:cubicBezTo>
                    <a:pt x="393" y="160"/>
                    <a:pt x="320" y="122"/>
                    <a:pt x="274"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8"/>
            <p:cNvSpPr/>
            <p:nvPr/>
          </p:nvSpPr>
          <p:spPr>
            <a:xfrm>
              <a:off x="2776366" y="3618153"/>
              <a:ext cx="202481" cy="82617"/>
            </a:xfrm>
            <a:custGeom>
              <a:avLst/>
              <a:gdLst/>
              <a:ahLst/>
              <a:cxnLst/>
              <a:rect l="l" t="t" r="r" b="b"/>
              <a:pathLst>
                <a:path w="6007" h="2451" extrusionOk="0">
                  <a:moveTo>
                    <a:pt x="3002" y="1"/>
                  </a:moveTo>
                  <a:cubicBezTo>
                    <a:pt x="1521" y="1"/>
                    <a:pt x="286" y="1053"/>
                    <a:pt x="0" y="2451"/>
                  </a:cubicBezTo>
                  <a:lnTo>
                    <a:pt x="1536" y="1986"/>
                  </a:lnTo>
                  <a:cubicBezTo>
                    <a:pt x="1873" y="1883"/>
                    <a:pt x="2192" y="1717"/>
                    <a:pt x="2467" y="1499"/>
                  </a:cubicBezTo>
                  <a:lnTo>
                    <a:pt x="2881" y="1171"/>
                  </a:lnTo>
                  <a:cubicBezTo>
                    <a:pt x="2917" y="1142"/>
                    <a:pt x="2960" y="1128"/>
                    <a:pt x="3004" y="1128"/>
                  </a:cubicBezTo>
                  <a:cubicBezTo>
                    <a:pt x="3047" y="1128"/>
                    <a:pt x="3091" y="1142"/>
                    <a:pt x="3128" y="1171"/>
                  </a:cubicBezTo>
                  <a:lnTo>
                    <a:pt x="3540" y="1499"/>
                  </a:lnTo>
                  <a:cubicBezTo>
                    <a:pt x="3817" y="1718"/>
                    <a:pt x="4135" y="1883"/>
                    <a:pt x="4473" y="1986"/>
                  </a:cubicBezTo>
                  <a:lnTo>
                    <a:pt x="6007" y="2451"/>
                  </a:lnTo>
                  <a:cubicBezTo>
                    <a:pt x="5721" y="1055"/>
                    <a:pt x="4483" y="1"/>
                    <a:pt x="3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8"/>
            <p:cNvSpPr/>
            <p:nvPr/>
          </p:nvSpPr>
          <p:spPr>
            <a:xfrm>
              <a:off x="2784793" y="3618422"/>
              <a:ext cx="185492" cy="57674"/>
            </a:xfrm>
            <a:custGeom>
              <a:avLst/>
              <a:gdLst/>
              <a:ahLst/>
              <a:cxnLst/>
              <a:rect l="l" t="t" r="r" b="b"/>
              <a:pathLst>
                <a:path w="5503" h="1711" extrusionOk="0">
                  <a:moveTo>
                    <a:pt x="2541" y="0"/>
                  </a:moveTo>
                  <a:lnTo>
                    <a:pt x="2541" y="0"/>
                  </a:lnTo>
                  <a:cubicBezTo>
                    <a:pt x="2431" y="8"/>
                    <a:pt x="2323" y="21"/>
                    <a:pt x="2215" y="41"/>
                  </a:cubicBezTo>
                  <a:cubicBezTo>
                    <a:pt x="2081" y="498"/>
                    <a:pt x="1728" y="855"/>
                    <a:pt x="1162" y="1105"/>
                  </a:cubicBezTo>
                  <a:cubicBezTo>
                    <a:pt x="830" y="1253"/>
                    <a:pt x="480" y="1335"/>
                    <a:pt x="188" y="1380"/>
                  </a:cubicBezTo>
                  <a:cubicBezTo>
                    <a:pt x="120" y="1486"/>
                    <a:pt x="55" y="1597"/>
                    <a:pt x="0" y="1710"/>
                  </a:cubicBezTo>
                  <a:cubicBezTo>
                    <a:pt x="345" y="1675"/>
                    <a:pt x="831" y="1583"/>
                    <a:pt x="1286" y="1383"/>
                  </a:cubicBezTo>
                  <a:cubicBezTo>
                    <a:pt x="1981" y="1077"/>
                    <a:pt x="2410" y="601"/>
                    <a:pt x="2541" y="0"/>
                  </a:cubicBezTo>
                  <a:close/>
                  <a:moveTo>
                    <a:pt x="2963" y="0"/>
                  </a:moveTo>
                  <a:lnTo>
                    <a:pt x="2963" y="0"/>
                  </a:lnTo>
                  <a:cubicBezTo>
                    <a:pt x="3091" y="603"/>
                    <a:pt x="3523" y="1077"/>
                    <a:pt x="4217" y="1383"/>
                  </a:cubicBezTo>
                  <a:cubicBezTo>
                    <a:pt x="4670" y="1583"/>
                    <a:pt x="5157" y="1675"/>
                    <a:pt x="5503" y="1710"/>
                  </a:cubicBezTo>
                  <a:cubicBezTo>
                    <a:pt x="5449" y="1597"/>
                    <a:pt x="5385" y="1486"/>
                    <a:pt x="5316" y="1380"/>
                  </a:cubicBezTo>
                  <a:cubicBezTo>
                    <a:pt x="5026" y="1335"/>
                    <a:pt x="4674" y="1252"/>
                    <a:pt x="4343" y="1105"/>
                  </a:cubicBezTo>
                  <a:cubicBezTo>
                    <a:pt x="3776" y="855"/>
                    <a:pt x="3423" y="498"/>
                    <a:pt x="3289" y="41"/>
                  </a:cubicBezTo>
                  <a:cubicBezTo>
                    <a:pt x="3183" y="21"/>
                    <a:pt x="3073" y="8"/>
                    <a:pt x="296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8"/>
            <p:cNvSpPr/>
            <p:nvPr/>
          </p:nvSpPr>
          <p:spPr>
            <a:xfrm>
              <a:off x="2846951" y="3605007"/>
              <a:ext cx="61314" cy="21303"/>
            </a:xfrm>
            <a:custGeom>
              <a:avLst/>
              <a:gdLst/>
              <a:ahLst/>
              <a:cxnLst/>
              <a:rect l="l" t="t" r="r" b="b"/>
              <a:pathLst>
                <a:path w="1819" h="632" extrusionOk="0">
                  <a:moveTo>
                    <a:pt x="182" y="1"/>
                  </a:moveTo>
                  <a:cubicBezTo>
                    <a:pt x="83" y="1"/>
                    <a:pt x="1" y="81"/>
                    <a:pt x="1" y="182"/>
                  </a:cubicBezTo>
                  <a:lnTo>
                    <a:pt x="1" y="451"/>
                  </a:lnTo>
                  <a:cubicBezTo>
                    <a:pt x="1" y="551"/>
                    <a:pt x="80" y="632"/>
                    <a:pt x="182" y="632"/>
                  </a:cubicBezTo>
                  <a:lnTo>
                    <a:pt x="1638" y="632"/>
                  </a:lnTo>
                  <a:cubicBezTo>
                    <a:pt x="1736" y="632"/>
                    <a:pt x="1818" y="552"/>
                    <a:pt x="1818" y="451"/>
                  </a:cubicBezTo>
                  <a:lnTo>
                    <a:pt x="1818" y="182"/>
                  </a:lnTo>
                  <a:cubicBezTo>
                    <a:pt x="1818" y="81"/>
                    <a:pt x="1736" y="1"/>
                    <a:pt x="1638" y="1"/>
                  </a:cubicBezTo>
                  <a:close/>
                </a:path>
              </a:pathLst>
            </a:custGeom>
            <a:solidFill>
              <a:srgbClr val="4DB1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 name="Google Shape;2393;p48"/>
          <p:cNvGrpSpPr/>
          <p:nvPr/>
        </p:nvGrpSpPr>
        <p:grpSpPr>
          <a:xfrm>
            <a:off x="2079114" y="3555524"/>
            <a:ext cx="265248" cy="322583"/>
            <a:chOff x="2079114" y="3555524"/>
            <a:chExt cx="265248" cy="322583"/>
          </a:xfrm>
        </p:grpSpPr>
        <p:sp>
          <p:nvSpPr>
            <p:cNvPr id="2394" name="Google Shape;2394;p48"/>
            <p:cNvSpPr/>
            <p:nvPr/>
          </p:nvSpPr>
          <p:spPr>
            <a:xfrm>
              <a:off x="2079114" y="3804085"/>
              <a:ext cx="53393" cy="74022"/>
            </a:xfrm>
            <a:custGeom>
              <a:avLst/>
              <a:gdLst/>
              <a:ahLst/>
              <a:cxnLst/>
              <a:rect l="l" t="t" r="r" b="b"/>
              <a:pathLst>
                <a:path w="1584" h="2196" extrusionOk="0">
                  <a:moveTo>
                    <a:pt x="1584" y="1"/>
                  </a:moveTo>
                  <a:cubicBezTo>
                    <a:pt x="219" y="221"/>
                    <a:pt x="28" y="1440"/>
                    <a:pt x="7" y="1959"/>
                  </a:cubicBezTo>
                  <a:cubicBezTo>
                    <a:pt x="1" y="2089"/>
                    <a:pt x="106" y="2195"/>
                    <a:pt x="233" y="2195"/>
                  </a:cubicBezTo>
                  <a:lnTo>
                    <a:pt x="1584" y="2195"/>
                  </a:lnTo>
                  <a:lnTo>
                    <a:pt x="158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8"/>
            <p:cNvSpPr/>
            <p:nvPr/>
          </p:nvSpPr>
          <p:spPr>
            <a:xfrm>
              <a:off x="2290969" y="3804085"/>
              <a:ext cx="53393" cy="74022"/>
            </a:xfrm>
            <a:custGeom>
              <a:avLst/>
              <a:gdLst/>
              <a:ahLst/>
              <a:cxnLst/>
              <a:rect l="l" t="t" r="r" b="b"/>
              <a:pathLst>
                <a:path w="1584" h="2196" extrusionOk="0">
                  <a:moveTo>
                    <a:pt x="0" y="1"/>
                  </a:moveTo>
                  <a:lnTo>
                    <a:pt x="0" y="2195"/>
                  </a:lnTo>
                  <a:lnTo>
                    <a:pt x="1352" y="2195"/>
                  </a:lnTo>
                  <a:cubicBezTo>
                    <a:pt x="1479" y="2195"/>
                    <a:pt x="1583" y="2089"/>
                    <a:pt x="1577" y="1959"/>
                  </a:cubicBezTo>
                  <a:cubicBezTo>
                    <a:pt x="1556" y="1440"/>
                    <a:pt x="1364" y="221"/>
                    <a:pt x="0"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8"/>
            <p:cNvSpPr/>
            <p:nvPr/>
          </p:nvSpPr>
          <p:spPr>
            <a:xfrm>
              <a:off x="2103316" y="3769669"/>
              <a:ext cx="216840" cy="108437"/>
            </a:xfrm>
            <a:custGeom>
              <a:avLst/>
              <a:gdLst/>
              <a:ahLst/>
              <a:cxnLst/>
              <a:rect l="l" t="t" r="r" b="b"/>
              <a:pathLst>
                <a:path w="6433" h="3217" extrusionOk="0">
                  <a:moveTo>
                    <a:pt x="3216" y="1"/>
                  </a:moveTo>
                  <a:cubicBezTo>
                    <a:pt x="1441" y="1"/>
                    <a:pt x="0" y="1439"/>
                    <a:pt x="0" y="3216"/>
                  </a:cubicBezTo>
                  <a:lnTo>
                    <a:pt x="6433" y="3216"/>
                  </a:lnTo>
                  <a:cubicBezTo>
                    <a:pt x="6433" y="1440"/>
                    <a:pt x="4993" y="1"/>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8"/>
            <p:cNvSpPr/>
            <p:nvPr/>
          </p:nvSpPr>
          <p:spPr>
            <a:xfrm>
              <a:off x="2177777" y="3788411"/>
              <a:ext cx="67921" cy="73550"/>
            </a:xfrm>
            <a:custGeom>
              <a:avLst/>
              <a:gdLst/>
              <a:ahLst/>
              <a:cxnLst/>
              <a:rect l="l" t="t" r="r" b="b"/>
              <a:pathLst>
                <a:path w="2015" h="2182" extrusionOk="0">
                  <a:moveTo>
                    <a:pt x="1" y="1"/>
                  </a:moveTo>
                  <a:lnTo>
                    <a:pt x="1" y="1174"/>
                  </a:lnTo>
                  <a:cubicBezTo>
                    <a:pt x="1" y="1731"/>
                    <a:pt x="451" y="2182"/>
                    <a:pt x="1007" y="2182"/>
                  </a:cubicBezTo>
                  <a:cubicBezTo>
                    <a:pt x="1564" y="2182"/>
                    <a:pt x="2014" y="1732"/>
                    <a:pt x="2014" y="1174"/>
                  </a:cubicBezTo>
                  <a:lnTo>
                    <a:pt x="2014" y="1"/>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8"/>
            <p:cNvSpPr/>
            <p:nvPr/>
          </p:nvSpPr>
          <p:spPr>
            <a:xfrm>
              <a:off x="2093136" y="3555524"/>
              <a:ext cx="231469" cy="294401"/>
            </a:xfrm>
            <a:custGeom>
              <a:avLst/>
              <a:gdLst/>
              <a:ahLst/>
              <a:cxnLst/>
              <a:rect l="l" t="t" r="r" b="b"/>
              <a:pathLst>
                <a:path w="6867" h="8734" extrusionOk="0">
                  <a:moveTo>
                    <a:pt x="3528" y="1"/>
                  </a:moveTo>
                  <a:cubicBezTo>
                    <a:pt x="2528" y="1"/>
                    <a:pt x="1391" y="382"/>
                    <a:pt x="1168" y="913"/>
                  </a:cubicBezTo>
                  <a:cubicBezTo>
                    <a:pt x="785" y="913"/>
                    <a:pt x="0" y="1283"/>
                    <a:pt x="0" y="2532"/>
                  </a:cubicBezTo>
                  <a:lnTo>
                    <a:pt x="0" y="8634"/>
                  </a:lnTo>
                  <a:cubicBezTo>
                    <a:pt x="0" y="8689"/>
                    <a:pt x="45" y="8734"/>
                    <a:pt x="101" y="8734"/>
                  </a:cubicBezTo>
                  <a:lnTo>
                    <a:pt x="1618" y="8734"/>
                  </a:lnTo>
                  <a:cubicBezTo>
                    <a:pt x="1675" y="8734"/>
                    <a:pt x="1720" y="8689"/>
                    <a:pt x="1720" y="8634"/>
                  </a:cubicBezTo>
                  <a:lnTo>
                    <a:pt x="1720" y="6354"/>
                  </a:lnTo>
                  <a:lnTo>
                    <a:pt x="1720" y="6351"/>
                  </a:lnTo>
                  <a:lnTo>
                    <a:pt x="5147" y="6351"/>
                  </a:lnTo>
                  <a:lnTo>
                    <a:pt x="5147" y="8631"/>
                  </a:lnTo>
                  <a:cubicBezTo>
                    <a:pt x="5147" y="8687"/>
                    <a:pt x="5192" y="8732"/>
                    <a:pt x="5249" y="8732"/>
                  </a:cubicBezTo>
                  <a:lnTo>
                    <a:pt x="6766" y="8732"/>
                  </a:lnTo>
                  <a:cubicBezTo>
                    <a:pt x="6822" y="8732"/>
                    <a:pt x="6866" y="8687"/>
                    <a:pt x="6866" y="8631"/>
                  </a:cubicBezTo>
                  <a:lnTo>
                    <a:pt x="6866" y="3080"/>
                  </a:lnTo>
                  <a:cubicBezTo>
                    <a:pt x="6866" y="1140"/>
                    <a:pt x="5161" y="1"/>
                    <a:pt x="3528"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8"/>
            <p:cNvSpPr/>
            <p:nvPr/>
          </p:nvSpPr>
          <p:spPr>
            <a:xfrm>
              <a:off x="2093136" y="3788411"/>
              <a:ext cx="57977" cy="61516"/>
            </a:xfrm>
            <a:custGeom>
              <a:avLst/>
              <a:gdLst/>
              <a:ahLst/>
              <a:cxnLst/>
              <a:rect l="l" t="t" r="r" b="b"/>
              <a:pathLst>
                <a:path w="1720" h="1825" extrusionOk="0">
                  <a:moveTo>
                    <a:pt x="0" y="1"/>
                  </a:moveTo>
                  <a:lnTo>
                    <a:pt x="0" y="1725"/>
                  </a:lnTo>
                  <a:cubicBezTo>
                    <a:pt x="0" y="1780"/>
                    <a:pt x="45" y="1825"/>
                    <a:pt x="101" y="1825"/>
                  </a:cubicBezTo>
                  <a:lnTo>
                    <a:pt x="1618" y="1825"/>
                  </a:lnTo>
                  <a:cubicBezTo>
                    <a:pt x="1675" y="1825"/>
                    <a:pt x="1720" y="1780"/>
                    <a:pt x="1720" y="1725"/>
                  </a:cubicBezTo>
                  <a:lnTo>
                    <a:pt x="1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8"/>
            <p:cNvSpPr/>
            <p:nvPr/>
          </p:nvSpPr>
          <p:spPr>
            <a:xfrm>
              <a:off x="2266632" y="3788411"/>
              <a:ext cx="57977" cy="61516"/>
            </a:xfrm>
            <a:custGeom>
              <a:avLst/>
              <a:gdLst/>
              <a:ahLst/>
              <a:cxnLst/>
              <a:rect l="l" t="t" r="r" b="b"/>
              <a:pathLst>
                <a:path w="1720" h="1825" extrusionOk="0">
                  <a:moveTo>
                    <a:pt x="0" y="1"/>
                  </a:moveTo>
                  <a:lnTo>
                    <a:pt x="0" y="1725"/>
                  </a:lnTo>
                  <a:cubicBezTo>
                    <a:pt x="0" y="1780"/>
                    <a:pt x="45" y="1825"/>
                    <a:pt x="102" y="1825"/>
                  </a:cubicBezTo>
                  <a:lnTo>
                    <a:pt x="1619" y="1825"/>
                  </a:lnTo>
                  <a:cubicBezTo>
                    <a:pt x="1675" y="1825"/>
                    <a:pt x="1719" y="1780"/>
                    <a:pt x="1719" y="1725"/>
                  </a:cubicBezTo>
                  <a:lnTo>
                    <a:pt x="1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8"/>
            <p:cNvSpPr/>
            <p:nvPr/>
          </p:nvSpPr>
          <p:spPr>
            <a:xfrm>
              <a:off x="2107395" y="3572209"/>
              <a:ext cx="208751" cy="240874"/>
            </a:xfrm>
            <a:custGeom>
              <a:avLst/>
              <a:gdLst/>
              <a:ahLst/>
              <a:cxnLst/>
              <a:rect l="l" t="t" r="r" b="b"/>
              <a:pathLst>
                <a:path w="6193" h="7146" extrusionOk="0">
                  <a:moveTo>
                    <a:pt x="3095" y="1"/>
                  </a:moveTo>
                  <a:cubicBezTo>
                    <a:pt x="1386" y="1"/>
                    <a:pt x="0" y="1386"/>
                    <a:pt x="0" y="3095"/>
                  </a:cubicBezTo>
                  <a:lnTo>
                    <a:pt x="0" y="4052"/>
                  </a:lnTo>
                  <a:cubicBezTo>
                    <a:pt x="0" y="5762"/>
                    <a:pt x="1388" y="7146"/>
                    <a:pt x="3095" y="7146"/>
                  </a:cubicBezTo>
                  <a:cubicBezTo>
                    <a:pt x="4805" y="7146"/>
                    <a:pt x="6189" y="5759"/>
                    <a:pt x="6189" y="4052"/>
                  </a:cubicBezTo>
                  <a:lnTo>
                    <a:pt x="6189" y="3095"/>
                  </a:lnTo>
                  <a:cubicBezTo>
                    <a:pt x="6192" y="1386"/>
                    <a:pt x="4805" y="1"/>
                    <a:pt x="3095"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8"/>
            <p:cNvSpPr/>
            <p:nvPr/>
          </p:nvSpPr>
          <p:spPr>
            <a:xfrm>
              <a:off x="2141844" y="3672220"/>
              <a:ext cx="9539" cy="24741"/>
            </a:xfrm>
            <a:custGeom>
              <a:avLst/>
              <a:gdLst/>
              <a:ahLst/>
              <a:cxnLst/>
              <a:rect l="l" t="t" r="r" b="b"/>
              <a:pathLst>
                <a:path w="283" h="734" extrusionOk="0">
                  <a:moveTo>
                    <a:pt x="142" y="1"/>
                  </a:moveTo>
                  <a:cubicBezTo>
                    <a:pt x="65" y="1"/>
                    <a:pt x="1" y="64"/>
                    <a:pt x="1" y="141"/>
                  </a:cubicBezTo>
                  <a:lnTo>
                    <a:pt x="1" y="593"/>
                  </a:lnTo>
                  <a:cubicBezTo>
                    <a:pt x="1" y="669"/>
                    <a:pt x="65" y="733"/>
                    <a:pt x="142" y="733"/>
                  </a:cubicBezTo>
                  <a:cubicBezTo>
                    <a:pt x="219" y="733"/>
                    <a:pt x="282" y="672"/>
                    <a:pt x="282" y="593"/>
                  </a:cubicBezTo>
                  <a:lnTo>
                    <a:pt x="282" y="141"/>
                  </a:lnTo>
                  <a:cubicBezTo>
                    <a:pt x="282" y="64"/>
                    <a:pt x="218" y="1"/>
                    <a:pt x="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8"/>
            <p:cNvSpPr/>
            <p:nvPr/>
          </p:nvSpPr>
          <p:spPr>
            <a:xfrm>
              <a:off x="2272160" y="3672220"/>
              <a:ext cx="9506" cy="24741"/>
            </a:xfrm>
            <a:custGeom>
              <a:avLst/>
              <a:gdLst/>
              <a:ahLst/>
              <a:cxnLst/>
              <a:rect l="l" t="t" r="r" b="b"/>
              <a:pathLst>
                <a:path w="282" h="734" extrusionOk="0">
                  <a:moveTo>
                    <a:pt x="141" y="1"/>
                  </a:moveTo>
                  <a:cubicBezTo>
                    <a:pt x="65" y="1"/>
                    <a:pt x="1" y="64"/>
                    <a:pt x="1" y="141"/>
                  </a:cubicBezTo>
                  <a:lnTo>
                    <a:pt x="1" y="593"/>
                  </a:lnTo>
                  <a:cubicBezTo>
                    <a:pt x="1" y="669"/>
                    <a:pt x="65" y="733"/>
                    <a:pt x="141" y="733"/>
                  </a:cubicBezTo>
                  <a:cubicBezTo>
                    <a:pt x="217" y="733"/>
                    <a:pt x="282" y="672"/>
                    <a:pt x="282" y="593"/>
                  </a:cubicBezTo>
                  <a:lnTo>
                    <a:pt x="282" y="141"/>
                  </a:lnTo>
                  <a:cubicBezTo>
                    <a:pt x="282"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8"/>
            <p:cNvSpPr/>
            <p:nvPr/>
          </p:nvSpPr>
          <p:spPr>
            <a:xfrm>
              <a:off x="2131698"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7" y="280"/>
                  </a:lnTo>
                  <a:cubicBezTo>
                    <a:pt x="824" y="280"/>
                    <a:pt x="886" y="218"/>
                    <a:pt x="886" y="141"/>
                  </a:cubicBezTo>
                  <a:cubicBezTo>
                    <a:pt x="886" y="63"/>
                    <a:pt x="824" y="0"/>
                    <a:pt x="74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8"/>
            <p:cNvSpPr/>
            <p:nvPr/>
          </p:nvSpPr>
          <p:spPr>
            <a:xfrm>
              <a:off x="2261947" y="3708523"/>
              <a:ext cx="29899" cy="9438"/>
            </a:xfrm>
            <a:custGeom>
              <a:avLst/>
              <a:gdLst/>
              <a:ahLst/>
              <a:cxnLst/>
              <a:rect l="l" t="t" r="r" b="b"/>
              <a:pathLst>
                <a:path w="887" h="280" extrusionOk="0">
                  <a:moveTo>
                    <a:pt x="139" y="0"/>
                  </a:moveTo>
                  <a:cubicBezTo>
                    <a:pt x="63" y="0"/>
                    <a:pt x="0" y="63"/>
                    <a:pt x="0" y="141"/>
                  </a:cubicBezTo>
                  <a:cubicBezTo>
                    <a:pt x="0" y="217"/>
                    <a:pt x="63" y="280"/>
                    <a:pt x="139" y="280"/>
                  </a:cubicBezTo>
                  <a:lnTo>
                    <a:pt x="748" y="280"/>
                  </a:lnTo>
                  <a:cubicBezTo>
                    <a:pt x="824" y="280"/>
                    <a:pt x="887" y="218"/>
                    <a:pt x="887" y="141"/>
                  </a:cubicBezTo>
                  <a:cubicBezTo>
                    <a:pt x="887" y="63"/>
                    <a:pt x="824" y="0"/>
                    <a:pt x="74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8"/>
            <p:cNvSpPr/>
            <p:nvPr/>
          </p:nvSpPr>
          <p:spPr>
            <a:xfrm>
              <a:off x="2194463" y="3702658"/>
              <a:ext cx="34618" cy="15505"/>
            </a:xfrm>
            <a:custGeom>
              <a:avLst/>
              <a:gdLst/>
              <a:ahLst/>
              <a:cxnLst/>
              <a:rect l="l" t="t" r="r" b="b"/>
              <a:pathLst>
                <a:path w="1027" h="460" extrusionOk="0">
                  <a:moveTo>
                    <a:pt x="159" y="0"/>
                  </a:moveTo>
                  <a:cubicBezTo>
                    <a:pt x="130" y="0"/>
                    <a:pt x="101" y="9"/>
                    <a:pt x="77" y="28"/>
                  </a:cubicBezTo>
                  <a:cubicBezTo>
                    <a:pt x="13" y="75"/>
                    <a:pt x="1" y="162"/>
                    <a:pt x="47" y="225"/>
                  </a:cubicBezTo>
                  <a:cubicBezTo>
                    <a:pt x="156" y="371"/>
                    <a:pt x="329" y="460"/>
                    <a:pt x="512" y="460"/>
                  </a:cubicBezTo>
                  <a:cubicBezTo>
                    <a:pt x="696" y="460"/>
                    <a:pt x="869" y="371"/>
                    <a:pt x="981" y="225"/>
                  </a:cubicBezTo>
                  <a:cubicBezTo>
                    <a:pt x="1026" y="162"/>
                    <a:pt x="1013" y="75"/>
                    <a:pt x="951" y="28"/>
                  </a:cubicBezTo>
                  <a:cubicBezTo>
                    <a:pt x="927" y="10"/>
                    <a:pt x="898" y="1"/>
                    <a:pt x="870" y="1"/>
                  </a:cubicBezTo>
                  <a:cubicBezTo>
                    <a:pt x="826" y="1"/>
                    <a:pt x="783" y="21"/>
                    <a:pt x="756" y="58"/>
                  </a:cubicBezTo>
                  <a:cubicBezTo>
                    <a:pt x="697" y="135"/>
                    <a:pt x="609" y="180"/>
                    <a:pt x="515" y="180"/>
                  </a:cubicBezTo>
                  <a:cubicBezTo>
                    <a:pt x="419" y="180"/>
                    <a:pt x="331" y="135"/>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8"/>
            <p:cNvSpPr/>
            <p:nvPr/>
          </p:nvSpPr>
          <p:spPr>
            <a:xfrm>
              <a:off x="2103552" y="3569445"/>
              <a:ext cx="221661" cy="215189"/>
            </a:xfrm>
            <a:custGeom>
              <a:avLst/>
              <a:gdLst/>
              <a:ahLst/>
              <a:cxnLst/>
              <a:rect l="l" t="t" r="r" b="b"/>
              <a:pathLst>
                <a:path w="6576" h="6384" extrusionOk="0">
                  <a:moveTo>
                    <a:pt x="3209" y="0"/>
                  </a:moveTo>
                  <a:cubicBezTo>
                    <a:pt x="240" y="0"/>
                    <a:pt x="1" y="2923"/>
                    <a:pt x="1" y="2923"/>
                  </a:cubicBezTo>
                  <a:lnTo>
                    <a:pt x="300" y="2694"/>
                  </a:lnTo>
                  <a:cubicBezTo>
                    <a:pt x="693" y="2394"/>
                    <a:pt x="1019" y="2012"/>
                    <a:pt x="1255" y="1577"/>
                  </a:cubicBezTo>
                  <a:lnTo>
                    <a:pt x="1502" y="1123"/>
                  </a:lnTo>
                  <a:cubicBezTo>
                    <a:pt x="1517" y="1094"/>
                    <a:pt x="1547" y="1079"/>
                    <a:pt x="1578" y="1079"/>
                  </a:cubicBezTo>
                  <a:cubicBezTo>
                    <a:pt x="1595" y="1079"/>
                    <a:pt x="1613" y="1084"/>
                    <a:pt x="1629" y="1095"/>
                  </a:cubicBezTo>
                  <a:lnTo>
                    <a:pt x="2581" y="1787"/>
                  </a:lnTo>
                  <a:cubicBezTo>
                    <a:pt x="3228" y="2256"/>
                    <a:pt x="3971" y="2571"/>
                    <a:pt x="4756" y="2709"/>
                  </a:cubicBezTo>
                  <a:lnTo>
                    <a:pt x="4994" y="2751"/>
                  </a:lnTo>
                  <a:cubicBezTo>
                    <a:pt x="5357" y="2814"/>
                    <a:pt x="5622" y="3131"/>
                    <a:pt x="5622" y="3498"/>
                  </a:cubicBezTo>
                  <a:lnTo>
                    <a:pt x="5622" y="6383"/>
                  </a:lnTo>
                  <a:lnTo>
                    <a:pt x="6405" y="6383"/>
                  </a:lnTo>
                  <a:cubicBezTo>
                    <a:pt x="6405" y="4172"/>
                    <a:pt x="6575" y="2764"/>
                    <a:pt x="6143" y="1796"/>
                  </a:cubicBezTo>
                  <a:cubicBezTo>
                    <a:pt x="5529" y="419"/>
                    <a:pt x="4169" y="0"/>
                    <a:pt x="320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8"/>
            <p:cNvSpPr/>
            <p:nvPr/>
          </p:nvSpPr>
          <p:spPr>
            <a:xfrm>
              <a:off x="2194530" y="3585995"/>
              <a:ext cx="90606" cy="58550"/>
            </a:xfrm>
            <a:custGeom>
              <a:avLst/>
              <a:gdLst/>
              <a:ahLst/>
              <a:cxnLst/>
              <a:rect l="l" t="t" r="r" b="b"/>
              <a:pathLst>
                <a:path w="2688" h="1737" extrusionOk="0">
                  <a:moveTo>
                    <a:pt x="160" y="0"/>
                  </a:moveTo>
                  <a:cubicBezTo>
                    <a:pt x="132" y="0"/>
                    <a:pt x="105" y="9"/>
                    <a:pt x="81" y="25"/>
                  </a:cubicBezTo>
                  <a:cubicBezTo>
                    <a:pt x="15" y="68"/>
                    <a:pt x="0" y="155"/>
                    <a:pt x="43" y="219"/>
                  </a:cubicBezTo>
                  <a:cubicBezTo>
                    <a:pt x="278" y="562"/>
                    <a:pt x="689" y="940"/>
                    <a:pt x="1145" y="1231"/>
                  </a:cubicBezTo>
                  <a:cubicBezTo>
                    <a:pt x="1653" y="1557"/>
                    <a:pt x="2151" y="1737"/>
                    <a:pt x="2547" y="1737"/>
                  </a:cubicBezTo>
                  <a:cubicBezTo>
                    <a:pt x="2624" y="1737"/>
                    <a:pt x="2688" y="1672"/>
                    <a:pt x="2688" y="1596"/>
                  </a:cubicBezTo>
                  <a:cubicBezTo>
                    <a:pt x="2688" y="1520"/>
                    <a:pt x="2624" y="1456"/>
                    <a:pt x="2547" y="1456"/>
                  </a:cubicBezTo>
                  <a:cubicBezTo>
                    <a:pt x="2205" y="1456"/>
                    <a:pt x="1761" y="1294"/>
                    <a:pt x="1298" y="997"/>
                  </a:cubicBezTo>
                  <a:cubicBezTo>
                    <a:pt x="872" y="726"/>
                    <a:pt x="490" y="376"/>
                    <a:pt x="275" y="62"/>
                  </a:cubicBezTo>
                  <a:cubicBezTo>
                    <a:pt x="248" y="22"/>
                    <a:pt x="204" y="0"/>
                    <a:pt x="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8"/>
            <p:cNvSpPr/>
            <p:nvPr/>
          </p:nvSpPr>
          <p:spPr>
            <a:xfrm>
              <a:off x="2227935" y="3580333"/>
              <a:ext cx="50763" cy="39640"/>
            </a:xfrm>
            <a:custGeom>
              <a:avLst/>
              <a:gdLst/>
              <a:ahLst/>
              <a:cxnLst/>
              <a:rect l="l" t="t" r="r" b="b"/>
              <a:pathLst>
                <a:path w="1506" h="1176" extrusionOk="0">
                  <a:moveTo>
                    <a:pt x="161" y="1"/>
                  </a:moveTo>
                  <a:cubicBezTo>
                    <a:pt x="142" y="1"/>
                    <a:pt x="124" y="4"/>
                    <a:pt x="106" y="12"/>
                  </a:cubicBezTo>
                  <a:cubicBezTo>
                    <a:pt x="33" y="42"/>
                    <a:pt x="0" y="124"/>
                    <a:pt x="29" y="195"/>
                  </a:cubicBezTo>
                  <a:cubicBezTo>
                    <a:pt x="184" y="568"/>
                    <a:pt x="772" y="1065"/>
                    <a:pt x="1326" y="1174"/>
                  </a:cubicBezTo>
                  <a:cubicBezTo>
                    <a:pt x="1334" y="1175"/>
                    <a:pt x="1343" y="1175"/>
                    <a:pt x="1353" y="1175"/>
                  </a:cubicBezTo>
                  <a:cubicBezTo>
                    <a:pt x="1417" y="1175"/>
                    <a:pt x="1476" y="1130"/>
                    <a:pt x="1491" y="1063"/>
                  </a:cubicBezTo>
                  <a:cubicBezTo>
                    <a:pt x="1506" y="987"/>
                    <a:pt x="1458" y="914"/>
                    <a:pt x="1380" y="899"/>
                  </a:cubicBezTo>
                  <a:cubicBezTo>
                    <a:pt x="887" y="801"/>
                    <a:pt x="398" y="349"/>
                    <a:pt x="289" y="88"/>
                  </a:cubicBezTo>
                  <a:cubicBezTo>
                    <a:pt x="266" y="34"/>
                    <a:pt x="215" y="1"/>
                    <a:pt x="16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48"/>
          <p:cNvGrpSpPr/>
          <p:nvPr/>
        </p:nvGrpSpPr>
        <p:grpSpPr>
          <a:xfrm>
            <a:off x="7490684" y="2830065"/>
            <a:ext cx="252911" cy="322650"/>
            <a:chOff x="7490684" y="2830065"/>
            <a:chExt cx="252911" cy="322650"/>
          </a:xfrm>
        </p:grpSpPr>
        <p:sp>
          <p:nvSpPr>
            <p:cNvPr id="2411" name="Google Shape;2411;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8"/>
            <p:cNvSpPr/>
            <p:nvPr/>
          </p:nvSpPr>
          <p:spPr>
            <a:xfrm>
              <a:off x="7498235" y="2952896"/>
              <a:ext cx="38831" cy="50258"/>
            </a:xfrm>
            <a:custGeom>
              <a:avLst/>
              <a:gdLst/>
              <a:ahLst/>
              <a:cxnLst/>
              <a:rect l="l" t="t" r="r" b="b"/>
              <a:pathLst>
                <a:path w="1152" h="1491" extrusionOk="0">
                  <a:moveTo>
                    <a:pt x="576" y="0"/>
                  </a:moveTo>
                  <a:cubicBezTo>
                    <a:pt x="259" y="0"/>
                    <a:pt x="0" y="257"/>
                    <a:pt x="0" y="576"/>
                  </a:cubicBezTo>
                  <a:lnTo>
                    <a:pt x="0" y="915"/>
                  </a:lnTo>
                  <a:cubicBezTo>
                    <a:pt x="0" y="1233"/>
                    <a:pt x="259" y="1491"/>
                    <a:pt x="576" y="1491"/>
                  </a:cubicBezTo>
                  <a:cubicBezTo>
                    <a:pt x="894" y="1491"/>
                    <a:pt x="1152" y="1233"/>
                    <a:pt x="1152" y="915"/>
                  </a:cubicBezTo>
                  <a:lnTo>
                    <a:pt x="1152" y="576"/>
                  </a:lnTo>
                  <a:cubicBezTo>
                    <a:pt x="1152" y="257"/>
                    <a:pt x="894"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8"/>
            <p:cNvSpPr/>
            <p:nvPr/>
          </p:nvSpPr>
          <p:spPr>
            <a:xfrm>
              <a:off x="7697214" y="2952896"/>
              <a:ext cx="38831" cy="50258"/>
            </a:xfrm>
            <a:custGeom>
              <a:avLst/>
              <a:gdLst/>
              <a:ahLst/>
              <a:cxnLst/>
              <a:rect l="l" t="t" r="r" b="b"/>
              <a:pathLst>
                <a:path w="1152" h="1491" extrusionOk="0">
                  <a:moveTo>
                    <a:pt x="576" y="0"/>
                  </a:moveTo>
                  <a:cubicBezTo>
                    <a:pt x="258" y="0"/>
                    <a:pt x="1" y="257"/>
                    <a:pt x="1" y="576"/>
                  </a:cubicBezTo>
                  <a:lnTo>
                    <a:pt x="1" y="915"/>
                  </a:lnTo>
                  <a:cubicBezTo>
                    <a:pt x="1" y="1233"/>
                    <a:pt x="258" y="1491"/>
                    <a:pt x="576" y="1491"/>
                  </a:cubicBezTo>
                  <a:cubicBezTo>
                    <a:pt x="893" y="1491"/>
                    <a:pt x="1152" y="1233"/>
                    <a:pt x="1152" y="915"/>
                  </a:cubicBezTo>
                  <a:lnTo>
                    <a:pt x="1152" y="576"/>
                  </a:lnTo>
                  <a:cubicBezTo>
                    <a:pt x="1152" y="257"/>
                    <a:pt x="893" y="0"/>
                    <a:pt x="57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8"/>
            <p:cNvSpPr/>
            <p:nvPr/>
          </p:nvSpPr>
          <p:spPr>
            <a:xfrm>
              <a:off x="7490684" y="3082132"/>
              <a:ext cx="50865" cy="70584"/>
            </a:xfrm>
            <a:custGeom>
              <a:avLst/>
              <a:gdLst/>
              <a:ahLst/>
              <a:cxnLst/>
              <a:rect l="l" t="t" r="r" b="b"/>
              <a:pathLst>
                <a:path w="1509" h="2094" extrusionOk="0">
                  <a:moveTo>
                    <a:pt x="1509" y="0"/>
                  </a:moveTo>
                  <a:cubicBezTo>
                    <a:pt x="207" y="207"/>
                    <a:pt x="23" y="1371"/>
                    <a:pt x="5" y="1869"/>
                  </a:cubicBezTo>
                  <a:cubicBezTo>
                    <a:pt x="0" y="1992"/>
                    <a:pt x="97" y="2093"/>
                    <a:pt x="221" y="2093"/>
                  </a:cubicBezTo>
                  <a:lnTo>
                    <a:pt x="1509" y="2093"/>
                  </a:lnTo>
                  <a:lnTo>
                    <a:pt x="15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8"/>
            <p:cNvSpPr/>
            <p:nvPr/>
          </p:nvSpPr>
          <p:spPr>
            <a:xfrm>
              <a:off x="7692731" y="3082132"/>
              <a:ext cx="50865" cy="70584"/>
            </a:xfrm>
            <a:custGeom>
              <a:avLst/>
              <a:gdLst/>
              <a:ahLst/>
              <a:cxnLst/>
              <a:rect l="l" t="t" r="r" b="b"/>
              <a:pathLst>
                <a:path w="1509" h="2094" extrusionOk="0">
                  <a:moveTo>
                    <a:pt x="1" y="0"/>
                  </a:moveTo>
                  <a:lnTo>
                    <a:pt x="1" y="2093"/>
                  </a:lnTo>
                  <a:lnTo>
                    <a:pt x="1288" y="2093"/>
                  </a:lnTo>
                  <a:cubicBezTo>
                    <a:pt x="1412" y="2093"/>
                    <a:pt x="1509" y="1992"/>
                    <a:pt x="1504" y="1869"/>
                  </a:cubicBezTo>
                  <a:cubicBezTo>
                    <a:pt x="1487" y="1371"/>
                    <a:pt x="1303" y="20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8"/>
            <p:cNvSpPr/>
            <p:nvPr/>
          </p:nvSpPr>
          <p:spPr>
            <a:xfrm>
              <a:off x="7513808" y="3049267"/>
              <a:ext cx="206728" cy="103448"/>
            </a:xfrm>
            <a:custGeom>
              <a:avLst/>
              <a:gdLst/>
              <a:ahLst/>
              <a:cxnLst/>
              <a:rect l="l" t="t" r="r" b="b"/>
              <a:pathLst>
                <a:path w="6133" h="3069" extrusionOk="0">
                  <a:moveTo>
                    <a:pt x="3066" y="1"/>
                  </a:moveTo>
                  <a:cubicBezTo>
                    <a:pt x="1371" y="1"/>
                    <a:pt x="0" y="1375"/>
                    <a:pt x="0" y="3068"/>
                  </a:cubicBezTo>
                  <a:lnTo>
                    <a:pt x="6132" y="3068"/>
                  </a:lnTo>
                  <a:cubicBezTo>
                    <a:pt x="6132" y="1373"/>
                    <a:pt x="4760" y="1"/>
                    <a:pt x="30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8"/>
            <p:cNvSpPr/>
            <p:nvPr/>
          </p:nvSpPr>
          <p:spPr>
            <a:xfrm>
              <a:off x="7508853" y="3034166"/>
              <a:ext cx="216571" cy="110527"/>
            </a:xfrm>
            <a:custGeom>
              <a:avLst/>
              <a:gdLst/>
              <a:ahLst/>
              <a:cxnLst/>
              <a:rect l="l" t="t" r="r" b="b"/>
              <a:pathLst>
                <a:path w="6425" h="3279" extrusionOk="0">
                  <a:moveTo>
                    <a:pt x="1156" y="0"/>
                  </a:moveTo>
                  <a:cubicBezTo>
                    <a:pt x="635" y="0"/>
                    <a:pt x="185" y="373"/>
                    <a:pt x="89" y="887"/>
                  </a:cubicBezTo>
                  <a:cubicBezTo>
                    <a:pt x="1" y="1356"/>
                    <a:pt x="230" y="1829"/>
                    <a:pt x="654" y="2051"/>
                  </a:cubicBezTo>
                  <a:lnTo>
                    <a:pt x="2793" y="3175"/>
                  </a:lnTo>
                  <a:cubicBezTo>
                    <a:pt x="2924" y="3244"/>
                    <a:pt x="3068" y="3279"/>
                    <a:pt x="3212" y="3279"/>
                  </a:cubicBezTo>
                  <a:cubicBezTo>
                    <a:pt x="3356" y="3279"/>
                    <a:pt x="3500" y="3244"/>
                    <a:pt x="3632" y="3175"/>
                  </a:cubicBezTo>
                  <a:lnTo>
                    <a:pt x="5771" y="2051"/>
                  </a:lnTo>
                  <a:cubicBezTo>
                    <a:pt x="6196" y="1829"/>
                    <a:pt x="6424" y="1358"/>
                    <a:pt x="6336" y="887"/>
                  </a:cubicBezTo>
                  <a:cubicBezTo>
                    <a:pt x="6240" y="373"/>
                    <a:pt x="5792" y="0"/>
                    <a:pt x="52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8"/>
            <p:cNvSpPr/>
            <p:nvPr/>
          </p:nvSpPr>
          <p:spPr>
            <a:xfrm>
              <a:off x="7542763" y="3055165"/>
              <a:ext cx="148751" cy="78235"/>
            </a:xfrm>
            <a:custGeom>
              <a:avLst/>
              <a:gdLst/>
              <a:ahLst/>
              <a:cxnLst/>
              <a:rect l="l" t="t" r="r" b="b"/>
              <a:pathLst>
                <a:path w="4413" h="2321" extrusionOk="0">
                  <a:moveTo>
                    <a:pt x="1" y="1"/>
                  </a:moveTo>
                  <a:lnTo>
                    <a:pt x="2050" y="2252"/>
                  </a:lnTo>
                  <a:cubicBezTo>
                    <a:pt x="2092" y="2298"/>
                    <a:pt x="2149" y="2320"/>
                    <a:pt x="2207" y="2320"/>
                  </a:cubicBezTo>
                  <a:cubicBezTo>
                    <a:pt x="2264" y="2320"/>
                    <a:pt x="2321" y="2298"/>
                    <a:pt x="2363" y="2252"/>
                  </a:cubicBezTo>
                  <a:lnTo>
                    <a:pt x="4412" y="1"/>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8"/>
            <p:cNvSpPr/>
            <p:nvPr/>
          </p:nvSpPr>
          <p:spPr>
            <a:xfrm>
              <a:off x="7517617" y="2860908"/>
              <a:ext cx="199076" cy="229885"/>
            </a:xfrm>
            <a:custGeom>
              <a:avLst/>
              <a:gdLst/>
              <a:ahLst/>
              <a:cxnLst/>
              <a:rect l="l" t="t" r="r" b="b"/>
              <a:pathLst>
                <a:path w="5906" h="6820" extrusionOk="0">
                  <a:moveTo>
                    <a:pt x="2953" y="1"/>
                  </a:moveTo>
                  <a:cubicBezTo>
                    <a:pt x="1322" y="1"/>
                    <a:pt x="1" y="1321"/>
                    <a:pt x="1" y="2953"/>
                  </a:cubicBezTo>
                  <a:lnTo>
                    <a:pt x="1" y="3867"/>
                  </a:lnTo>
                  <a:cubicBezTo>
                    <a:pt x="1" y="5498"/>
                    <a:pt x="1322" y="6819"/>
                    <a:pt x="2953" y="6819"/>
                  </a:cubicBezTo>
                  <a:cubicBezTo>
                    <a:pt x="4584" y="6819"/>
                    <a:pt x="5906" y="5498"/>
                    <a:pt x="5906" y="3867"/>
                  </a:cubicBezTo>
                  <a:lnTo>
                    <a:pt x="5906" y="2953"/>
                  </a:lnTo>
                  <a:cubicBezTo>
                    <a:pt x="5906" y="1321"/>
                    <a:pt x="4583" y="1"/>
                    <a:pt x="2953"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8"/>
            <p:cNvSpPr/>
            <p:nvPr/>
          </p:nvSpPr>
          <p:spPr>
            <a:xfrm>
              <a:off x="7517617" y="2830065"/>
              <a:ext cx="199076" cy="260728"/>
            </a:xfrm>
            <a:custGeom>
              <a:avLst/>
              <a:gdLst/>
              <a:ahLst/>
              <a:cxnLst/>
              <a:rect l="l" t="t" r="r" b="b"/>
              <a:pathLst>
                <a:path w="5906" h="7735" extrusionOk="0">
                  <a:moveTo>
                    <a:pt x="3903" y="1952"/>
                  </a:moveTo>
                  <a:cubicBezTo>
                    <a:pt x="4031" y="1955"/>
                    <a:pt x="4152" y="2024"/>
                    <a:pt x="4218" y="2133"/>
                  </a:cubicBezTo>
                  <a:cubicBezTo>
                    <a:pt x="4477" y="2563"/>
                    <a:pt x="4847" y="2915"/>
                    <a:pt x="5294" y="3146"/>
                  </a:cubicBezTo>
                  <a:cubicBezTo>
                    <a:pt x="5309" y="3184"/>
                    <a:pt x="5323" y="3221"/>
                    <a:pt x="5332" y="3260"/>
                  </a:cubicBezTo>
                  <a:lnTo>
                    <a:pt x="5468" y="3743"/>
                  </a:lnTo>
                  <a:cubicBezTo>
                    <a:pt x="5556" y="4055"/>
                    <a:pt x="5568" y="4384"/>
                    <a:pt x="5501" y="4701"/>
                  </a:cubicBezTo>
                  <a:lnTo>
                    <a:pt x="5418" y="5114"/>
                  </a:lnTo>
                  <a:cubicBezTo>
                    <a:pt x="5335" y="5508"/>
                    <a:pt x="5160" y="5876"/>
                    <a:pt x="4906" y="6188"/>
                  </a:cubicBezTo>
                  <a:cubicBezTo>
                    <a:pt x="4746" y="6387"/>
                    <a:pt x="4502" y="6502"/>
                    <a:pt x="4248" y="6502"/>
                  </a:cubicBezTo>
                  <a:lnTo>
                    <a:pt x="3493" y="6502"/>
                  </a:lnTo>
                  <a:cubicBezTo>
                    <a:pt x="3432" y="6502"/>
                    <a:pt x="3376" y="6471"/>
                    <a:pt x="3342" y="6419"/>
                  </a:cubicBezTo>
                  <a:lnTo>
                    <a:pt x="3300" y="6353"/>
                  </a:lnTo>
                  <a:cubicBezTo>
                    <a:pt x="3278" y="6317"/>
                    <a:pt x="3240" y="6298"/>
                    <a:pt x="3200" y="6298"/>
                  </a:cubicBezTo>
                  <a:lnTo>
                    <a:pt x="2702" y="6298"/>
                  </a:lnTo>
                  <a:cubicBezTo>
                    <a:pt x="2662" y="6298"/>
                    <a:pt x="2623" y="6317"/>
                    <a:pt x="2602" y="6353"/>
                  </a:cubicBezTo>
                  <a:lnTo>
                    <a:pt x="2560" y="6419"/>
                  </a:lnTo>
                  <a:cubicBezTo>
                    <a:pt x="2529" y="6471"/>
                    <a:pt x="2472" y="6502"/>
                    <a:pt x="2409" y="6502"/>
                  </a:cubicBezTo>
                  <a:lnTo>
                    <a:pt x="1654" y="6502"/>
                  </a:lnTo>
                  <a:cubicBezTo>
                    <a:pt x="1399" y="6502"/>
                    <a:pt x="1158" y="6387"/>
                    <a:pt x="997" y="6188"/>
                  </a:cubicBezTo>
                  <a:cubicBezTo>
                    <a:pt x="742" y="5876"/>
                    <a:pt x="569" y="5507"/>
                    <a:pt x="485" y="5114"/>
                  </a:cubicBezTo>
                  <a:lnTo>
                    <a:pt x="399" y="4702"/>
                  </a:lnTo>
                  <a:cubicBezTo>
                    <a:pt x="331" y="4386"/>
                    <a:pt x="343" y="4057"/>
                    <a:pt x="430" y="3744"/>
                  </a:cubicBezTo>
                  <a:lnTo>
                    <a:pt x="568" y="3263"/>
                  </a:lnTo>
                  <a:cubicBezTo>
                    <a:pt x="578" y="3223"/>
                    <a:pt x="591" y="3185"/>
                    <a:pt x="605" y="3148"/>
                  </a:cubicBezTo>
                  <a:cubicBezTo>
                    <a:pt x="1049" y="2916"/>
                    <a:pt x="1420" y="2566"/>
                    <a:pt x="1677" y="2139"/>
                  </a:cubicBezTo>
                  <a:cubicBezTo>
                    <a:pt x="1744" y="2027"/>
                    <a:pt x="2003" y="1952"/>
                    <a:pt x="2006" y="1952"/>
                  </a:cubicBezTo>
                  <a:close/>
                  <a:moveTo>
                    <a:pt x="2954" y="1"/>
                  </a:moveTo>
                  <a:cubicBezTo>
                    <a:pt x="2888" y="1"/>
                    <a:pt x="2821" y="23"/>
                    <a:pt x="2766" y="67"/>
                  </a:cubicBezTo>
                  <a:lnTo>
                    <a:pt x="2375" y="382"/>
                  </a:lnTo>
                  <a:cubicBezTo>
                    <a:pt x="1994" y="689"/>
                    <a:pt x="1569" y="940"/>
                    <a:pt x="1116" y="1128"/>
                  </a:cubicBezTo>
                  <a:cubicBezTo>
                    <a:pt x="442" y="1409"/>
                    <a:pt x="1" y="2069"/>
                    <a:pt x="1" y="2801"/>
                  </a:cubicBezTo>
                  <a:lnTo>
                    <a:pt x="1" y="4782"/>
                  </a:lnTo>
                  <a:cubicBezTo>
                    <a:pt x="1" y="6413"/>
                    <a:pt x="1322" y="7734"/>
                    <a:pt x="2953" y="7734"/>
                  </a:cubicBezTo>
                  <a:cubicBezTo>
                    <a:pt x="4584" y="7734"/>
                    <a:pt x="5906" y="6413"/>
                    <a:pt x="5906" y="4782"/>
                  </a:cubicBezTo>
                  <a:lnTo>
                    <a:pt x="5906" y="2801"/>
                  </a:lnTo>
                  <a:cubicBezTo>
                    <a:pt x="5906" y="2070"/>
                    <a:pt x="5466" y="1411"/>
                    <a:pt x="4791" y="1128"/>
                  </a:cubicBezTo>
                  <a:cubicBezTo>
                    <a:pt x="4338" y="940"/>
                    <a:pt x="3915" y="689"/>
                    <a:pt x="3533" y="382"/>
                  </a:cubicBezTo>
                  <a:lnTo>
                    <a:pt x="3140" y="67"/>
                  </a:lnTo>
                  <a:cubicBezTo>
                    <a:pt x="3086" y="23"/>
                    <a:pt x="3020" y="1"/>
                    <a:pt x="2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8"/>
            <p:cNvSpPr/>
            <p:nvPr/>
          </p:nvSpPr>
          <p:spPr>
            <a:xfrm>
              <a:off x="7553617" y="2948211"/>
              <a:ext cx="9438" cy="22449"/>
            </a:xfrm>
            <a:custGeom>
              <a:avLst/>
              <a:gdLst/>
              <a:ahLst/>
              <a:cxnLst/>
              <a:rect l="l" t="t" r="r" b="b"/>
              <a:pathLst>
                <a:path w="280" h="666" extrusionOk="0">
                  <a:moveTo>
                    <a:pt x="141" y="0"/>
                  </a:moveTo>
                  <a:cubicBezTo>
                    <a:pt x="63" y="0"/>
                    <a:pt x="0" y="64"/>
                    <a:pt x="0" y="141"/>
                  </a:cubicBezTo>
                  <a:lnTo>
                    <a:pt x="0" y="525"/>
                  </a:lnTo>
                  <a:cubicBezTo>
                    <a:pt x="0" y="603"/>
                    <a:pt x="63" y="665"/>
                    <a:pt x="141" y="665"/>
                  </a:cubicBezTo>
                  <a:cubicBezTo>
                    <a:pt x="217" y="665"/>
                    <a:pt x="280" y="603"/>
                    <a:pt x="280" y="52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8"/>
            <p:cNvSpPr/>
            <p:nvPr/>
          </p:nvSpPr>
          <p:spPr>
            <a:xfrm>
              <a:off x="7671259" y="2948211"/>
              <a:ext cx="9472" cy="22449"/>
            </a:xfrm>
            <a:custGeom>
              <a:avLst/>
              <a:gdLst/>
              <a:ahLst/>
              <a:cxnLst/>
              <a:rect l="l" t="t" r="r" b="b"/>
              <a:pathLst>
                <a:path w="281" h="666" extrusionOk="0">
                  <a:moveTo>
                    <a:pt x="141" y="0"/>
                  </a:moveTo>
                  <a:cubicBezTo>
                    <a:pt x="64" y="0"/>
                    <a:pt x="1" y="64"/>
                    <a:pt x="1" y="141"/>
                  </a:cubicBezTo>
                  <a:lnTo>
                    <a:pt x="1" y="525"/>
                  </a:lnTo>
                  <a:cubicBezTo>
                    <a:pt x="1" y="603"/>
                    <a:pt x="64" y="665"/>
                    <a:pt x="141" y="665"/>
                  </a:cubicBezTo>
                  <a:cubicBezTo>
                    <a:pt x="218" y="665"/>
                    <a:pt x="280" y="603"/>
                    <a:pt x="280" y="525"/>
                  </a:cubicBezTo>
                  <a:lnTo>
                    <a:pt x="280" y="141"/>
                  </a:lnTo>
                  <a:cubicBezTo>
                    <a:pt x="280" y="64"/>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8"/>
            <p:cNvSpPr/>
            <p:nvPr/>
          </p:nvSpPr>
          <p:spPr>
            <a:xfrm>
              <a:off x="7544853" y="2984413"/>
              <a:ext cx="26932" cy="9472"/>
            </a:xfrm>
            <a:custGeom>
              <a:avLst/>
              <a:gdLst/>
              <a:ahLst/>
              <a:cxnLst/>
              <a:rect l="l" t="t" r="r" b="b"/>
              <a:pathLst>
                <a:path w="799" h="281" extrusionOk="0">
                  <a:moveTo>
                    <a:pt x="141" y="1"/>
                  </a:moveTo>
                  <a:cubicBezTo>
                    <a:pt x="63" y="1"/>
                    <a:pt x="0" y="64"/>
                    <a:pt x="0" y="141"/>
                  </a:cubicBezTo>
                  <a:cubicBezTo>
                    <a:pt x="0" y="218"/>
                    <a:pt x="63" y="280"/>
                    <a:pt x="141" y="280"/>
                  </a:cubicBezTo>
                  <a:lnTo>
                    <a:pt x="658" y="280"/>
                  </a:lnTo>
                  <a:cubicBezTo>
                    <a:pt x="734" y="280"/>
                    <a:pt x="798" y="218"/>
                    <a:pt x="798" y="141"/>
                  </a:cubicBezTo>
                  <a:cubicBezTo>
                    <a:pt x="798" y="64"/>
                    <a:pt x="734"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8"/>
            <p:cNvSpPr/>
            <p:nvPr/>
          </p:nvSpPr>
          <p:spPr>
            <a:xfrm>
              <a:off x="7662494" y="2984413"/>
              <a:ext cx="26932" cy="9472"/>
            </a:xfrm>
            <a:custGeom>
              <a:avLst/>
              <a:gdLst/>
              <a:ahLst/>
              <a:cxnLst/>
              <a:rect l="l" t="t" r="r" b="b"/>
              <a:pathLst>
                <a:path w="799" h="281" extrusionOk="0">
                  <a:moveTo>
                    <a:pt x="141" y="1"/>
                  </a:moveTo>
                  <a:cubicBezTo>
                    <a:pt x="65" y="1"/>
                    <a:pt x="1" y="64"/>
                    <a:pt x="1" y="141"/>
                  </a:cubicBezTo>
                  <a:cubicBezTo>
                    <a:pt x="1" y="218"/>
                    <a:pt x="65" y="280"/>
                    <a:pt x="141" y="280"/>
                  </a:cubicBezTo>
                  <a:lnTo>
                    <a:pt x="658" y="280"/>
                  </a:lnTo>
                  <a:cubicBezTo>
                    <a:pt x="735" y="280"/>
                    <a:pt x="799" y="218"/>
                    <a:pt x="799" y="141"/>
                  </a:cubicBezTo>
                  <a:cubicBezTo>
                    <a:pt x="799" y="64"/>
                    <a:pt x="735" y="1"/>
                    <a:pt x="6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8"/>
            <p:cNvSpPr/>
            <p:nvPr/>
          </p:nvSpPr>
          <p:spPr>
            <a:xfrm>
              <a:off x="7601685" y="2979458"/>
              <a:ext cx="31078" cy="14629"/>
            </a:xfrm>
            <a:custGeom>
              <a:avLst/>
              <a:gdLst/>
              <a:ahLst/>
              <a:cxnLst/>
              <a:rect l="l" t="t" r="r" b="b"/>
              <a:pathLst>
                <a:path w="922" h="434" extrusionOk="0">
                  <a:moveTo>
                    <a:pt x="160" y="0"/>
                  </a:moveTo>
                  <a:cubicBezTo>
                    <a:pt x="131" y="0"/>
                    <a:pt x="102" y="10"/>
                    <a:pt x="77" y="28"/>
                  </a:cubicBezTo>
                  <a:cubicBezTo>
                    <a:pt x="12" y="75"/>
                    <a:pt x="0" y="163"/>
                    <a:pt x="47" y="224"/>
                  </a:cubicBezTo>
                  <a:cubicBezTo>
                    <a:pt x="144" y="356"/>
                    <a:pt x="296" y="433"/>
                    <a:pt x="459" y="433"/>
                  </a:cubicBezTo>
                  <a:cubicBezTo>
                    <a:pt x="621" y="433"/>
                    <a:pt x="775" y="356"/>
                    <a:pt x="876" y="224"/>
                  </a:cubicBezTo>
                  <a:cubicBezTo>
                    <a:pt x="921" y="163"/>
                    <a:pt x="908" y="75"/>
                    <a:pt x="847" y="28"/>
                  </a:cubicBezTo>
                  <a:cubicBezTo>
                    <a:pt x="822" y="10"/>
                    <a:pt x="793" y="2"/>
                    <a:pt x="765" y="2"/>
                  </a:cubicBezTo>
                  <a:cubicBezTo>
                    <a:pt x="722" y="2"/>
                    <a:pt x="679" y="21"/>
                    <a:pt x="651" y="58"/>
                  </a:cubicBezTo>
                  <a:cubicBezTo>
                    <a:pt x="606" y="118"/>
                    <a:pt x="536" y="154"/>
                    <a:pt x="461" y="154"/>
                  </a:cubicBezTo>
                  <a:cubicBezTo>
                    <a:pt x="386" y="154"/>
                    <a:pt x="317" y="118"/>
                    <a:pt x="272" y="58"/>
                  </a:cubicBezTo>
                  <a:cubicBezTo>
                    <a:pt x="245" y="20"/>
                    <a:pt x="203"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8"/>
            <p:cNvSpPr/>
            <p:nvPr/>
          </p:nvSpPr>
          <p:spPr>
            <a:xfrm>
              <a:off x="7589955" y="3106907"/>
              <a:ext cx="54505" cy="26494"/>
            </a:xfrm>
            <a:custGeom>
              <a:avLst/>
              <a:gdLst/>
              <a:ahLst/>
              <a:cxnLst/>
              <a:rect l="l" t="t" r="r" b="b"/>
              <a:pathLst>
                <a:path w="1617" h="786" extrusionOk="0">
                  <a:moveTo>
                    <a:pt x="0" y="1"/>
                  </a:moveTo>
                  <a:lnTo>
                    <a:pt x="652" y="717"/>
                  </a:lnTo>
                  <a:cubicBezTo>
                    <a:pt x="694" y="763"/>
                    <a:pt x="752" y="785"/>
                    <a:pt x="809" y="785"/>
                  </a:cubicBezTo>
                  <a:cubicBezTo>
                    <a:pt x="866" y="785"/>
                    <a:pt x="922" y="763"/>
                    <a:pt x="964" y="717"/>
                  </a:cubicBezTo>
                  <a:lnTo>
                    <a:pt x="1616" y="1"/>
                  </a:lnTo>
                  <a:lnTo>
                    <a:pt x="1616" y="1"/>
                  </a:lnTo>
                  <a:cubicBezTo>
                    <a:pt x="1360" y="85"/>
                    <a:pt x="1090" y="132"/>
                    <a:pt x="807" y="132"/>
                  </a:cubicBezTo>
                  <a:cubicBezTo>
                    <a:pt x="525" y="132"/>
                    <a:pt x="254" y="8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8"/>
            <p:cNvSpPr/>
            <p:nvPr/>
          </p:nvSpPr>
          <p:spPr>
            <a:xfrm>
              <a:off x="7557426" y="3107884"/>
              <a:ext cx="9506" cy="33236"/>
            </a:xfrm>
            <a:custGeom>
              <a:avLst/>
              <a:gdLst/>
              <a:ahLst/>
              <a:cxnLst/>
              <a:rect l="l" t="t" r="r" b="b"/>
              <a:pathLst>
                <a:path w="282" h="986" extrusionOk="0">
                  <a:moveTo>
                    <a:pt x="141" y="0"/>
                  </a:moveTo>
                  <a:cubicBezTo>
                    <a:pt x="65" y="0"/>
                    <a:pt x="1" y="63"/>
                    <a:pt x="1" y="141"/>
                  </a:cubicBezTo>
                  <a:lnTo>
                    <a:pt x="1" y="845"/>
                  </a:lnTo>
                  <a:cubicBezTo>
                    <a:pt x="1" y="921"/>
                    <a:pt x="65" y="985"/>
                    <a:pt x="141" y="985"/>
                  </a:cubicBezTo>
                  <a:cubicBezTo>
                    <a:pt x="219" y="985"/>
                    <a:pt x="282" y="921"/>
                    <a:pt x="282" y="845"/>
                  </a:cubicBezTo>
                  <a:lnTo>
                    <a:pt x="282" y="141"/>
                  </a:lnTo>
                  <a:cubicBezTo>
                    <a:pt x="282" y="63"/>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8"/>
            <p:cNvSpPr/>
            <p:nvPr/>
          </p:nvSpPr>
          <p:spPr>
            <a:xfrm>
              <a:off x="7667348" y="3107884"/>
              <a:ext cx="9506" cy="33236"/>
            </a:xfrm>
            <a:custGeom>
              <a:avLst/>
              <a:gdLst/>
              <a:ahLst/>
              <a:cxnLst/>
              <a:rect l="l" t="t" r="r" b="b"/>
              <a:pathLst>
                <a:path w="282" h="986" extrusionOk="0">
                  <a:moveTo>
                    <a:pt x="141" y="0"/>
                  </a:moveTo>
                  <a:cubicBezTo>
                    <a:pt x="65" y="0"/>
                    <a:pt x="0" y="63"/>
                    <a:pt x="0" y="141"/>
                  </a:cubicBezTo>
                  <a:lnTo>
                    <a:pt x="0" y="845"/>
                  </a:lnTo>
                  <a:cubicBezTo>
                    <a:pt x="0" y="921"/>
                    <a:pt x="65" y="985"/>
                    <a:pt x="141" y="985"/>
                  </a:cubicBezTo>
                  <a:cubicBezTo>
                    <a:pt x="217" y="985"/>
                    <a:pt x="281" y="921"/>
                    <a:pt x="281" y="845"/>
                  </a:cubicBezTo>
                  <a:lnTo>
                    <a:pt x="281" y="141"/>
                  </a:lnTo>
                  <a:cubicBezTo>
                    <a:pt x="281" y="63"/>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48"/>
          <p:cNvGrpSpPr/>
          <p:nvPr/>
        </p:nvGrpSpPr>
        <p:grpSpPr>
          <a:xfrm>
            <a:off x="6790465" y="2830200"/>
            <a:ext cx="279810" cy="322515"/>
            <a:chOff x="6790465" y="2830200"/>
            <a:chExt cx="279810" cy="322515"/>
          </a:xfrm>
        </p:grpSpPr>
        <p:sp>
          <p:nvSpPr>
            <p:cNvPr id="2431" name="Google Shape;2431;p48"/>
            <p:cNvSpPr/>
            <p:nvPr/>
          </p:nvSpPr>
          <p:spPr>
            <a:xfrm>
              <a:off x="6796364" y="3077952"/>
              <a:ext cx="53932" cy="74696"/>
            </a:xfrm>
            <a:custGeom>
              <a:avLst/>
              <a:gdLst/>
              <a:ahLst/>
              <a:cxnLst/>
              <a:rect l="l" t="t" r="r" b="b"/>
              <a:pathLst>
                <a:path w="1600" h="2216" extrusionOk="0">
                  <a:moveTo>
                    <a:pt x="1600" y="0"/>
                  </a:moveTo>
                  <a:cubicBezTo>
                    <a:pt x="222" y="222"/>
                    <a:pt x="27" y="1455"/>
                    <a:pt x="6" y="1980"/>
                  </a:cubicBezTo>
                  <a:cubicBezTo>
                    <a:pt x="0" y="2108"/>
                    <a:pt x="105" y="2216"/>
                    <a:pt x="237" y="2216"/>
                  </a:cubicBezTo>
                  <a:lnTo>
                    <a:pt x="1600" y="2216"/>
                  </a:lnTo>
                  <a:lnTo>
                    <a:pt x="1600"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8"/>
            <p:cNvSpPr/>
            <p:nvPr/>
          </p:nvSpPr>
          <p:spPr>
            <a:xfrm>
              <a:off x="7010411" y="3077952"/>
              <a:ext cx="53966" cy="74696"/>
            </a:xfrm>
            <a:custGeom>
              <a:avLst/>
              <a:gdLst/>
              <a:ahLst/>
              <a:cxnLst/>
              <a:rect l="l" t="t" r="r" b="b"/>
              <a:pathLst>
                <a:path w="1601" h="2216" extrusionOk="0">
                  <a:moveTo>
                    <a:pt x="1" y="0"/>
                  </a:moveTo>
                  <a:lnTo>
                    <a:pt x="1" y="2216"/>
                  </a:lnTo>
                  <a:lnTo>
                    <a:pt x="1364" y="2216"/>
                  </a:lnTo>
                  <a:cubicBezTo>
                    <a:pt x="1496" y="2216"/>
                    <a:pt x="1600" y="2108"/>
                    <a:pt x="1594" y="1980"/>
                  </a:cubicBezTo>
                  <a:cubicBezTo>
                    <a:pt x="1573" y="1455"/>
                    <a:pt x="1379" y="222"/>
                    <a:pt x="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8"/>
            <p:cNvSpPr/>
            <p:nvPr/>
          </p:nvSpPr>
          <p:spPr>
            <a:xfrm>
              <a:off x="6820802" y="3043132"/>
              <a:ext cx="219132" cy="109583"/>
            </a:xfrm>
            <a:custGeom>
              <a:avLst/>
              <a:gdLst/>
              <a:ahLst/>
              <a:cxnLst/>
              <a:rect l="l" t="t" r="r" b="b"/>
              <a:pathLst>
                <a:path w="6501" h="3251" extrusionOk="0">
                  <a:moveTo>
                    <a:pt x="3250" y="0"/>
                  </a:moveTo>
                  <a:cubicBezTo>
                    <a:pt x="1456" y="0"/>
                    <a:pt x="0" y="1453"/>
                    <a:pt x="0" y="3250"/>
                  </a:cubicBezTo>
                  <a:lnTo>
                    <a:pt x="6500" y="3250"/>
                  </a:lnTo>
                  <a:cubicBezTo>
                    <a:pt x="6500" y="1456"/>
                    <a:pt x="5046" y="0"/>
                    <a:pt x="325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8"/>
            <p:cNvSpPr/>
            <p:nvPr/>
          </p:nvSpPr>
          <p:spPr>
            <a:xfrm>
              <a:off x="6870623" y="3112671"/>
              <a:ext cx="119459" cy="39539"/>
            </a:xfrm>
            <a:custGeom>
              <a:avLst/>
              <a:gdLst/>
              <a:ahLst/>
              <a:cxnLst/>
              <a:rect l="l" t="t" r="r" b="b"/>
              <a:pathLst>
                <a:path w="3544" h="1173" extrusionOk="0">
                  <a:moveTo>
                    <a:pt x="1772" y="0"/>
                  </a:moveTo>
                  <a:cubicBezTo>
                    <a:pt x="793" y="0"/>
                    <a:pt x="1" y="525"/>
                    <a:pt x="1" y="1172"/>
                  </a:cubicBezTo>
                  <a:lnTo>
                    <a:pt x="3544" y="1172"/>
                  </a:lnTo>
                  <a:cubicBezTo>
                    <a:pt x="3544" y="525"/>
                    <a:pt x="2751" y="0"/>
                    <a:pt x="17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8"/>
            <p:cNvSpPr/>
            <p:nvPr/>
          </p:nvSpPr>
          <p:spPr>
            <a:xfrm>
              <a:off x="6790465" y="2840076"/>
              <a:ext cx="78235" cy="78235"/>
            </a:xfrm>
            <a:custGeom>
              <a:avLst/>
              <a:gdLst/>
              <a:ahLst/>
              <a:cxnLst/>
              <a:rect l="l" t="t" r="r" b="b"/>
              <a:pathLst>
                <a:path w="2321" h="2321" extrusionOk="0">
                  <a:moveTo>
                    <a:pt x="1161" y="0"/>
                  </a:moveTo>
                  <a:cubicBezTo>
                    <a:pt x="519" y="0"/>
                    <a:pt x="1" y="519"/>
                    <a:pt x="1" y="1160"/>
                  </a:cubicBezTo>
                  <a:cubicBezTo>
                    <a:pt x="1" y="1801"/>
                    <a:pt x="519" y="2320"/>
                    <a:pt x="1161" y="2320"/>
                  </a:cubicBezTo>
                  <a:cubicBezTo>
                    <a:pt x="1802" y="2320"/>
                    <a:pt x="2321" y="1801"/>
                    <a:pt x="2321" y="1160"/>
                  </a:cubicBezTo>
                  <a:cubicBezTo>
                    <a:pt x="2321" y="519"/>
                    <a:pt x="1802" y="0"/>
                    <a:pt x="116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8"/>
            <p:cNvSpPr/>
            <p:nvPr/>
          </p:nvSpPr>
          <p:spPr>
            <a:xfrm>
              <a:off x="6810724" y="2860335"/>
              <a:ext cx="37719" cy="37719"/>
            </a:xfrm>
            <a:custGeom>
              <a:avLst/>
              <a:gdLst/>
              <a:ahLst/>
              <a:cxnLst/>
              <a:rect l="l" t="t" r="r" b="b"/>
              <a:pathLst>
                <a:path w="1119" h="1119" extrusionOk="0">
                  <a:moveTo>
                    <a:pt x="560" y="0"/>
                  </a:moveTo>
                  <a:cubicBezTo>
                    <a:pt x="252" y="0"/>
                    <a:pt x="0" y="251"/>
                    <a:pt x="0" y="559"/>
                  </a:cubicBezTo>
                  <a:cubicBezTo>
                    <a:pt x="0"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8"/>
            <p:cNvSpPr/>
            <p:nvPr/>
          </p:nvSpPr>
          <p:spPr>
            <a:xfrm>
              <a:off x="6992040" y="2840076"/>
              <a:ext cx="78235" cy="78235"/>
            </a:xfrm>
            <a:custGeom>
              <a:avLst/>
              <a:gdLst/>
              <a:ahLst/>
              <a:cxnLst/>
              <a:rect l="l" t="t" r="r" b="b"/>
              <a:pathLst>
                <a:path w="2321" h="2321" extrusionOk="0">
                  <a:moveTo>
                    <a:pt x="1160" y="0"/>
                  </a:moveTo>
                  <a:cubicBezTo>
                    <a:pt x="519" y="0"/>
                    <a:pt x="0" y="519"/>
                    <a:pt x="0" y="1160"/>
                  </a:cubicBezTo>
                  <a:cubicBezTo>
                    <a:pt x="0" y="1801"/>
                    <a:pt x="519" y="2320"/>
                    <a:pt x="1160" y="2320"/>
                  </a:cubicBezTo>
                  <a:cubicBezTo>
                    <a:pt x="1801" y="2320"/>
                    <a:pt x="2320" y="1801"/>
                    <a:pt x="2320" y="1160"/>
                  </a:cubicBezTo>
                  <a:cubicBezTo>
                    <a:pt x="2320" y="519"/>
                    <a:pt x="1801" y="0"/>
                    <a:pt x="116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8"/>
            <p:cNvSpPr/>
            <p:nvPr/>
          </p:nvSpPr>
          <p:spPr>
            <a:xfrm>
              <a:off x="7012265" y="2860335"/>
              <a:ext cx="37752" cy="37719"/>
            </a:xfrm>
            <a:custGeom>
              <a:avLst/>
              <a:gdLst/>
              <a:ahLst/>
              <a:cxnLst/>
              <a:rect l="l" t="t" r="r" b="b"/>
              <a:pathLst>
                <a:path w="1120" h="1119" extrusionOk="0">
                  <a:moveTo>
                    <a:pt x="560" y="0"/>
                  </a:moveTo>
                  <a:cubicBezTo>
                    <a:pt x="252" y="0"/>
                    <a:pt x="1" y="251"/>
                    <a:pt x="1" y="559"/>
                  </a:cubicBezTo>
                  <a:cubicBezTo>
                    <a:pt x="1" y="867"/>
                    <a:pt x="252" y="1118"/>
                    <a:pt x="560" y="1118"/>
                  </a:cubicBezTo>
                  <a:cubicBezTo>
                    <a:pt x="868" y="1118"/>
                    <a:pt x="1119" y="867"/>
                    <a:pt x="1119" y="559"/>
                  </a:cubicBezTo>
                  <a:cubicBezTo>
                    <a:pt x="1119" y="251"/>
                    <a:pt x="868" y="0"/>
                    <a:pt x="5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8"/>
            <p:cNvSpPr/>
            <p:nvPr/>
          </p:nvSpPr>
          <p:spPr>
            <a:xfrm>
              <a:off x="6802196" y="2830200"/>
              <a:ext cx="256278" cy="256244"/>
            </a:xfrm>
            <a:custGeom>
              <a:avLst/>
              <a:gdLst/>
              <a:ahLst/>
              <a:cxnLst/>
              <a:rect l="l" t="t" r="r" b="b"/>
              <a:pathLst>
                <a:path w="7603" h="7602" extrusionOk="0">
                  <a:moveTo>
                    <a:pt x="3802" y="0"/>
                  </a:moveTo>
                  <a:cubicBezTo>
                    <a:pt x="1704" y="0"/>
                    <a:pt x="1" y="1701"/>
                    <a:pt x="1" y="3800"/>
                  </a:cubicBezTo>
                  <a:cubicBezTo>
                    <a:pt x="1" y="5899"/>
                    <a:pt x="1704" y="7602"/>
                    <a:pt x="3802" y="7602"/>
                  </a:cubicBezTo>
                  <a:cubicBezTo>
                    <a:pt x="5901" y="7602"/>
                    <a:pt x="7602" y="5899"/>
                    <a:pt x="7602" y="3800"/>
                  </a:cubicBezTo>
                  <a:cubicBezTo>
                    <a:pt x="7602" y="1701"/>
                    <a:pt x="5901" y="0"/>
                    <a:pt x="380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8"/>
            <p:cNvSpPr/>
            <p:nvPr/>
          </p:nvSpPr>
          <p:spPr>
            <a:xfrm>
              <a:off x="6832027" y="2911638"/>
              <a:ext cx="196650" cy="101931"/>
            </a:xfrm>
            <a:custGeom>
              <a:avLst/>
              <a:gdLst/>
              <a:ahLst/>
              <a:cxnLst/>
              <a:rect l="l" t="t" r="r" b="b"/>
              <a:pathLst>
                <a:path w="5834" h="3024" extrusionOk="0">
                  <a:moveTo>
                    <a:pt x="2429" y="0"/>
                  </a:moveTo>
                  <a:cubicBezTo>
                    <a:pt x="1051" y="0"/>
                    <a:pt x="1" y="75"/>
                    <a:pt x="1" y="1519"/>
                  </a:cubicBezTo>
                  <a:cubicBezTo>
                    <a:pt x="1" y="2940"/>
                    <a:pt x="1018" y="3024"/>
                    <a:pt x="2362" y="3024"/>
                  </a:cubicBezTo>
                  <a:cubicBezTo>
                    <a:pt x="2542" y="3024"/>
                    <a:pt x="2728" y="3022"/>
                    <a:pt x="2917" y="3022"/>
                  </a:cubicBezTo>
                  <a:cubicBezTo>
                    <a:pt x="3107" y="3022"/>
                    <a:pt x="3293" y="3024"/>
                    <a:pt x="3473" y="3024"/>
                  </a:cubicBezTo>
                  <a:cubicBezTo>
                    <a:pt x="4818" y="3024"/>
                    <a:pt x="5834" y="2940"/>
                    <a:pt x="5834" y="1519"/>
                  </a:cubicBezTo>
                  <a:cubicBezTo>
                    <a:pt x="5834" y="75"/>
                    <a:pt x="4784" y="0"/>
                    <a:pt x="3406" y="0"/>
                  </a:cubicBezTo>
                  <a:cubicBezTo>
                    <a:pt x="3247" y="0"/>
                    <a:pt x="3084" y="1"/>
                    <a:pt x="2917" y="1"/>
                  </a:cubicBezTo>
                  <a:cubicBezTo>
                    <a:pt x="2751" y="1"/>
                    <a:pt x="2588" y="0"/>
                    <a:pt x="2429"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8"/>
            <p:cNvSpPr/>
            <p:nvPr/>
          </p:nvSpPr>
          <p:spPr>
            <a:xfrm>
              <a:off x="6851746" y="2934391"/>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9" y="721"/>
                    <a:pt x="281" y="658"/>
                    <a:pt x="281" y="581"/>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8"/>
            <p:cNvSpPr/>
            <p:nvPr/>
          </p:nvSpPr>
          <p:spPr>
            <a:xfrm>
              <a:off x="6999523" y="2934391"/>
              <a:ext cx="9472" cy="24337"/>
            </a:xfrm>
            <a:custGeom>
              <a:avLst/>
              <a:gdLst/>
              <a:ahLst/>
              <a:cxnLst/>
              <a:rect l="l" t="t" r="r" b="b"/>
              <a:pathLst>
                <a:path w="281" h="722" extrusionOk="0">
                  <a:moveTo>
                    <a:pt x="140" y="1"/>
                  </a:moveTo>
                  <a:cubicBezTo>
                    <a:pt x="64" y="1"/>
                    <a:pt x="1" y="65"/>
                    <a:pt x="1" y="141"/>
                  </a:cubicBezTo>
                  <a:lnTo>
                    <a:pt x="1" y="581"/>
                  </a:lnTo>
                  <a:cubicBezTo>
                    <a:pt x="1" y="657"/>
                    <a:pt x="64" y="721"/>
                    <a:pt x="140" y="721"/>
                  </a:cubicBezTo>
                  <a:cubicBezTo>
                    <a:pt x="218" y="721"/>
                    <a:pt x="280" y="658"/>
                    <a:pt x="280" y="581"/>
                  </a:cubicBezTo>
                  <a:lnTo>
                    <a:pt x="280" y="141"/>
                  </a:lnTo>
                  <a:cubicBezTo>
                    <a:pt x="280" y="65"/>
                    <a:pt x="218"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8"/>
            <p:cNvSpPr/>
            <p:nvPr/>
          </p:nvSpPr>
          <p:spPr>
            <a:xfrm>
              <a:off x="6841803" y="2969649"/>
              <a:ext cx="29359" cy="9506"/>
            </a:xfrm>
            <a:custGeom>
              <a:avLst/>
              <a:gdLst/>
              <a:ahLst/>
              <a:cxnLst/>
              <a:rect l="l" t="t" r="r" b="b"/>
              <a:pathLst>
                <a:path w="871" h="282" extrusionOk="0">
                  <a:moveTo>
                    <a:pt x="140" y="1"/>
                  </a:moveTo>
                  <a:cubicBezTo>
                    <a:pt x="64" y="1"/>
                    <a:pt x="1" y="65"/>
                    <a:pt x="1" y="141"/>
                  </a:cubicBezTo>
                  <a:cubicBezTo>
                    <a:pt x="1" y="218"/>
                    <a:pt x="64" y="282"/>
                    <a:pt x="140" y="282"/>
                  </a:cubicBezTo>
                  <a:lnTo>
                    <a:pt x="730" y="282"/>
                  </a:lnTo>
                  <a:cubicBezTo>
                    <a:pt x="810" y="282"/>
                    <a:pt x="871" y="218"/>
                    <a:pt x="871" y="141"/>
                  </a:cubicBezTo>
                  <a:cubicBezTo>
                    <a:pt x="871" y="65"/>
                    <a:pt x="808"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8"/>
            <p:cNvSpPr/>
            <p:nvPr/>
          </p:nvSpPr>
          <p:spPr>
            <a:xfrm>
              <a:off x="6989545" y="2969649"/>
              <a:ext cx="29427" cy="9506"/>
            </a:xfrm>
            <a:custGeom>
              <a:avLst/>
              <a:gdLst/>
              <a:ahLst/>
              <a:cxnLst/>
              <a:rect l="l" t="t" r="r" b="b"/>
              <a:pathLst>
                <a:path w="873" h="282" extrusionOk="0">
                  <a:moveTo>
                    <a:pt x="141" y="1"/>
                  </a:moveTo>
                  <a:cubicBezTo>
                    <a:pt x="65" y="1"/>
                    <a:pt x="1" y="65"/>
                    <a:pt x="1" y="141"/>
                  </a:cubicBezTo>
                  <a:cubicBezTo>
                    <a:pt x="1" y="218"/>
                    <a:pt x="65" y="282"/>
                    <a:pt x="141" y="282"/>
                  </a:cubicBezTo>
                  <a:lnTo>
                    <a:pt x="732" y="282"/>
                  </a:lnTo>
                  <a:cubicBezTo>
                    <a:pt x="808" y="282"/>
                    <a:pt x="872" y="218"/>
                    <a:pt x="872" y="141"/>
                  </a:cubicBezTo>
                  <a:cubicBezTo>
                    <a:pt x="872" y="65"/>
                    <a:pt x="808" y="1"/>
                    <a:pt x="7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8"/>
            <p:cNvSpPr/>
            <p:nvPr/>
          </p:nvSpPr>
          <p:spPr>
            <a:xfrm>
              <a:off x="6912623" y="2963379"/>
              <a:ext cx="35595" cy="15775"/>
            </a:xfrm>
            <a:custGeom>
              <a:avLst/>
              <a:gdLst/>
              <a:ahLst/>
              <a:cxnLst/>
              <a:rect l="l" t="t" r="r" b="b"/>
              <a:pathLst>
                <a:path w="1056" h="468" extrusionOk="0">
                  <a:moveTo>
                    <a:pt x="159" y="1"/>
                  </a:moveTo>
                  <a:cubicBezTo>
                    <a:pt x="130" y="1"/>
                    <a:pt x="101" y="10"/>
                    <a:pt x="76" y="28"/>
                  </a:cubicBezTo>
                  <a:cubicBezTo>
                    <a:pt x="12" y="75"/>
                    <a:pt x="0" y="163"/>
                    <a:pt x="46" y="224"/>
                  </a:cubicBezTo>
                  <a:cubicBezTo>
                    <a:pt x="159" y="377"/>
                    <a:pt x="338" y="468"/>
                    <a:pt x="526" y="468"/>
                  </a:cubicBezTo>
                  <a:cubicBezTo>
                    <a:pt x="715" y="468"/>
                    <a:pt x="894" y="378"/>
                    <a:pt x="1011" y="224"/>
                  </a:cubicBezTo>
                  <a:cubicBezTo>
                    <a:pt x="1055" y="163"/>
                    <a:pt x="1042" y="75"/>
                    <a:pt x="981" y="28"/>
                  </a:cubicBezTo>
                  <a:cubicBezTo>
                    <a:pt x="956" y="11"/>
                    <a:pt x="928" y="2"/>
                    <a:pt x="899" y="2"/>
                  </a:cubicBezTo>
                  <a:cubicBezTo>
                    <a:pt x="856" y="2"/>
                    <a:pt x="813" y="22"/>
                    <a:pt x="785" y="58"/>
                  </a:cubicBezTo>
                  <a:cubicBezTo>
                    <a:pt x="722" y="141"/>
                    <a:pt x="631" y="187"/>
                    <a:pt x="528" y="187"/>
                  </a:cubicBezTo>
                  <a:cubicBezTo>
                    <a:pt x="426" y="187"/>
                    <a:pt x="333" y="141"/>
                    <a:pt x="272" y="58"/>
                  </a:cubicBezTo>
                  <a:cubicBezTo>
                    <a:pt x="244" y="21"/>
                    <a:pt x="202"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8"/>
            <p:cNvSpPr/>
            <p:nvPr/>
          </p:nvSpPr>
          <p:spPr>
            <a:xfrm>
              <a:off x="6908174" y="2873076"/>
              <a:ext cx="44393" cy="23865"/>
            </a:xfrm>
            <a:custGeom>
              <a:avLst/>
              <a:gdLst/>
              <a:ahLst/>
              <a:cxnLst/>
              <a:rect l="l" t="t" r="r" b="b"/>
              <a:pathLst>
                <a:path w="1317" h="708" extrusionOk="0">
                  <a:moveTo>
                    <a:pt x="271" y="0"/>
                  </a:moveTo>
                  <a:cubicBezTo>
                    <a:pt x="90" y="0"/>
                    <a:pt x="1" y="221"/>
                    <a:pt x="132" y="347"/>
                  </a:cubicBezTo>
                  <a:lnTo>
                    <a:pt x="391" y="600"/>
                  </a:lnTo>
                  <a:cubicBezTo>
                    <a:pt x="465" y="671"/>
                    <a:pt x="561" y="707"/>
                    <a:pt x="657" y="707"/>
                  </a:cubicBezTo>
                  <a:cubicBezTo>
                    <a:pt x="752" y="707"/>
                    <a:pt x="848" y="671"/>
                    <a:pt x="921" y="600"/>
                  </a:cubicBezTo>
                  <a:lnTo>
                    <a:pt x="1181" y="347"/>
                  </a:lnTo>
                  <a:cubicBezTo>
                    <a:pt x="1316" y="220"/>
                    <a:pt x="1226" y="0"/>
                    <a:pt x="1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8"/>
            <p:cNvSpPr/>
            <p:nvPr/>
          </p:nvSpPr>
          <p:spPr>
            <a:xfrm>
              <a:off x="6874499" y="2861986"/>
              <a:ext cx="11123" cy="11123"/>
            </a:xfrm>
            <a:custGeom>
              <a:avLst/>
              <a:gdLst/>
              <a:ahLst/>
              <a:cxnLst/>
              <a:rect l="l" t="t" r="r" b="b"/>
              <a:pathLst>
                <a:path w="330" h="330" extrusionOk="0">
                  <a:moveTo>
                    <a:pt x="165" y="0"/>
                  </a:moveTo>
                  <a:cubicBezTo>
                    <a:pt x="76" y="0"/>
                    <a:pt x="1" y="74"/>
                    <a:pt x="1" y="165"/>
                  </a:cubicBezTo>
                  <a:cubicBezTo>
                    <a:pt x="1" y="256"/>
                    <a:pt x="76" y="329"/>
                    <a:pt x="165" y="329"/>
                  </a:cubicBezTo>
                  <a:cubicBezTo>
                    <a:pt x="257" y="329"/>
                    <a:pt x="330" y="256"/>
                    <a:pt x="330" y="165"/>
                  </a:cubicBezTo>
                  <a:cubicBezTo>
                    <a:pt x="330" y="74"/>
                    <a:pt x="257"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8"/>
            <p:cNvSpPr/>
            <p:nvPr/>
          </p:nvSpPr>
          <p:spPr>
            <a:xfrm>
              <a:off x="6975085" y="2861986"/>
              <a:ext cx="11123" cy="11123"/>
            </a:xfrm>
            <a:custGeom>
              <a:avLst/>
              <a:gdLst/>
              <a:ahLst/>
              <a:cxnLst/>
              <a:rect l="l" t="t" r="r" b="b"/>
              <a:pathLst>
                <a:path w="330" h="330" extrusionOk="0">
                  <a:moveTo>
                    <a:pt x="165" y="0"/>
                  </a:moveTo>
                  <a:cubicBezTo>
                    <a:pt x="74" y="0"/>
                    <a:pt x="1" y="74"/>
                    <a:pt x="1" y="165"/>
                  </a:cubicBezTo>
                  <a:cubicBezTo>
                    <a:pt x="1" y="256"/>
                    <a:pt x="74" y="329"/>
                    <a:pt x="165" y="329"/>
                  </a:cubicBezTo>
                  <a:cubicBezTo>
                    <a:pt x="255" y="329"/>
                    <a:pt x="330" y="256"/>
                    <a:pt x="330" y="165"/>
                  </a:cubicBezTo>
                  <a:cubicBezTo>
                    <a:pt x="330" y="74"/>
                    <a:pt x="255" y="0"/>
                    <a:pt x="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8"/>
            <p:cNvSpPr/>
            <p:nvPr/>
          </p:nvSpPr>
          <p:spPr>
            <a:xfrm>
              <a:off x="6958568" y="2997323"/>
              <a:ext cx="26932" cy="16146"/>
            </a:xfrm>
            <a:custGeom>
              <a:avLst/>
              <a:gdLst/>
              <a:ahLst/>
              <a:cxnLst/>
              <a:rect l="l" t="t" r="r" b="b"/>
              <a:pathLst>
                <a:path w="799" h="479" extrusionOk="0">
                  <a:moveTo>
                    <a:pt x="416" y="1"/>
                  </a:moveTo>
                  <a:cubicBezTo>
                    <a:pt x="339" y="1"/>
                    <a:pt x="261" y="39"/>
                    <a:pt x="216" y="114"/>
                  </a:cubicBezTo>
                  <a:lnTo>
                    <a:pt x="0" y="479"/>
                  </a:lnTo>
                  <a:cubicBezTo>
                    <a:pt x="289" y="476"/>
                    <a:pt x="558" y="463"/>
                    <a:pt x="799" y="427"/>
                  </a:cubicBezTo>
                  <a:lnTo>
                    <a:pt x="615" y="114"/>
                  </a:lnTo>
                  <a:cubicBezTo>
                    <a:pt x="571" y="39"/>
                    <a:pt x="494"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8"/>
            <p:cNvSpPr/>
            <p:nvPr/>
          </p:nvSpPr>
          <p:spPr>
            <a:xfrm>
              <a:off x="6875174" y="2997323"/>
              <a:ext cx="26932" cy="16146"/>
            </a:xfrm>
            <a:custGeom>
              <a:avLst/>
              <a:gdLst/>
              <a:ahLst/>
              <a:cxnLst/>
              <a:rect l="l" t="t" r="r" b="b"/>
              <a:pathLst>
                <a:path w="799" h="479" extrusionOk="0">
                  <a:moveTo>
                    <a:pt x="384" y="1"/>
                  </a:moveTo>
                  <a:cubicBezTo>
                    <a:pt x="306" y="1"/>
                    <a:pt x="229" y="39"/>
                    <a:pt x="184" y="114"/>
                  </a:cubicBezTo>
                  <a:lnTo>
                    <a:pt x="0" y="427"/>
                  </a:lnTo>
                  <a:cubicBezTo>
                    <a:pt x="244" y="463"/>
                    <a:pt x="513" y="476"/>
                    <a:pt x="799" y="479"/>
                  </a:cubicBezTo>
                  <a:lnTo>
                    <a:pt x="583" y="114"/>
                  </a:lnTo>
                  <a:cubicBezTo>
                    <a:pt x="539" y="39"/>
                    <a:pt x="461"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8"/>
            <p:cNvSpPr/>
            <p:nvPr/>
          </p:nvSpPr>
          <p:spPr>
            <a:xfrm>
              <a:off x="6873926" y="2911672"/>
              <a:ext cx="29595" cy="18640"/>
            </a:xfrm>
            <a:custGeom>
              <a:avLst/>
              <a:gdLst/>
              <a:ahLst/>
              <a:cxnLst/>
              <a:rect l="l" t="t" r="r" b="b"/>
              <a:pathLst>
                <a:path w="878" h="553" extrusionOk="0">
                  <a:moveTo>
                    <a:pt x="878" y="0"/>
                  </a:moveTo>
                  <a:lnTo>
                    <a:pt x="878" y="0"/>
                  </a:lnTo>
                  <a:cubicBezTo>
                    <a:pt x="561" y="6"/>
                    <a:pt x="263" y="20"/>
                    <a:pt x="0" y="62"/>
                  </a:cubicBezTo>
                  <a:lnTo>
                    <a:pt x="221" y="438"/>
                  </a:lnTo>
                  <a:cubicBezTo>
                    <a:pt x="265" y="515"/>
                    <a:pt x="343" y="553"/>
                    <a:pt x="420" y="553"/>
                  </a:cubicBezTo>
                  <a:cubicBezTo>
                    <a:pt x="498" y="553"/>
                    <a:pt x="576" y="515"/>
                    <a:pt x="620" y="438"/>
                  </a:cubicBezTo>
                  <a:lnTo>
                    <a:pt x="8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8"/>
            <p:cNvSpPr/>
            <p:nvPr/>
          </p:nvSpPr>
          <p:spPr>
            <a:xfrm>
              <a:off x="6957219" y="2911672"/>
              <a:ext cx="29595" cy="18640"/>
            </a:xfrm>
            <a:custGeom>
              <a:avLst/>
              <a:gdLst/>
              <a:ahLst/>
              <a:cxnLst/>
              <a:rect l="l" t="t" r="r" b="b"/>
              <a:pathLst>
                <a:path w="878" h="553" extrusionOk="0">
                  <a:moveTo>
                    <a:pt x="0" y="0"/>
                  </a:moveTo>
                  <a:lnTo>
                    <a:pt x="257" y="438"/>
                  </a:lnTo>
                  <a:cubicBezTo>
                    <a:pt x="302" y="515"/>
                    <a:pt x="380" y="553"/>
                    <a:pt x="457" y="553"/>
                  </a:cubicBezTo>
                  <a:cubicBezTo>
                    <a:pt x="535" y="553"/>
                    <a:pt x="613" y="515"/>
                    <a:pt x="658" y="438"/>
                  </a:cubicBezTo>
                  <a:lnTo>
                    <a:pt x="878" y="62"/>
                  </a:lnTo>
                  <a:cubicBezTo>
                    <a:pt x="614" y="20"/>
                    <a:pt x="317"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48"/>
          <p:cNvGrpSpPr/>
          <p:nvPr/>
        </p:nvGrpSpPr>
        <p:grpSpPr>
          <a:xfrm>
            <a:off x="6099684" y="2830200"/>
            <a:ext cx="287159" cy="322515"/>
            <a:chOff x="6099684" y="2830200"/>
            <a:chExt cx="287159" cy="322515"/>
          </a:xfrm>
        </p:grpSpPr>
        <p:sp>
          <p:nvSpPr>
            <p:cNvPr id="2456" name="Google Shape;2456;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8"/>
            <p:cNvSpPr/>
            <p:nvPr/>
          </p:nvSpPr>
          <p:spPr>
            <a:xfrm>
              <a:off x="6099684" y="2941806"/>
              <a:ext cx="37988" cy="37921"/>
            </a:xfrm>
            <a:custGeom>
              <a:avLst/>
              <a:gdLst/>
              <a:ahLst/>
              <a:cxnLst/>
              <a:rect l="l" t="t" r="r" b="b"/>
              <a:pathLst>
                <a:path w="1127" h="1125" extrusionOk="0">
                  <a:moveTo>
                    <a:pt x="562" y="0"/>
                  </a:moveTo>
                  <a:cubicBezTo>
                    <a:pt x="252" y="0"/>
                    <a:pt x="0" y="251"/>
                    <a:pt x="0" y="562"/>
                  </a:cubicBezTo>
                  <a:cubicBezTo>
                    <a:pt x="0" y="873"/>
                    <a:pt x="252" y="1124"/>
                    <a:pt x="562" y="1124"/>
                  </a:cubicBezTo>
                  <a:cubicBezTo>
                    <a:pt x="873" y="1124"/>
                    <a:pt x="1126" y="873"/>
                    <a:pt x="1126" y="562"/>
                  </a:cubicBezTo>
                  <a:cubicBezTo>
                    <a:pt x="1126" y="251"/>
                    <a:pt x="873" y="0"/>
                    <a:pt x="56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8"/>
            <p:cNvSpPr/>
            <p:nvPr/>
          </p:nvSpPr>
          <p:spPr>
            <a:xfrm>
              <a:off x="6348855" y="2941806"/>
              <a:ext cx="37988" cy="37921"/>
            </a:xfrm>
            <a:custGeom>
              <a:avLst/>
              <a:gdLst/>
              <a:ahLst/>
              <a:cxnLst/>
              <a:rect l="l" t="t" r="r" b="b"/>
              <a:pathLst>
                <a:path w="1127" h="1125" extrusionOk="0">
                  <a:moveTo>
                    <a:pt x="563" y="0"/>
                  </a:moveTo>
                  <a:cubicBezTo>
                    <a:pt x="252" y="0"/>
                    <a:pt x="1" y="251"/>
                    <a:pt x="1" y="562"/>
                  </a:cubicBezTo>
                  <a:cubicBezTo>
                    <a:pt x="1" y="873"/>
                    <a:pt x="252" y="1124"/>
                    <a:pt x="563" y="1124"/>
                  </a:cubicBezTo>
                  <a:cubicBezTo>
                    <a:pt x="874" y="1124"/>
                    <a:pt x="1126" y="873"/>
                    <a:pt x="1126" y="562"/>
                  </a:cubicBezTo>
                  <a:cubicBezTo>
                    <a:pt x="1126" y="251"/>
                    <a:pt x="874" y="0"/>
                    <a:pt x="56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8"/>
            <p:cNvSpPr/>
            <p:nvPr/>
          </p:nvSpPr>
          <p:spPr>
            <a:xfrm>
              <a:off x="6106898" y="2830200"/>
              <a:ext cx="95392" cy="92999"/>
            </a:xfrm>
            <a:custGeom>
              <a:avLst/>
              <a:gdLst/>
              <a:ahLst/>
              <a:cxnLst/>
              <a:rect l="l" t="t" r="r" b="b"/>
              <a:pathLst>
                <a:path w="2830" h="2759" extrusionOk="0">
                  <a:moveTo>
                    <a:pt x="623" y="0"/>
                  </a:moveTo>
                  <a:cubicBezTo>
                    <a:pt x="277" y="0"/>
                    <a:pt x="0" y="331"/>
                    <a:pt x="91" y="689"/>
                  </a:cubicBezTo>
                  <a:lnTo>
                    <a:pt x="618" y="2758"/>
                  </a:lnTo>
                  <a:lnTo>
                    <a:pt x="2830" y="546"/>
                  </a:lnTo>
                  <a:lnTo>
                    <a:pt x="763" y="18"/>
                  </a:lnTo>
                  <a:cubicBezTo>
                    <a:pt x="715" y="6"/>
                    <a:pt x="668"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8"/>
            <p:cNvSpPr/>
            <p:nvPr/>
          </p:nvSpPr>
          <p:spPr>
            <a:xfrm>
              <a:off x="6133325" y="2855278"/>
              <a:ext cx="51741" cy="50629"/>
            </a:xfrm>
            <a:custGeom>
              <a:avLst/>
              <a:gdLst/>
              <a:ahLst/>
              <a:cxnLst/>
              <a:rect l="l" t="t" r="r" b="b"/>
              <a:pathLst>
                <a:path w="1535" h="1502" extrusionOk="0">
                  <a:moveTo>
                    <a:pt x="286" y="0"/>
                  </a:moveTo>
                  <a:cubicBezTo>
                    <a:pt x="127" y="0"/>
                    <a:pt x="0" y="152"/>
                    <a:pt x="41" y="314"/>
                  </a:cubicBezTo>
                  <a:lnTo>
                    <a:pt x="345" y="1501"/>
                  </a:lnTo>
                  <a:lnTo>
                    <a:pt x="1535" y="311"/>
                  </a:lnTo>
                  <a:lnTo>
                    <a:pt x="348" y="8"/>
                  </a:lnTo>
                  <a:cubicBezTo>
                    <a:pt x="327" y="3"/>
                    <a:pt x="30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8"/>
            <p:cNvSpPr/>
            <p:nvPr/>
          </p:nvSpPr>
          <p:spPr>
            <a:xfrm>
              <a:off x="6284203" y="2830200"/>
              <a:ext cx="95460" cy="92999"/>
            </a:xfrm>
            <a:custGeom>
              <a:avLst/>
              <a:gdLst/>
              <a:ahLst/>
              <a:cxnLst/>
              <a:rect l="l" t="t" r="r" b="b"/>
              <a:pathLst>
                <a:path w="2832" h="2759" extrusionOk="0">
                  <a:moveTo>
                    <a:pt x="2209" y="0"/>
                  </a:moveTo>
                  <a:cubicBezTo>
                    <a:pt x="2163" y="0"/>
                    <a:pt x="2117" y="6"/>
                    <a:pt x="2069" y="18"/>
                  </a:cubicBezTo>
                  <a:lnTo>
                    <a:pt x="1" y="546"/>
                  </a:lnTo>
                  <a:lnTo>
                    <a:pt x="2213" y="2758"/>
                  </a:lnTo>
                  <a:lnTo>
                    <a:pt x="2741" y="689"/>
                  </a:lnTo>
                  <a:cubicBezTo>
                    <a:pt x="2832" y="331"/>
                    <a:pt x="2554" y="0"/>
                    <a:pt x="2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8"/>
            <p:cNvSpPr/>
            <p:nvPr/>
          </p:nvSpPr>
          <p:spPr>
            <a:xfrm>
              <a:off x="6301428" y="2855278"/>
              <a:ext cx="51775" cy="50629"/>
            </a:xfrm>
            <a:custGeom>
              <a:avLst/>
              <a:gdLst/>
              <a:ahLst/>
              <a:cxnLst/>
              <a:rect l="l" t="t" r="r" b="b"/>
              <a:pathLst>
                <a:path w="1536" h="1502" extrusionOk="0">
                  <a:moveTo>
                    <a:pt x="1249" y="0"/>
                  </a:moveTo>
                  <a:cubicBezTo>
                    <a:pt x="1228" y="0"/>
                    <a:pt x="1207" y="3"/>
                    <a:pt x="1186" y="8"/>
                  </a:cubicBezTo>
                  <a:lnTo>
                    <a:pt x="1" y="311"/>
                  </a:lnTo>
                  <a:lnTo>
                    <a:pt x="1191" y="1501"/>
                  </a:lnTo>
                  <a:lnTo>
                    <a:pt x="1494" y="314"/>
                  </a:lnTo>
                  <a:cubicBezTo>
                    <a:pt x="1535" y="152"/>
                    <a:pt x="1407" y="0"/>
                    <a:pt x="1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8"/>
            <p:cNvSpPr/>
            <p:nvPr/>
          </p:nvSpPr>
          <p:spPr>
            <a:xfrm>
              <a:off x="6112999" y="3080008"/>
              <a:ext cx="52415" cy="72707"/>
            </a:xfrm>
            <a:custGeom>
              <a:avLst/>
              <a:gdLst/>
              <a:ahLst/>
              <a:cxnLst/>
              <a:rect l="l" t="t" r="r" b="b"/>
              <a:pathLst>
                <a:path w="1555" h="2157" extrusionOk="0">
                  <a:moveTo>
                    <a:pt x="1555" y="1"/>
                  </a:moveTo>
                  <a:cubicBezTo>
                    <a:pt x="215" y="216"/>
                    <a:pt x="24" y="1413"/>
                    <a:pt x="6" y="1926"/>
                  </a:cubicBezTo>
                  <a:cubicBezTo>
                    <a:pt x="0" y="2053"/>
                    <a:pt x="103" y="2156"/>
                    <a:pt x="227" y="2156"/>
                  </a:cubicBezTo>
                  <a:lnTo>
                    <a:pt x="1555" y="2156"/>
                  </a:lnTo>
                  <a:lnTo>
                    <a:pt x="15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8"/>
            <p:cNvSpPr/>
            <p:nvPr/>
          </p:nvSpPr>
          <p:spPr>
            <a:xfrm>
              <a:off x="6321079" y="3080008"/>
              <a:ext cx="52449" cy="72707"/>
            </a:xfrm>
            <a:custGeom>
              <a:avLst/>
              <a:gdLst/>
              <a:ahLst/>
              <a:cxnLst/>
              <a:rect l="l" t="t" r="r" b="b"/>
              <a:pathLst>
                <a:path w="1556" h="2157" extrusionOk="0">
                  <a:moveTo>
                    <a:pt x="1" y="1"/>
                  </a:moveTo>
                  <a:lnTo>
                    <a:pt x="1" y="2156"/>
                  </a:lnTo>
                  <a:lnTo>
                    <a:pt x="1327" y="2156"/>
                  </a:lnTo>
                  <a:cubicBezTo>
                    <a:pt x="1452" y="2156"/>
                    <a:pt x="1556" y="2053"/>
                    <a:pt x="1550" y="1926"/>
                  </a:cubicBezTo>
                  <a:cubicBezTo>
                    <a:pt x="1530" y="1413"/>
                    <a:pt x="1340" y="21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8"/>
            <p:cNvSpPr/>
            <p:nvPr/>
          </p:nvSpPr>
          <p:spPr>
            <a:xfrm>
              <a:off x="6136831" y="3046199"/>
              <a:ext cx="212897" cy="106516"/>
            </a:xfrm>
            <a:custGeom>
              <a:avLst/>
              <a:gdLst/>
              <a:ahLst/>
              <a:cxnLst/>
              <a:rect l="l" t="t" r="r" b="b"/>
              <a:pathLst>
                <a:path w="6316" h="3160" extrusionOk="0">
                  <a:moveTo>
                    <a:pt x="3159" y="1"/>
                  </a:moveTo>
                  <a:cubicBezTo>
                    <a:pt x="1414" y="1"/>
                    <a:pt x="0" y="1415"/>
                    <a:pt x="0" y="3159"/>
                  </a:cubicBezTo>
                  <a:lnTo>
                    <a:pt x="6316" y="3159"/>
                  </a:lnTo>
                  <a:cubicBezTo>
                    <a:pt x="6316" y="1413"/>
                    <a:pt x="4902" y="1"/>
                    <a:pt x="3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8"/>
            <p:cNvSpPr/>
            <p:nvPr/>
          </p:nvSpPr>
          <p:spPr>
            <a:xfrm>
              <a:off x="6128134" y="3040604"/>
              <a:ext cx="230222" cy="112044"/>
            </a:xfrm>
            <a:custGeom>
              <a:avLst/>
              <a:gdLst/>
              <a:ahLst/>
              <a:cxnLst/>
              <a:rect l="l" t="t" r="r" b="b"/>
              <a:pathLst>
                <a:path w="6830" h="3324" extrusionOk="0">
                  <a:moveTo>
                    <a:pt x="914" y="1"/>
                  </a:moveTo>
                  <a:cubicBezTo>
                    <a:pt x="411" y="1"/>
                    <a:pt x="1" y="409"/>
                    <a:pt x="1" y="914"/>
                  </a:cubicBezTo>
                  <a:cubicBezTo>
                    <a:pt x="1" y="1392"/>
                    <a:pt x="257" y="1835"/>
                    <a:pt x="672" y="2073"/>
                  </a:cubicBezTo>
                  <a:lnTo>
                    <a:pt x="2855" y="3324"/>
                  </a:lnTo>
                  <a:lnTo>
                    <a:pt x="3976" y="3324"/>
                  </a:lnTo>
                  <a:lnTo>
                    <a:pt x="6158" y="2073"/>
                  </a:lnTo>
                  <a:cubicBezTo>
                    <a:pt x="6572" y="1835"/>
                    <a:pt x="6830" y="1392"/>
                    <a:pt x="6830" y="914"/>
                  </a:cubicBezTo>
                  <a:cubicBezTo>
                    <a:pt x="6830" y="409"/>
                    <a:pt x="6420" y="1"/>
                    <a:pt x="5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8"/>
            <p:cNvSpPr/>
            <p:nvPr/>
          </p:nvSpPr>
          <p:spPr>
            <a:xfrm>
              <a:off x="6165146" y="3046166"/>
              <a:ext cx="156133" cy="81134"/>
            </a:xfrm>
            <a:custGeom>
              <a:avLst/>
              <a:gdLst/>
              <a:ahLst/>
              <a:cxnLst/>
              <a:rect l="l" t="t" r="r" b="b"/>
              <a:pathLst>
                <a:path w="4632" h="2407" extrusionOk="0">
                  <a:moveTo>
                    <a:pt x="2317" y="0"/>
                  </a:moveTo>
                  <a:cubicBezTo>
                    <a:pt x="1401" y="0"/>
                    <a:pt x="577" y="389"/>
                    <a:pt x="0" y="1011"/>
                  </a:cubicBezTo>
                  <a:lnTo>
                    <a:pt x="1576" y="2163"/>
                  </a:lnTo>
                  <a:cubicBezTo>
                    <a:pt x="1796" y="2325"/>
                    <a:pt x="2056" y="2406"/>
                    <a:pt x="2317" y="2406"/>
                  </a:cubicBezTo>
                  <a:cubicBezTo>
                    <a:pt x="2577" y="2406"/>
                    <a:pt x="2837" y="2325"/>
                    <a:pt x="3057" y="2163"/>
                  </a:cubicBezTo>
                  <a:lnTo>
                    <a:pt x="4631" y="1011"/>
                  </a:lnTo>
                  <a:cubicBezTo>
                    <a:pt x="4056" y="390"/>
                    <a:pt x="3232" y="0"/>
                    <a:pt x="231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8"/>
            <p:cNvSpPr/>
            <p:nvPr/>
          </p:nvSpPr>
          <p:spPr>
            <a:xfrm>
              <a:off x="6118628" y="2839065"/>
              <a:ext cx="249200" cy="249200"/>
            </a:xfrm>
            <a:custGeom>
              <a:avLst/>
              <a:gdLst/>
              <a:ahLst/>
              <a:cxnLst/>
              <a:rect l="l" t="t" r="r" b="b"/>
              <a:pathLst>
                <a:path w="7393" h="7393" extrusionOk="0">
                  <a:moveTo>
                    <a:pt x="3697" y="0"/>
                  </a:moveTo>
                  <a:cubicBezTo>
                    <a:pt x="1655" y="0"/>
                    <a:pt x="0" y="1655"/>
                    <a:pt x="0" y="3696"/>
                  </a:cubicBezTo>
                  <a:cubicBezTo>
                    <a:pt x="0" y="5738"/>
                    <a:pt x="1655" y="7392"/>
                    <a:pt x="3697" y="7392"/>
                  </a:cubicBezTo>
                  <a:cubicBezTo>
                    <a:pt x="5738" y="7392"/>
                    <a:pt x="7393" y="5738"/>
                    <a:pt x="7393" y="3696"/>
                  </a:cubicBezTo>
                  <a:cubicBezTo>
                    <a:pt x="7393" y="1655"/>
                    <a:pt x="5738" y="0"/>
                    <a:pt x="369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8"/>
            <p:cNvSpPr/>
            <p:nvPr/>
          </p:nvSpPr>
          <p:spPr>
            <a:xfrm>
              <a:off x="6162955" y="2940896"/>
              <a:ext cx="9506" cy="24606"/>
            </a:xfrm>
            <a:custGeom>
              <a:avLst/>
              <a:gdLst/>
              <a:ahLst/>
              <a:cxnLst/>
              <a:rect l="l" t="t" r="r" b="b"/>
              <a:pathLst>
                <a:path w="282" h="730" extrusionOk="0">
                  <a:moveTo>
                    <a:pt x="141" y="0"/>
                  </a:moveTo>
                  <a:cubicBezTo>
                    <a:pt x="65" y="0"/>
                    <a:pt x="1" y="65"/>
                    <a:pt x="1" y="141"/>
                  </a:cubicBezTo>
                  <a:lnTo>
                    <a:pt x="1" y="589"/>
                  </a:lnTo>
                  <a:cubicBezTo>
                    <a:pt x="1" y="666"/>
                    <a:pt x="65" y="730"/>
                    <a:pt x="141" y="730"/>
                  </a:cubicBezTo>
                  <a:cubicBezTo>
                    <a:pt x="218" y="730"/>
                    <a:pt x="282" y="667"/>
                    <a:pt x="282" y="589"/>
                  </a:cubicBezTo>
                  <a:lnTo>
                    <a:pt x="282" y="141"/>
                  </a:lnTo>
                  <a:cubicBezTo>
                    <a:pt x="282"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8"/>
            <p:cNvSpPr/>
            <p:nvPr/>
          </p:nvSpPr>
          <p:spPr>
            <a:xfrm>
              <a:off x="6302203" y="2943155"/>
              <a:ext cx="33269" cy="21404"/>
            </a:xfrm>
            <a:custGeom>
              <a:avLst/>
              <a:gdLst/>
              <a:ahLst/>
              <a:cxnLst/>
              <a:rect l="l" t="t" r="r" b="b"/>
              <a:pathLst>
                <a:path w="987" h="635" extrusionOk="0">
                  <a:moveTo>
                    <a:pt x="494" y="1"/>
                  </a:moveTo>
                  <a:cubicBezTo>
                    <a:pt x="223" y="1"/>
                    <a:pt x="0" y="222"/>
                    <a:pt x="0" y="494"/>
                  </a:cubicBezTo>
                  <a:cubicBezTo>
                    <a:pt x="0" y="570"/>
                    <a:pt x="63" y="634"/>
                    <a:pt x="141" y="634"/>
                  </a:cubicBezTo>
                  <a:cubicBezTo>
                    <a:pt x="217" y="634"/>
                    <a:pt x="280" y="570"/>
                    <a:pt x="280" y="494"/>
                  </a:cubicBezTo>
                  <a:cubicBezTo>
                    <a:pt x="280" y="376"/>
                    <a:pt x="375" y="282"/>
                    <a:pt x="494" y="282"/>
                  </a:cubicBezTo>
                  <a:cubicBezTo>
                    <a:pt x="612" y="282"/>
                    <a:pt x="706" y="376"/>
                    <a:pt x="706" y="494"/>
                  </a:cubicBezTo>
                  <a:cubicBezTo>
                    <a:pt x="706" y="570"/>
                    <a:pt x="770" y="634"/>
                    <a:pt x="846" y="634"/>
                  </a:cubicBezTo>
                  <a:cubicBezTo>
                    <a:pt x="923" y="634"/>
                    <a:pt x="987" y="570"/>
                    <a:pt x="987" y="494"/>
                  </a:cubicBezTo>
                  <a:cubicBezTo>
                    <a:pt x="987" y="223"/>
                    <a:pt x="764"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8"/>
            <p:cNvSpPr/>
            <p:nvPr/>
          </p:nvSpPr>
          <p:spPr>
            <a:xfrm>
              <a:off x="6152775" y="2976930"/>
              <a:ext cx="29831" cy="9506"/>
            </a:xfrm>
            <a:custGeom>
              <a:avLst/>
              <a:gdLst/>
              <a:ahLst/>
              <a:cxnLst/>
              <a:rect l="l" t="t" r="r" b="b"/>
              <a:pathLst>
                <a:path w="885" h="282" extrusionOk="0">
                  <a:moveTo>
                    <a:pt x="142" y="0"/>
                  </a:moveTo>
                  <a:cubicBezTo>
                    <a:pt x="64" y="0"/>
                    <a:pt x="1" y="64"/>
                    <a:pt x="1" y="141"/>
                  </a:cubicBezTo>
                  <a:cubicBezTo>
                    <a:pt x="1" y="217"/>
                    <a:pt x="64" y="281"/>
                    <a:pt x="142" y="281"/>
                  </a:cubicBezTo>
                  <a:lnTo>
                    <a:pt x="744" y="281"/>
                  </a:lnTo>
                  <a:cubicBezTo>
                    <a:pt x="823" y="281"/>
                    <a:pt x="884" y="218"/>
                    <a:pt x="884" y="141"/>
                  </a:cubicBezTo>
                  <a:cubicBezTo>
                    <a:pt x="884" y="64"/>
                    <a:pt x="822"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8"/>
            <p:cNvSpPr/>
            <p:nvPr/>
          </p:nvSpPr>
          <p:spPr>
            <a:xfrm>
              <a:off x="6303922" y="2976930"/>
              <a:ext cx="29797" cy="9506"/>
            </a:xfrm>
            <a:custGeom>
              <a:avLst/>
              <a:gdLst/>
              <a:ahLst/>
              <a:cxnLst/>
              <a:rect l="l" t="t" r="r" b="b"/>
              <a:pathLst>
                <a:path w="884" h="282" extrusionOk="0">
                  <a:moveTo>
                    <a:pt x="139" y="0"/>
                  </a:moveTo>
                  <a:cubicBezTo>
                    <a:pt x="63" y="0"/>
                    <a:pt x="0" y="64"/>
                    <a:pt x="0" y="141"/>
                  </a:cubicBezTo>
                  <a:cubicBezTo>
                    <a:pt x="0" y="217"/>
                    <a:pt x="63" y="281"/>
                    <a:pt x="139" y="281"/>
                  </a:cubicBezTo>
                  <a:lnTo>
                    <a:pt x="743" y="281"/>
                  </a:lnTo>
                  <a:cubicBezTo>
                    <a:pt x="819" y="281"/>
                    <a:pt x="884" y="218"/>
                    <a:pt x="884" y="141"/>
                  </a:cubicBezTo>
                  <a:cubicBezTo>
                    <a:pt x="884" y="64"/>
                    <a:pt x="819" y="0"/>
                    <a:pt x="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8"/>
            <p:cNvSpPr/>
            <p:nvPr/>
          </p:nvSpPr>
          <p:spPr>
            <a:xfrm>
              <a:off x="6225146" y="2970492"/>
              <a:ext cx="36101" cy="15944"/>
            </a:xfrm>
            <a:custGeom>
              <a:avLst/>
              <a:gdLst/>
              <a:ahLst/>
              <a:cxnLst/>
              <a:rect l="l" t="t" r="r" b="b"/>
              <a:pathLst>
                <a:path w="1071" h="473" extrusionOk="0">
                  <a:moveTo>
                    <a:pt x="160" y="1"/>
                  </a:moveTo>
                  <a:cubicBezTo>
                    <a:pt x="131" y="1"/>
                    <a:pt x="102" y="10"/>
                    <a:pt x="77" y="28"/>
                  </a:cubicBezTo>
                  <a:cubicBezTo>
                    <a:pt x="14" y="76"/>
                    <a:pt x="1" y="163"/>
                    <a:pt x="47" y="226"/>
                  </a:cubicBezTo>
                  <a:cubicBezTo>
                    <a:pt x="164" y="380"/>
                    <a:pt x="346" y="472"/>
                    <a:pt x="537" y="472"/>
                  </a:cubicBezTo>
                  <a:cubicBezTo>
                    <a:pt x="730" y="472"/>
                    <a:pt x="911" y="380"/>
                    <a:pt x="1026" y="226"/>
                  </a:cubicBezTo>
                  <a:cubicBezTo>
                    <a:pt x="1071" y="163"/>
                    <a:pt x="1059" y="76"/>
                    <a:pt x="996" y="28"/>
                  </a:cubicBezTo>
                  <a:cubicBezTo>
                    <a:pt x="972" y="10"/>
                    <a:pt x="943" y="2"/>
                    <a:pt x="914" y="2"/>
                  </a:cubicBezTo>
                  <a:cubicBezTo>
                    <a:pt x="871" y="2"/>
                    <a:pt x="828" y="21"/>
                    <a:pt x="800" y="58"/>
                  </a:cubicBezTo>
                  <a:cubicBezTo>
                    <a:pt x="738" y="143"/>
                    <a:pt x="642" y="191"/>
                    <a:pt x="537" y="191"/>
                  </a:cubicBezTo>
                  <a:cubicBezTo>
                    <a:pt x="433" y="191"/>
                    <a:pt x="337" y="143"/>
                    <a:pt x="274" y="58"/>
                  </a:cubicBezTo>
                  <a:cubicBezTo>
                    <a:pt x="246" y="21"/>
                    <a:pt x="203" y="1"/>
                    <a:pt x="1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8"/>
            <p:cNvSpPr/>
            <p:nvPr/>
          </p:nvSpPr>
          <p:spPr>
            <a:xfrm>
              <a:off x="6123617" y="2839099"/>
              <a:ext cx="243368" cy="109077"/>
            </a:xfrm>
            <a:custGeom>
              <a:avLst/>
              <a:gdLst/>
              <a:ahLst/>
              <a:cxnLst/>
              <a:rect l="l" t="t" r="r" b="b"/>
              <a:pathLst>
                <a:path w="7220" h="3236" extrusionOk="0">
                  <a:moveTo>
                    <a:pt x="3549" y="1"/>
                  </a:moveTo>
                  <a:cubicBezTo>
                    <a:pt x="1869" y="1"/>
                    <a:pt x="449" y="1123"/>
                    <a:pt x="0" y="2659"/>
                  </a:cubicBezTo>
                  <a:cubicBezTo>
                    <a:pt x="144" y="2734"/>
                    <a:pt x="301" y="2772"/>
                    <a:pt x="458" y="2772"/>
                  </a:cubicBezTo>
                  <a:cubicBezTo>
                    <a:pt x="618" y="2772"/>
                    <a:pt x="779" y="2732"/>
                    <a:pt x="924" y="2653"/>
                  </a:cubicBezTo>
                  <a:lnTo>
                    <a:pt x="2434" y="1823"/>
                  </a:lnTo>
                  <a:cubicBezTo>
                    <a:pt x="2463" y="1807"/>
                    <a:pt x="2495" y="1799"/>
                    <a:pt x="2525" y="1799"/>
                  </a:cubicBezTo>
                  <a:cubicBezTo>
                    <a:pt x="2611" y="1799"/>
                    <a:pt x="2692" y="1859"/>
                    <a:pt x="2712" y="1952"/>
                  </a:cubicBezTo>
                  <a:cubicBezTo>
                    <a:pt x="2763" y="2201"/>
                    <a:pt x="2738" y="2461"/>
                    <a:pt x="2642" y="2699"/>
                  </a:cubicBezTo>
                  <a:lnTo>
                    <a:pt x="2522" y="2992"/>
                  </a:lnTo>
                  <a:cubicBezTo>
                    <a:pt x="2512" y="3021"/>
                    <a:pt x="2534" y="3048"/>
                    <a:pt x="2561" y="3048"/>
                  </a:cubicBezTo>
                  <a:cubicBezTo>
                    <a:pt x="2569" y="3048"/>
                    <a:pt x="2577" y="3045"/>
                    <a:pt x="2585" y="3040"/>
                  </a:cubicBezTo>
                  <a:cubicBezTo>
                    <a:pt x="3041" y="2685"/>
                    <a:pt x="3358" y="2185"/>
                    <a:pt x="3485" y="1623"/>
                  </a:cubicBezTo>
                  <a:cubicBezTo>
                    <a:pt x="3505" y="1536"/>
                    <a:pt x="3581" y="1483"/>
                    <a:pt x="3660" y="1483"/>
                  </a:cubicBezTo>
                  <a:cubicBezTo>
                    <a:pt x="3700" y="1483"/>
                    <a:pt x="3741" y="1497"/>
                    <a:pt x="3775" y="1527"/>
                  </a:cubicBezTo>
                  <a:cubicBezTo>
                    <a:pt x="4500" y="2164"/>
                    <a:pt x="5351" y="2642"/>
                    <a:pt x="6270" y="2934"/>
                  </a:cubicBezTo>
                  <a:lnTo>
                    <a:pt x="7219" y="3236"/>
                  </a:lnTo>
                  <a:cubicBezTo>
                    <a:pt x="6990" y="1412"/>
                    <a:pt x="5434" y="1"/>
                    <a:pt x="3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48"/>
          <p:cNvGrpSpPr/>
          <p:nvPr/>
        </p:nvGrpSpPr>
        <p:grpSpPr>
          <a:xfrm>
            <a:off x="5420735" y="2830200"/>
            <a:ext cx="290462" cy="322515"/>
            <a:chOff x="5420735" y="2830200"/>
            <a:chExt cx="290462" cy="322515"/>
          </a:xfrm>
        </p:grpSpPr>
        <p:sp>
          <p:nvSpPr>
            <p:cNvPr id="2477" name="Google Shape;2477;p48"/>
            <p:cNvSpPr/>
            <p:nvPr/>
          </p:nvSpPr>
          <p:spPr>
            <a:xfrm>
              <a:off x="5438634" y="2830200"/>
              <a:ext cx="254795" cy="247278"/>
            </a:xfrm>
            <a:custGeom>
              <a:avLst/>
              <a:gdLst/>
              <a:ahLst/>
              <a:cxnLst/>
              <a:rect l="l" t="t" r="r" b="b"/>
              <a:pathLst>
                <a:path w="7559" h="7336" extrusionOk="0">
                  <a:moveTo>
                    <a:pt x="3252" y="0"/>
                  </a:moveTo>
                  <a:cubicBezTo>
                    <a:pt x="1456" y="0"/>
                    <a:pt x="0" y="1455"/>
                    <a:pt x="0" y="3251"/>
                  </a:cubicBezTo>
                  <a:lnTo>
                    <a:pt x="0" y="6204"/>
                  </a:lnTo>
                  <a:cubicBezTo>
                    <a:pt x="0" y="6827"/>
                    <a:pt x="507" y="7335"/>
                    <a:pt x="1133" y="7335"/>
                  </a:cubicBezTo>
                  <a:lnTo>
                    <a:pt x="6427" y="7335"/>
                  </a:lnTo>
                  <a:cubicBezTo>
                    <a:pt x="7050" y="7335"/>
                    <a:pt x="7558" y="6829"/>
                    <a:pt x="7558" y="6204"/>
                  </a:cubicBezTo>
                  <a:lnTo>
                    <a:pt x="7558" y="3251"/>
                  </a:lnTo>
                  <a:cubicBezTo>
                    <a:pt x="7557" y="1455"/>
                    <a:pt x="6101" y="0"/>
                    <a:pt x="4305" y="0"/>
                  </a:cubicBezTo>
                  <a:cubicBezTo>
                    <a:pt x="4014" y="0"/>
                    <a:pt x="3779" y="235"/>
                    <a:pt x="3779" y="526"/>
                  </a:cubicBezTo>
                  <a:cubicBezTo>
                    <a:pt x="3779" y="235"/>
                    <a:pt x="3543" y="0"/>
                    <a:pt x="3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8"/>
            <p:cNvSpPr/>
            <p:nvPr/>
          </p:nvSpPr>
          <p:spPr>
            <a:xfrm>
              <a:off x="5442848" y="3083952"/>
              <a:ext cx="49584" cy="68696"/>
            </a:xfrm>
            <a:custGeom>
              <a:avLst/>
              <a:gdLst/>
              <a:ahLst/>
              <a:cxnLst/>
              <a:rect l="l" t="t" r="r" b="b"/>
              <a:pathLst>
                <a:path w="1471" h="2038" extrusionOk="0">
                  <a:moveTo>
                    <a:pt x="1470" y="0"/>
                  </a:moveTo>
                  <a:cubicBezTo>
                    <a:pt x="201" y="202"/>
                    <a:pt x="22" y="1337"/>
                    <a:pt x="5" y="1820"/>
                  </a:cubicBezTo>
                  <a:cubicBezTo>
                    <a:pt x="1" y="1939"/>
                    <a:pt x="96" y="2038"/>
                    <a:pt x="216" y="2038"/>
                  </a:cubicBezTo>
                  <a:lnTo>
                    <a:pt x="1470" y="2038"/>
                  </a:lnTo>
                  <a:lnTo>
                    <a:pt x="147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8"/>
            <p:cNvSpPr/>
            <p:nvPr/>
          </p:nvSpPr>
          <p:spPr>
            <a:xfrm>
              <a:off x="5639636" y="3083952"/>
              <a:ext cx="49550" cy="68696"/>
            </a:xfrm>
            <a:custGeom>
              <a:avLst/>
              <a:gdLst/>
              <a:ahLst/>
              <a:cxnLst/>
              <a:rect l="l" t="t" r="r" b="b"/>
              <a:pathLst>
                <a:path w="1470" h="2038" extrusionOk="0">
                  <a:moveTo>
                    <a:pt x="0" y="0"/>
                  </a:moveTo>
                  <a:lnTo>
                    <a:pt x="0" y="2038"/>
                  </a:lnTo>
                  <a:lnTo>
                    <a:pt x="1254" y="2038"/>
                  </a:lnTo>
                  <a:cubicBezTo>
                    <a:pt x="1374" y="2038"/>
                    <a:pt x="1470" y="1939"/>
                    <a:pt x="1465" y="1820"/>
                  </a:cubicBezTo>
                  <a:cubicBezTo>
                    <a:pt x="1449" y="1337"/>
                    <a:pt x="1269" y="202"/>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8"/>
            <p:cNvSpPr/>
            <p:nvPr/>
          </p:nvSpPr>
          <p:spPr>
            <a:xfrm>
              <a:off x="5465297" y="3051963"/>
              <a:ext cx="201470" cy="100752"/>
            </a:xfrm>
            <a:custGeom>
              <a:avLst/>
              <a:gdLst/>
              <a:ahLst/>
              <a:cxnLst/>
              <a:rect l="l" t="t" r="r" b="b"/>
              <a:pathLst>
                <a:path w="5977" h="2989" extrusionOk="0">
                  <a:moveTo>
                    <a:pt x="2988" y="0"/>
                  </a:moveTo>
                  <a:cubicBezTo>
                    <a:pt x="1338" y="0"/>
                    <a:pt x="0" y="1338"/>
                    <a:pt x="0" y="2988"/>
                  </a:cubicBezTo>
                  <a:lnTo>
                    <a:pt x="5976" y="2988"/>
                  </a:lnTo>
                  <a:cubicBezTo>
                    <a:pt x="5976" y="1338"/>
                    <a:pt x="4637" y="0"/>
                    <a:pt x="2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8"/>
            <p:cNvSpPr/>
            <p:nvPr/>
          </p:nvSpPr>
          <p:spPr>
            <a:xfrm>
              <a:off x="5497084" y="3057997"/>
              <a:ext cx="137830" cy="94718"/>
            </a:xfrm>
            <a:custGeom>
              <a:avLst/>
              <a:gdLst/>
              <a:ahLst/>
              <a:cxnLst/>
              <a:rect l="l" t="t" r="r" b="b"/>
              <a:pathLst>
                <a:path w="4089" h="2810" extrusionOk="0">
                  <a:moveTo>
                    <a:pt x="1021" y="0"/>
                  </a:moveTo>
                  <a:cubicBezTo>
                    <a:pt x="639" y="141"/>
                    <a:pt x="292" y="355"/>
                    <a:pt x="0" y="630"/>
                  </a:cubicBezTo>
                  <a:lnTo>
                    <a:pt x="662" y="2809"/>
                  </a:lnTo>
                  <a:lnTo>
                    <a:pt x="3428" y="2809"/>
                  </a:lnTo>
                  <a:lnTo>
                    <a:pt x="4089" y="630"/>
                  </a:lnTo>
                  <a:cubicBezTo>
                    <a:pt x="3797" y="358"/>
                    <a:pt x="3450" y="141"/>
                    <a:pt x="3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8"/>
            <p:cNvSpPr/>
            <p:nvPr/>
          </p:nvSpPr>
          <p:spPr>
            <a:xfrm>
              <a:off x="5531601" y="3057997"/>
              <a:ext cx="68763" cy="94718"/>
            </a:xfrm>
            <a:custGeom>
              <a:avLst/>
              <a:gdLst/>
              <a:ahLst/>
              <a:cxnLst/>
              <a:rect l="l" t="t" r="r" b="b"/>
              <a:pathLst>
                <a:path w="2040" h="2810" extrusionOk="0">
                  <a:moveTo>
                    <a:pt x="0" y="0"/>
                  </a:moveTo>
                  <a:lnTo>
                    <a:pt x="389" y="2809"/>
                  </a:lnTo>
                  <a:lnTo>
                    <a:pt x="1651" y="2809"/>
                  </a:lnTo>
                  <a:lnTo>
                    <a:pt x="2039"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8"/>
            <p:cNvSpPr/>
            <p:nvPr/>
          </p:nvSpPr>
          <p:spPr>
            <a:xfrm>
              <a:off x="5420735" y="2946492"/>
              <a:ext cx="54842" cy="54842"/>
            </a:xfrm>
            <a:custGeom>
              <a:avLst/>
              <a:gdLst/>
              <a:ahLst/>
              <a:cxnLst/>
              <a:rect l="l" t="t" r="r" b="b"/>
              <a:pathLst>
                <a:path w="1627" h="1627" extrusionOk="0">
                  <a:moveTo>
                    <a:pt x="814" y="0"/>
                  </a:moveTo>
                  <a:cubicBezTo>
                    <a:pt x="365" y="0"/>
                    <a:pt x="1" y="365"/>
                    <a:pt x="1" y="813"/>
                  </a:cubicBezTo>
                  <a:cubicBezTo>
                    <a:pt x="1" y="1262"/>
                    <a:pt x="365" y="1627"/>
                    <a:pt x="814" y="1627"/>
                  </a:cubicBezTo>
                  <a:cubicBezTo>
                    <a:pt x="1262" y="1627"/>
                    <a:pt x="1627" y="1262"/>
                    <a:pt x="1627" y="813"/>
                  </a:cubicBezTo>
                  <a:cubicBezTo>
                    <a:pt x="1627" y="365"/>
                    <a:pt x="1262" y="0"/>
                    <a:pt x="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8"/>
            <p:cNvSpPr/>
            <p:nvPr/>
          </p:nvSpPr>
          <p:spPr>
            <a:xfrm>
              <a:off x="5656423" y="2946492"/>
              <a:ext cx="54775" cy="54842"/>
            </a:xfrm>
            <a:custGeom>
              <a:avLst/>
              <a:gdLst/>
              <a:ahLst/>
              <a:cxnLst/>
              <a:rect l="l" t="t" r="r" b="b"/>
              <a:pathLst>
                <a:path w="1625" h="1627" extrusionOk="0">
                  <a:moveTo>
                    <a:pt x="812" y="0"/>
                  </a:moveTo>
                  <a:cubicBezTo>
                    <a:pt x="363" y="0"/>
                    <a:pt x="0" y="365"/>
                    <a:pt x="0" y="813"/>
                  </a:cubicBezTo>
                  <a:cubicBezTo>
                    <a:pt x="0" y="1262"/>
                    <a:pt x="363" y="1627"/>
                    <a:pt x="812" y="1627"/>
                  </a:cubicBezTo>
                  <a:cubicBezTo>
                    <a:pt x="1262" y="1627"/>
                    <a:pt x="1625" y="1262"/>
                    <a:pt x="1625" y="813"/>
                  </a:cubicBezTo>
                  <a:cubicBezTo>
                    <a:pt x="1625" y="365"/>
                    <a:pt x="1262" y="0"/>
                    <a:pt x="81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8"/>
            <p:cNvSpPr/>
            <p:nvPr/>
          </p:nvSpPr>
          <p:spPr>
            <a:xfrm>
              <a:off x="5448140" y="2856020"/>
              <a:ext cx="235750" cy="235750"/>
            </a:xfrm>
            <a:custGeom>
              <a:avLst/>
              <a:gdLst/>
              <a:ahLst/>
              <a:cxnLst/>
              <a:rect l="l" t="t" r="r" b="b"/>
              <a:pathLst>
                <a:path w="6994" h="6994" extrusionOk="0">
                  <a:moveTo>
                    <a:pt x="3497" y="1"/>
                  </a:moveTo>
                  <a:cubicBezTo>
                    <a:pt x="1566" y="1"/>
                    <a:pt x="1" y="1566"/>
                    <a:pt x="1" y="3497"/>
                  </a:cubicBezTo>
                  <a:cubicBezTo>
                    <a:pt x="1" y="5429"/>
                    <a:pt x="1566" y="6994"/>
                    <a:pt x="3497" y="6994"/>
                  </a:cubicBezTo>
                  <a:cubicBezTo>
                    <a:pt x="5427" y="6994"/>
                    <a:pt x="6994" y="5429"/>
                    <a:pt x="6994" y="3497"/>
                  </a:cubicBezTo>
                  <a:cubicBezTo>
                    <a:pt x="6994" y="1566"/>
                    <a:pt x="5427" y="1"/>
                    <a:pt x="3497"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8"/>
            <p:cNvSpPr/>
            <p:nvPr/>
          </p:nvSpPr>
          <p:spPr>
            <a:xfrm>
              <a:off x="5450129" y="2921986"/>
              <a:ext cx="88786" cy="83493"/>
            </a:xfrm>
            <a:custGeom>
              <a:avLst/>
              <a:gdLst/>
              <a:ahLst/>
              <a:cxnLst/>
              <a:rect l="l" t="t" r="r" b="b"/>
              <a:pathLst>
                <a:path w="2634" h="2477" extrusionOk="0">
                  <a:moveTo>
                    <a:pt x="1318" y="0"/>
                  </a:moveTo>
                  <a:cubicBezTo>
                    <a:pt x="1290" y="0"/>
                    <a:pt x="1262" y="13"/>
                    <a:pt x="1244" y="40"/>
                  </a:cubicBezTo>
                  <a:lnTo>
                    <a:pt x="833" y="641"/>
                  </a:lnTo>
                  <a:cubicBezTo>
                    <a:pt x="822" y="657"/>
                    <a:pt x="806" y="670"/>
                    <a:pt x="785" y="675"/>
                  </a:cubicBezTo>
                  <a:lnTo>
                    <a:pt x="85" y="881"/>
                  </a:lnTo>
                  <a:cubicBezTo>
                    <a:pt x="24" y="898"/>
                    <a:pt x="0" y="971"/>
                    <a:pt x="39" y="1022"/>
                  </a:cubicBezTo>
                  <a:lnTo>
                    <a:pt x="484" y="1599"/>
                  </a:lnTo>
                  <a:cubicBezTo>
                    <a:pt x="496" y="1615"/>
                    <a:pt x="502" y="1636"/>
                    <a:pt x="502" y="1657"/>
                  </a:cubicBezTo>
                  <a:lnTo>
                    <a:pt x="481" y="2384"/>
                  </a:lnTo>
                  <a:cubicBezTo>
                    <a:pt x="480" y="2436"/>
                    <a:pt x="523" y="2476"/>
                    <a:pt x="572" y="2476"/>
                  </a:cubicBezTo>
                  <a:cubicBezTo>
                    <a:pt x="582" y="2476"/>
                    <a:pt x="591" y="2475"/>
                    <a:pt x="601" y="2472"/>
                  </a:cubicBezTo>
                  <a:lnTo>
                    <a:pt x="1287" y="2228"/>
                  </a:lnTo>
                  <a:cubicBezTo>
                    <a:pt x="1298" y="2225"/>
                    <a:pt x="1308" y="2224"/>
                    <a:pt x="1318" y="2224"/>
                  </a:cubicBezTo>
                  <a:cubicBezTo>
                    <a:pt x="1329" y="2224"/>
                    <a:pt x="1339" y="2225"/>
                    <a:pt x="1348" y="2228"/>
                  </a:cubicBezTo>
                  <a:lnTo>
                    <a:pt x="2035" y="2472"/>
                  </a:lnTo>
                  <a:cubicBezTo>
                    <a:pt x="2044" y="2475"/>
                    <a:pt x="2054" y="2476"/>
                    <a:pt x="2063" y="2476"/>
                  </a:cubicBezTo>
                  <a:cubicBezTo>
                    <a:pt x="2112" y="2476"/>
                    <a:pt x="2155" y="2436"/>
                    <a:pt x="2154" y="2384"/>
                  </a:cubicBezTo>
                  <a:lnTo>
                    <a:pt x="2133" y="1657"/>
                  </a:lnTo>
                  <a:cubicBezTo>
                    <a:pt x="2133" y="1636"/>
                    <a:pt x="2139" y="1615"/>
                    <a:pt x="2153" y="1599"/>
                  </a:cubicBezTo>
                  <a:lnTo>
                    <a:pt x="2597" y="1022"/>
                  </a:lnTo>
                  <a:cubicBezTo>
                    <a:pt x="2634" y="972"/>
                    <a:pt x="2610" y="899"/>
                    <a:pt x="2550" y="881"/>
                  </a:cubicBezTo>
                  <a:lnTo>
                    <a:pt x="1852" y="675"/>
                  </a:lnTo>
                  <a:cubicBezTo>
                    <a:pt x="1831" y="670"/>
                    <a:pt x="1815" y="657"/>
                    <a:pt x="1803" y="641"/>
                  </a:cubicBezTo>
                  <a:lnTo>
                    <a:pt x="1392" y="40"/>
                  </a:lnTo>
                  <a:cubicBezTo>
                    <a:pt x="1374" y="13"/>
                    <a:pt x="1346" y="0"/>
                    <a:pt x="1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8"/>
            <p:cNvSpPr/>
            <p:nvPr/>
          </p:nvSpPr>
          <p:spPr>
            <a:xfrm>
              <a:off x="5489770" y="2943964"/>
              <a:ext cx="9506" cy="23831"/>
            </a:xfrm>
            <a:custGeom>
              <a:avLst/>
              <a:gdLst/>
              <a:ahLst/>
              <a:cxnLst/>
              <a:rect l="l" t="t" r="r" b="b"/>
              <a:pathLst>
                <a:path w="282" h="707" extrusionOk="0">
                  <a:moveTo>
                    <a:pt x="141" y="1"/>
                  </a:moveTo>
                  <a:cubicBezTo>
                    <a:pt x="65" y="1"/>
                    <a:pt x="1" y="65"/>
                    <a:pt x="1" y="141"/>
                  </a:cubicBezTo>
                  <a:lnTo>
                    <a:pt x="1" y="566"/>
                  </a:lnTo>
                  <a:cubicBezTo>
                    <a:pt x="1" y="642"/>
                    <a:pt x="65" y="706"/>
                    <a:pt x="141" y="706"/>
                  </a:cubicBezTo>
                  <a:cubicBezTo>
                    <a:pt x="220" y="706"/>
                    <a:pt x="282" y="642"/>
                    <a:pt x="282" y="566"/>
                  </a:cubicBezTo>
                  <a:lnTo>
                    <a:pt x="282" y="141"/>
                  </a:lnTo>
                  <a:cubicBezTo>
                    <a:pt x="282" y="65"/>
                    <a:pt x="21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8"/>
            <p:cNvSpPr/>
            <p:nvPr/>
          </p:nvSpPr>
          <p:spPr>
            <a:xfrm>
              <a:off x="5632726" y="2943964"/>
              <a:ext cx="9438" cy="23831"/>
            </a:xfrm>
            <a:custGeom>
              <a:avLst/>
              <a:gdLst/>
              <a:ahLst/>
              <a:cxnLst/>
              <a:rect l="l" t="t" r="r" b="b"/>
              <a:pathLst>
                <a:path w="280" h="707" extrusionOk="0">
                  <a:moveTo>
                    <a:pt x="139" y="1"/>
                  </a:moveTo>
                  <a:cubicBezTo>
                    <a:pt x="63" y="1"/>
                    <a:pt x="0" y="65"/>
                    <a:pt x="0" y="141"/>
                  </a:cubicBezTo>
                  <a:lnTo>
                    <a:pt x="0" y="566"/>
                  </a:lnTo>
                  <a:cubicBezTo>
                    <a:pt x="0" y="642"/>
                    <a:pt x="63" y="706"/>
                    <a:pt x="139" y="706"/>
                  </a:cubicBezTo>
                  <a:cubicBezTo>
                    <a:pt x="217" y="706"/>
                    <a:pt x="280" y="642"/>
                    <a:pt x="280" y="566"/>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8"/>
            <p:cNvSpPr/>
            <p:nvPr/>
          </p:nvSpPr>
          <p:spPr>
            <a:xfrm>
              <a:off x="5480196"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8"/>
            <p:cNvSpPr/>
            <p:nvPr/>
          </p:nvSpPr>
          <p:spPr>
            <a:xfrm>
              <a:off x="5623051" y="2978076"/>
              <a:ext cx="28719" cy="9472"/>
            </a:xfrm>
            <a:custGeom>
              <a:avLst/>
              <a:gdLst/>
              <a:ahLst/>
              <a:cxnLst/>
              <a:rect l="l" t="t" r="r" b="b"/>
              <a:pathLst>
                <a:path w="852" h="281" extrusionOk="0">
                  <a:moveTo>
                    <a:pt x="141" y="1"/>
                  </a:moveTo>
                  <a:cubicBezTo>
                    <a:pt x="65" y="1"/>
                    <a:pt x="0" y="63"/>
                    <a:pt x="0" y="140"/>
                  </a:cubicBezTo>
                  <a:cubicBezTo>
                    <a:pt x="0" y="217"/>
                    <a:pt x="65" y="280"/>
                    <a:pt x="141" y="280"/>
                  </a:cubicBezTo>
                  <a:lnTo>
                    <a:pt x="711" y="280"/>
                  </a:lnTo>
                  <a:cubicBezTo>
                    <a:pt x="790" y="280"/>
                    <a:pt x="851" y="217"/>
                    <a:pt x="851" y="140"/>
                  </a:cubicBezTo>
                  <a:cubicBezTo>
                    <a:pt x="851" y="63"/>
                    <a:pt x="788" y="1"/>
                    <a:pt x="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8"/>
            <p:cNvSpPr/>
            <p:nvPr/>
          </p:nvSpPr>
          <p:spPr>
            <a:xfrm>
              <a:off x="5548624" y="2972008"/>
              <a:ext cx="34752" cy="15539"/>
            </a:xfrm>
            <a:custGeom>
              <a:avLst/>
              <a:gdLst/>
              <a:ahLst/>
              <a:cxnLst/>
              <a:rect l="l" t="t" r="r" b="b"/>
              <a:pathLst>
                <a:path w="1031" h="461" extrusionOk="0">
                  <a:moveTo>
                    <a:pt x="159" y="1"/>
                  </a:moveTo>
                  <a:cubicBezTo>
                    <a:pt x="130" y="1"/>
                    <a:pt x="101" y="9"/>
                    <a:pt x="77" y="28"/>
                  </a:cubicBezTo>
                  <a:cubicBezTo>
                    <a:pt x="14" y="76"/>
                    <a:pt x="1" y="163"/>
                    <a:pt x="47" y="225"/>
                  </a:cubicBezTo>
                  <a:cubicBezTo>
                    <a:pt x="157" y="372"/>
                    <a:pt x="332" y="460"/>
                    <a:pt x="516" y="460"/>
                  </a:cubicBezTo>
                  <a:cubicBezTo>
                    <a:pt x="699" y="460"/>
                    <a:pt x="875" y="370"/>
                    <a:pt x="986" y="225"/>
                  </a:cubicBezTo>
                  <a:cubicBezTo>
                    <a:pt x="1030" y="163"/>
                    <a:pt x="1017" y="76"/>
                    <a:pt x="956" y="28"/>
                  </a:cubicBezTo>
                  <a:cubicBezTo>
                    <a:pt x="931" y="10"/>
                    <a:pt x="902" y="2"/>
                    <a:pt x="873" y="2"/>
                  </a:cubicBezTo>
                  <a:cubicBezTo>
                    <a:pt x="830" y="2"/>
                    <a:pt x="787" y="21"/>
                    <a:pt x="758" y="58"/>
                  </a:cubicBezTo>
                  <a:cubicBezTo>
                    <a:pt x="702" y="137"/>
                    <a:pt x="612" y="182"/>
                    <a:pt x="516" y="182"/>
                  </a:cubicBezTo>
                  <a:cubicBezTo>
                    <a:pt x="421" y="182"/>
                    <a:pt x="331" y="137"/>
                    <a:pt x="273" y="58"/>
                  </a:cubicBezTo>
                  <a:cubicBezTo>
                    <a:pt x="245" y="20"/>
                    <a:pt x="202"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8"/>
            <p:cNvSpPr/>
            <p:nvPr/>
          </p:nvSpPr>
          <p:spPr>
            <a:xfrm>
              <a:off x="5459500" y="2854537"/>
              <a:ext cx="213065" cy="61280"/>
            </a:xfrm>
            <a:custGeom>
              <a:avLst/>
              <a:gdLst/>
              <a:ahLst/>
              <a:cxnLst/>
              <a:rect l="l" t="t" r="r" b="b"/>
              <a:pathLst>
                <a:path w="6321" h="1818" extrusionOk="0">
                  <a:moveTo>
                    <a:pt x="3160" y="0"/>
                  </a:moveTo>
                  <a:cubicBezTo>
                    <a:pt x="1818" y="0"/>
                    <a:pt x="643" y="718"/>
                    <a:pt x="0" y="1792"/>
                  </a:cubicBezTo>
                  <a:cubicBezTo>
                    <a:pt x="223" y="1809"/>
                    <a:pt x="442" y="1817"/>
                    <a:pt x="655" y="1817"/>
                  </a:cubicBezTo>
                  <a:cubicBezTo>
                    <a:pt x="2045" y="1817"/>
                    <a:pt x="3160" y="1465"/>
                    <a:pt x="3160" y="803"/>
                  </a:cubicBezTo>
                  <a:cubicBezTo>
                    <a:pt x="3160" y="1465"/>
                    <a:pt x="4275" y="1817"/>
                    <a:pt x="5665" y="1817"/>
                  </a:cubicBezTo>
                  <a:cubicBezTo>
                    <a:pt x="5878" y="1817"/>
                    <a:pt x="6098" y="1809"/>
                    <a:pt x="6320" y="1792"/>
                  </a:cubicBezTo>
                  <a:cubicBezTo>
                    <a:pt x="5675" y="718"/>
                    <a:pt x="4501" y="0"/>
                    <a:pt x="3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48"/>
          <p:cNvGrpSpPr/>
          <p:nvPr/>
        </p:nvGrpSpPr>
        <p:grpSpPr>
          <a:xfrm>
            <a:off x="4761034" y="2830200"/>
            <a:ext cx="279001" cy="322515"/>
            <a:chOff x="4761034" y="2830200"/>
            <a:chExt cx="279001" cy="322515"/>
          </a:xfrm>
        </p:grpSpPr>
        <p:sp>
          <p:nvSpPr>
            <p:cNvPr id="2494" name="Google Shape;2494;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8"/>
            <p:cNvSpPr/>
            <p:nvPr/>
          </p:nvSpPr>
          <p:spPr>
            <a:xfrm>
              <a:off x="4772393" y="2948919"/>
              <a:ext cx="45202" cy="45202"/>
            </a:xfrm>
            <a:custGeom>
              <a:avLst/>
              <a:gdLst/>
              <a:ahLst/>
              <a:cxnLst/>
              <a:rect l="l" t="t" r="r" b="b"/>
              <a:pathLst>
                <a:path w="1341" h="1341" extrusionOk="0">
                  <a:moveTo>
                    <a:pt x="670" y="0"/>
                  </a:moveTo>
                  <a:cubicBezTo>
                    <a:pt x="301" y="0"/>
                    <a:pt x="0" y="300"/>
                    <a:pt x="0" y="671"/>
                  </a:cubicBezTo>
                  <a:cubicBezTo>
                    <a:pt x="0" y="1040"/>
                    <a:pt x="301" y="1341"/>
                    <a:pt x="670" y="1341"/>
                  </a:cubicBezTo>
                  <a:cubicBezTo>
                    <a:pt x="1041" y="1341"/>
                    <a:pt x="1341" y="1040"/>
                    <a:pt x="1341" y="671"/>
                  </a:cubicBezTo>
                  <a:cubicBezTo>
                    <a:pt x="1341" y="300"/>
                    <a:pt x="1041" y="0"/>
                    <a:pt x="67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8"/>
            <p:cNvSpPr/>
            <p:nvPr/>
          </p:nvSpPr>
          <p:spPr>
            <a:xfrm>
              <a:off x="4983406" y="2948919"/>
              <a:ext cx="45269" cy="45202"/>
            </a:xfrm>
            <a:custGeom>
              <a:avLst/>
              <a:gdLst/>
              <a:ahLst/>
              <a:cxnLst/>
              <a:rect l="l" t="t" r="r" b="b"/>
              <a:pathLst>
                <a:path w="1343" h="1341" extrusionOk="0">
                  <a:moveTo>
                    <a:pt x="672" y="0"/>
                  </a:moveTo>
                  <a:cubicBezTo>
                    <a:pt x="301" y="0"/>
                    <a:pt x="1" y="300"/>
                    <a:pt x="1" y="671"/>
                  </a:cubicBezTo>
                  <a:cubicBezTo>
                    <a:pt x="1" y="1040"/>
                    <a:pt x="301" y="1341"/>
                    <a:pt x="672" y="1341"/>
                  </a:cubicBezTo>
                  <a:cubicBezTo>
                    <a:pt x="1043" y="1341"/>
                    <a:pt x="1343" y="1040"/>
                    <a:pt x="1343" y="671"/>
                  </a:cubicBezTo>
                  <a:cubicBezTo>
                    <a:pt x="1343" y="300"/>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8"/>
            <p:cNvSpPr/>
            <p:nvPr/>
          </p:nvSpPr>
          <p:spPr>
            <a:xfrm>
              <a:off x="4761303" y="2857200"/>
              <a:ext cx="42202" cy="42202"/>
            </a:xfrm>
            <a:custGeom>
              <a:avLst/>
              <a:gdLst/>
              <a:ahLst/>
              <a:cxnLst/>
              <a:rect l="l" t="t" r="r" b="b"/>
              <a:pathLst>
                <a:path w="1252" h="1252" extrusionOk="0">
                  <a:moveTo>
                    <a:pt x="166" y="0"/>
                  </a:moveTo>
                  <a:cubicBezTo>
                    <a:pt x="75" y="0"/>
                    <a:pt x="0" y="75"/>
                    <a:pt x="0" y="166"/>
                  </a:cubicBezTo>
                  <a:cubicBezTo>
                    <a:pt x="0" y="766"/>
                    <a:pt x="486" y="1252"/>
                    <a:pt x="1085" y="1252"/>
                  </a:cubicBezTo>
                  <a:cubicBezTo>
                    <a:pt x="1177" y="1252"/>
                    <a:pt x="1250" y="1180"/>
                    <a:pt x="1251" y="1086"/>
                  </a:cubicBezTo>
                  <a:cubicBezTo>
                    <a:pt x="1251" y="486"/>
                    <a:pt x="766"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8"/>
            <p:cNvSpPr/>
            <p:nvPr/>
          </p:nvSpPr>
          <p:spPr>
            <a:xfrm>
              <a:off x="4761236" y="2899368"/>
              <a:ext cx="42202" cy="42269"/>
            </a:xfrm>
            <a:custGeom>
              <a:avLst/>
              <a:gdLst/>
              <a:ahLst/>
              <a:cxnLst/>
              <a:rect l="l" t="t" r="r" b="b"/>
              <a:pathLst>
                <a:path w="1252" h="1254" extrusionOk="0">
                  <a:moveTo>
                    <a:pt x="1086" y="1"/>
                  </a:moveTo>
                  <a:cubicBezTo>
                    <a:pt x="487" y="1"/>
                    <a:pt x="1" y="486"/>
                    <a:pt x="1" y="1087"/>
                  </a:cubicBezTo>
                  <a:cubicBezTo>
                    <a:pt x="1" y="1179"/>
                    <a:pt x="75" y="1253"/>
                    <a:pt x="167" y="1253"/>
                  </a:cubicBezTo>
                  <a:cubicBezTo>
                    <a:pt x="766" y="1253"/>
                    <a:pt x="1252" y="767"/>
                    <a:pt x="1252" y="168"/>
                  </a:cubicBezTo>
                  <a:cubicBezTo>
                    <a:pt x="1252" y="75"/>
                    <a:pt x="1179" y="1"/>
                    <a:pt x="10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4EB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8"/>
            <p:cNvSpPr/>
            <p:nvPr/>
          </p:nvSpPr>
          <p:spPr>
            <a:xfrm>
              <a:off x="4785135" y="2881132"/>
              <a:ext cx="36573" cy="36573"/>
            </a:xfrm>
            <a:custGeom>
              <a:avLst/>
              <a:gdLst/>
              <a:ahLst/>
              <a:cxnLst/>
              <a:rect l="l" t="t" r="r" b="b"/>
              <a:pathLst>
                <a:path w="1085" h="1085" extrusionOk="0">
                  <a:moveTo>
                    <a:pt x="543" y="0"/>
                  </a:moveTo>
                  <a:cubicBezTo>
                    <a:pt x="244" y="0"/>
                    <a:pt x="0" y="243"/>
                    <a:pt x="0" y="542"/>
                  </a:cubicBezTo>
                  <a:cubicBezTo>
                    <a:pt x="0" y="841"/>
                    <a:pt x="244" y="1084"/>
                    <a:pt x="543" y="1084"/>
                  </a:cubicBezTo>
                  <a:cubicBezTo>
                    <a:pt x="842" y="1084"/>
                    <a:pt x="1084" y="841"/>
                    <a:pt x="1084" y="542"/>
                  </a:cubicBezTo>
                  <a:cubicBezTo>
                    <a:pt x="1084" y="243"/>
                    <a:pt x="842" y="0"/>
                    <a:pt x="54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8"/>
            <p:cNvSpPr/>
            <p:nvPr/>
          </p:nvSpPr>
          <p:spPr>
            <a:xfrm>
              <a:off x="4761034" y="3074885"/>
              <a:ext cx="56157" cy="77831"/>
            </a:xfrm>
            <a:custGeom>
              <a:avLst/>
              <a:gdLst/>
              <a:ahLst/>
              <a:cxnLst/>
              <a:rect l="l" t="t" r="r" b="b"/>
              <a:pathLst>
                <a:path w="1666" h="2309" extrusionOk="0">
                  <a:moveTo>
                    <a:pt x="1666" y="0"/>
                  </a:moveTo>
                  <a:cubicBezTo>
                    <a:pt x="231" y="230"/>
                    <a:pt x="26" y="1513"/>
                    <a:pt x="7" y="2062"/>
                  </a:cubicBezTo>
                  <a:cubicBezTo>
                    <a:pt x="1" y="2196"/>
                    <a:pt x="108" y="2308"/>
                    <a:pt x="246" y="2308"/>
                  </a:cubicBezTo>
                  <a:lnTo>
                    <a:pt x="1666" y="2308"/>
                  </a:lnTo>
                  <a:lnTo>
                    <a:pt x="1666" y="0"/>
                  </a:ln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8"/>
            <p:cNvSpPr/>
            <p:nvPr/>
          </p:nvSpPr>
          <p:spPr>
            <a:xfrm>
              <a:off x="4983878" y="3074885"/>
              <a:ext cx="56157" cy="77831"/>
            </a:xfrm>
            <a:custGeom>
              <a:avLst/>
              <a:gdLst/>
              <a:ahLst/>
              <a:cxnLst/>
              <a:rect l="l" t="t" r="r" b="b"/>
              <a:pathLst>
                <a:path w="1666" h="2309" extrusionOk="0">
                  <a:moveTo>
                    <a:pt x="0" y="0"/>
                  </a:moveTo>
                  <a:lnTo>
                    <a:pt x="0" y="2308"/>
                  </a:lnTo>
                  <a:lnTo>
                    <a:pt x="1420" y="2308"/>
                  </a:lnTo>
                  <a:cubicBezTo>
                    <a:pt x="1558" y="2308"/>
                    <a:pt x="1665" y="2196"/>
                    <a:pt x="1659" y="2062"/>
                  </a:cubicBezTo>
                  <a:cubicBezTo>
                    <a:pt x="1640" y="1513"/>
                    <a:pt x="1435" y="230"/>
                    <a:pt x="0"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8"/>
            <p:cNvSpPr/>
            <p:nvPr/>
          </p:nvSpPr>
          <p:spPr>
            <a:xfrm>
              <a:off x="4786551" y="3038649"/>
              <a:ext cx="228031" cy="114066"/>
            </a:xfrm>
            <a:custGeom>
              <a:avLst/>
              <a:gdLst/>
              <a:ahLst/>
              <a:cxnLst/>
              <a:rect l="l" t="t" r="r" b="b"/>
              <a:pathLst>
                <a:path w="6765" h="3384" extrusionOk="0">
                  <a:moveTo>
                    <a:pt x="3383" y="0"/>
                  </a:moveTo>
                  <a:cubicBezTo>
                    <a:pt x="1514" y="0"/>
                    <a:pt x="0" y="1515"/>
                    <a:pt x="0" y="3383"/>
                  </a:cubicBezTo>
                  <a:lnTo>
                    <a:pt x="6764" y="3383"/>
                  </a:lnTo>
                  <a:cubicBezTo>
                    <a:pt x="6764" y="1515"/>
                    <a:pt x="5252" y="0"/>
                    <a:pt x="33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8"/>
            <p:cNvSpPr/>
            <p:nvPr/>
          </p:nvSpPr>
          <p:spPr>
            <a:xfrm>
              <a:off x="4855383" y="3025098"/>
              <a:ext cx="88448" cy="88448"/>
            </a:xfrm>
            <a:custGeom>
              <a:avLst/>
              <a:gdLst/>
              <a:ahLst/>
              <a:cxnLst/>
              <a:rect l="l" t="t" r="r" b="b"/>
              <a:pathLst>
                <a:path w="2624" h="2624" extrusionOk="0">
                  <a:moveTo>
                    <a:pt x="1313" y="0"/>
                  </a:moveTo>
                  <a:cubicBezTo>
                    <a:pt x="588" y="0"/>
                    <a:pt x="0" y="588"/>
                    <a:pt x="0" y="1313"/>
                  </a:cubicBezTo>
                  <a:cubicBezTo>
                    <a:pt x="0" y="2036"/>
                    <a:pt x="588" y="2624"/>
                    <a:pt x="1313" y="2624"/>
                  </a:cubicBezTo>
                  <a:cubicBezTo>
                    <a:pt x="2036" y="2624"/>
                    <a:pt x="2624" y="2036"/>
                    <a:pt x="2624" y="1313"/>
                  </a:cubicBezTo>
                  <a:cubicBezTo>
                    <a:pt x="2624" y="588"/>
                    <a:pt x="2036" y="0"/>
                    <a:pt x="1313"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8"/>
            <p:cNvSpPr/>
            <p:nvPr/>
          </p:nvSpPr>
          <p:spPr>
            <a:xfrm>
              <a:off x="4795854" y="2830200"/>
              <a:ext cx="209391" cy="253076"/>
            </a:xfrm>
            <a:custGeom>
              <a:avLst/>
              <a:gdLst/>
              <a:ahLst/>
              <a:cxnLst/>
              <a:rect l="l" t="t" r="r" b="b"/>
              <a:pathLst>
                <a:path w="6212" h="7508" extrusionOk="0">
                  <a:moveTo>
                    <a:pt x="3107" y="0"/>
                  </a:moveTo>
                  <a:cubicBezTo>
                    <a:pt x="1391" y="0"/>
                    <a:pt x="1" y="1390"/>
                    <a:pt x="1" y="3105"/>
                  </a:cubicBezTo>
                  <a:lnTo>
                    <a:pt x="1" y="4403"/>
                  </a:lnTo>
                  <a:cubicBezTo>
                    <a:pt x="1" y="6117"/>
                    <a:pt x="1391" y="7507"/>
                    <a:pt x="3107" y="7507"/>
                  </a:cubicBezTo>
                  <a:cubicBezTo>
                    <a:pt x="4822" y="7507"/>
                    <a:pt x="6212" y="6117"/>
                    <a:pt x="6212" y="4403"/>
                  </a:cubicBezTo>
                  <a:lnTo>
                    <a:pt x="6212" y="3105"/>
                  </a:lnTo>
                  <a:cubicBezTo>
                    <a:pt x="6212" y="1390"/>
                    <a:pt x="4822" y="0"/>
                    <a:pt x="3107"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8"/>
            <p:cNvSpPr/>
            <p:nvPr/>
          </p:nvSpPr>
          <p:spPr>
            <a:xfrm>
              <a:off x="4797337" y="2830200"/>
              <a:ext cx="206560" cy="87302"/>
            </a:xfrm>
            <a:custGeom>
              <a:avLst/>
              <a:gdLst/>
              <a:ahLst/>
              <a:cxnLst/>
              <a:rect l="l" t="t" r="r" b="b"/>
              <a:pathLst>
                <a:path w="6128" h="2590" extrusionOk="0">
                  <a:moveTo>
                    <a:pt x="3063" y="0"/>
                  </a:moveTo>
                  <a:cubicBezTo>
                    <a:pt x="1523" y="0"/>
                    <a:pt x="245" y="1121"/>
                    <a:pt x="0" y="2589"/>
                  </a:cubicBezTo>
                  <a:lnTo>
                    <a:pt x="6128" y="2589"/>
                  </a:lnTo>
                  <a:cubicBezTo>
                    <a:pt x="5878" y="1118"/>
                    <a:pt x="4603" y="0"/>
                    <a:pt x="3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8"/>
            <p:cNvSpPr/>
            <p:nvPr/>
          </p:nvSpPr>
          <p:spPr>
            <a:xfrm>
              <a:off x="4824978" y="2969312"/>
              <a:ext cx="32325" cy="9438"/>
            </a:xfrm>
            <a:custGeom>
              <a:avLst/>
              <a:gdLst/>
              <a:ahLst/>
              <a:cxnLst/>
              <a:rect l="l" t="t" r="r" b="b"/>
              <a:pathLst>
                <a:path w="959" h="280" extrusionOk="0">
                  <a:moveTo>
                    <a:pt x="140" y="0"/>
                  </a:moveTo>
                  <a:cubicBezTo>
                    <a:pt x="64" y="0"/>
                    <a:pt x="1" y="63"/>
                    <a:pt x="1" y="141"/>
                  </a:cubicBezTo>
                  <a:cubicBezTo>
                    <a:pt x="1" y="217"/>
                    <a:pt x="64" y="280"/>
                    <a:pt x="140" y="280"/>
                  </a:cubicBezTo>
                  <a:lnTo>
                    <a:pt x="818" y="280"/>
                  </a:lnTo>
                  <a:cubicBezTo>
                    <a:pt x="895" y="280"/>
                    <a:pt x="959" y="217"/>
                    <a:pt x="959" y="141"/>
                  </a:cubicBezTo>
                  <a:cubicBezTo>
                    <a:pt x="959" y="63"/>
                    <a:pt x="895" y="0"/>
                    <a:pt x="8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8"/>
            <p:cNvSpPr/>
            <p:nvPr/>
          </p:nvSpPr>
          <p:spPr>
            <a:xfrm>
              <a:off x="4943799" y="2969312"/>
              <a:ext cx="32393" cy="9438"/>
            </a:xfrm>
            <a:custGeom>
              <a:avLst/>
              <a:gdLst/>
              <a:ahLst/>
              <a:cxnLst/>
              <a:rect l="l" t="t" r="r" b="b"/>
              <a:pathLst>
                <a:path w="961" h="280" extrusionOk="0">
                  <a:moveTo>
                    <a:pt x="141" y="0"/>
                  </a:moveTo>
                  <a:cubicBezTo>
                    <a:pt x="65" y="0"/>
                    <a:pt x="1" y="63"/>
                    <a:pt x="1" y="141"/>
                  </a:cubicBezTo>
                  <a:cubicBezTo>
                    <a:pt x="1" y="217"/>
                    <a:pt x="65" y="280"/>
                    <a:pt x="141" y="280"/>
                  </a:cubicBezTo>
                  <a:lnTo>
                    <a:pt x="820" y="280"/>
                  </a:lnTo>
                  <a:cubicBezTo>
                    <a:pt x="896" y="280"/>
                    <a:pt x="960" y="217"/>
                    <a:pt x="960" y="141"/>
                  </a:cubicBezTo>
                  <a:cubicBezTo>
                    <a:pt x="960" y="63"/>
                    <a:pt x="896" y="0"/>
                    <a:pt x="82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8"/>
            <p:cNvSpPr/>
            <p:nvPr/>
          </p:nvSpPr>
          <p:spPr>
            <a:xfrm>
              <a:off x="4882922" y="2964761"/>
              <a:ext cx="35224" cy="15708"/>
            </a:xfrm>
            <a:custGeom>
              <a:avLst/>
              <a:gdLst/>
              <a:ahLst/>
              <a:cxnLst/>
              <a:rect l="l" t="t" r="r" b="b"/>
              <a:pathLst>
                <a:path w="1045" h="466" extrusionOk="0">
                  <a:moveTo>
                    <a:pt x="160" y="1"/>
                  </a:moveTo>
                  <a:cubicBezTo>
                    <a:pt x="131" y="1"/>
                    <a:pt x="102" y="10"/>
                    <a:pt x="77" y="29"/>
                  </a:cubicBezTo>
                  <a:cubicBezTo>
                    <a:pt x="13" y="76"/>
                    <a:pt x="1" y="164"/>
                    <a:pt x="47" y="225"/>
                  </a:cubicBezTo>
                  <a:cubicBezTo>
                    <a:pt x="159" y="376"/>
                    <a:pt x="337" y="466"/>
                    <a:pt x="524" y="466"/>
                  </a:cubicBezTo>
                  <a:cubicBezTo>
                    <a:pt x="708" y="466"/>
                    <a:pt x="887" y="376"/>
                    <a:pt x="999" y="225"/>
                  </a:cubicBezTo>
                  <a:cubicBezTo>
                    <a:pt x="1044" y="164"/>
                    <a:pt x="1032" y="76"/>
                    <a:pt x="969" y="29"/>
                  </a:cubicBezTo>
                  <a:cubicBezTo>
                    <a:pt x="945" y="11"/>
                    <a:pt x="916" y="2"/>
                    <a:pt x="887" y="2"/>
                  </a:cubicBezTo>
                  <a:cubicBezTo>
                    <a:pt x="844" y="2"/>
                    <a:pt x="801" y="22"/>
                    <a:pt x="774" y="59"/>
                  </a:cubicBezTo>
                  <a:cubicBezTo>
                    <a:pt x="714" y="138"/>
                    <a:pt x="623" y="186"/>
                    <a:pt x="524" y="186"/>
                  </a:cubicBezTo>
                  <a:cubicBezTo>
                    <a:pt x="424" y="186"/>
                    <a:pt x="333" y="138"/>
                    <a:pt x="273" y="59"/>
                  </a:cubicBezTo>
                  <a:cubicBezTo>
                    <a:pt x="245" y="21"/>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8"/>
            <p:cNvSpPr/>
            <p:nvPr/>
          </p:nvSpPr>
          <p:spPr>
            <a:xfrm>
              <a:off x="4821978" y="2929941"/>
              <a:ext cx="38427" cy="24000"/>
            </a:xfrm>
            <a:custGeom>
              <a:avLst/>
              <a:gdLst/>
              <a:ahLst/>
              <a:cxnLst/>
              <a:rect l="l" t="t" r="r" b="b"/>
              <a:pathLst>
                <a:path w="1140" h="712" extrusionOk="0">
                  <a:moveTo>
                    <a:pt x="570" y="1"/>
                  </a:moveTo>
                  <a:cubicBezTo>
                    <a:pt x="256" y="1"/>
                    <a:pt x="0" y="257"/>
                    <a:pt x="0" y="571"/>
                  </a:cubicBezTo>
                  <a:cubicBezTo>
                    <a:pt x="0" y="647"/>
                    <a:pt x="63" y="711"/>
                    <a:pt x="139" y="711"/>
                  </a:cubicBezTo>
                  <a:cubicBezTo>
                    <a:pt x="217" y="711"/>
                    <a:pt x="280" y="647"/>
                    <a:pt x="280" y="571"/>
                  </a:cubicBezTo>
                  <a:cubicBezTo>
                    <a:pt x="280" y="412"/>
                    <a:pt x="408" y="280"/>
                    <a:pt x="570" y="280"/>
                  </a:cubicBezTo>
                  <a:cubicBezTo>
                    <a:pt x="728" y="280"/>
                    <a:pt x="860" y="409"/>
                    <a:pt x="860" y="571"/>
                  </a:cubicBezTo>
                  <a:cubicBezTo>
                    <a:pt x="860" y="647"/>
                    <a:pt x="922" y="711"/>
                    <a:pt x="999" y="711"/>
                  </a:cubicBezTo>
                  <a:cubicBezTo>
                    <a:pt x="1076" y="711"/>
                    <a:pt x="1139" y="648"/>
                    <a:pt x="1139" y="571"/>
                  </a:cubicBezTo>
                  <a:cubicBezTo>
                    <a:pt x="1139" y="257"/>
                    <a:pt x="883"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8"/>
            <p:cNvSpPr/>
            <p:nvPr/>
          </p:nvSpPr>
          <p:spPr>
            <a:xfrm>
              <a:off x="4940732" y="2929941"/>
              <a:ext cx="38494" cy="24000"/>
            </a:xfrm>
            <a:custGeom>
              <a:avLst/>
              <a:gdLst/>
              <a:ahLst/>
              <a:cxnLst/>
              <a:rect l="l" t="t" r="r" b="b"/>
              <a:pathLst>
                <a:path w="1142" h="712" extrusionOk="0">
                  <a:moveTo>
                    <a:pt x="570" y="1"/>
                  </a:moveTo>
                  <a:cubicBezTo>
                    <a:pt x="256" y="1"/>
                    <a:pt x="0" y="257"/>
                    <a:pt x="0" y="571"/>
                  </a:cubicBezTo>
                  <a:cubicBezTo>
                    <a:pt x="0" y="647"/>
                    <a:pt x="65" y="711"/>
                    <a:pt x="141" y="711"/>
                  </a:cubicBezTo>
                  <a:cubicBezTo>
                    <a:pt x="217" y="711"/>
                    <a:pt x="281" y="647"/>
                    <a:pt x="281" y="571"/>
                  </a:cubicBezTo>
                  <a:cubicBezTo>
                    <a:pt x="281" y="412"/>
                    <a:pt x="410" y="280"/>
                    <a:pt x="570" y="280"/>
                  </a:cubicBezTo>
                  <a:cubicBezTo>
                    <a:pt x="730" y="280"/>
                    <a:pt x="860" y="409"/>
                    <a:pt x="860" y="571"/>
                  </a:cubicBezTo>
                  <a:cubicBezTo>
                    <a:pt x="860" y="647"/>
                    <a:pt x="924" y="711"/>
                    <a:pt x="1000" y="711"/>
                  </a:cubicBezTo>
                  <a:cubicBezTo>
                    <a:pt x="1077" y="711"/>
                    <a:pt x="1141" y="648"/>
                    <a:pt x="1141" y="571"/>
                  </a:cubicBezTo>
                  <a:cubicBezTo>
                    <a:pt x="1141" y="257"/>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8"/>
            <p:cNvSpPr/>
            <p:nvPr/>
          </p:nvSpPr>
          <p:spPr>
            <a:xfrm>
              <a:off x="4800337" y="2831312"/>
              <a:ext cx="197357" cy="77831"/>
            </a:xfrm>
            <a:custGeom>
              <a:avLst/>
              <a:gdLst/>
              <a:ahLst/>
              <a:cxnLst/>
              <a:rect l="l" t="t" r="r" b="b"/>
              <a:pathLst>
                <a:path w="5855" h="2309" extrusionOk="0">
                  <a:moveTo>
                    <a:pt x="2520" y="0"/>
                  </a:moveTo>
                  <a:lnTo>
                    <a:pt x="2520" y="0"/>
                  </a:lnTo>
                  <a:cubicBezTo>
                    <a:pt x="2378" y="21"/>
                    <a:pt x="2242" y="51"/>
                    <a:pt x="2107" y="90"/>
                  </a:cubicBezTo>
                  <a:lnTo>
                    <a:pt x="1838" y="359"/>
                  </a:lnTo>
                  <a:cubicBezTo>
                    <a:pt x="1778" y="419"/>
                    <a:pt x="1778" y="516"/>
                    <a:pt x="1838" y="576"/>
                  </a:cubicBezTo>
                  <a:cubicBezTo>
                    <a:pt x="1868" y="605"/>
                    <a:pt x="1907" y="620"/>
                    <a:pt x="1946" y="620"/>
                  </a:cubicBezTo>
                  <a:cubicBezTo>
                    <a:pt x="1984" y="620"/>
                    <a:pt x="2025" y="605"/>
                    <a:pt x="2055" y="576"/>
                  </a:cubicBezTo>
                  <a:lnTo>
                    <a:pt x="2481" y="149"/>
                  </a:lnTo>
                  <a:cubicBezTo>
                    <a:pt x="2521" y="109"/>
                    <a:pt x="2535" y="51"/>
                    <a:pt x="2520" y="0"/>
                  </a:cubicBezTo>
                  <a:close/>
                  <a:moveTo>
                    <a:pt x="4145" y="194"/>
                  </a:moveTo>
                  <a:lnTo>
                    <a:pt x="3860" y="480"/>
                  </a:lnTo>
                  <a:cubicBezTo>
                    <a:pt x="3801" y="540"/>
                    <a:pt x="3801" y="637"/>
                    <a:pt x="3860" y="697"/>
                  </a:cubicBezTo>
                  <a:cubicBezTo>
                    <a:pt x="3890" y="727"/>
                    <a:pt x="3931" y="741"/>
                    <a:pt x="3970" y="741"/>
                  </a:cubicBezTo>
                  <a:cubicBezTo>
                    <a:pt x="4008" y="741"/>
                    <a:pt x="4047" y="727"/>
                    <a:pt x="4077" y="697"/>
                  </a:cubicBezTo>
                  <a:lnTo>
                    <a:pt x="4440" y="335"/>
                  </a:lnTo>
                  <a:cubicBezTo>
                    <a:pt x="4345" y="283"/>
                    <a:pt x="4246" y="238"/>
                    <a:pt x="4145" y="194"/>
                  </a:cubicBezTo>
                  <a:close/>
                  <a:moveTo>
                    <a:pt x="1350" y="682"/>
                  </a:moveTo>
                  <a:cubicBezTo>
                    <a:pt x="1311" y="682"/>
                    <a:pt x="1271" y="697"/>
                    <a:pt x="1241" y="727"/>
                  </a:cubicBezTo>
                  <a:lnTo>
                    <a:pt x="815" y="1153"/>
                  </a:lnTo>
                  <a:cubicBezTo>
                    <a:pt x="756" y="1212"/>
                    <a:pt x="756" y="1310"/>
                    <a:pt x="815" y="1369"/>
                  </a:cubicBezTo>
                  <a:cubicBezTo>
                    <a:pt x="845" y="1399"/>
                    <a:pt x="884" y="1414"/>
                    <a:pt x="923" y="1414"/>
                  </a:cubicBezTo>
                  <a:cubicBezTo>
                    <a:pt x="963" y="1414"/>
                    <a:pt x="1002" y="1399"/>
                    <a:pt x="1032" y="1369"/>
                  </a:cubicBezTo>
                  <a:lnTo>
                    <a:pt x="1458" y="943"/>
                  </a:lnTo>
                  <a:cubicBezTo>
                    <a:pt x="1518" y="883"/>
                    <a:pt x="1518" y="786"/>
                    <a:pt x="1458" y="727"/>
                  </a:cubicBezTo>
                  <a:cubicBezTo>
                    <a:pt x="1428" y="697"/>
                    <a:pt x="1389" y="682"/>
                    <a:pt x="1350" y="682"/>
                  </a:cubicBezTo>
                  <a:close/>
                  <a:moveTo>
                    <a:pt x="3159" y="682"/>
                  </a:moveTo>
                  <a:cubicBezTo>
                    <a:pt x="3119" y="682"/>
                    <a:pt x="3080" y="697"/>
                    <a:pt x="3050" y="727"/>
                  </a:cubicBezTo>
                  <a:lnTo>
                    <a:pt x="2624" y="1153"/>
                  </a:lnTo>
                  <a:cubicBezTo>
                    <a:pt x="2564" y="1212"/>
                    <a:pt x="2564" y="1310"/>
                    <a:pt x="2624" y="1369"/>
                  </a:cubicBezTo>
                  <a:cubicBezTo>
                    <a:pt x="2654" y="1399"/>
                    <a:pt x="2693" y="1414"/>
                    <a:pt x="2732" y="1414"/>
                  </a:cubicBezTo>
                  <a:cubicBezTo>
                    <a:pt x="2772" y="1414"/>
                    <a:pt x="2811" y="1399"/>
                    <a:pt x="2841" y="1369"/>
                  </a:cubicBezTo>
                  <a:lnTo>
                    <a:pt x="3267" y="943"/>
                  </a:lnTo>
                  <a:cubicBezTo>
                    <a:pt x="3327" y="883"/>
                    <a:pt x="3327" y="786"/>
                    <a:pt x="3267" y="727"/>
                  </a:cubicBezTo>
                  <a:cubicBezTo>
                    <a:pt x="3237" y="697"/>
                    <a:pt x="3198" y="682"/>
                    <a:pt x="3159" y="682"/>
                  </a:cubicBezTo>
                  <a:close/>
                  <a:moveTo>
                    <a:pt x="5098" y="807"/>
                  </a:moveTo>
                  <a:lnTo>
                    <a:pt x="4753" y="1153"/>
                  </a:lnTo>
                  <a:cubicBezTo>
                    <a:pt x="4693" y="1212"/>
                    <a:pt x="4693" y="1310"/>
                    <a:pt x="4753" y="1369"/>
                  </a:cubicBezTo>
                  <a:cubicBezTo>
                    <a:pt x="4783" y="1399"/>
                    <a:pt x="4822" y="1414"/>
                    <a:pt x="4861" y="1414"/>
                  </a:cubicBezTo>
                  <a:cubicBezTo>
                    <a:pt x="4899" y="1414"/>
                    <a:pt x="4940" y="1399"/>
                    <a:pt x="4970" y="1369"/>
                  </a:cubicBezTo>
                  <a:lnTo>
                    <a:pt x="5311" y="1028"/>
                  </a:lnTo>
                  <a:cubicBezTo>
                    <a:pt x="5243" y="951"/>
                    <a:pt x="5173" y="879"/>
                    <a:pt x="5098" y="807"/>
                  </a:cubicBezTo>
                  <a:close/>
                  <a:moveTo>
                    <a:pt x="375" y="1442"/>
                  </a:moveTo>
                  <a:cubicBezTo>
                    <a:pt x="357" y="1442"/>
                    <a:pt x="340" y="1445"/>
                    <a:pt x="324" y="1450"/>
                  </a:cubicBezTo>
                  <a:cubicBezTo>
                    <a:pt x="188" y="1673"/>
                    <a:pt x="78" y="1912"/>
                    <a:pt x="1" y="2166"/>
                  </a:cubicBezTo>
                  <a:cubicBezTo>
                    <a:pt x="22" y="2159"/>
                    <a:pt x="40" y="2147"/>
                    <a:pt x="56" y="2130"/>
                  </a:cubicBezTo>
                  <a:lnTo>
                    <a:pt x="482" y="1704"/>
                  </a:lnTo>
                  <a:cubicBezTo>
                    <a:pt x="542" y="1644"/>
                    <a:pt x="542" y="1547"/>
                    <a:pt x="482" y="1487"/>
                  </a:cubicBezTo>
                  <a:cubicBezTo>
                    <a:pt x="453" y="1456"/>
                    <a:pt x="414" y="1442"/>
                    <a:pt x="375" y="1442"/>
                  </a:cubicBezTo>
                  <a:close/>
                  <a:moveTo>
                    <a:pt x="1876" y="1441"/>
                  </a:moveTo>
                  <a:cubicBezTo>
                    <a:pt x="1837" y="1441"/>
                    <a:pt x="1798" y="1456"/>
                    <a:pt x="1768" y="1486"/>
                  </a:cubicBezTo>
                  <a:lnTo>
                    <a:pt x="1342" y="1912"/>
                  </a:lnTo>
                  <a:cubicBezTo>
                    <a:pt x="1282" y="1972"/>
                    <a:pt x="1282" y="2069"/>
                    <a:pt x="1342" y="2129"/>
                  </a:cubicBezTo>
                  <a:cubicBezTo>
                    <a:pt x="1372" y="2159"/>
                    <a:pt x="1412" y="2174"/>
                    <a:pt x="1451" y="2174"/>
                  </a:cubicBezTo>
                  <a:cubicBezTo>
                    <a:pt x="1490" y="2174"/>
                    <a:pt x="1528" y="2159"/>
                    <a:pt x="1558" y="2129"/>
                  </a:cubicBezTo>
                  <a:lnTo>
                    <a:pt x="1984" y="1703"/>
                  </a:lnTo>
                  <a:cubicBezTo>
                    <a:pt x="2044" y="1643"/>
                    <a:pt x="2044" y="1546"/>
                    <a:pt x="1984" y="1486"/>
                  </a:cubicBezTo>
                  <a:cubicBezTo>
                    <a:pt x="1955" y="1456"/>
                    <a:pt x="1915" y="1441"/>
                    <a:pt x="1876" y="1441"/>
                  </a:cubicBezTo>
                  <a:close/>
                  <a:moveTo>
                    <a:pt x="3661" y="1576"/>
                  </a:moveTo>
                  <a:cubicBezTo>
                    <a:pt x="3622" y="1576"/>
                    <a:pt x="3582" y="1591"/>
                    <a:pt x="3553" y="1620"/>
                  </a:cubicBezTo>
                  <a:lnTo>
                    <a:pt x="3126" y="2046"/>
                  </a:lnTo>
                  <a:cubicBezTo>
                    <a:pt x="3067" y="2106"/>
                    <a:pt x="3067" y="2203"/>
                    <a:pt x="3126" y="2263"/>
                  </a:cubicBezTo>
                  <a:cubicBezTo>
                    <a:pt x="3156" y="2293"/>
                    <a:pt x="3195" y="2308"/>
                    <a:pt x="3236" y="2308"/>
                  </a:cubicBezTo>
                  <a:cubicBezTo>
                    <a:pt x="3274" y="2308"/>
                    <a:pt x="3313" y="2293"/>
                    <a:pt x="3343" y="2263"/>
                  </a:cubicBezTo>
                  <a:lnTo>
                    <a:pt x="3769" y="1837"/>
                  </a:lnTo>
                  <a:cubicBezTo>
                    <a:pt x="3829" y="1777"/>
                    <a:pt x="3829" y="1680"/>
                    <a:pt x="3769" y="1620"/>
                  </a:cubicBezTo>
                  <a:cubicBezTo>
                    <a:pt x="3739" y="1591"/>
                    <a:pt x="3700" y="1576"/>
                    <a:pt x="3661" y="1576"/>
                  </a:cubicBezTo>
                  <a:close/>
                  <a:moveTo>
                    <a:pt x="5719" y="1620"/>
                  </a:moveTo>
                  <a:lnTo>
                    <a:pt x="5293" y="2046"/>
                  </a:lnTo>
                  <a:cubicBezTo>
                    <a:pt x="5233" y="2106"/>
                    <a:pt x="5233" y="2203"/>
                    <a:pt x="5293" y="2263"/>
                  </a:cubicBezTo>
                  <a:cubicBezTo>
                    <a:pt x="5322" y="2293"/>
                    <a:pt x="5361" y="2308"/>
                    <a:pt x="5400" y="2308"/>
                  </a:cubicBezTo>
                  <a:cubicBezTo>
                    <a:pt x="5441" y="2308"/>
                    <a:pt x="5479" y="2293"/>
                    <a:pt x="5509" y="2263"/>
                  </a:cubicBezTo>
                  <a:lnTo>
                    <a:pt x="5855" y="1918"/>
                  </a:lnTo>
                  <a:cubicBezTo>
                    <a:pt x="5816" y="1816"/>
                    <a:pt x="5771" y="1718"/>
                    <a:pt x="5719" y="162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48"/>
          <p:cNvGrpSpPr/>
          <p:nvPr/>
        </p:nvGrpSpPr>
        <p:grpSpPr>
          <a:xfrm>
            <a:off x="4101938" y="2830132"/>
            <a:ext cx="266799" cy="322582"/>
            <a:chOff x="4101938" y="2830132"/>
            <a:chExt cx="266799" cy="322582"/>
          </a:xfrm>
        </p:grpSpPr>
        <p:sp>
          <p:nvSpPr>
            <p:cNvPr id="2515" name="Google Shape;2515;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8"/>
            <p:cNvSpPr/>
            <p:nvPr/>
          </p:nvSpPr>
          <p:spPr>
            <a:xfrm>
              <a:off x="4105073" y="2939885"/>
              <a:ext cx="50561" cy="50561"/>
            </a:xfrm>
            <a:custGeom>
              <a:avLst/>
              <a:gdLst/>
              <a:ahLst/>
              <a:cxnLst/>
              <a:rect l="l" t="t" r="r" b="b"/>
              <a:pathLst>
                <a:path w="1500" h="1500" extrusionOk="0">
                  <a:moveTo>
                    <a:pt x="751" y="0"/>
                  </a:moveTo>
                  <a:cubicBezTo>
                    <a:pt x="337" y="0"/>
                    <a:pt x="1" y="335"/>
                    <a:pt x="1" y="749"/>
                  </a:cubicBezTo>
                  <a:cubicBezTo>
                    <a:pt x="1" y="1163"/>
                    <a:pt x="337" y="1500"/>
                    <a:pt x="751" y="1500"/>
                  </a:cubicBezTo>
                  <a:cubicBezTo>
                    <a:pt x="1164" y="1500"/>
                    <a:pt x="1500" y="1163"/>
                    <a:pt x="1500" y="749"/>
                  </a:cubicBezTo>
                  <a:cubicBezTo>
                    <a:pt x="1500" y="335"/>
                    <a:pt x="1164" y="0"/>
                    <a:pt x="75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8"/>
            <p:cNvSpPr/>
            <p:nvPr/>
          </p:nvSpPr>
          <p:spPr>
            <a:xfrm>
              <a:off x="4315041" y="2939885"/>
              <a:ext cx="50528" cy="50561"/>
            </a:xfrm>
            <a:custGeom>
              <a:avLst/>
              <a:gdLst/>
              <a:ahLst/>
              <a:cxnLst/>
              <a:rect l="l" t="t" r="r" b="b"/>
              <a:pathLst>
                <a:path w="1499" h="1500" extrusionOk="0">
                  <a:moveTo>
                    <a:pt x="750" y="0"/>
                  </a:moveTo>
                  <a:cubicBezTo>
                    <a:pt x="336" y="0"/>
                    <a:pt x="1" y="335"/>
                    <a:pt x="1" y="749"/>
                  </a:cubicBezTo>
                  <a:cubicBezTo>
                    <a:pt x="1" y="1163"/>
                    <a:pt x="336" y="1500"/>
                    <a:pt x="750" y="1500"/>
                  </a:cubicBezTo>
                  <a:cubicBezTo>
                    <a:pt x="1164" y="1500"/>
                    <a:pt x="1499" y="1163"/>
                    <a:pt x="1499" y="749"/>
                  </a:cubicBezTo>
                  <a:cubicBezTo>
                    <a:pt x="1499" y="335"/>
                    <a:pt x="1164" y="0"/>
                    <a:pt x="75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8"/>
            <p:cNvSpPr/>
            <p:nvPr/>
          </p:nvSpPr>
          <p:spPr>
            <a:xfrm>
              <a:off x="4101938" y="3078255"/>
              <a:ext cx="53696" cy="74359"/>
            </a:xfrm>
            <a:custGeom>
              <a:avLst/>
              <a:gdLst/>
              <a:ahLst/>
              <a:cxnLst/>
              <a:rect l="l" t="t" r="r" b="b"/>
              <a:pathLst>
                <a:path w="1593" h="2206" extrusionOk="0">
                  <a:moveTo>
                    <a:pt x="1593" y="0"/>
                  </a:moveTo>
                  <a:cubicBezTo>
                    <a:pt x="221" y="220"/>
                    <a:pt x="26" y="1447"/>
                    <a:pt x="7" y="1971"/>
                  </a:cubicBezTo>
                  <a:cubicBezTo>
                    <a:pt x="1" y="2099"/>
                    <a:pt x="105" y="2205"/>
                    <a:pt x="234" y="2205"/>
                  </a:cubicBezTo>
                  <a:lnTo>
                    <a:pt x="1593" y="2205"/>
                  </a:lnTo>
                  <a:lnTo>
                    <a:pt x="15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8"/>
            <p:cNvSpPr/>
            <p:nvPr/>
          </p:nvSpPr>
          <p:spPr>
            <a:xfrm>
              <a:off x="4315041" y="3078255"/>
              <a:ext cx="53696" cy="74359"/>
            </a:xfrm>
            <a:custGeom>
              <a:avLst/>
              <a:gdLst/>
              <a:ahLst/>
              <a:cxnLst/>
              <a:rect l="l" t="t" r="r" b="b"/>
              <a:pathLst>
                <a:path w="1593" h="2206" extrusionOk="0">
                  <a:moveTo>
                    <a:pt x="1" y="0"/>
                  </a:moveTo>
                  <a:lnTo>
                    <a:pt x="1" y="2205"/>
                  </a:lnTo>
                  <a:lnTo>
                    <a:pt x="1358" y="2205"/>
                  </a:lnTo>
                  <a:cubicBezTo>
                    <a:pt x="1487" y="2205"/>
                    <a:pt x="1593" y="2099"/>
                    <a:pt x="1587" y="1971"/>
                  </a:cubicBezTo>
                  <a:cubicBezTo>
                    <a:pt x="1566" y="1447"/>
                    <a:pt x="1371" y="22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8"/>
            <p:cNvSpPr/>
            <p:nvPr/>
          </p:nvSpPr>
          <p:spPr>
            <a:xfrm>
              <a:off x="4126242" y="3043637"/>
              <a:ext cx="218121" cy="109077"/>
            </a:xfrm>
            <a:custGeom>
              <a:avLst/>
              <a:gdLst/>
              <a:ahLst/>
              <a:cxnLst/>
              <a:rect l="l" t="t" r="r" b="b"/>
              <a:pathLst>
                <a:path w="6471" h="3236" extrusionOk="0">
                  <a:moveTo>
                    <a:pt x="3235" y="0"/>
                  </a:moveTo>
                  <a:cubicBezTo>
                    <a:pt x="1449" y="0"/>
                    <a:pt x="0" y="1449"/>
                    <a:pt x="0" y="3235"/>
                  </a:cubicBezTo>
                  <a:lnTo>
                    <a:pt x="6470" y="3235"/>
                  </a:lnTo>
                  <a:cubicBezTo>
                    <a:pt x="6470" y="1449"/>
                    <a:pt x="5022" y="0"/>
                    <a:pt x="323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8"/>
            <p:cNvSpPr/>
            <p:nvPr/>
          </p:nvSpPr>
          <p:spPr>
            <a:xfrm>
              <a:off x="4130422" y="2845065"/>
              <a:ext cx="209897" cy="242290"/>
            </a:xfrm>
            <a:custGeom>
              <a:avLst/>
              <a:gdLst/>
              <a:ahLst/>
              <a:cxnLst/>
              <a:rect l="l" t="t" r="r" b="b"/>
              <a:pathLst>
                <a:path w="6227" h="7188" extrusionOk="0">
                  <a:moveTo>
                    <a:pt x="3113" y="0"/>
                  </a:moveTo>
                  <a:cubicBezTo>
                    <a:pt x="1394" y="0"/>
                    <a:pt x="0" y="1393"/>
                    <a:pt x="0" y="3112"/>
                  </a:cubicBezTo>
                  <a:lnTo>
                    <a:pt x="0" y="4075"/>
                  </a:lnTo>
                  <a:cubicBezTo>
                    <a:pt x="0" y="5794"/>
                    <a:pt x="1394" y="7187"/>
                    <a:pt x="3113" y="7187"/>
                  </a:cubicBezTo>
                  <a:cubicBezTo>
                    <a:pt x="4832" y="7187"/>
                    <a:pt x="6227" y="5794"/>
                    <a:pt x="6227" y="4075"/>
                  </a:cubicBezTo>
                  <a:lnTo>
                    <a:pt x="6227" y="3112"/>
                  </a:lnTo>
                  <a:cubicBezTo>
                    <a:pt x="6227" y="1393"/>
                    <a:pt x="4832" y="0"/>
                    <a:pt x="311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8"/>
            <p:cNvSpPr/>
            <p:nvPr/>
          </p:nvSpPr>
          <p:spPr>
            <a:xfrm>
              <a:off x="4130354" y="2925020"/>
              <a:ext cx="21977" cy="51977"/>
            </a:xfrm>
            <a:custGeom>
              <a:avLst/>
              <a:gdLst/>
              <a:ahLst/>
              <a:cxnLst/>
              <a:rect l="l" t="t" r="r" b="b"/>
              <a:pathLst>
                <a:path w="652" h="1542" extrusionOk="0">
                  <a:moveTo>
                    <a:pt x="1" y="0"/>
                  </a:moveTo>
                  <a:lnTo>
                    <a:pt x="1" y="1542"/>
                  </a:lnTo>
                  <a:cubicBezTo>
                    <a:pt x="412" y="1196"/>
                    <a:pt x="651" y="687"/>
                    <a:pt x="651" y="148"/>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8"/>
            <p:cNvSpPr/>
            <p:nvPr/>
          </p:nvSpPr>
          <p:spPr>
            <a:xfrm>
              <a:off x="4318378" y="2925020"/>
              <a:ext cx="21944" cy="51977"/>
            </a:xfrm>
            <a:custGeom>
              <a:avLst/>
              <a:gdLst/>
              <a:ahLst/>
              <a:cxnLst/>
              <a:rect l="l" t="t" r="r" b="b"/>
              <a:pathLst>
                <a:path w="651" h="1542" extrusionOk="0">
                  <a:moveTo>
                    <a:pt x="0" y="0"/>
                  </a:moveTo>
                  <a:lnTo>
                    <a:pt x="0" y="148"/>
                  </a:lnTo>
                  <a:cubicBezTo>
                    <a:pt x="0" y="687"/>
                    <a:pt x="239" y="1196"/>
                    <a:pt x="651" y="1542"/>
                  </a:cubicBezTo>
                  <a:lnTo>
                    <a:pt x="6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8"/>
            <p:cNvSpPr/>
            <p:nvPr/>
          </p:nvSpPr>
          <p:spPr>
            <a:xfrm>
              <a:off x="4163490" y="2949256"/>
              <a:ext cx="9506" cy="24337"/>
            </a:xfrm>
            <a:custGeom>
              <a:avLst/>
              <a:gdLst/>
              <a:ahLst/>
              <a:cxnLst/>
              <a:rect l="l" t="t" r="r" b="b"/>
              <a:pathLst>
                <a:path w="282" h="722" extrusionOk="0">
                  <a:moveTo>
                    <a:pt x="141" y="0"/>
                  </a:moveTo>
                  <a:cubicBezTo>
                    <a:pt x="64" y="0"/>
                    <a:pt x="0" y="65"/>
                    <a:pt x="0" y="141"/>
                  </a:cubicBezTo>
                  <a:lnTo>
                    <a:pt x="0" y="580"/>
                  </a:lnTo>
                  <a:cubicBezTo>
                    <a:pt x="0" y="657"/>
                    <a:pt x="64" y="721"/>
                    <a:pt x="141" y="721"/>
                  </a:cubicBezTo>
                  <a:cubicBezTo>
                    <a:pt x="218" y="721"/>
                    <a:pt x="281" y="657"/>
                    <a:pt x="281" y="580"/>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8"/>
            <p:cNvSpPr/>
            <p:nvPr/>
          </p:nvSpPr>
          <p:spPr>
            <a:xfrm>
              <a:off x="4297715" y="2949256"/>
              <a:ext cx="9438" cy="24337"/>
            </a:xfrm>
            <a:custGeom>
              <a:avLst/>
              <a:gdLst/>
              <a:ahLst/>
              <a:cxnLst/>
              <a:rect l="l" t="t" r="r" b="b"/>
              <a:pathLst>
                <a:path w="280" h="722" extrusionOk="0">
                  <a:moveTo>
                    <a:pt x="141" y="0"/>
                  </a:moveTo>
                  <a:cubicBezTo>
                    <a:pt x="63" y="0"/>
                    <a:pt x="0" y="65"/>
                    <a:pt x="0" y="141"/>
                  </a:cubicBezTo>
                  <a:lnTo>
                    <a:pt x="0" y="580"/>
                  </a:lnTo>
                  <a:cubicBezTo>
                    <a:pt x="0" y="657"/>
                    <a:pt x="63" y="721"/>
                    <a:pt x="141" y="721"/>
                  </a:cubicBezTo>
                  <a:cubicBezTo>
                    <a:pt x="217" y="721"/>
                    <a:pt x="280" y="657"/>
                    <a:pt x="280" y="580"/>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8"/>
            <p:cNvSpPr/>
            <p:nvPr/>
          </p:nvSpPr>
          <p:spPr>
            <a:xfrm>
              <a:off x="4153546" y="2984480"/>
              <a:ext cx="29359" cy="9506"/>
            </a:xfrm>
            <a:custGeom>
              <a:avLst/>
              <a:gdLst/>
              <a:ahLst/>
              <a:cxnLst/>
              <a:rect l="l" t="t" r="r" b="b"/>
              <a:pathLst>
                <a:path w="871" h="282" extrusionOk="0">
                  <a:moveTo>
                    <a:pt x="140" y="0"/>
                  </a:moveTo>
                  <a:cubicBezTo>
                    <a:pt x="63" y="0"/>
                    <a:pt x="1" y="65"/>
                    <a:pt x="1" y="141"/>
                  </a:cubicBezTo>
                  <a:cubicBezTo>
                    <a:pt x="1" y="217"/>
                    <a:pt x="63" y="281"/>
                    <a:pt x="140" y="281"/>
                  </a:cubicBezTo>
                  <a:lnTo>
                    <a:pt x="730" y="281"/>
                  </a:lnTo>
                  <a:cubicBezTo>
                    <a:pt x="808" y="281"/>
                    <a:pt x="871" y="217"/>
                    <a:pt x="871" y="141"/>
                  </a:cubicBezTo>
                  <a:cubicBezTo>
                    <a:pt x="871" y="65"/>
                    <a:pt x="808" y="0"/>
                    <a:pt x="73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8"/>
            <p:cNvSpPr/>
            <p:nvPr/>
          </p:nvSpPr>
          <p:spPr>
            <a:xfrm>
              <a:off x="4287738" y="2984480"/>
              <a:ext cx="29393" cy="9506"/>
            </a:xfrm>
            <a:custGeom>
              <a:avLst/>
              <a:gdLst/>
              <a:ahLst/>
              <a:cxnLst/>
              <a:rect l="l" t="t" r="r" b="b"/>
              <a:pathLst>
                <a:path w="872" h="282" extrusionOk="0">
                  <a:moveTo>
                    <a:pt x="141" y="0"/>
                  </a:moveTo>
                  <a:cubicBezTo>
                    <a:pt x="65" y="0"/>
                    <a:pt x="0" y="65"/>
                    <a:pt x="0" y="141"/>
                  </a:cubicBezTo>
                  <a:cubicBezTo>
                    <a:pt x="0" y="217"/>
                    <a:pt x="65" y="281"/>
                    <a:pt x="141" y="281"/>
                  </a:cubicBezTo>
                  <a:lnTo>
                    <a:pt x="731" y="281"/>
                  </a:lnTo>
                  <a:cubicBezTo>
                    <a:pt x="808" y="281"/>
                    <a:pt x="872" y="217"/>
                    <a:pt x="872" y="141"/>
                  </a:cubicBezTo>
                  <a:cubicBezTo>
                    <a:pt x="872" y="65"/>
                    <a:pt x="808" y="0"/>
                    <a:pt x="73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8"/>
            <p:cNvSpPr/>
            <p:nvPr/>
          </p:nvSpPr>
          <p:spPr>
            <a:xfrm>
              <a:off x="4218400" y="2978817"/>
              <a:ext cx="33842" cy="15303"/>
            </a:xfrm>
            <a:custGeom>
              <a:avLst/>
              <a:gdLst/>
              <a:ahLst/>
              <a:cxnLst/>
              <a:rect l="l" t="t" r="r" b="b"/>
              <a:pathLst>
                <a:path w="1004" h="454" extrusionOk="0">
                  <a:moveTo>
                    <a:pt x="160" y="0"/>
                  </a:moveTo>
                  <a:cubicBezTo>
                    <a:pt x="131" y="0"/>
                    <a:pt x="102" y="9"/>
                    <a:pt x="77" y="28"/>
                  </a:cubicBezTo>
                  <a:cubicBezTo>
                    <a:pt x="14" y="76"/>
                    <a:pt x="0" y="162"/>
                    <a:pt x="47" y="225"/>
                  </a:cubicBezTo>
                  <a:cubicBezTo>
                    <a:pt x="154" y="369"/>
                    <a:pt x="323" y="454"/>
                    <a:pt x="503" y="454"/>
                  </a:cubicBezTo>
                  <a:cubicBezTo>
                    <a:pt x="681" y="454"/>
                    <a:pt x="851" y="369"/>
                    <a:pt x="959" y="225"/>
                  </a:cubicBezTo>
                  <a:cubicBezTo>
                    <a:pt x="1004" y="162"/>
                    <a:pt x="992" y="76"/>
                    <a:pt x="929" y="28"/>
                  </a:cubicBezTo>
                  <a:cubicBezTo>
                    <a:pt x="904" y="10"/>
                    <a:pt x="876" y="1"/>
                    <a:pt x="847" y="1"/>
                  </a:cubicBezTo>
                  <a:cubicBezTo>
                    <a:pt x="804" y="1"/>
                    <a:pt x="761" y="21"/>
                    <a:pt x="733" y="58"/>
                  </a:cubicBezTo>
                  <a:cubicBezTo>
                    <a:pt x="679" y="131"/>
                    <a:pt x="595" y="174"/>
                    <a:pt x="503" y="174"/>
                  </a:cubicBezTo>
                  <a:cubicBezTo>
                    <a:pt x="412" y="174"/>
                    <a:pt x="328" y="133"/>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8"/>
            <p:cNvSpPr/>
            <p:nvPr/>
          </p:nvSpPr>
          <p:spPr>
            <a:xfrm>
              <a:off x="4221130" y="2830132"/>
              <a:ext cx="28483" cy="28517"/>
            </a:xfrm>
            <a:custGeom>
              <a:avLst/>
              <a:gdLst/>
              <a:ahLst/>
              <a:cxnLst/>
              <a:rect l="l" t="t" r="r" b="b"/>
              <a:pathLst>
                <a:path w="845" h="846" extrusionOk="0">
                  <a:moveTo>
                    <a:pt x="422" y="1"/>
                  </a:moveTo>
                  <a:cubicBezTo>
                    <a:pt x="189" y="1"/>
                    <a:pt x="0" y="190"/>
                    <a:pt x="0" y="424"/>
                  </a:cubicBezTo>
                  <a:cubicBezTo>
                    <a:pt x="0" y="657"/>
                    <a:pt x="189" y="845"/>
                    <a:pt x="422" y="845"/>
                  </a:cubicBezTo>
                  <a:cubicBezTo>
                    <a:pt x="655" y="845"/>
                    <a:pt x="845" y="657"/>
                    <a:pt x="845" y="424"/>
                  </a:cubicBezTo>
                  <a:cubicBezTo>
                    <a:pt x="845" y="190"/>
                    <a:pt x="655"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8"/>
            <p:cNvSpPr/>
            <p:nvPr/>
          </p:nvSpPr>
          <p:spPr>
            <a:xfrm>
              <a:off x="4130422" y="2844391"/>
              <a:ext cx="209897" cy="86493"/>
            </a:xfrm>
            <a:custGeom>
              <a:avLst/>
              <a:gdLst/>
              <a:ahLst/>
              <a:cxnLst/>
              <a:rect l="l" t="t" r="r" b="b"/>
              <a:pathLst>
                <a:path w="6227" h="2566" extrusionOk="0">
                  <a:moveTo>
                    <a:pt x="2162" y="1"/>
                  </a:moveTo>
                  <a:cubicBezTo>
                    <a:pt x="968" y="1"/>
                    <a:pt x="0" y="969"/>
                    <a:pt x="0" y="2162"/>
                  </a:cubicBezTo>
                  <a:lnTo>
                    <a:pt x="0" y="2566"/>
                  </a:lnTo>
                  <a:lnTo>
                    <a:pt x="6227" y="2566"/>
                  </a:lnTo>
                  <a:lnTo>
                    <a:pt x="6227" y="2162"/>
                  </a:lnTo>
                  <a:cubicBezTo>
                    <a:pt x="6227" y="969"/>
                    <a:pt x="5256" y="1"/>
                    <a:pt x="4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8"/>
            <p:cNvSpPr/>
            <p:nvPr/>
          </p:nvSpPr>
          <p:spPr>
            <a:xfrm>
              <a:off x="4188838" y="2873615"/>
              <a:ext cx="93033" cy="40348"/>
            </a:xfrm>
            <a:custGeom>
              <a:avLst/>
              <a:gdLst/>
              <a:ahLst/>
              <a:cxnLst/>
              <a:rect l="l" t="t" r="r" b="b"/>
              <a:pathLst>
                <a:path w="2760" h="1197" extrusionOk="0">
                  <a:moveTo>
                    <a:pt x="505" y="1"/>
                  </a:moveTo>
                  <a:cubicBezTo>
                    <a:pt x="226" y="1"/>
                    <a:pt x="0" y="226"/>
                    <a:pt x="0" y="507"/>
                  </a:cubicBezTo>
                  <a:lnTo>
                    <a:pt x="0" y="1197"/>
                  </a:lnTo>
                  <a:lnTo>
                    <a:pt x="2760" y="1197"/>
                  </a:lnTo>
                  <a:lnTo>
                    <a:pt x="2760" y="507"/>
                  </a:lnTo>
                  <a:cubicBezTo>
                    <a:pt x="2760" y="226"/>
                    <a:pt x="2534" y="1"/>
                    <a:pt x="2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8"/>
            <p:cNvSpPr/>
            <p:nvPr/>
          </p:nvSpPr>
          <p:spPr>
            <a:xfrm>
              <a:off x="4216378" y="2889054"/>
              <a:ext cx="37887" cy="9506"/>
            </a:xfrm>
            <a:custGeom>
              <a:avLst/>
              <a:gdLst/>
              <a:ahLst/>
              <a:cxnLst/>
              <a:rect l="l" t="t" r="r" b="b"/>
              <a:pathLst>
                <a:path w="1124" h="282" extrusionOk="0">
                  <a:moveTo>
                    <a:pt x="141" y="0"/>
                  </a:moveTo>
                  <a:cubicBezTo>
                    <a:pt x="63" y="0"/>
                    <a:pt x="1" y="64"/>
                    <a:pt x="1" y="141"/>
                  </a:cubicBezTo>
                  <a:cubicBezTo>
                    <a:pt x="1" y="217"/>
                    <a:pt x="63" y="281"/>
                    <a:pt x="141" y="281"/>
                  </a:cubicBezTo>
                  <a:lnTo>
                    <a:pt x="984" y="281"/>
                  </a:lnTo>
                  <a:cubicBezTo>
                    <a:pt x="1062" y="281"/>
                    <a:pt x="1123" y="217"/>
                    <a:pt x="1123" y="141"/>
                  </a:cubicBezTo>
                  <a:cubicBezTo>
                    <a:pt x="1123" y="64"/>
                    <a:pt x="1061"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8"/>
            <p:cNvSpPr/>
            <p:nvPr/>
          </p:nvSpPr>
          <p:spPr>
            <a:xfrm>
              <a:off x="4160254" y="2913930"/>
              <a:ext cx="150133" cy="17123"/>
            </a:xfrm>
            <a:custGeom>
              <a:avLst/>
              <a:gdLst/>
              <a:ahLst/>
              <a:cxnLst/>
              <a:rect l="l" t="t" r="r" b="b"/>
              <a:pathLst>
                <a:path w="4454" h="508" extrusionOk="0">
                  <a:moveTo>
                    <a:pt x="192" y="1"/>
                  </a:moveTo>
                  <a:cubicBezTo>
                    <a:pt x="87" y="1"/>
                    <a:pt x="0" y="84"/>
                    <a:pt x="0" y="192"/>
                  </a:cubicBezTo>
                  <a:lnTo>
                    <a:pt x="0" y="316"/>
                  </a:lnTo>
                  <a:cubicBezTo>
                    <a:pt x="0" y="421"/>
                    <a:pt x="86" y="507"/>
                    <a:pt x="192" y="507"/>
                  </a:cubicBezTo>
                  <a:lnTo>
                    <a:pt x="4264" y="507"/>
                  </a:lnTo>
                  <a:cubicBezTo>
                    <a:pt x="4368" y="507"/>
                    <a:pt x="4454" y="424"/>
                    <a:pt x="4454" y="316"/>
                  </a:cubicBezTo>
                  <a:lnTo>
                    <a:pt x="4454" y="192"/>
                  </a:lnTo>
                  <a:cubicBezTo>
                    <a:pt x="4454" y="84"/>
                    <a:pt x="4368" y="1"/>
                    <a:pt x="4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8"/>
            <p:cNvSpPr/>
            <p:nvPr/>
          </p:nvSpPr>
          <p:spPr>
            <a:xfrm>
              <a:off x="4194265" y="3111592"/>
              <a:ext cx="82078" cy="41022"/>
            </a:xfrm>
            <a:custGeom>
              <a:avLst/>
              <a:gdLst/>
              <a:ahLst/>
              <a:cxnLst/>
              <a:rect l="l" t="t" r="r" b="b"/>
              <a:pathLst>
                <a:path w="2435" h="1217" extrusionOk="0">
                  <a:moveTo>
                    <a:pt x="1217" y="1"/>
                  </a:moveTo>
                  <a:cubicBezTo>
                    <a:pt x="545" y="1"/>
                    <a:pt x="0" y="544"/>
                    <a:pt x="0" y="1216"/>
                  </a:cubicBezTo>
                  <a:lnTo>
                    <a:pt x="2434" y="1216"/>
                  </a:lnTo>
                  <a:cubicBezTo>
                    <a:pt x="2434" y="547"/>
                    <a:pt x="1890" y="1"/>
                    <a:pt x="1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8"/>
            <p:cNvSpPr/>
            <p:nvPr/>
          </p:nvSpPr>
          <p:spPr>
            <a:xfrm>
              <a:off x="4213613" y="3130907"/>
              <a:ext cx="43382" cy="21708"/>
            </a:xfrm>
            <a:custGeom>
              <a:avLst/>
              <a:gdLst/>
              <a:ahLst/>
              <a:cxnLst/>
              <a:rect l="l" t="t" r="r" b="b"/>
              <a:pathLst>
                <a:path w="1287" h="644" extrusionOk="0">
                  <a:moveTo>
                    <a:pt x="643" y="0"/>
                  </a:moveTo>
                  <a:cubicBezTo>
                    <a:pt x="289" y="0"/>
                    <a:pt x="0" y="289"/>
                    <a:pt x="0" y="643"/>
                  </a:cubicBezTo>
                  <a:lnTo>
                    <a:pt x="1286" y="643"/>
                  </a:lnTo>
                  <a:cubicBezTo>
                    <a:pt x="1286" y="289"/>
                    <a:pt x="99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7" name="Google Shape;2537;p48"/>
          <p:cNvGrpSpPr/>
          <p:nvPr/>
        </p:nvGrpSpPr>
        <p:grpSpPr>
          <a:xfrm>
            <a:off x="3403405" y="2830200"/>
            <a:ext cx="296563" cy="322515"/>
            <a:chOff x="3403405" y="2830200"/>
            <a:chExt cx="296563" cy="322515"/>
          </a:xfrm>
        </p:grpSpPr>
        <p:sp>
          <p:nvSpPr>
            <p:cNvPr id="2538" name="Google Shape;2538;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8"/>
            <p:cNvSpPr/>
            <p:nvPr/>
          </p:nvSpPr>
          <p:spPr>
            <a:xfrm>
              <a:off x="3403405" y="2935435"/>
              <a:ext cx="37314" cy="56797"/>
            </a:xfrm>
            <a:custGeom>
              <a:avLst/>
              <a:gdLst/>
              <a:ahLst/>
              <a:cxnLst/>
              <a:rect l="l" t="t" r="r" b="b"/>
              <a:pathLst>
                <a:path w="1107" h="1685" extrusionOk="0">
                  <a:moveTo>
                    <a:pt x="554" y="1"/>
                  </a:moveTo>
                  <a:cubicBezTo>
                    <a:pt x="247" y="1"/>
                    <a:pt x="0" y="251"/>
                    <a:pt x="0" y="555"/>
                  </a:cubicBezTo>
                  <a:lnTo>
                    <a:pt x="0" y="1131"/>
                  </a:lnTo>
                  <a:cubicBezTo>
                    <a:pt x="0" y="1437"/>
                    <a:pt x="250" y="1684"/>
                    <a:pt x="554" y="1684"/>
                  </a:cubicBezTo>
                  <a:cubicBezTo>
                    <a:pt x="860" y="1684"/>
                    <a:pt x="1107" y="1434"/>
                    <a:pt x="1107" y="1131"/>
                  </a:cubicBezTo>
                  <a:lnTo>
                    <a:pt x="1107" y="555"/>
                  </a:lnTo>
                  <a:cubicBezTo>
                    <a:pt x="1107" y="248"/>
                    <a:pt x="859"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8"/>
            <p:cNvSpPr/>
            <p:nvPr/>
          </p:nvSpPr>
          <p:spPr>
            <a:xfrm>
              <a:off x="3662654" y="2935435"/>
              <a:ext cx="37314" cy="56797"/>
            </a:xfrm>
            <a:custGeom>
              <a:avLst/>
              <a:gdLst/>
              <a:ahLst/>
              <a:cxnLst/>
              <a:rect l="l" t="t" r="r" b="b"/>
              <a:pathLst>
                <a:path w="1107" h="1685" extrusionOk="0">
                  <a:moveTo>
                    <a:pt x="554" y="1"/>
                  </a:moveTo>
                  <a:cubicBezTo>
                    <a:pt x="250" y="1"/>
                    <a:pt x="1" y="248"/>
                    <a:pt x="1" y="555"/>
                  </a:cubicBezTo>
                  <a:lnTo>
                    <a:pt x="1" y="1131"/>
                  </a:lnTo>
                  <a:cubicBezTo>
                    <a:pt x="1" y="1434"/>
                    <a:pt x="247" y="1684"/>
                    <a:pt x="554" y="1684"/>
                  </a:cubicBezTo>
                  <a:cubicBezTo>
                    <a:pt x="859" y="1684"/>
                    <a:pt x="1107" y="1437"/>
                    <a:pt x="1107" y="1131"/>
                  </a:cubicBezTo>
                  <a:lnTo>
                    <a:pt x="1107" y="555"/>
                  </a:lnTo>
                  <a:cubicBezTo>
                    <a:pt x="1107" y="251"/>
                    <a:pt x="860" y="1"/>
                    <a:pt x="55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8"/>
            <p:cNvSpPr/>
            <p:nvPr/>
          </p:nvSpPr>
          <p:spPr>
            <a:xfrm>
              <a:off x="3427978" y="2920267"/>
              <a:ext cx="247447" cy="211312"/>
            </a:xfrm>
            <a:custGeom>
              <a:avLst/>
              <a:gdLst/>
              <a:ahLst/>
              <a:cxnLst/>
              <a:rect l="l" t="t" r="r" b="b"/>
              <a:pathLst>
                <a:path w="7341" h="6269" extrusionOk="0">
                  <a:moveTo>
                    <a:pt x="657" y="1"/>
                  </a:moveTo>
                  <a:lnTo>
                    <a:pt x="240" y="484"/>
                  </a:lnTo>
                  <a:cubicBezTo>
                    <a:pt x="1" y="760"/>
                    <a:pt x="1" y="1171"/>
                    <a:pt x="240" y="1448"/>
                  </a:cubicBezTo>
                  <a:cubicBezTo>
                    <a:pt x="479" y="1725"/>
                    <a:pt x="479" y="2136"/>
                    <a:pt x="240" y="2412"/>
                  </a:cubicBezTo>
                  <a:cubicBezTo>
                    <a:pt x="1" y="2689"/>
                    <a:pt x="1" y="3100"/>
                    <a:pt x="240" y="3376"/>
                  </a:cubicBezTo>
                  <a:cubicBezTo>
                    <a:pt x="479" y="3653"/>
                    <a:pt x="479" y="4064"/>
                    <a:pt x="240" y="4341"/>
                  </a:cubicBezTo>
                  <a:cubicBezTo>
                    <a:pt x="1" y="4617"/>
                    <a:pt x="1" y="5028"/>
                    <a:pt x="240" y="5305"/>
                  </a:cubicBezTo>
                  <a:cubicBezTo>
                    <a:pt x="479" y="5581"/>
                    <a:pt x="479" y="5992"/>
                    <a:pt x="240" y="6269"/>
                  </a:cubicBezTo>
                  <a:lnTo>
                    <a:pt x="7102" y="6269"/>
                  </a:lnTo>
                  <a:cubicBezTo>
                    <a:pt x="6862" y="5992"/>
                    <a:pt x="6862" y="5581"/>
                    <a:pt x="7102" y="5305"/>
                  </a:cubicBezTo>
                  <a:cubicBezTo>
                    <a:pt x="7341" y="5028"/>
                    <a:pt x="7341" y="4617"/>
                    <a:pt x="7102" y="4341"/>
                  </a:cubicBezTo>
                  <a:cubicBezTo>
                    <a:pt x="6862" y="4064"/>
                    <a:pt x="6862" y="3653"/>
                    <a:pt x="7102" y="3376"/>
                  </a:cubicBezTo>
                  <a:cubicBezTo>
                    <a:pt x="7341" y="3100"/>
                    <a:pt x="7341" y="2689"/>
                    <a:pt x="7102" y="2412"/>
                  </a:cubicBezTo>
                  <a:cubicBezTo>
                    <a:pt x="6862" y="2136"/>
                    <a:pt x="6862" y="1725"/>
                    <a:pt x="7102" y="1448"/>
                  </a:cubicBezTo>
                  <a:cubicBezTo>
                    <a:pt x="7341" y="1171"/>
                    <a:pt x="7341" y="760"/>
                    <a:pt x="7102" y="484"/>
                  </a:cubicBezTo>
                  <a:lnTo>
                    <a:pt x="66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8"/>
            <p:cNvSpPr/>
            <p:nvPr/>
          </p:nvSpPr>
          <p:spPr>
            <a:xfrm>
              <a:off x="3417731" y="3077952"/>
              <a:ext cx="53932" cy="74696"/>
            </a:xfrm>
            <a:custGeom>
              <a:avLst/>
              <a:gdLst/>
              <a:ahLst/>
              <a:cxnLst/>
              <a:rect l="l" t="t" r="r" b="b"/>
              <a:pathLst>
                <a:path w="1600" h="2216" extrusionOk="0">
                  <a:moveTo>
                    <a:pt x="1600" y="0"/>
                  </a:moveTo>
                  <a:cubicBezTo>
                    <a:pt x="221" y="222"/>
                    <a:pt x="27" y="1455"/>
                    <a:pt x="6" y="1980"/>
                  </a:cubicBezTo>
                  <a:cubicBezTo>
                    <a:pt x="0" y="2108"/>
                    <a:pt x="105" y="2216"/>
                    <a:pt x="236" y="2216"/>
                  </a:cubicBezTo>
                  <a:lnTo>
                    <a:pt x="1600" y="2216"/>
                  </a:lnTo>
                  <a:lnTo>
                    <a:pt x="16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8"/>
            <p:cNvSpPr/>
            <p:nvPr/>
          </p:nvSpPr>
          <p:spPr>
            <a:xfrm>
              <a:off x="3631777" y="3077952"/>
              <a:ext cx="53932" cy="74696"/>
            </a:xfrm>
            <a:custGeom>
              <a:avLst/>
              <a:gdLst/>
              <a:ahLst/>
              <a:cxnLst/>
              <a:rect l="l" t="t" r="r" b="b"/>
              <a:pathLst>
                <a:path w="1600" h="2216" extrusionOk="0">
                  <a:moveTo>
                    <a:pt x="0" y="0"/>
                  </a:moveTo>
                  <a:lnTo>
                    <a:pt x="0" y="2216"/>
                  </a:lnTo>
                  <a:lnTo>
                    <a:pt x="1364" y="2216"/>
                  </a:lnTo>
                  <a:cubicBezTo>
                    <a:pt x="1495" y="2216"/>
                    <a:pt x="1600" y="2108"/>
                    <a:pt x="1594" y="1980"/>
                  </a:cubicBezTo>
                  <a:cubicBezTo>
                    <a:pt x="1573" y="1455"/>
                    <a:pt x="1379" y="22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8"/>
            <p:cNvSpPr/>
            <p:nvPr/>
          </p:nvSpPr>
          <p:spPr>
            <a:xfrm>
              <a:off x="3442169" y="3043132"/>
              <a:ext cx="219099" cy="109583"/>
            </a:xfrm>
            <a:custGeom>
              <a:avLst/>
              <a:gdLst/>
              <a:ahLst/>
              <a:cxnLst/>
              <a:rect l="l" t="t" r="r" b="b"/>
              <a:pathLst>
                <a:path w="6500" h="3251" extrusionOk="0">
                  <a:moveTo>
                    <a:pt x="3250" y="0"/>
                  </a:moveTo>
                  <a:cubicBezTo>
                    <a:pt x="1455" y="0"/>
                    <a:pt x="0" y="1453"/>
                    <a:pt x="0" y="3250"/>
                  </a:cubicBezTo>
                  <a:lnTo>
                    <a:pt x="6500" y="3250"/>
                  </a:lnTo>
                  <a:cubicBezTo>
                    <a:pt x="6500" y="1456"/>
                    <a:pt x="5045" y="0"/>
                    <a:pt x="32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8"/>
            <p:cNvSpPr/>
            <p:nvPr/>
          </p:nvSpPr>
          <p:spPr>
            <a:xfrm>
              <a:off x="3490170" y="3010941"/>
              <a:ext cx="123100" cy="127751"/>
            </a:xfrm>
            <a:custGeom>
              <a:avLst/>
              <a:gdLst/>
              <a:ahLst/>
              <a:cxnLst/>
              <a:rect l="l" t="t" r="r" b="b"/>
              <a:pathLst>
                <a:path w="3652" h="3790" extrusionOk="0">
                  <a:moveTo>
                    <a:pt x="1" y="0"/>
                  </a:moveTo>
                  <a:lnTo>
                    <a:pt x="1" y="1964"/>
                  </a:lnTo>
                  <a:cubicBezTo>
                    <a:pt x="1" y="2972"/>
                    <a:pt x="818" y="3790"/>
                    <a:pt x="1826" y="3790"/>
                  </a:cubicBezTo>
                  <a:cubicBezTo>
                    <a:pt x="2833" y="3790"/>
                    <a:pt x="3651" y="2972"/>
                    <a:pt x="3651" y="1964"/>
                  </a:cubicBezTo>
                  <a:lnTo>
                    <a:pt x="36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8"/>
            <p:cNvSpPr/>
            <p:nvPr/>
          </p:nvSpPr>
          <p:spPr>
            <a:xfrm>
              <a:off x="3506046" y="3026817"/>
              <a:ext cx="91347" cy="95999"/>
            </a:xfrm>
            <a:custGeom>
              <a:avLst/>
              <a:gdLst/>
              <a:ahLst/>
              <a:cxnLst/>
              <a:rect l="l" t="t" r="r" b="b"/>
              <a:pathLst>
                <a:path w="2710" h="2848" extrusionOk="0">
                  <a:moveTo>
                    <a:pt x="1" y="0"/>
                  </a:moveTo>
                  <a:lnTo>
                    <a:pt x="1" y="1493"/>
                  </a:lnTo>
                  <a:cubicBezTo>
                    <a:pt x="1" y="2241"/>
                    <a:pt x="607" y="2848"/>
                    <a:pt x="1355" y="2848"/>
                  </a:cubicBezTo>
                  <a:cubicBezTo>
                    <a:pt x="2102" y="2848"/>
                    <a:pt x="2709" y="2242"/>
                    <a:pt x="2709" y="1493"/>
                  </a:cubicBezTo>
                  <a:lnTo>
                    <a:pt x="2709" y="0"/>
                  </a:ln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8"/>
            <p:cNvSpPr/>
            <p:nvPr/>
          </p:nvSpPr>
          <p:spPr>
            <a:xfrm>
              <a:off x="3423562" y="2830200"/>
              <a:ext cx="256244" cy="256244"/>
            </a:xfrm>
            <a:custGeom>
              <a:avLst/>
              <a:gdLst/>
              <a:ahLst/>
              <a:cxnLst/>
              <a:rect l="l" t="t" r="r" b="b"/>
              <a:pathLst>
                <a:path w="7602" h="7602" extrusionOk="0">
                  <a:moveTo>
                    <a:pt x="3802" y="0"/>
                  </a:moveTo>
                  <a:cubicBezTo>
                    <a:pt x="1703" y="0"/>
                    <a:pt x="0" y="1701"/>
                    <a:pt x="0" y="3800"/>
                  </a:cubicBezTo>
                  <a:cubicBezTo>
                    <a:pt x="0" y="5899"/>
                    <a:pt x="1703" y="7602"/>
                    <a:pt x="3802" y="7602"/>
                  </a:cubicBezTo>
                  <a:cubicBezTo>
                    <a:pt x="5901" y="7602"/>
                    <a:pt x="7602" y="5899"/>
                    <a:pt x="7602" y="3800"/>
                  </a:cubicBezTo>
                  <a:cubicBezTo>
                    <a:pt x="7602" y="1701"/>
                    <a:pt x="5901" y="0"/>
                    <a:pt x="3802"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8"/>
            <p:cNvSpPr/>
            <p:nvPr/>
          </p:nvSpPr>
          <p:spPr>
            <a:xfrm>
              <a:off x="3469304" y="2926166"/>
              <a:ext cx="9472" cy="25045"/>
            </a:xfrm>
            <a:custGeom>
              <a:avLst/>
              <a:gdLst/>
              <a:ahLst/>
              <a:cxnLst/>
              <a:rect l="l" t="t" r="r" b="b"/>
              <a:pathLst>
                <a:path w="281" h="743" extrusionOk="0">
                  <a:moveTo>
                    <a:pt x="141" y="1"/>
                  </a:moveTo>
                  <a:cubicBezTo>
                    <a:pt x="64" y="1"/>
                    <a:pt x="1" y="64"/>
                    <a:pt x="1" y="140"/>
                  </a:cubicBezTo>
                  <a:lnTo>
                    <a:pt x="1" y="602"/>
                  </a:lnTo>
                  <a:cubicBezTo>
                    <a:pt x="1" y="678"/>
                    <a:pt x="64" y="742"/>
                    <a:pt x="141" y="742"/>
                  </a:cubicBezTo>
                  <a:cubicBezTo>
                    <a:pt x="218" y="742"/>
                    <a:pt x="280" y="678"/>
                    <a:pt x="280" y="602"/>
                  </a:cubicBezTo>
                  <a:lnTo>
                    <a:pt x="280" y="140"/>
                  </a:lnTo>
                  <a:cubicBezTo>
                    <a:pt x="280"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8"/>
            <p:cNvSpPr/>
            <p:nvPr/>
          </p:nvSpPr>
          <p:spPr>
            <a:xfrm>
              <a:off x="3624598" y="2926166"/>
              <a:ext cx="9506" cy="25045"/>
            </a:xfrm>
            <a:custGeom>
              <a:avLst/>
              <a:gdLst/>
              <a:ahLst/>
              <a:cxnLst/>
              <a:rect l="l" t="t" r="r" b="b"/>
              <a:pathLst>
                <a:path w="282" h="743" extrusionOk="0">
                  <a:moveTo>
                    <a:pt x="141" y="1"/>
                  </a:moveTo>
                  <a:cubicBezTo>
                    <a:pt x="65" y="1"/>
                    <a:pt x="1" y="64"/>
                    <a:pt x="1" y="140"/>
                  </a:cubicBezTo>
                  <a:lnTo>
                    <a:pt x="1" y="602"/>
                  </a:lnTo>
                  <a:cubicBezTo>
                    <a:pt x="1" y="678"/>
                    <a:pt x="65" y="742"/>
                    <a:pt x="141" y="742"/>
                  </a:cubicBezTo>
                  <a:cubicBezTo>
                    <a:pt x="221" y="742"/>
                    <a:pt x="282" y="678"/>
                    <a:pt x="282" y="602"/>
                  </a:cubicBezTo>
                  <a:lnTo>
                    <a:pt x="282" y="140"/>
                  </a:lnTo>
                  <a:cubicBezTo>
                    <a:pt x="282" y="64"/>
                    <a:pt x="218"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8"/>
            <p:cNvSpPr/>
            <p:nvPr/>
          </p:nvSpPr>
          <p:spPr>
            <a:xfrm>
              <a:off x="3458821" y="2963211"/>
              <a:ext cx="30438" cy="9472"/>
            </a:xfrm>
            <a:custGeom>
              <a:avLst/>
              <a:gdLst/>
              <a:ahLst/>
              <a:cxnLst/>
              <a:rect l="l" t="t" r="r" b="b"/>
              <a:pathLst>
                <a:path w="903" h="281" extrusionOk="0">
                  <a:moveTo>
                    <a:pt x="141" y="1"/>
                  </a:moveTo>
                  <a:cubicBezTo>
                    <a:pt x="65" y="1"/>
                    <a:pt x="1" y="63"/>
                    <a:pt x="1" y="140"/>
                  </a:cubicBezTo>
                  <a:cubicBezTo>
                    <a:pt x="1" y="217"/>
                    <a:pt x="65" y="280"/>
                    <a:pt x="141" y="280"/>
                  </a:cubicBezTo>
                  <a:lnTo>
                    <a:pt x="762" y="280"/>
                  </a:lnTo>
                  <a:cubicBezTo>
                    <a:pt x="838" y="280"/>
                    <a:pt x="902" y="217"/>
                    <a:pt x="902" y="140"/>
                  </a:cubicBezTo>
                  <a:cubicBezTo>
                    <a:pt x="902" y="63"/>
                    <a:pt x="838" y="1"/>
                    <a:pt x="76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8"/>
            <p:cNvSpPr/>
            <p:nvPr/>
          </p:nvSpPr>
          <p:spPr>
            <a:xfrm>
              <a:off x="3614182" y="2963211"/>
              <a:ext cx="30370" cy="9472"/>
            </a:xfrm>
            <a:custGeom>
              <a:avLst/>
              <a:gdLst/>
              <a:ahLst/>
              <a:cxnLst/>
              <a:rect l="l" t="t" r="r" b="b"/>
              <a:pathLst>
                <a:path w="901" h="281" extrusionOk="0">
                  <a:moveTo>
                    <a:pt x="141" y="1"/>
                  </a:moveTo>
                  <a:cubicBezTo>
                    <a:pt x="63" y="1"/>
                    <a:pt x="1" y="63"/>
                    <a:pt x="1" y="140"/>
                  </a:cubicBezTo>
                  <a:cubicBezTo>
                    <a:pt x="1" y="217"/>
                    <a:pt x="63" y="280"/>
                    <a:pt x="141" y="280"/>
                  </a:cubicBezTo>
                  <a:lnTo>
                    <a:pt x="761" y="280"/>
                  </a:lnTo>
                  <a:cubicBezTo>
                    <a:pt x="839" y="280"/>
                    <a:pt x="900" y="217"/>
                    <a:pt x="900" y="140"/>
                  </a:cubicBezTo>
                  <a:cubicBezTo>
                    <a:pt x="900" y="63"/>
                    <a:pt x="838" y="1"/>
                    <a:pt x="76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8"/>
            <p:cNvSpPr/>
            <p:nvPr/>
          </p:nvSpPr>
          <p:spPr>
            <a:xfrm>
              <a:off x="3533316" y="2956604"/>
              <a:ext cx="36876" cy="16078"/>
            </a:xfrm>
            <a:custGeom>
              <a:avLst/>
              <a:gdLst/>
              <a:ahLst/>
              <a:cxnLst/>
              <a:rect l="l" t="t" r="r" b="b"/>
              <a:pathLst>
                <a:path w="1094" h="477" extrusionOk="0">
                  <a:moveTo>
                    <a:pt x="159" y="0"/>
                  </a:moveTo>
                  <a:cubicBezTo>
                    <a:pt x="130" y="0"/>
                    <a:pt x="101" y="9"/>
                    <a:pt x="77" y="28"/>
                  </a:cubicBezTo>
                  <a:cubicBezTo>
                    <a:pt x="14" y="74"/>
                    <a:pt x="0" y="162"/>
                    <a:pt x="47" y="223"/>
                  </a:cubicBezTo>
                  <a:cubicBezTo>
                    <a:pt x="163" y="383"/>
                    <a:pt x="350" y="476"/>
                    <a:pt x="546" y="476"/>
                  </a:cubicBezTo>
                  <a:cubicBezTo>
                    <a:pt x="742" y="476"/>
                    <a:pt x="929" y="383"/>
                    <a:pt x="1048" y="223"/>
                  </a:cubicBezTo>
                  <a:cubicBezTo>
                    <a:pt x="1093" y="162"/>
                    <a:pt x="1080" y="74"/>
                    <a:pt x="1018" y="28"/>
                  </a:cubicBezTo>
                  <a:cubicBezTo>
                    <a:pt x="994" y="10"/>
                    <a:pt x="965" y="1"/>
                    <a:pt x="936" y="1"/>
                  </a:cubicBezTo>
                  <a:cubicBezTo>
                    <a:pt x="893" y="1"/>
                    <a:pt x="850" y="21"/>
                    <a:pt x="822" y="58"/>
                  </a:cubicBezTo>
                  <a:cubicBezTo>
                    <a:pt x="757" y="146"/>
                    <a:pt x="657" y="197"/>
                    <a:pt x="547" y="197"/>
                  </a:cubicBezTo>
                  <a:cubicBezTo>
                    <a:pt x="440" y="197"/>
                    <a:pt x="338" y="146"/>
                    <a:pt x="272"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8"/>
            <p:cNvSpPr/>
            <p:nvPr/>
          </p:nvSpPr>
          <p:spPr>
            <a:xfrm>
              <a:off x="3426023" y="2830200"/>
              <a:ext cx="253480" cy="118111"/>
            </a:xfrm>
            <a:custGeom>
              <a:avLst/>
              <a:gdLst/>
              <a:ahLst/>
              <a:cxnLst/>
              <a:rect l="l" t="t" r="r" b="b"/>
              <a:pathLst>
                <a:path w="7520" h="3504" extrusionOk="0">
                  <a:moveTo>
                    <a:pt x="3729" y="0"/>
                  </a:moveTo>
                  <a:cubicBezTo>
                    <a:pt x="1883" y="0"/>
                    <a:pt x="345" y="1316"/>
                    <a:pt x="1" y="3060"/>
                  </a:cubicBezTo>
                  <a:cubicBezTo>
                    <a:pt x="40" y="3067"/>
                    <a:pt x="80" y="3070"/>
                    <a:pt x="119" y="3070"/>
                  </a:cubicBezTo>
                  <a:cubicBezTo>
                    <a:pt x="379" y="3070"/>
                    <a:pt x="628" y="2931"/>
                    <a:pt x="762" y="2692"/>
                  </a:cubicBezTo>
                  <a:cubicBezTo>
                    <a:pt x="895" y="2453"/>
                    <a:pt x="1144" y="2314"/>
                    <a:pt x="1404" y="2314"/>
                  </a:cubicBezTo>
                  <a:cubicBezTo>
                    <a:pt x="1492" y="2314"/>
                    <a:pt x="1581" y="2330"/>
                    <a:pt x="1667" y="2364"/>
                  </a:cubicBezTo>
                  <a:cubicBezTo>
                    <a:pt x="1754" y="2396"/>
                    <a:pt x="1843" y="2412"/>
                    <a:pt x="1931" y="2412"/>
                  </a:cubicBezTo>
                  <a:cubicBezTo>
                    <a:pt x="2192" y="2412"/>
                    <a:pt x="2441" y="2274"/>
                    <a:pt x="2573" y="2035"/>
                  </a:cubicBezTo>
                  <a:cubicBezTo>
                    <a:pt x="2706" y="1796"/>
                    <a:pt x="2956" y="1657"/>
                    <a:pt x="3217" y="1657"/>
                  </a:cubicBezTo>
                  <a:cubicBezTo>
                    <a:pt x="3305" y="1657"/>
                    <a:pt x="3394" y="1673"/>
                    <a:pt x="3481" y="1706"/>
                  </a:cubicBezTo>
                  <a:cubicBezTo>
                    <a:pt x="3567" y="1739"/>
                    <a:pt x="3656" y="1754"/>
                    <a:pt x="3743" y="1754"/>
                  </a:cubicBezTo>
                  <a:cubicBezTo>
                    <a:pt x="4003" y="1754"/>
                    <a:pt x="4254" y="1616"/>
                    <a:pt x="4387" y="1377"/>
                  </a:cubicBezTo>
                  <a:cubicBezTo>
                    <a:pt x="4409" y="1337"/>
                    <a:pt x="4433" y="1302"/>
                    <a:pt x="4461" y="1268"/>
                  </a:cubicBezTo>
                  <a:cubicBezTo>
                    <a:pt x="4513" y="1204"/>
                    <a:pt x="4591" y="1170"/>
                    <a:pt x="4670" y="1170"/>
                  </a:cubicBezTo>
                  <a:cubicBezTo>
                    <a:pt x="4705" y="1170"/>
                    <a:pt x="4740" y="1176"/>
                    <a:pt x="4774" y="1190"/>
                  </a:cubicBezTo>
                  <a:cubicBezTo>
                    <a:pt x="4998" y="1280"/>
                    <a:pt x="5170" y="1477"/>
                    <a:pt x="5219" y="1725"/>
                  </a:cubicBezTo>
                  <a:lnTo>
                    <a:pt x="5219" y="1748"/>
                  </a:lnTo>
                  <a:cubicBezTo>
                    <a:pt x="5219" y="2079"/>
                    <a:pt x="5490" y="2330"/>
                    <a:pt x="5808" y="2330"/>
                  </a:cubicBezTo>
                  <a:cubicBezTo>
                    <a:pt x="5841" y="2330"/>
                    <a:pt x="5874" y="2327"/>
                    <a:pt x="5907" y="2322"/>
                  </a:cubicBezTo>
                  <a:cubicBezTo>
                    <a:pt x="5947" y="2315"/>
                    <a:pt x="5986" y="2312"/>
                    <a:pt x="6025" y="2312"/>
                  </a:cubicBezTo>
                  <a:cubicBezTo>
                    <a:pt x="6374" y="2312"/>
                    <a:pt x="6677" y="2556"/>
                    <a:pt x="6749" y="2902"/>
                  </a:cubicBezTo>
                  <a:lnTo>
                    <a:pt x="6749" y="2918"/>
                  </a:lnTo>
                  <a:cubicBezTo>
                    <a:pt x="6749" y="3264"/>
                    <a:pt x="7033" y="3504"/>
                    <a:pt x="7364" y="3504"/>
                  </a:cubicBezTo>
                  <a:cubicBezTo>
                    <a:pt x="7410" y="3504"/>
                    <a:pt x="7457" y="3499"/>
                    <a:pt x="7505" y="3489"/>
                  </a:cubicBezTo>
                  <a:cubicBezTo>
                    <a:pt x="7508" y="3488"/>
                    <a:pt x="7510" y="3488"/>
                    <a:pt x="7512" y="3488"/>
                  </a:cubicBezTo>
                  <a:cubicBezTo>
                    <a:pt x="7515" y="3488"/>
                    <a:pt x="7517" y="3488"/>
                    <a:pt x="7520" y="3488"/>
                  </a:cubicBezTo>
                  <a:cubicBezTo>
                    <a:pt x="7355" y="1534"/>
                    <a:pt x="5723" y="0"/>
                    <a:pt x="37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8"/>
            <p:cNvSpPr/>
            <p:nvPr/>
          </p:nvSpPr>
          <p:spPr>
            <a:xfrm>
              <a:off x="3440180" y="2832964"/>
              <a:ext cx="151852" cy="62056"/>
            </a:xfrm>
            <a:custGeom>
              <a:avLst/>
              <a:gdLst/>
              <a:ahLst/>
              <a:cxnLst/>
              <a:rect l="l" t="t" r="r" b="b"/>
              <a:pathLst>
                <a:path w="4505" h="1841" extrusionOk="0">
                  <a:moveTo>
                    <a:pt x="4095" y="0"/>
                  </a:moveTo>
                  <a:cubicBezTo>
                    <a:pt x="4004" y="77"/>
                    <a:pt x="3928" y="169"/>
                    <a:pt x="3865" y="278"/>
                  </a:cubicBezTo>
                  <a:cubicBezTo>
                    <a:pt x="3739" y="505"/>
                    <a:pt x="3499" y="639"/>
                    <a:pt x="3250" y="639"/>
                  </a:cubicBezTo>
                  <a:cubicBezTo>
                    <a:pt x="3166" y="639"/>
                    <a:pt x="3082" y="624"/>
                    <a:pt x="3001" y="592"/>
                  </a:cubicBezTo>
                  <a:cubicBezTo>
                    <a:pt x="2884" y="548"/>
                    <a:pt x="2764" y="527"/>
                    <a:pt x="2644" y="527"/>
                  </a:cubicBezTo>
                  <a:cubicBezTo>
                    <a:pt x="2286" y="527"/>
                    <a:pt x="1940" y="718"/>
                    <a:pt x="1757" y="1044"/>
                  </a:cubicBezTo>
                  <a:cubicBezTo>
                    <a:pt x="1632" y="1271"/>
                    <a:pt x="1392" y="1404"/>
                    <a:pt x="1143" y="1404"/>
                  </a:cubicBezTo>
                  <a:cubicBezTo>
                    <a:pt x="1059" y="1404"/>
                    <a:pt x="975" y="1389"/>
                    <a:pt x="893" y="1358"/>
                  </a:cubicBezTo>
                  <a:cubicBezTo>
                    <a:pt x="775" y="1313"/>
                    <a:pt x="653" y="1293"/>
                    <a:pt x="533" y="1293"/>
                  </a:cubicBezTo>
                  <a:cubicBezTo>
                    <a:pt x="478" y="1293"/>
                    <a:pt x="424" y="1297"/>
                    <a:pt x="370" y="1305"/>
                  </a:cubicBezTo>
                  <a:cubicBezTo>
                    <a:pt x="232" y="1471"/>
                    <a:pt x="110" y="1652"/>
                    <a:pt x="1" y="1841"/>
                  </a:cubicBezTo>
                  <a:cubicBezTo>
                    <a:pt x="136" y="1686"/>
                    <a:pt x="332" y="1598"/>
                    <a:pt x="534" y="1598"/>
                  </a:cubicBezTo>
                  <a:cubicBezTo>
                    <a:pt x="617" y="1598"/>
                    <a:pt x="701" y="1613"/>
                    <a:pt x="783" y="1645"/>
                  </a:cubicBezTo>
                  <a:cubicBezTo>
                    <a:pt x="898" y="1689"/>
                    <a:pt x="1018" y="1710"/>
                    <a:pt x="1137" y="1710"/>
                  </a:cubicBezTo>
                  <a:cubicBezTo>
                    <a:pt x="1496" y="1710"/>
                    <a:pt x="1843" y="1519"/>
                    <a:pt x="2025" y="1192"/>
                  </a:cubicBezTo>
                  <a:cubicBezTo>
                    <a:pt x="2151" y="965"/>
                    <a:pt x="2391" y="831"/>
                    <a:pt x="2641" y="831"/>
                  </a:cubicBezTo>
                  <a:cubicBezTo>
                    <a:pt x="2724" y="831"/>
                    <a:pt x="2809" y="846"/>
                    <a:pt x="2890" y="878"/>
                  </a:cubicBezTo>
                  <a:cubicBezTo>
                    <a:pt x="3005" y="923"/>
                    <a:pt x="3128" y="944"/>
                    <a:pt x="3248" y="944"/>
                  </a:cubicBezTo>
                  <a:cubicBezTo>
                    <a:pt x="3606" y="944"/>
                    <a:pt x="3952" y="752"/>
                    <a:pt x="4133" y="426"/>
                  </a:cubicBezTo>
                  <a:cubicBezTo>
                    <a:pt x="4216" y="274"/>
                    <a:pt x="4351" y="166"/>
                    <a:pt x="4505" y="109"/>
                  </a:cubicBezTo>
                  <a:cubicBezTo>
                    <a:pt x="4372" y="65"/>
                    <a:pt x="4234" y="27"/>
                    <a:pt x="409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48"/>
          <p:cNvGrpSpPr/>
          <p:nvPr/>
        </p:nvGrpSpPr>
        <p:grpSpPr>
          <a:xfrm>
            <a:off x="2753040" y="2830200"/>
            <a:ext cx="249136" cy="322515"/>
            <a:chOff x="2753040" y="2830200"/>
            <a:chExt cx="249136" cy="322515"/>
          </a:xfrm>
        </p:grpSpPr>
        <p:sp>
          <p:nvSpPr>
            <p:cNvPr id="2557" name="Google Shape;2557;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8"/>
            <p:cNvSpPr/>
            <p:nvPr/>
          </p:nvSpPr>
          <p:spPr>
            <a:xfrm>
              <a:off x="2756007" y="2953941"/>
              <a:ext cx="47157" cy="47157"/>
            </a:xfrm>
            <a:custGeom>
              <a:avLst/>
              <a:gdLst/>
              <a:ahLst/>
              <a:cxnLst/>
              <a:rect l="l" t="t" r="r" b="b"/>
              <a:pathLst>
                <a:path w="1399" h="1399" extrusionOk="0">
                  <a:moveTo>
                    <a:pt x="699" y="1"/>
                  </a:moveTo>
                  <a:cubicBezTo>
                    <a:pt x="313" y="1"/>
                    <a:pt x="0" y="313"/>
                    <a:pt x="0" y="699"/>
                  </a:cubicBezTo>
                  <a:cubicBezTo>
                    <a:pt x="0" y="1084"/>
                    <a:pt x="313" y="1398"/>
                    <a:pt x="699" y="1398"/>
                  </a:cubicBezTo>
                  <a:cubicBezTo>
                    <a:pt x="1084" y="1398"/>
                    <a:pt x="1398" y="1084"/>
                    <a:pt x="1398" y="699"/>
                  </a:cubicBezTo>
                  <a:cubicBezTo>
                    <a:pt x="1398" y="313"/>
                    <a:pt x="1084"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8"/>
            <p:cNvSpPr/>
            <p:nvPr/>
          </p:nvSpPr>
          <p:spPr>
            <a:xfrm>
              <a:off x="2952053" y="2953941"/>
              <a:ext cx="47157" cy="47157"/>
            </a:xfrm>
            <a:custGeom>
              <a:avLst/>
              <a:gdLst/>
              <a:ahLst/>
              <a:cxnLst/>
              <a:rect l="l" t="t" r="r" b="b"/>
              <a:pathLst>
                <a:path w="1399" h="1399" extrusionOk="0">
                  <a:moveTo>
                    <a:pt x="699" y="1"/>
                  </a:moveTo>
                  <a:cubicBezTo>
                    <a:pt x="313" y="1"/>
                    <a:pt x="1" y="313"/>
                    <a:pt x="1" y="699"/>
                  </a:cubicBezTo>
                  <a:cubicBezTo>
                    <a:pt x="1" y="1084"/>
                    <a:pt x="313" y="1398"/>
                    <a:pt x="699" y="1398"/>
                  </a:cubicBezTo>
                  <a:cubicBezTo>
                    <a:pt x="1085" y="1398"/>
                    <a:pt x="1399" y="1084"/>
                    <a:pt x="1399" y="699"/>
                  </a:cubicBezTo>
                  <a:cubicBezTo>
                    <a:pt x="1399" y="313"/>
                    <a:pt x="1085" y="1"/>
                    <a:pt x="6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8"/>
            <p:cNvSpPr/>
            <p:nvPr/>
          </p:nvSpPr>
          <p:spPr>
            <a:xfrm>
              <a:off x="2753040" y="3083177"/>
              <a:ext cx="50123" cy="69539"/>
            </a:xfrm>
            <a:custGeom>
              <a:avLst/>
              <a:gdLst/>
              <a:ahLst/>
              <a:cxnLst/>
              <a:rect l="l" t="t" r="r" b="b"/>
              <a:pathLst>
                <a:path w="1487" h="2063" extrusionOk="0">
                  <a:moveTo>
                    <a:pt x="1485" y="1"/>
                  </a:moveTo>
                  <a:lnTo>
                    <a:pt x="1485" y="1"/>
                  </a:lnTo>
                  <a:lnTo>
                    <a:pt x="1485" y="1"/>
                  </a:lnTo>
                  <a:cubicBezTo>
                    <a:pt x="1485" y="1"/>
                    <a:pt x="1486" y="1"/>
                    <a:pt x="1486" y="1"/>
                  </a:cubicBezTo>
                  <a:close/>
                  <a:moveTo>
                    <a:pt x="1485" y="1"/>
                  </a:moveTo>
                  <a:lnTo>
                    <a:pt x="1485" y="1"/>
                  </a:lnTo>
                  <a:cubicBezTo>
                    <a:pt x="203" y="207"/>
                    <a:pt x="23" y="1352"/>
                    <a:pt x="3" y="1841"/>
                  </a:cubicBezTo>
                  <a:cubicBezTo>
                    <a:pt x="0" y="1962"/>
                    <a:pt x="94" y="2062"/>
                    <a:pt x="217" y="2062"/>
                  </a:cubicBezTo>
                  <a:lnTo>
                    <a:pt x="1485" y="2062"/>
                  </a:lnTo>
                  <a:lnTo>
                    <a:pt x="14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8"/>
            <p:cNvSpPr/>
            <p:nvPr/>
          </p:nvSpPr>
          <p:spPr>
            <a:xfrm>
              <a:off x="2952053" y="3083177"/>
              <a:ext cx="50123" cy="69539"/>
            </a:xfrm>
            <a:custGeom>
              <a:avLst/>
              <a:gdLst/>
              <a:ahLst/>
              <a:cxnLst/>
              <a:rect l="l" t="t" r="r" b="b"/>
              <a:pathLst>
                <a:path w="1487" h="2063" extrusionOk="0">
                  <a:moveTo>
                    <a:pt x="1" y="1"/>
                  </a:moveTo>
                  <a:lnTo>
                    <a:pt x="1" y="2062"/>
                  </a:lnTo>
                  <a:lnTo>
                    <a:pt x="1270" y="2062"/>
                  </a:lnTo>
                  <a:cubicBezTo>
                    <a:pt x="1391" y="2062"/>
                    <a:pt x="1487" y="1962"/>
                    <a:pt x="1482" y="1841"/>
                  </a:cubicBezTo>
                  <a:cubicBezTo>
                    <a:pt x="1464" y="1352"/>
                    <a:pt x="1282" y="2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8"/>
            <p:cNvSpPr/>
            <p:nvPr/>
          </p:nvSpPr>
          <p:spPr>
            <a:xfrm>
              <a:off x="2775692" y="3050783"/>
              <a:ext cx="203728" cy="101931"/>
            </a:xfrm>
            <a:custGeom>
              <a:avLst/>
              <a:gdLst/>
              <a:ahLst/>
              <a:cxnLst/>
              <a:rect l="l" t="t" r="r" b="b"/>
              <a:pathLst>
                <a:path w="6044" h="3024" extrusionOk="0">
                  <a:moveTo>
                    <a:pt x="3022" y="1"/>
                  </a:moveTo>
                  <a:cubicBezTo>
                    <a:pt x="1354" y="1"/>
                    <a:pt x="1" y="1354"/>
                    <a:pt x="1" y="3023"/>
                  </a:cubicBezTo>
                  <a:lnTo>
                    <a:pt x="6043" y="3023"/>
                  </a:lnTo>
                  <a:cubicBezTo>
                    <a:pt x="6043" y="1354"/>
                    <a:pt x="4690" y="1"/>
                    <a:pt x="3022"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8"/>
            <p:cNvSpPr/>
            <p:nvPr/>
          </p:nvSpPr>
          <p:spPr>
            <a:xfrm>
              <a:off x="2835423" y="3091705"/>
              <a:ext cx="84370" cy="61011"/>
            </a:xfrm>
            <a:custGeom>
              <a:avLst/>
              <a:gdLst/>
              <a:ahLst/>
              <a:cxnLst/>
              <a:rect l="l" t="t" r="r" b="b"/>
              <a:pathLst>
                <a:path w="2503" h="1810" extrusionOk="0">
                  <a:moveTo>
                    <a:pt x="0" y="0"/>
                  </a:moveTo>
                  <a:lnTo>
                    <a:pt x="450" y="1809"/>
                  </a:lnTo>
                  <a:lnTo>
                    <a:pt x="2051" y="1809"/>
                  </a:lnTo>
                  <a:lnTo>
                    <a:pt x="25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8"/>
            <p:cNvSpPr/>
            <p:nvPr/>
          </p:nvSpPr>
          <p:spPr>
            <a:xfrm>
              <a:off x="2865491" y="3082031"/>
              <a:ext cx="24168" cy="70685"/>
            </a:xfrm>
            <a:custGeom>
              <a:avLst/>
              <a:gdLst/>
              <a:ahLst/>
              <a:cxnLst/>
              <a:rect l="l" t="t" r="r" b="b"/>
              <a:pathLst>
                <a:path w="717" h="2097" extrusionOk="0">
                  <a:moveTo>
                    <a:pt x="134" y="0"/>
                  </a:moveTo>
                  <a:lnTo>
                    <a:pt x="1" y="2096"/>
                  </a:lnTo>
                  <a:lnTo>
                    <a:pt x="717" y="2096"/>
                  </a:ln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8"/>
            <p:cNvSpPr/>
            <p:nvPr/>
          </p:nvSpPr>
          <p:spPr>
            <a:xfrm>
              <a:off x="2818030" y="3066929"/>
              <a:ext cx="59561" cy="43618"/>
            </a:xfrm>
            <a:custGeom>
              <a:avLst/>
              <a:gdLst/>
              <a:ahLst/>
              <a:cxnLst/>
              <a:rect l="l" t="t" r="r" b="b"/>
              <a:pathLst>
                <a:path w="1767" h="1294" extrusionOk="0">
                  <a:moveTo>
                    <a:pt x="279" y="0"/>
                  </a:moveTo>
                  <a:lnTo>
                    <a:pt x="26" y="1087"/>
                  </a:lnTo>
                  <a:cubicBezTo>
                    <a:pt x="1" y="1196"/>
                    <a:pt x="86" y="1293"/>
                    <a:pt x="189" y="1293"/>
                  </a:cubicBezTo>
                  <a:cubicBezTo>
                    <a:pt x="208" y="1293"/>
                    <a:pt x="228" y="1290"/>
                    <a:pt x="247" y="1283"/>
                  </a:cubicBezTo>
                  <a:lnTo>
                    <a:pt x="1766" y="732"/>
                  </a:lnTo>
                  <a:lnTo>
                    <a:pt x="2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8"/>
            <p:cNvSpPr/>
            <p:nvPr/>
          </p:nvSpPr>
          <p:spPr>
            <a:xfrm>
              <a:off x="2877592" y="3066929"/>
              <a:ext cx="59527" cy="43618"/>
            </a:xfrm>
            <a:custGeom>
              <a:avLst/>
              <a:gdLst/>
              <a:ahLst/>
              <a:cxnLst/>
              <a:rect l="l" t="t" r="r" b="b"/>
              <a:pathLst>
                <a:path w="1766" h="1294" extrusionOk="0">
                  <a:moveTo>
                    <a:pt x="1488" y="0"/>
                  </a:moveTo>
                  <a:lnTo>
                    <a:pt x="1" y="732"/>
                  </a:lnTo>
                  <a:lnTo>
                    <a:pt x="1519" y="1283"/>
                  </a:lnTo>
                  <a:cubicBezTo>
                    <a:pt x="1539" y="1290"/>
                    <a:pt x="1559" y="1293"/>
                    <a:pt x="1578" y="1293"/>
                  </a:cubicBezTo>
                  <a:cubicBezTo>
                    <a:pt x="1681" y="1293"/>
                    <a:pt x="1766" y="1196"/>
                    <a:pt x="1741" y="1087"/>
                  </a:cubicBezTo>
                  <a:lnTo>
                    <a:pt x="14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8"/>
            <p:cNvSpPr/>
            <p:nvPr/>
          </p:nvSpPr>
          <p:spPr>
            <a:xfrm>
              <a:off x="2779535" y="2865256"/>
              <a:ext cx="196110" cy="226380"/>
            </a:xfrm>
            <a:custGeom>
              <a:avLst/>
              <a:gdLst/>
              <a:ahLst/>
              <a:cxnLst/>
              <a:rect l="l" t="t" r="r" b="b"/>
              <a:pathLst>
                <a:path w="5818" h="6716" extrusionOk="0">
                  <a:moveTo>
                    <a:pt x="2908" y="1"/>
                  </a:moveTo>
                  <a:cubicBezTo>
                    <a:pt x="1301" y="1"/>
                    <a:pt x="1" y="1303"/>
                    <a:pt x="1" y="2908"/>
                  </a:cubicBezTo>
                  <a:lnTo>
                    <a:pt x="1" y="3808"/>
                  </a:lnTo>
                  <a:cubicBezTo>
                    <a:pt x="1" y="5415"/>
                    <a:pt x="1303" y="6715"/>
                    <a:pt x="2908" y="6715"/>
                  </a:cubicBezTo>
                  <a:cubicBezTo>
                    <a:pt x="4515" y="6715"/>
                    <a:pt x="5816" y="5413"/>
                    <a:pt x="5816" y="3808"/>
                  </a:cubicBezTo>
                  <a:lnTo>
                    <a:pt x="5816" y="2908"/>
                  </a:lnTo>
                  <a:cubicBezTo>
                    <a:pt x="5817" y="1303"/>
                    <a:pt x="4515" y="1"/>
                    <a:pt x="2908"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8"/>
            <p:cNvSpPr/>
            <p:nvPr/>
          </p:nvSpPr>
          <p:spPr>
            <a:xfrm>
              <a:off x="280629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20" y="716"/>
                    <a:pt x="281" y="655"/>
                    <a:pt x="281" y="576"/>
                  </a:cubicBezTo>
                  <a:lnTo>
                    <a:pt x="281" y="141"/>
                  </a:lnTo>
                  <a:cubicBezTo>
                    <a:pt x="281"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8"/>
            <p:cNvSpPr/>
            <p:nvPr/>
          </p:nvSpPr>
          <p:spPr>
            <a:xfrm>
              <a:off x="2939379" y="2963076"/>
              <a:ext cx="9506" cy="24168"/>
            </a:xfrm>
            <a:custGeom>
              <a:avLst/>
              <a:gdLst/>
              <a:ahLst/>
              <a:cxnLst/>
              <a:rect l="l" t="t" r="r" b="b"/>
              <a:pathLst>
                <a:path w="282" h="717" extrusionOk="0">
                  <a:moveTo>
                    <a:pt x="141" y="0"/>
                  </a:moveTo>
                  <a:cubicBezTo>
                    <a:pt x="65" y="0"/>
                    <a:pt x="0" y="64"/>
                    <a:pt x="0" y="141"/>
                  </a:cubicBezTo>
                  <a:lnTo>
                    <a:pt x="0" y="576"/>
                  </a:lnTo>
                  <a:cubicBezTo>
                    <a:pt x="0" y="652"/>
                    <a:pt x="65" y="716"/>
                    <a:pt x="141" y="716"/>
                  </a:cubicBezTo>
                  <a:cubicBezTo>
                    <a:pt x="219" y="716"/>
                    <a:pt x="281" y="655"/>
                    <a:pt x="281" y="576"/>
                  </a:cubicBezTo>
                  <a:lnTo>
                    <a:pt x="281" y="141"/>
                  </a:lnTo>
                  <a:cubicBezTo>
                    <a:pt x="281" y="64"/>
                    <a:pt x="219"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8"/>
            <p:cNvSpPr/>
            <p:nvPr/>
          </p:nvSpPr>
          <p:spPr>
            <a:xfrm>
              <a:off x="2796456" y="2998031"/>
              <a:ext cx="29224" cy="9472"/>
            </a:xfrm>
            <a:custGeom>
              <a:avLst/>
              <a:gdLst/>
              <a:ahLst/>
              <a:cxnLst/>
              <a:rect l="l" t="t" r="r" b="b"/>
              <a:pathLst>
                <a:path w="867" h="281" extrusionOk="0">
                  <a:moveTo>
                    <a:pt x="141" y="1"/>
                  </a:moveTo>
                  <a:cubicBezTo>
                    <a:pt x="65" y="1"/>
                    <a:pt x="1" y="63"/>
                    <a:pt x="1" y="141"/>
                  </a:cubicBezTo>
                  <a:cubicBezTo>
                    <a:pt x="1" y="217"/>
                    <a:pt x="65" y="280"/>
                    <a:pt x="141" y="280"/>
                  </a:cubicBezTo>
                  <a:lnTo>
                    <a:pt x="726" y="280"/>
                  </a:lnTo>
                  <a:cubicBezTo>
                    <a:pt x="802" y="280"/>
                    <a:pt x="866" y="217"/>
                    <a:pt x="866" y="141"/>
                  </a:cubicBezTo>
                  <a:cubicBezTo>
                    <a:pt x="866" y="63"/>
                    <a:pt x="804" y="1"/>
                    <a:pt x="7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8"/>
            <p:cNvSpPr/>
            <p:nvPr/>
          </p:nvSpPr>
          <p:spPr>
            <a:xfrm>
              <a:off x="2929502" y="2998031"/>
              <a:ext cx="29191" cy="9472"/>
            </a:xfrm>
            <a:custGeom>
              <a:avLst/>
              <a:gdLst/>
              <a:ahLst/>
              <a:cxnLst/>
              <a:rect l="l" t="t" r="r" b="b"/>
              <a:pathLst>
                <a:path w="866" h="281" extrusionOk="0">
                  <a:moveTo>
                    <a:pt x="141" y="1"/>
                  </a:moveTo>
                  <a:cubicBezTo>
                    <a:pt x="65" y="1"/>
                    <a:pt x="0" y="63"/>
                    <a:pt x="0" y="141"/>
                  </a:cubicBezTo>
                  <a:cubicBezTo>
                    <a:pt x="0" y="217"/>
                    <a:pt x="65" y="280"/>
                    <a:pt x="141" y="280"/>
                  </a:cubicBezTo>
                  <a:lnTo>
                    <a:pt x="725" y="280"/>
                  </a:lnTo>
                  <a:cubicBezTo>
                    <a:pt x="805" y="280"/>
                    <a:pt x="866" y="217"/>
                    <a:pt x="866" y="141"/>
                  </a:cubicBezTo>
                  <a:cubicBezTo>
                    <a:pt x="866" y="63"/>
                    <a:pt x="8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8"/>
            <p:cNvSpPr/>
            <p:nvPr/>
          </p:nvSpPr>
          <p:spPr>
            <a:xfrm>
              <a:off x="2860704" y="2992402"/>
              <a:ext cx="33741" cy="15303"/>
            </a:xfrm>
            <a:custGeom>
              <a:avLst/>
              <a:gdLst/>
              <a:ahLst/>
              <a:cxnLst/>
              <a:rect l="l" t="t" r="r" b="b"/>
              <a:pathLst>
                <a:path w="1001" h="454" extrusionOk="0">
                  <a:moveTo>
                    <a:pt x="161" y="1"/>
                  </a:moveTo>
                  <a:cubicBezTo>
                    <a:pt x="132" y="1"/>
                    <a:pt x="103" y="10"/>
                    <a:pt x="79" y="28"/>
                  </a:cubicBezTo>
                  <a:cubicBezTo>
                    <a:pt x="14" y="76"/>
                    <a:pt x="1" y="163"/>
                    <a:pt x="49" y="226"/>
                  </a:cubicBezTo>
                  <a:cubicBezTo>
                    <a:pt x="152" y="368"/>
                    <a:pt x="322" y="453"/>
                    <a:pt x="500" y="453"/>
                  </a:cubicBezTo>
                  <a:cubicBezTo>
                    <a:pt x="678" y="453"/>
                    <a:pt x="848" y="369"/>
                    <a:pt x="956" y="226"/>
                  </a:cubicBezTo>
                  <a:cubicBezTo>
                    <a:pt x="1001" y="163"/>
                    <a:pt x="987" y="76"/>
                    <a:pt x="926" y="28"/>
                  </a:cubicBezTo>
                  <a:cubicBezTo>
                    <a:pt x="902" y="11"/>
                    <a:pt x="873" y="2"/>
                    <a:pt x="844" y="2"/>
                  </a:cubicBezTo>
                  <a:cubicBezTo>
                    <a:pt x="801" y="2"/>
                    <a:pt x="758" y="22"/>
                    <a:pt x="730" y="58"/>
                  </a:cubicBezTo>
                  <a:cubicBezTo>
                    <a:pt x="676" y="133"/>
                    <a:pt x="591" y="175"/>
                    <a:pt x="502" y="175"/>
                  </a:cubicBezTo>
                  <a:cubicBezTo>
                    <a:pt x="412" y="175"/>
                    <a:pt x="328" y="132"/>
                    <a:pt x="274" y="58"/>
                  </a:cubicBezTo>
                  <a:cubicBezTo>
                    <a:pt x="247"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8"/>
            <p:cNvSpPr/>
            <p:nvPr/>
          </p:nvSpPr>
          <p:spPr>
            <a:xfrm>
              <a:off x="2823018" y="2830200"/>
              <a:ext cx="109179" cy="46516"/>
            </a:xfrm>
            <a:custGeom>
              <a:avLst/>
              <a:gdLst/>
              <a:ahLst/>
              <a:cxnLst/>
              <a:rect l="l" t="t" r="r" b="b"/>
              <a:pathLst>
                <a:path w="3239" h="1380" extrusionOk="0">
                  <a:moveTo>
                    <a:pt x="259" y="0"/>
                  </a:moveTo>
                  <a:cubicBezTo>
                    <a:pt x="116" y="0"/>
                    <a:pt x="1" y="115"/>
                    <a:pt x="1" y="259"/>
                  </a:cubicBezTo>
                  <a:lnTo>
                    <a:pt x="1" y="1380"/>
                  </a:lnTo>
                  <a:lnTo>
                    <a:pt x="3238" y="1380"/>
                  </a:lnTo>
                  <a:lnTo>
                    <a:pt x="3238" y="259"/>
                  </a:lnTo>
                  <a:cubicBezTo>
                    <a:pt x="3238" y="115"/>
                    <a:pt x="3122" y="0"/>
                    <a:pt x="29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8"/>
            <p:cNvSpPr/>
            <p:nvPr/>
          </p:nvSpPr>
          <p:spPr>
            <a:xfrm>
              <a:off x="2823018" y="2860908"/>
              <a:ext cx="109179" cy="15809"/>
            </a:xfrm>
            <a:custGeom>
              <a:avLst/>
              <a:gdLst/>
              <a:ahLst/>
              <a:cxnLst/>
              <a:rect l="l" t="t" r="r" b="b"/>
              <a:pathLst>
                <a:path w="3239" h="469" extrusionOk="0">
                  <a:moveTo>
                    <a:pt x="1" y="1"/>
                  </a:moveTo>
                  <a:lnTo>
                    <a:pt x="1" y="469"/>
                  </a:lnTo>
                  <a:lnTo>
                    <a:pt x="3238" y="469"/>
                  </a:lnTo>
                  <a:lnTo>
                    <a:pt x="3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8"/>
            <p:cNvSpPr/>
            <p:nvPr/>
          </p:nvSpPr>
          <p:spPr>
            <a:xfrm>
              <a:off x="2806434" y="2876683"/>
              <a:ext cx="142380" cy="14595"/>
            </a:xfrm>
            <a:custGeom>
              <a:avLst/>
              <a:gdLst/>
              <a:ahLst/>
              <a:cxnLst/>
              <a:rect l="l" t="t" r="r" b="b"/>
              <a:pathLst>
                <a:path w="4224" h="433" extrusionOk="0">
                  <a:moveTo>
                    <a:pt x="99" y="1"/>
                  </a:moveTo>
                  <a:cubicBezTo>
                    <a:pt x="46" y="1"/>
                    <a:pt x="1" y="46"/>
                    <a:pt x="1" y="101"/>
                  </a:cubicBezTo>
                  <a:lnTo>
                    <a:pt x="1" y="334"/>
                  </a:lnTo>
                  <a:cubicBezTo>
                    <a:pt x="1" y="388"/>
                    <a:pt x="46" y="433"/>
                    <a:pt x="99" y="433"/>
                  </a:cubicBezTo>
                  <a:lnTo>
                    <a:pt x="4125" y="433"/>
                  </a:lnTo>
                  <a:cubicBezTo>
                    <a:pt x="4179" y="433"/>
                    <a:pt x="4224" y="388"/>
                    <a:pt x="4224" y="333"/>
                  </a:cubicBezTo>
                  <a:lnTo>
                    <a:pt x="4224" y="101"/>
                  </a:lnTo>
                  <a:cubicBezTo>
                    <a:pt x="4224" y="46"/>
                    <a:pt x="4179" y="1"/>
                    <a:pt x="4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8"/>
            <p:cNvSpPr/>
            <p:nvPr/>
          </p:nvSpPr>
          <p:spPr>
            <a:xfrm>
              <a:off x="2936648" y="2975143"/>
              <a:ext cx="36101" cy="156942"/>
            </a:xfrm>
            <a:custGeom>
              <a:avLst/>
              <a:gdLst/>
              <a:ahLst/>
              <a:cxnLst/>
              <a:rect l="l" t="t" r="r" b="b"/>
              <a:pathLst>
                <a:path w="1071" h="4656" extrusionOk="0">
                  <a:moveTo>
                    <a:pt x="693" y="1"/>
                  </a:moveTo>
                  <a:cubicBezTo>
                    <a:pt x="693" y="74"/>
                    <a:pt x="696" y="177"/>
                    <a:pt x="699" y="306"/>
                  </a:cubicBezTo>
                  <a:cubicBezTo>
                    <a:pt x="723" y="1242"/>
                    <a:pt x="787" y="3731"/>
                    <a:pt x="1" y="4448"/>
                  </a:cubicBezTo>
                  <a:lnTo>
                    <a:pt x="189" y="4656"/>
                  </a:lnTo>
                  <a:cubicBezTo>
                    <a:pt x="1071" y="3852"/>
                    <a:pt x="1007" y="1361"/>
                    <a:pt x="978" y="298"/>
                  </a:cubicBezTo>
                  <a:cubicBezTo>
                    <a:pt x="975" y="171"/>
                    <a:pt x="974" y="70"/>
                    <a:pt x="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8"/>
            <p:cNvSpPr/>
            <p:nvPr/>
          </p:nvSpPr>
          <p:spPr>
            <a:xfrm>
              <a:off x="2922828" y="3123862"/>
              <a:ext cx="35056" cy="9506"/>
            </a:xfrm>
            <a:custGeom>
              <a:avLst/>
              <a:gdLst/>
              <a:ahLst/>
              <a:cxnLst/>
              <a:rect l="l" t="t" r="r" b="b"/>
              <a:pathLst>
                <a:path w="1040" h="282" extrusionOk="0">
                  <a:moveTo>
                    <a:pt x="140" y="0"/>
                  </a:moveTo>
                  <a:cubicBezTo>
                    <a:pt x="64" y="0"/>
                    <a:pt x="1" y="64"/>
                    <a:pt x="1" y="141"/>
                  </a:cubicBezTo>
                  <a:cubicBezTo>
                    <a:pt x="1" y="217"/>
                    <a:pt x="64" y="281"/>
                    <a:pt x="140" y="281"/>
                  </a:cubicBezTo>
                  <a:lnTo>
                    <a:pt x="899" y="281"/>
                  </a:lnTo>
                  <a:cubicBezTo>
                    <a:pt x="976" y="281"/>
                    <a:pt x="1040" y="217"/>
                    <a:pt x="1040" y="141"/>
                  </a:cubicBezTo>
                  <a:cubicBezTo>
                    <a:pt x="1040" y="64"/>
                    <a:pt x="976" y="0"/>
                    <a:pt x="8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8"/>
            <p:cNvSpPr/>
            <p:nvPr/>
          </p:nvSpPr>
          <p:spPr>
            <a:xfrm>
              <a:off x="2918716" y="2949761"/>
              <a:ext cx="50831" cy="50831"/>
            </a:xfrm>
            <a:custGeom>
              <a:avLst/>
              <a:gdLst/>
              <a:ahLst/>
              <a:cxnLst/>
              <a:rect l="l" t="t" r="r" b="b"/>
              <a:pathLst>
                <a:path w="1508" h="1508" extrusionOk="0">
                  <a:moveTo>
                    <a:pt x="754" y="281"/>
                  </a:moveTo>
                  <a:cubicBezTo>
                    <a:pt x="1014" y="281"/>
                    <a:pt x="1228" y="494"/>
                    <a:pt x="1228" y="754"/>
                  </a:cubicBezTo>
                  <a:cubicBezTo>
                    <a:pt x="1228" y="1015"/>
                    <a:pt x="1014" y="1226"/>
                    <a:pt x="754" y="1226"/>
                  </a:cubicBezTo>
                  <a:cubicBezTo>
                    <a:pt x="492" y="1226"/>
                    <a:pt x="281" y="1014"/>
                    <a:pt x="281" y="754"/>
                  </a:cubicBezTo>
                  <a:cubicBezTo>
                    <a:pt x="281" y="492"/>
                    <a:pt x="495" y="281"/>
                    <a:pt x="754" y="281"/>
                  </a:cubicBezTo>
                  <a:close/>
                  <a:moveTo>
                    <a:pt x="754" y="0"/>
                  </a:moveTo>
                  <a:cubicBezTo>
                    <a:pt x="340" y="0"/>
                    <a:pt x="0" y="340"/>
                    <a:pt x="0" y="754"/>
                  </a:cubicBezTo>
                  <a:cubicBezTo>
                    <a:pt x="0" y="1169"/>
                    <a:pt x="340" y="1507"/>
                    <a:pt x="754" y="1507"/>
                  </a:cubicBezTo>
                  <a:cubicBezTo>
                    <a:pt x="1169" y="1507"/>
                    <a:pt x="1507" y="1169"/>
                    <a:pt x="1507" y="754"/>
                  </a:cubicBezTo>
                  <a:cubicBezTo>
                    <a:pt x="1507" y="340"/>
                    <a:pt x="1169"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8"/>
            <p:cNvSpPr/>
            <p:nvPr/>
          </p:nvSpPr>
          <p:spPr>
            <a:xfrm>
              <a:off x="2777007" y="2908334"/>
              <a:ext cx="39606" cy="30236"/>
            </a:xfrm>
            <a:custGeom>
              <a:avLst/>
              <a:gdLst/>
              <a:ahLst/>
              <a:cxnLst/>
              <a:rect l="l" t="t" r="r" b="b"/>
              <a:pathLst>
                <a:path w="1175" h="897" extrusionOk="0">
                  <a:moveTo>
                    <a:pt x="194" y="1"/>
                  </a:moveTo>
                  <a:cubicBezTo>
                    <a:pt x="87" y="1"/>
                    <a:pt x="1" y="86"/>
                    <a:pt x="1" y="193"/>
                  </a:cubicBezTo>
                  <a:lnTo>
                    <a:pt x="1" y="703"/>
                  </a:lnTo>
                  <a:cubicBezTo>
                    <a:pt x="1" y="809"/>
                    <a:pt x="87" y="896"/>
                    <a:pt x="194"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8"/>
            <p:cNvSpPr/>
            <p:nvPr/>
          </p:nvSpPr>
          <p:spPr>
            <a:xfrm>
              <a:off x="2938570" y="2908334"/>
              <a:ext cx="39573" cy="30236"/>
            </a:xfrm>
            <a:custGeom>
              <a:avLst/>
              <a:gdLst/>
              <a:ahLst/>
              <a:cxnLst/>
              <a:rect l="l" t="t" r="r" b="b"/>
              <a:pathLst>
                <a:path w="1174" h="897" extrusionOk="0">
                  <a:moveTo>
                    <a:pt x="193" y="1"/>
                  </a:moveTo>
                  <a:cubicBezTo>
                    <a:pt x="87" y="1"/>
                    <a:pt x="0" y="86"/>
                    <a:pt x="0" y="193"/>
                  </a:cubicBezTo>
                  <a:lnTo>
                    <a:pt x="0" y="703"/>
                  </a:lnTo>
                  <a:cubicBezTo>
                    <a:pt x="0" y="809"/>
                    <a:pt x="87" y="896"/>
                    <a:pt x="193" y="896"/>
                  </a:cubicBezTo>
                  <a:lnTo>
                    <a:pt x="981" y="896"/>
                  </a:lnTo>
                  <a:cubicBezTo>
                    <a:pt x="1089" y="896"/>
                    <a:pt x="1174" y="809"/>
                    <a:pt x="1174" y="703"/>
                  </a:cubicBezTo>
                  <a:lnTo>
                    <a:pt x="1174" y="193"/>
                  </a:lnTo>
                  <a:cubicBezTo>
                    <a:pt x="1174" y="86"/>
                    <a:pt x="1089" y="1"/>
                    <a:pt x="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48"/>
          <p:cNvGrpSpPr/>
          <p:nvPr/>
        </p:nvGrpSpPr>
        <p:grpSpPr>
          <a:xfrm>
            <a:off x="2057271" y="2830200"/>
            <a:ext cx="308901" cy="322516"/>
            <a:chOff x="2057271" y="2830200"/>
            <a:chExt cx="308901" cy="322516"/>
          </a:xfrm>
        </p:grpSpPr>
        <p:sp>
          <p:nvSpPr>
            <p:cNvPr id="2583" name="Google Shape;2583;p48"/>
            <p:cNvSpPr/>
            <p:nvPr/>
          </p:nvSpPr>
          <p:spPr>
            <a:xfrm>
              <a:off x="2057271" y="2981649"/>
              <a:ext cx="20831" cy="23427"/>
            </a:xfrm>
            <a:custGeom>
              <a:avLst/>
              <a:gdLst/>
              <a:ahLst/>
              <a:cxnLst/>
              <a:rect l="l" t="t" r="r" b="b"/>
              <a:pathLst>
                <a:path w="618" h="695" extrusionOk="0">
                  <a:moveTo>
                    <a:pt x="463" y="1"/>
                  </a:moveTo>
                  <a:cubicBezTo>
                    <a:pt x="453" y="1"/>
                    <a:pt x="444" y="2"/>
                    <a:pt x="434" y="4"/>
                  </a:cubicBezTo>
                  <a:cubicBezTo>
                    <a:pt x="171" y="59"/>
                    <a:pt x="0" y="318"/>
                    <a:pt x="57" y="582"/>
                  </a:cubicBezTo>
                  <a:cubicBezTo>
                    <a:pt x="70" y="649"/>
                    <a:pt x="127" y="694"/>
                    <a:pt x="193" y="694"/>
                  </a:cubicBezTo>
                  <a:cubicBezTo>
                    <a:pt x="202" y="694"/>
                    <a:pt x="212" y="694"/>
                    <a:pt x="223" y="691"/>
                  </a:cubicBezTo>
                  <a:cubicBezTo>
                    <a:pt x="299" y="675"/>
                    <a:pt x="348" y="602"/>
                    <a:pt x="330" y="525"/>
                  </a:cubicBezTo>
                  <a:cubicBezTo>
                    <a:pt x="307" y="413"/>
                    <a:pt x="380" y="303"/>
                    <a:pt x="492" y="279"/>
                  </a:cubicBezTo>
                  <a:cubicBezTo>
                    <a:pt x="568" y="262"/>
                    <a:pt x="617" y="189"/>
                    <a:pt x="600" y="113"/>
                  </a:cubicBezTo>
                  <a:cubicBezTo>
                    <a:pt x="585" y="46"/>
                    <a:pt x="528"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8"/>
            <p:cNvSpPr/>
            <p:nvPr/>
          </p:nvSpPr>
          <p:spPr>
            <a:xfrm>
              <a:off x="2345475" y="2981615"/>
              <a:ext cx="20696" cy="23460"/>
            </a:xfrm>
            <a:custGeom>
              <a:avLst/>
              <a:gdLst/>
              <a:ahLst/>
              <a:cxnLst/>
              <a:rect l="l" t="t" r="r" b="b"/>
              <a:pathLst>
                <a:path w="614" h="696" extrusionOk="0">
                  <a:moveTo>
                    <a:pt x="154" y="0"/>
                  </a:moveTo>
                  <a:cubicBezTo>
                    <a:pt x="88" y="0"/>
                    <a:pt x="31" y="44"/>
                    <a:pt x="16" y="112"/>
                  </a:cubicBezTo>
                  <a:cubicBezTo>
                    <a:pt x="1" y="189"/>
                    <a:pt x="49" y="262"/>
                    <a:pt x="125" y="278"/>
                  </a:cubicBezTo>
                  <a:cubicBezTo>
                    <a:pt x="237" y="302"/>
                    <a:pt x="310" y="413"/>
                    <a:pt x="285" y="525"/>
                  </a:cubicBezTo>
                  <a:cubicBezTo>
                    <a:pt x="270" y="601"/>
                    <a:pt x="318" y="674"/>
                    <a:pt x="394" y="691"/>
                  </a:cubicBezTo>
                  <a:cubicBezTo>
                    <a:pt x="404" y="692"/>
                    <a:pt x="415" y="695"/>
                    <a:pt x="424" y="695"/>
                  </a:cubicBezTo>
                  <a:cubicBezTo>
                    <a:pt x="490" y="695"/>
                    <a:pt x="546" y="650"/>
                    <a:pt x="560" y="580"/>
                  </a:cubicBezTo>
                  <a:cubicBezTo>
                    <a:pt x="614" y="317"/>
                    <a:pt x="446" y="60"/>
                    <a:pt x="183" y="3"/>
                  </a:cubicBezTo>
                  <a:cubicBezTo>
                    <a:pt x="173" y="1"/>
                    <a:pt x="164"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8"/>
            <p:cNvSpPr/>
            <p:nvPr/>
          </p:nvSpPr>
          <p:spPr>
            <a:xfrm>
              <a:off x="2087979" y="3083649"/>
              <a:ext cx="49820" cy="68966"/>
            </a:xfrm>
            <a:custGeom>
              <a:avLst/>
              <a:gdLst/>
              <a:ahLst/>
              <a:cxnLst/>
              <a:rect l="l" t="t" r="r" b="b"/>
              <a:pathLst>
                <a:path w="1478" h="2046" extrusionOk="0">
                  <a:moveTo>
                    <a:pt x="1476" y="0"/>
                  </a:moveTo>
                  <a:lnTo>
                    <a:pt x="1476" y="1"/>
                  </a:lnTo>
                  <a:lnTo>
                    <a:pt x="1476" y="1"/>
                  </a:lnTo>
                  <a:cubicBezTo>
                    <a:pt x="1477" y="0"/>
                    <a:pt x="1477" y="0"/>
                    <a:pt x="1478" y="0"/>
                  </a:cubicBezTo>
                  <a:close/>
                  <a:moveTo>
                    <a:pt x="1476" y="1"/>
                  </a:moveTo>
                  <a:lnTo>
                    <a:pt x="1476" y="1"/>
                  </a:lnTo>
                  <a:cubicBezTo>
                    <a:pt x="203" y="204"/>
                    <a:pt x="23" y="1341"/>
                    <a:pt x="5" y="1827"/>
                  </a:cubicBezTo>
                  <a:cubicBezTo>
                    <a:pt x="1" y="1947"/>
                    <a:pt x="97" y="2045"/>
                    <a:pt x="216" y="2045"/>
                  </a:cubicBezTo>
                  <a:lnTo>
                    <a:pt x="1476" y="2045"/>
                  </a:lnTo>
                  <a:lnTo>
                    <a:pt x="147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8"/>
            <p:cNvSpPr/>
            <p:nvPr/>
          </p:nvSpPr>
          <p:spPr>
            <a:xfrm>
              <a:off x="2285711" y="3083649"/>
              <a:ext cx="49820" cy="68966"/>
            </a:xfrm>
            <a:custGeom>
              <a:avLst/>
              <a:gdLst/>
              <a:ahLst/>
              <a:cxnLst/>
              <a:rect l="l" t="t" r="r" b="b"/>
              <a:pathLst>
                <a:path w="1478" h="2046" extrusionOk="0">
                  <a:moveTo>
                    <a:pt x="1" y="0"/>
                  </a:moveTo>
                  <a:cubicBezTo>
                    <a:pt x="1" y="0"/>
                    <a:pt x="2" y="0"/>
                    <a:pt x="2" y="1"/>
                  </a:cubicBezTo>
                  <a:lnTo>
                    <a:pt x="2" y="1"/>
                  </a:lnTo>
                  <a:lnTo>
                    <a:pt x="2" y="0"/>
                  </a:lnTo>
                  <a:close/>
                  <a:moveTo>
                    <a:pt x="2" y="1"/>
                  </a:moveTo>
                  <a:lnTo>
                    <a:pt x="2" y="2045"/>
                  </a:lnTo>
                  <a:lnTo>
                    <a:pt x="1263" y="2045"/>
                  </a:lnTo>
                  <a:cubicBezTo>
                    <a:pt x="1382" y="2045"/>
                    <a:pt x="1478" y="1947"/>
                    <a:pt x="1473" y="1827"/>
                  </a:cubicBezTo>
                  <a:cubicBezTo>
                    <a:pt x="1455" y="1341"/>
                    <a:pt x="1276" y="204"/>
                    <a:pt x="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8"/>
            <p:cNvSpPr/>
            <p:nvPr/>
          </p:nvSpPr>
          <p:spPr>
            <a:xfrm>
              <a:off x="2110563" y="3051491"/>
              <a:ext cx="202346" cy="101224"/>
            </a:xfrm>
            <a:custGeom>
              <a:avLst/>
              <a:gdLst/>
              <a:ahLst/>
              <a:cxnLst/>
              <a:rect l="l" t="t" r="r" b="b"/>
              <a:pathLst>
                <a:path w="6003" h="3003" extrusionOk="0">
                  <a:moveTo>
                    <a:pt x="3001" y="1"/>
                  </a:moveTo>
                  <a:cubicBezTo>
                    <a:pt x="1345" y="1"/>
                    <a:pt x="1" y="1344"/>
                    <a:pt x="1" y="3002"/>
                  </a:cubicBezTo>
                  <a:lnTo>
                    <a:pt x="6003" y="3002"/>
                  </a:lnTo>
                  <a:cubicBezTo>
                    <a:pt x="6003" y="1344"/>
                    <a:pt x="4659" y="1"/>
                    <a:pt x="3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8"/>
            <p:cNvSpPr/>
            <p:nvPr/>
          </p:nvSpPr>
          <p:spPr>
            <a:xfrm>
              <a:off x="2065934"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6" y="1633"/>
                    <a:pt x="1633" y="1267"/>
                    <a:pt x="1633" y="817"/>
                  </a:cubicBezTo>
                  <a:cubicBezTo>
                    <a:pt x="1633" y="365"/>
                    <a:pt x="1266"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8"/>
            <p:cNvSpPr/>
            <p:nvPr/>
          </p:nvSpPr>
          <p:spPr>
            <a:xfrm>
              <a:off x="2302565" y="2945582"/>
              <a:ext cx="55044" cy="55044"/>
            </a:xfrm>
            <a:custGeom>
              <a:avLst/>
              <a:gdLst/>
              <a:ahLst/>
              <a:cxnLst/>
              <a:rect l="l" t="t" r="r" b="b"/>
              <a:pathLst>
                <a:path w="1633" h="1633" extrusionOk="0">
                  <a:moveTo>
                    <a:pt x="816" y="0"/>
                  </a:moveTo>
                  <a:cubicBezTo>
                    <a:pt x="365" y="0"/>
                    <a:pt x="0" y="365"/>
                    <a:pt x="0" y="817"/>
                  </a:cubicBezTo>
                  <a:cubicBezTo>
                    <a:pt x="0" y="1267"/>
                    <a:pt x="365" y="1633"/>
                    <a:pt x="816" y="1633"/>
                  </a:cubicBezTo>
                  <a:cubicBezTo>
                    <a:pt x="1268" y="1633"/>
                    <a:pt x="1633" y="1267"/>
                    <a:pt x="1633" y="817"/>
                  </a:cubicBezTo>
                  <a:cubicBezTo>
                    <a:pt x="1633" y="365"/>
                    <a:pt x="1268" y="0"/>
                    <a:pt x="81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8"/>
            <p:cNvSpPr/>
            <p:nvPr/>
          </p:nvSpPr>
          <p:spPr>
            <a:xfrm>
              <a:off x="2093372" y="2854739"/>
              <a:ext cx="236728" cy="236728"/>
            </a:xfrm>
            <a:custGeom>
              <a:avLst/>
              <a:gdLst/>
              <a:ahLst/>
              <a:cxnLst/>
              <a:rect l="l" t="t" r="r" b="b"/>
              <a:pathLst>
                <a:path w="7023" h="7023" extrusionOk="0">
                  <a:moveTo>
                    <a:pt x="3511" y="0"/>
                  </a:moveTo>
                  <a:cubicBezTo>
                    <a:pt x="1572" y="0"/>
                    <a:pt x="1" y="1573"/>
                    <a:pt x="1" y="3512"/>
                  </a:cubicBezTo>
                  <a:cubicBezTo>
                    <a:pt x="1" y="5450"/>
                    <a:pt x="1572" y="7023"/>
                    <a:pt x="3511" y="7023"/>
                  </a:cubicBezTo>
                  <a:cubicBezTo>
                    <a:pt x="5450" y="7023"/>
                    <a:pt x="7022" y="5450"/>
                    <a:pt x="7022" y="3512"/>
                  </a:cubicBezTo>
                  <a:cubicBezTo>
                    <a:pt x="7022" y="1573"/>
                    <a:pt x="5450" y="0"/>
                    <a:pt x="3511"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8"/>
            <p:cNvSpPr/>
            <p:nvPr/>
          </p:nvSpPr>
          <p:spPr>
            <a:xfrm>
              <a:off x="2135271" y="2943053"/>
              <a:ext cx="9438" cy="23831"/>
            </a:xfrm>
            <a:custGeom>
              <a:avLst/>
              <a:gdLst/>
              <a:ahLst/>
              <a:cxnLst/>
              <a:rect l="l" t="t" r="r" b="b"/>
              <a:pathLst>
                <a:path w="280" h="707" extrusionOk="0">
                  <a:moveTo>
                    <a:pt x="141" y="1"/>
                  </a:moveTo>
                  <a:cubicBezTo>
                    <a:pt x="63" y="1"/>
                    <a:pt x="0" y="63"/>
                    <a:pt x="0" y="140"/>
                  </a:cubicBezTo>
                  <a:lnTo>
                    <a:pt x="0" y="566"/>
                  </a:lnTo>
                  <a:cubicBezTo>
                    <a:pt x="0" y="643"/>
                    <a:pt x="63" y="706"/>
                    <a:pt x="141" y="706"/>
                  </a:cubicBezTo>
                  <a:cubicBezTo>
                    <a:pt x="218" y="706"/>
                    <a:pt x="280" y="645"/>
                    <a:pt x="280" y="566"/>
                  </a:cubicBezTo>
                  <a:lnTo>
                    <a:pt x="280" y="140"/>
                  </a:lnTo>
                  <a:cubicBezTo>
                    <a:pt x="280" y="63"/>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8"/>
            <p:cNvSpPr/>
            <p:nvPr/>
          </p:nvSpPr>
          <p:spPr>
            <a:xfrm>
              <a:off x="2278834" y="2943053"/>
              <a:ext cx="9438" cy="23831"/>
            </a:xfrm>
            <a:custGeom>
              <a:avLst/>
              <a:gdLst/>
              <a:ahLst/>
              <a:cxnLst/>
              <a:rect l="l" t="t" r="r" b="b"/>
              <a:pathLst>
                <a:path w="280" h="707" extrusionOk="0">
                  <a:moveTo>
                    <a:pt x="139" y="1"/>
                  </a:moveTo>
                  <a:cubicBezTo>
                    <a:pt x="63" y="1"/>
                    <a:pt x="0" y="63"/>
                    <a:pt x="0" y="140"/>
                  </a:cubicBezTo>
                  <a:lnTo>
                    <a:pt x="0" y="566"/>
                  </a:lnTo>
                  <a:cubicBezTo>
                    <a:pt x="0" y="643"/>
                    <a:pt x="63" y="706"/>
                    <a:pt x="139" y="706"/>
                  </a:cubicBezTo>
                  <a:cubicBezTo>
                    <a:pt x="217" y="706"/>
                    <a:pt x="280" y="645"/>
                    <a:pt x="280" y="566"/>
                  </a:cubicBezTo>
                  <a:lnTo>
                    <a:pt x="280" y="140"/>
                  </a:lnTo>
                  <a:cubicBezTo>
                    <a:pt x="280" y="63"/>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8"/>
            <p:cNvSpPr/>
            <p:nvPr/>
          </p:nvSpPr>
          <p:spPr>
            <a:xfrm>
              <a:off x="2125631" y="2977334"/>
              <a:ext cx="28820" cy="9438"/>
            </a:xfrm>
            <a:custGeom>
              <a:avLst/>
              <a:gdLst/>
              <a:ahLst/>
              <a:cxnLst/>
              <a:rect l="l" t="t" r="r" b="b"/>
              <a:pathLst>
                <a:path w="855" h="280" extrusionOk="0">
                  <a:moveTo>
                    <a:pt x="140" y="0"/>
                  </a:moveTo>
                  <a:cubicBezTo>
                    <a:pt x="63" y="0"/>
                    <a:pt x="1" y="63"/>
                    <a:pt x="1" y="139"/>
                  </a:cubicBezTo>
                  <a:cubicBezTo>
                    <a:pt x="1" y="217"/>
                    <a:pt x="63" y="280"/>
                    <a:pt x="140" y="280"/>
                  </a:cubicBezTo>
                  <a:lnTo>
                    <a:pt x="714" y="280"/>
                  </a:lnTo>
                  <a:cubicBezTo>
                    <a:pt x="790" y="280"/>
                    <a:pt x="854" y="217"/>
                    <a:pt x="854" y="139"/>
                  </a:cubicBezTo>
                  <a:cubicBezTo>
                    <a:pt x="854" y="63"/>
                    <a:pt x="790" y="0"/>
                    <a:pt x="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8"/>
            <p:cNvSpPr/>
            <p:nvPr/>
          </p:nvSpPr>
          <p:spPr>
            <a:xfrm>
              <a:off x="2269093" y="2977334"/>
              <a:ext cx="28820" cy="9438"/>
            </a:xfrm>
            <a:custGeom>
              <a:avLst/>
              <a:gdLst/>
              <a:ahLst/>
              <a:cxnLst/>
              <a:rect l="l" t="t" r="r" b="b"/>
              <a:pathLst>
                <a:path w="855" h="280" extrusionOk="0">
                  <a:moveTo>
                    <a:pt x="141" y="0"/>
                  </a:moveTo>
                  <a:cubicBezTo>
                    <a:pt x="65" y="0"/>
                    <a:pt x="1" y="63"/>
                    <a:pt x="1" y="139"/>
                  </a:cubicBezTo>
                  <a:cubicBezTo>
                    <a:pt x="1" y="217"/>
                    <a:pt x="65" y="280"/>
                    <a:pt x="141" y="280"/>
                  </a:cubicBezTo>
                  <a:lnTo>
                    <a:pt x="715" y="280"/>
                  </a:lnTo>
                  <a:cubicBezTo>
                    <a:pt x="791" y="280"/>
                    <a:pt x="854" y="217"/>
                    <a:pt x="854" y="139"/>
                  </a:cubicBezTo>
                  <a:cubicBezTo>
                    <a:pt x="854" y="63"/>
                    <a:pt x="791"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8"/>
            <p:cNvSpPr/>
            <p:nvPr/>
          </p:nvSpPr>
          <p:spPr>
            <a:xfrm>
              <a:off x="2194328" y="2971199"/>
              <a:ext cx="34887" cy="15573"/>
            </a:xfrm>
            <a:custGeom>
              <a:avLst/>
              <a:gdLst/>
              <a:ahLst/>
              <a:cxnLst/>
              <a:rect l="l" t="t" r="r" b="b"/>
              <a:pathLst>
                <a:path w="1035" h="462" extrusionOk="0">
                  <a:moveTo>
                    <a:pt x="160" y="1"/>
                  </a:moveTo>
                  <a:cubicBezTo>
                    <a:pt x="131" y="1"/>
                    <a:pt x="102" y="10"/>
                    <a:pt x="78" y="28"/>
                  </a:cubicBezTo>
                  <a:cubicBezTo>
                    <a:pt x="14" y="75"/>
                    <a:pt x="0" y="163"/>
                    <a:pt x="48" y="224"/>
                  </a:cubicBezTo>
                  <a:cubicBezTo>
                    <a:pt x="156" y="373"/>
                    <a:pt x="332" y="462"/>
                    <a:pt x="516" y="462"/>
                  </a:cubicBezTo>
                  <a:cubicBezTo>
                    <a:pt x="701" y="462"/>
                    <a:pt x="878" y="372"/>
                    <a:pt x="988" y="224"/>
                  </a:cubicBezTo>
                  <a:cubicBezTo>
                    <a:pt x="1035" y="163"/>
                    <a:pt x="1021" y="75"/>
                    <a:pt x="960" y="28"/>
                  </a:cubicBezTo>
                  <a:cubicBezTo>
                    <a:pt x="935" y="10"/>
                    <a:pt x="906" y="2"/>
                    <a:pt x="877" y="2"/>
                  </a:cubicBezTo>
                  <a:cubicBezTo>
                    <a:pt x="834" y="2"/>
                    <a:pt x="791" y="21"/>
                    <a:pt x="763" y="58"/>
                  </a:cubicBezTo>
                  <a:cubicBezTo>
                    <a:pt x="706" y="137"/>
                    <a:pt x="615" y="182"/>
                    <a:pt x="519" y="182"/>
                  </a:cubicBezTo>
                  <a:cubicBezTo>
                    <a:pt x="422" y="182"/>
                    <a:pt x="332" y="137"/>
                    <a:pt x="274" y="58"/>
                  </a:cubicBezTo>
                  <a:cubicBezTo>
                    <a:pt x="246"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8"/>
            <p:cNvSpPr/>
            <p:nvPr/>
          </p:nvSpPr>
          <p:spPr>
            <a:xfrm>
              <a:off x="2191530" y="2830200"/>
              <a:ext cx="40516" cy="84067"/>
            </a:xfrm>
            <a:custGeom>
              <a:avLst/>
              <a:gdLst/>
              <a:ahLst/>
              <a:cxnLst/>
              <a:rect l="l" t="t" r="r" b="b"/>
              <a:pathLst>
                <a:path w="1202" h="2494" extrusionOk="0">
                  <a:moveTo>
                    <a:pt x="599" y="0"/>
                  </a:moveTo>
                  <a:cubicBezTo>
                    <a:pt x="418" y="0"/>
                    <a:pt x="266" y="135"/>
                    <a:pt x="243" y="314"/>
                  </a:cubicBezTo>
                  <a:lnTo>
                    <a:pt x="44" y="1863"/>
                  </a:lnTo>
                  <a:cubicBezTo>
                    <a:pt x="1" y="2199"/>
                    <a:pt x="263" y="2494"/>
                    <a:pt x="602" y="2494"/>
                  </a:cubicBezTo>
                  <a:cubicBezTo>
                    <a:pt x="940" y="2494"/>
                    <a:pt x="1201" y="2198"/>
                    <a:pt x="1158" y="1863"/>
                  </a:cubicBezTo>
                  <a:lnTo>
                    <a:pt x="961" y="314"/>
                  </a:lnTo>
                  <a:cubicBezTo>
                    <a:pt x="934" y="135"/>
                    <a:pt x="781" y="0"/>
                    <a:pt x="5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8"/>
            <p:cNvSpPr/>
            <p:nvPr/>
          </p:nvSpPr>
          <p:spPr>
            <a:xfrm>
              <a:off x="2175923" y="3116884"/>
              <a:ext cx="71595" cy="35831"/>
            </a:xfrm>
            <a:custGeom>
              <a:avLst/>
              <a:gdLst/>
              <a:ahLst/>
              <a:cxnLst/>
              <a:rect l="l" t="t" r="r" b="b"/>
              <a:pathLst>
                <a:path w="2124" h="1063" extrusionOk="0">
                  <a:moveTo>
                    <a:pt x="1062" y="1"/>
                  </a:moveTo>
                  <a:cubicBezTo>
                    <a:pt x="476" y="1"/>
                    <a:pt x="1" y="475"/>
                    <a:pt x="1" y="1062"/>
                  </a:cubicBezTo>
                  <a:lnTo>
                    <a:pt x="2123" y="1062"/>
                  </a:lnTo>
                  <a:cubicBezTo>
                    <a:pt x="2123" y="475"/>
                    <a:pt x="1649" y="1"/>
                    <a:pt x="1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8"/>
            <p:cNvSpPr/>
            <p:nvPr/>
          </p:nvSpPr>
          <p:spPr>
            <a:xfrm>
              <a:off x="2331284" y="2990716"/>
              <a:ext cx="33640" cy="23663"/>
            </a:xfrm>
            <a:custGeom>
              <a:avLst/>
              <a:gdLst/>
              <a:ahLst/>
              <a:cxnLst/>
              <a:rect l="l" t="t" r="r" b="b"/>
              <a:pathLst>
                <a:path w="998" h="702" extrusionOk="0">
                  <a:moveTo>
                    <a:pt x="164" y="1"/>
                  </a:moveTo>
                  <a:cubicBezTo>
                    <a:pt x="98" y="1"/>
                    <a:pt x="41" y="45"/>
                    <a:pt x="26" y="113"/>
                  </a:cubicBezTo>
                  <a:cubicBezTo>
                    <a:pt x="0" y="240"/>
                    <a:pt x="24" y="370"/>
                    <a:pt x="96" y="479"/>
                  </a:cubicBezTo>
                  <a:cubicBezTo>
                    <a:pt x="166" y="590"/>
                    <a:pt x="277" y="664"/>
                    <a:pt x="404" y="690"/>
                  </a:cubicBezTo>
                  <a:cubicBezTo>
                    <a:pt x="437" y="697"/>
                    <a:pt x="471" y="702"/>
                    <a:pt x="504" y="702"/>
                  </a:cubicBezTo>
                  <a:cubicBezTo>
                    <a:pt x="598" y="702"/>
                    <a:pt x="689" y="675"/>
                    <a:pt x="772" y="623"/>
                  </a:cubicBezTo>
                  <a:cubicBezTo>
                    <a:pt x="882" y="551"/>
                    <a:pt x="957" y="442"/>
                    <a:pt x="982" y="315"/>
                  </a:cubicBezTo>
                  <a:cubicBezTo>
                    <a:pt x="997" y="237"/>
                    <a:pt x="951" y="162"/>
                    <a:pt x="875" y="147"/>
                  </a:cubicBezTo>
                  <a:cubicBezTo>
                    <a:pt x="865" y="145"/>
                    <a:pt x="856" y="145"/>
                    <a:pt x="847" y="145"/>
                  </a:cubicBezTo>
                  <a:cubicBezTo>
                    <a:pt x="781" y="145"/>
                    <a:pt x="723" y="190"/>
                    <a:pt x="709" y="256"/>
                  </a:cubicBezTo>
                  <a:cubicBezTo>
                    <a:pt x="697" y="310"/>
                    <a:pt x="665" y="357"/>
                    <a:pt x="619" y="386"/>
                  </a:cubicBezTo>
                  <a:cubicBezTo>
                    <a:pt x="585" y="410"/>
                    <a:pt x="546" y="421"/>
                    <a:pt x="507" y="421"/>
                  </a:cubicBezTo>
                  <a:cubicBezTo>
                    <a:pt x="492" y="421"/>
                    <a:pt x="477" y="420"/>
                    <a:pt x="462" y="416"/>
                  </a:cubicBezTo>
                  <a:cubicBezTo>
                    <a:pt x="407" y="406"/>
                    <a:pt x="360" y="374"/>
                    <a:pt x="331" y="327"/>
                  </a:cubicBezTo>
                  <a:cubicBezTo>
                    <a:pt x="299" y="280"/>
                    <a:pt x="290" y="225"/>
                    <a:pt x="301" y="170"/>
                  </a:cubicBezTo>
                  <a:cubicBezTo>
                    <a:pt x="316" y="93"/>
                    <a:pt x="269" y="20"/>
                    <a:pt x="193" y="4"/>
                  </a:cubicBezTo>
                  <a:cubicBezTo>
                    <a:pt x="183" y="2"/>
                    <a:pt x="174" y="1"/>
                    <a:pt x="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8"/>
            <p:cNvSpPr/>
            <p:nvPr/>
          </p:nvSpPr>
          <p:spPr>
            <a:xfrm>
              <a:off x="2058619" y="2990716"/>
              <a:ext cx="33708" cy="23663"/>
            </a:xfrm>
            <a:custGeom>
              <a:avLst/>
              <a:gdLst/>
              <a:ahLst/>
              <a:cxnLst/>
              <a:rect l="l" t="t" r="r" b="b"/>
              <a:pathLst>
                <a:path w="1000" h="702" extrusionOk="0">
                  <a:moveTo>
                    <a:pt x="837" y="1"/>
                  </a:moveTo>
                  <a:cubicBezTo>
                    <a:pt x="827" y="1"/>
                    <a:pt x="818" y="2"/>
                    <a:pt x="808" y="4"/>
                  </a:cubicBezTo>
                  <a:cubicBezTo>
                    <a:pt x="730" y="22"/>
                    <a:pt x="682" y="93"/>
                    <a:pt x="699" y="171"/>
                  </a:cubicBezTo>
                  <a:cubicBezTo>
                    <a:pt x="711" y="225"/>
                    <a:pt x="699" y="280"/>
                    <a:pt x="669" y="328"/>
                  </a:cubicBezTo>
                  <a:cubicBezTo>
                    <a:pt x="639" y="374"/>
                    <a:pt x="592" y="406"/>
                    <a:pt x="539" y="418"/>
                  </a:cubicBezTo>
                  <a:cubicBezTo>
                    <a:pt x="525" y="420"/>
                    <a:pt x="511" y="422"/>
                    <a:pt x="497" y="422"/>
                  </a:cubicBezTo>
                  <a:cubicBezTo>
                    <a:pt x="456" y="422"/>
                    <a:pt x="416" y="410"/>
                    <a:pt x="382" y="388"/>
                  </a:cubicBezTo>
                  <a:cubicBezTo>
                    <a:pt x="334" y="358"/>
                    <a:pt x="302" y="310"/>
                    <a:pt x="292" y="256"/>
                  </a:cubicBezTo>
                  <a:cubicBezTo>
                    <a:pt x="277" y="191"/>
                    <a:pt x="221" y="145"/>
                    <a:pt x="157" y="145"/>
                  </a:cubicBezTo>
                  <a:cubicBezTo>
                    <a:pt x="146" y="145"/>
                    <a:pt x="135" y="146"/>
                    <a:pt x="125" y="149"/>
                  </a:cubicBezTo>
                  <a:cubicBezTo>
                    <a:pt x="48" y="165"/>
                    <a:pt x="0" y="238"/>
                    <a:pt x="17" y="315"/>
                  </a:cubicBezTo>
                  <a:cubicBezTo>
                    <a:pt x="42" y="442"/>
                    <a:pt x="120" y="552"/>
                    <a:pt x="228" y="623"/>
                  </a:cubicBezTo>
                  <a:cubicBezTo>
                    <a:pt x="308" y="675"/>
                    <a:pt x="400" y="702"/>
                    <a:pt x="494" y="702"/>
                  </a:cubicBezTo>
                  <a:cubicBezTo>
                    <a:pt x="527" y="702"/>
                    <a:pt x="561" y="697"/>
                    <a:pt x="595" y="690"/>
                  </a:cubicBezTo>
                  <a:cubicBezTo>
                    <a:pt x="722" y="664"/>
                    <a:pt x="833" y="587"/>
                    <a:pt x="905" y="479"/>
                  </a:cubicBezTo>
                  <a:cubicBezTo>
                    <a:pt x="975" y="370"/>
                    <a:pt x="999" y="240"/>
                    <a:pt x="974" y="113"/>
                  </a:cubicBezTo>
                  <a:cubicBezTo>
                    <a:pt x="959" y="47"/>
                    <a:pt x="902"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48"/>
          <p:cNvGrpSpPr/>
          <p:nvPr/>
        </p:nvGrpSpPr>
        <p:grpSpPr>
          <a:xfrm>
            <a:off x="1372625" y="2830132"/>
            <a:ext cx="314963" cy="322583"/>
            <a:chOff x="1372625" y="2830132"/>
            <a:chExt cx="314963" cy="322583"/>
          </a:xfrm>
        </p:grpSpPr>
        <p:sp>
          <p:nvSpPr>
            <p:cNvPr id="2603" name="Google Shape;2603;p48"/>
            <p:cNvSpPr/>
            <p:nvPr/>
          </p:nvSpPr>
          <p:spPr>
            <a:xfrm>
              <a:off x="1372625" y="2830132"/>
              <a:ext cx="314963" cy="275357"/>
            </a:xfrm>
            <a:custGeom>
              <a:avLst/>
              <a:gdLst/>
              <a:ahLst/>
              <a:cxnLst/>
              <a:rect l="l" t="t" r="r" b="b"/>
              <a:pathLst>
                <a:path w="9344" h="8169" extrusionOk="0">
                  <a:moveTo>
                    <a:pt x="3452" y="1"/>
                  </a:moveTo>
                  <a:cubicBezTo>
                    <a:pt x="2546" y="1"/>
                    <a:pt x="1796" y="663"/>
                    <a:pt x="1655" y="1528"/>
                  </a:cubicBezTo>
                  <a:cubicBezTo>
                    <a:pt x="1084" y="1723"/>
                    <a:pt x="672" y="2264"/>
                    <a:pt x="672" y="2901"/>
                  </a:cubicBezTo>
                  <a:cubicBezTo>
                    <a:pt x="672" y="3143"/>
                    <a:pt x="731" y="3369"/>
                    <a:pt x="833" y="3569"/>
                  </a:cubicBezTo>
                  <a:cubicBezTo>
                    <a:pt x="441" y="3827"/>
                    <a:pt x="181" y="4273"/>
                    <a:pt x="181" y="4780"/>
                  </a:cubicBezTo>
                  <a:cubicBezTo>
                    <a:pt x="181" y="5106"/>
                    <a:pt x="290" y="5408"/>
                    <a:pt x="471" y="5650"/>
                  </a:cubicBezTo>
                  <a:cubicBezTo>
                    <a:pt x="181" y="5916"/>
                    <a:pt x="0" y="6297"/>
                    <a:pt x="0" y="6719"/>
                  </a:cubicBezTo>
                  <a:cubicBezTo>
                    <a:pt x="0" y="7520"/>
                    <a:pt x="649" y="8169"/>
                    <a:pt x="1450" y="8169"/>
                  </a:cubicBezTo>
                  <a:lnTo>
                    <a:pt x="7893" y="8169"/>
                  </a:lnTo>
                  <a:cubicBezTo>
                    <a:pt x="8694" y="8169"/>
                    <a:pt x="9343" y="7518"/>
                    <a:pt x="9343" y="6719"/>
                  </a:cubicBezTo>
                  <a:cubicBezTo>
                    <a:pt x="9343" y="6296"/>
                    <a:pt x="9162" y="5916"/>
                    <a:pt x="8872" y="5650"/>
                  </a:cubicBezTo>
                  <a:cubicBezTo>
                    <a:pt x="9053" y="5408"/>
                    <a:pt x="9162" y="5106"/>
                    <a:pt x="9162" y="4780"/>
                  </a:cubicBezTo>
                  <a:cubicBezTo>
                    <a:pt x="9162" y="4273"/>
                    <a:pt x="8902" y="3829"/>
                    <a:pt x="8509" y="3569"/>
                  </a:cubicBezTo>
                  <a:cubicBezTo>
                    <a:pt x="8614" y="3369"/>
                    <a:pt x="8672" y="3143"/>
                    <a:pt x="8672" y="2901"/>
                  </a:cubicBezTo>
                  <a:cubicBezTo>
                    <a:pt x="8672" y="2262"/>
                    <a:pt x="8259" y="1723"/>
                    <a:pt x="7687" y="1528"/>
                  </a:cubicBezTo>
                  <a:cubicBezTo>
                    <a:pt x="7548" y="663"/>
                    <a:pt x="6797" y="1"/>
                    <a:pt x="5892" y="1"/>
                  </a:cubicBezTo>
                  <a:cubicBezTo>
                    <a:pt x="5422" y="1"/>
                    <a:pt x="4995" y="179"/>
                    <a:pt x="4672" y="470"/>
                  </a:cubicBezTo>
                  <a:cubicBezTo>
                    <a:pt x="4349" y="179"/>
                    <a:pt x="3920" y="1"/>
                    <a:pt x="3452"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8"/>
            <p:cNvSpPr/>
            <p:nvPr/>
          </p:nvSpPr>
          <p:spPr>
            <a:xfrm>
              <a:off x="1407884"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8"/>
            <p:cNvSpPr/>
            <p:nvPr/>
          </p:nvSpPr>
          <p:spPr>
            <a:xfrm>
              <a:off x="1605110" y="2952795"/>
              <a:ext cx="47393" cy="47393"/>
            </a:xfrm>
            <a:custGeom>
              <a:avLst/>
              <a:gdLst/>
              <a:ahLst/>
              <a:cxnLst/>
              <a:rect l="l" t="t" r="r" b="b"/>
              <a:pathLst>
                <a:path w="1406" h="1406" extrusionOk="0">
                  <a:moveTo>
                    <a:pt x="703" y="0"/>
                  </a:moveTo>
                  <a:cubicBezTo>
                    <a:pt x="315" y="0"/>
                    <a:pt x="1" y="316"/>
                    <a:pt x="1" y="703"/>
                  </a:cubicBezTo>
                  <a:cubicBezTo>
                    <a:pt x="1" y="1091"/>
                    <a:pt x="315" y="1405"/>
                    <a:pt x="703" y="1405"/>
                  </a:cubicBezTo>
                  <a:cubicBezTo>
                    <a:pt x="1090" y="1405"/>
                    <a:pt x="1406" y="1091"/>
                    <a:pt x="1406" y="703"/>
                  </a:cubicBezTo>
                  <a:cubicBezTo>
                    <a:pt x="1406" y="316"/>
                    <a:pt x="1090" y="0"/>
                    <a:pt x="703"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8"/>
            <p:cNvSpPr/>
            <p:nvPr/>
          </p:nvSpPr>
          <p:spPr>
            <a:xfrm>
              <a:off x="1404884" y="3082772"/>
              <a:ext cx="50393" cy="69876"/>
            </a:xfrm>
            <a:custGeom>
              <a:avLst/>
              <a:gdLst/>
              <a:ahLst/>
              <a:cxnLst/>
              <a:rect l="l" t="t" r="r" b="b"/>
              <a:pathLst>
                <a:path w="1495" h="2073" extrusionOk="0">
                  <a:moveTo>
                    <a:pt x="1495" y="1"/>
                  </a:moveTo>
                  <a:cubicBezTo>
                    <a:pt x="205" y="207"/>
                    <a:pt x="22" y="1360"/>
                    <a:pt x="3" y="1852"/>
                  </a:cubicBezTo>
                  <a:cubicBezTo>
                    <a:pt x="0" y="1973"/>
                    <a:pt x="97" y="2073"/>
                    <a:pt x="218" y="2073"/>
                  </a:cubicBezTo>
                  <a:lnTo>
                    <a:pt x="1495" y="2073"/>
                  </a:lnTo>
                  <a:lnTo>
                    <a:pt x="1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8"/>
            <p:cNvSpPr/>
            <p:nvPr/>
          </p:nvSpPr>
          <p:spPr>
            <a:xfrm>
              <a:off x="1605009" y="3082772"/>
              <a:ext cx="50426" cy="69876"/>
            </a:xfrm>
            <a:custGeom>
              <a:avLst/>
              <a:gdLst/>
              <a:ahLst/>
              <a:cxnLst/>
              <a:rect l="l" t="t" r="r" b="b"/>
              <a:pathLst>
                <a:path w="1496" h="2073" extrusionOk="0">
                  <a:moveTo>
                    <a:pt x="1" y="1"/>
                  </a:moveTo>
                  <a:lnTo>
                    <a:pt x="1" y="2073"/>
                  </a:lnTo>
                  <a:lnTo>
                    <a:pt x="1277" y="2073"/>
                  </a:lnTo>
                  <a:cubicBezTo>
                    <a:pt x="1398" y="2073"/>
                    <a:pt x="1496" y="1973"/>
                    <a:pt x="1493" y="1852"/>
                  </a:cubicBezTo>
                  <a:cubicBezTo>
                    <a:pt x="1473" y="1360"/>
                    <a:pt x="1291" y="20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8"/>
            <p:cNvSpPr/>
            <p:nvPr/>
          </p:nvSpPr>
          <p:spPr>
            <a:xfrm>
              <a:off x="1427738" y="3050244"/>
              <a:ext cx="204874" cy="102471"/>
            </a:xfrm>
            <a:custGeom>
              <a:avLst/>
              <a:gdLst/>
              <a:ahLst/>
              <a:cxnLst/>
              <a:rect l="l" t="t" r="r" b="b"/>
              <a:pathLst>
                <a:path w="6078" h="3040" extrusionOk="0">
                  <a:moveTo>
                    <a:pt x="3038" y="0"/>
                  </a:moveTo>
                  <a:cubicBezTo>
                    <a:pt x="1361" y="0"/>
                    <a:pt x="1" y="1361"/>
                    <a:pt x="1" y="3039"/>
                  </a:cubicBezTo>
                  <a:lnTo>
                    <a:pt x="6077" y="3039"/>
                  </a:lnTo>
                  <a:cubicBezTo>
                    <a:pt x="6077" y="1361"/>
                    <a:pt x="4717" y="0"/>
                    <a:pt x="3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8"/>
            <p:cNvSpPr/>
            <p:nvPr/>
          </p:nvSpPr>
          <p:spPr>
            <a:xfrm>
              <a:off x="1465120" y="3066525"/>
              <a:ext cx="130111" cy="86190"/>
            </a:xfrm>
            <a:custGeom>
              <a:avLst/>
              <a:gdLst/>
              <a:ahLst/>
              <a:cxnLst/>
              <a:rect l="l" t="t" r="r" b="b"/>
              <a:pathLst>
                <a:path w="3860" h="2557" extrusionOk="0">
                  <a:moveTo>
                    <a:pt x="286" y="0"/>
                  </a:moveTo>
                  <a:cubicBezTo>
                    <a:pt x="188" y="63"/>
                    <a:pt x="92" y="132"/>
                    <a:pt x="1" y="206"/>
                  </a:cubicBezTo>
                  <a:lnTo>
                    <a:pt x="1" y="2556"/>
                  </a:lnTo>
                  <a:lnTo>
                    <a:pt x="309" y="2556"/>
                  </a:lnTo>
                  <a:lnTo>
                    <a:pt x="309" y="0"/>
                  </a:lnTo>
                  <a:close/>
                  <a:moveTo>
                    <a:pt x="1777" y="0"/>
                  </a:moveTo>
                  <a:lnTo>
                    <a:pt x="1777" y="2556"/>
                  </a:lnTo>
                  <a:lnTo>
                    <a:pt x="2085" y="2556"/>
                  </a:lnTo>
                  <a:lnTo>
                    <a:pt x="2085" y="0"/>
                  </a:lnTo>
                  <a:close/>
                  <a:moveTo>
                    <a:pt x="3551" y="0"/>
                  </a:moveTo>
                  <a:lnTo>
                    <a:pt x="3551" y="2556"/>
                  </a:lnTo>
                  <a:lnTo>
                    <a:pt x="3859" y="2556"/>
                  </a:lnTo>
                  <a:lnTo>
                    <a:pt x="3859" y="206"/>
                  </a:lnTo>
                  <a:cubicBezTo>
                    <a:pt x="3768" y="132"/>
                    <a:pt x="3672" y="63"/>
                    <a:pt x="3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8"/>
            <p:cNvSpPr/>
            <p:nvPr/>
          </p:nvSpPr>
          <p:spPr>
            <a:xfrm>
              <a:off x="1431580" y="2863604"/>
              <a:ext cx="197256" cy="227694"/>
            </a:xfrm>
            <a:custGeom>
              <a:avLst/>
              <a:gdLst/>
              <a:ahLst/>
              <a:cxnLst/>
              <a:rect l="l" t="t" r="r" b="b"/>
              <a:pathLst>
                <a:path w="5852" h="6755" extrusionOk="0">
                  <a:moveTo>
                    <a:pt x="2924" y="0"/>
                  </a:moveTo>
                  <a:cubicBezTo>
                    <a:pt x="1310" y="0"/>
                    <a:pt x="0" y="1311"/>
                    <a:pt x="0" y="2926"/>
                  </a:cubicBezTo>
                  <a:lnTo>
                    <a:pt x="0" y="3829"/>
                  </a:lnTo>
                  <a:cubicBezTo>
                    <a:pt x="0" y="5443"/>
                    <a:pt x="1310" y="6754"/>
                    <a:pt x="2924" y="6754"/>
                  </a:cubicBezTo>
                  <a:cubicBezTo>
                    <a:pt x="4539" y="6754"/>
                    <a:pt x="5848" y="5443"/>
                    <a:pt x="5848" y="3829"/>
                  </a:cubicBezTo>
                  <a:lnTo>
                    <a:pt x="5848" y="2926"/>
                  </a:lnTo>
                  <a:cubicBezTo>
                    <a:pt x="5851" y="1311"/>
                    <a:pt x="4540" y="0"/>
                    <a:pt x="2924"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8"/>
            <p:cNvSpPr/>
            <p:nvPr/>
          </p:nvSpPr>
          <p:spPr>
            <a:xfrm>
              <a:off x="1458547" y="2954042"/>
              <a:ext cx="9438" cy="24337"/>
            </a:xfrm>
            <a:custGeom>
              <a:avLst/>
              <a:gdLst/>
              <a:ahLst/>
              <a:cxnLst/>
              <a:rect l="l" t="t" r="r" b="b"/>
              <a:pathLst>
                <a:path w="280" h="722" extrusionOk="0">
                  <a:moveTo>
                    <a:pt x="141" y="1"/>
                  </a:moveTo>
                  <a:cubicBezTo>
                    <a:pt x="63" y="1"/>
                    <a:pt x="0" y="65"/>
                    <a:pt x="0" y="141"/>
                  </a:cubicBezTo>
                  <a:lnTo>
                    <a:pt x="0" y="581"/>
                  </a:lnTo>
                  <a:cubicBezTo>
                    <a:pt x="0" y="657"/>
                    <a:pt x="63" y="721"/>
                    <a:pt x="141" y="721"/>
                  </a:cubicBezTo>
                  <a:cubicBezTo>
                    <a:pt x="217" y="721"/>
                    <a:pt x="280" y="657"/>
                    <a:pt x="280" y="579"/>
                  </a:cubicBezTo>
                  <a:lnTo>
                    <a:pt x="280" y="141"/>
                  </a:lnTo>
                  <a:cubicBezTo>
                    <a:pt x="280"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8"/>
            <p:cNvSpPr/>
            <p:nvPr/>
          </p:nvSpPr>
          <p:spPr>
            <a:xfrm>
              <a:off x="1592368" y="2954042"/>
              <a:ext cx="9506" cy="24337"/>
            </a:xfrm>
            <a:custGeom>
              <a:avLst/>
              <a:gdLst/>
              <a:ahLst/>
              <a:cxnLst/>
              <a:rect l="l" t="t" r="r" b="b"/>
              <a:pathLst>
                <a:path w="282" h="722" extrusionOk="0">
                  <a:moveTo>
                    <a:pt x="141" y="1"/>
                  </a:moveTo>
                  <a:cubicBezTo>
                    <a:pt x="65" y="1"/>
                    <a:pt x="0" y="65"/>
                    <a:pt x="0" y="141"/>
                  </a:cubicBezTo>
                  <a:lnTo>
                    <a:pt x="0" y="581"/>
                  </a:lnTo>
                  <a:cubicBezTo>
                    <a:pt x="0" y="657"/>
                    <a:pt x="65" y="721"/>
                    <a:pt x="141" y="721"/>
                  </a:cubicBezTo>
                  <a:cubicBezTo>
                    <a:pt x="217" y="721"/>
                    <a:pt x="281" y="657"/>
                    <a:pt x="281" y="579"/>
                  </a:cubicBezTo>
                  <a:lnTo>
                    <a:pt x="281" y="141"/>
                  </a:lnTo>
                  <a:cubicBezTo>
                    <a:pt x="281" y="65"/>
                    <a:pt x="217"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8"/>
            <p:cNvSpPr/>
            <p:nvPr/>
          </p:nvSpPr>
          <p:spPr>
            <a:xfrm>
              <a:off x="1448569" y="2989199"/>
              <a:ext cx="29359" cy="9472"/>
            </a:xfrm>
            <a:custGeom>
              <a:avLst/>
              <a:gdLst/>
              <a:ahLst/>
              <a:cxnLst/>
              <a:rect l="l" t="t" r="r" b="b"/>
              <a:pathLst>
                <a:path w="871" h="281" extrusionOk="0">
                  <a:moveTo>
                    <a:pt x="141" y="1"/>
                  </a:moveTo>
                  <a:cubicBezTo>
                    <a:pt x="64" y="1"/>
                    <a:pt x="0" y="64"/>
                    <a:pt x="0" y="141"/>
                  </a:cubicBezTo>
                  <a:cubicBezTo>
                    <a:pt x="0" y="218"/>
                    <a:pt x="64" y="280"/>
                    <a:pt x="141" y="280"/>
                  </a:cubicBezTo>
                  <a:lnTo>
                    <a:pt x="730" y="280"/>
                  </a:lnTo>
                  <a:cubicBezTo>
                    <a:pt x="807" y="280"/>
                    <a:pt x="870" y="218"/>
                    <a:pt x="870" y="141"/>
                  </a:cubicBezTo>
                  <a:cubicBezTo>
                    <a:pt x="870" y="64"/>
                    <a:pt x="806"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8"/>
            <p:cNvSpPr/>
            <p:nvPr/>
          </p:nvSpPr>
          <p:spPr>
            <a:xfrm>
              <a:off x="1582424" y="2989199"/>
              <a:ext cx="29326" cy="9472"/>
            </a:xfrm>
            <a:custGeom>
              <a:avLst/>
              <a:gdLst/>
              <a:ahLst/>
              <a:cxnLst/>
              <a:rect l="l" t="t" r="r" b="b"/>
              <a:pathLst>
                <a:path w="870" h="281" extrusionOk="0">
                  <a:moveTo>
                    <a:pt x="140" y="1"/>
                  </a:moveTo>
                  <a:cubicBezTo>
                    <a:pt x="64" y="1"/>
                    <a:pt x="1" y="64"/>
                    <a:pt x="1" y="141"/>
                  </a:cubicBezTo>
                  <a:cubicBezTo>
                    <a:pt x="1" y="218"/>
                    <a:pt x="64" y="280"/>
                    <a:pt x="140" y="280"/>
                  </a:cubicBezTo>
                  <a:lnTo>
                    <a:pt x="729" y="280"/>
                  </a:lnTo>
                  <a:cubicBezTo>
                    <a:pt x="805" y="280"/>
                    <a:pt x="869" y="218"/>
                    <a:pt x="869" y="141"/>
                  </a:cubicBezTo>
                  <a:cubicBezTo>
                    <a:pt x="869" y="64"/>
                    <a:pt x="805" y="1"/>
                    <a:pt x="7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8"/>
            <p:cNvSpPr/>
            <p:nvPr/>
          </p:nvSpPr>
          <p:spPr>
            <a:xfrm>
              <a:off x="1513255" y="2983536"/>
              <a:ext cx="33842" cy="15337"/>
            </a:xfrm>
            <a:custGeom>
              <a:avLst/>
              <a:gdLst/>
              <a:ahLst/>
              <a:cxnLst/>
              <a:rect l="l" t="t" r="r" b="b"/>
              <a:pathLst>
                <a:path w="1004" h="455" extrusionOk="0">
                  <a:moveTo>
                    <a:pt x="160" y="1"/>
                  </a:moveTo>
                  <a:cubicBezTo>
                    <a:pt x="131" y="1"/>
                    <a:pt x="102" y="10"/>
                    <a:pt x="77" y="28"/>
                  </a:cubicBezTo>
                  <a:cubicBezTo>
                    <a:pt x="14" y="75"/>
                    <a:pt x="1" y="163"/>
                    <a:pt x="47" y="224"/>
                  </a:cubicBezTo>
                  <a:cubicBezTo>
                    <a:pt x="154" y="369"/>
                    <a:pt x="323" y="454"/>
                    <a:pt x="501" y="454"/>
                  </a:cubicBezTo>
                  <a:cubicBezTo>
                    <a:pt x="681" y="454"/>
                    <a:pt x="851" y="369"/>
                    <a:pt x="959" y="224"/>
                  </a:cubicBezTo>
                  <a:cubicBezTo>
                    <a:pt x="1004" y="163"/>
                    <a:pt x="992" y="75"/>
                    <a:pt x="929" y="28"/>
                  </a:cubicBezTo>
                  <a:cubicBezTo>
                    <a:pt x="904" y="11"/>
                    <a:pt x="876" y="2"/>
                    <a:pt x="847" y="2"/>
                  </a:cubicBezTo>
                  <a:cubicBezTo>
                    <a:pt x="804" y="2"/>
                    <a:pt x="761" y="21"/>
                    <a:pt x="733" y="58"/>
                  </a:cubicBezTo>
                  <a:cubicBezTo>
                    <a:pt x="679" y="132"/>
                    <a:pt x="595" y="175"/>
                    <a:pt x="503" y="175"/>
                  </a:cubicBezTo>
                  <a:cubicBezTo>
                    <a:pt x="412" y="175"/>
                    <a:pt x="328" y="133"/>
                    <a:pt x="274" y="58"/>
                  </a:cubicBezTo>
                  <a:cubicBezTo>
                    <a:pt x="245" y="21"/>
                    <a:pt x="203"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8"/>
            <p:cNvSpPr/>
            <p:nvPr/>
          </p:nvSpPr>
          <p:spPr>
            <a:xfrm>
              <a:off x="1435558" y="2862323"/>
              <a:ext cx="185863" cy="75539"/>
            </a:xfrm>
            <a:custGeom>
              <a:avLst/>
              <a:gdLst/>
              <a:ahLst/>
              <a:cxnLst/>
              <a:rect l="l" t="t" r="r" b="b"/>
              <a:pathLst>
                <a:path w="5514" h="2241" extrusionOk="0">
                  <a:moveTo>
                    <a:pt x="2806" y="1"/>
                  </a:moveTo>
                  <a:cubicBezTo>
                    <a:pt x="1477" y="1"/>
                    <a:pt x="355" y="887"/>
                    <a:pt x="0" y="2101"/>
                  </a:cubicBezTo>
                  <a:cubicBezTo>
                    <a:pt x="749" y="1605"/>
                    <a:pt x="1863" y="1828"/>
                    <a:pt x="2930" y="1242"/>
                  </a:cubicBezTo>
                  <a:cubicBezTo>
                    <a:pt x="3173" y="1829"/>
                    <a:pt x="3750" y="2240"/>
                    <a:pt x="4422" y="2240"/>
                  </a:cubicBezTo>
                  <a:cubicBezTo>
                    <a:pt x="4844" y="2240"/>
                    <a:pt x="5226" y="2079"/>
                    <a:pt x="5513" y="1816"/>
                  </a:cubicBezTo>
                  <a:cubicBezTo>
                    <a:pt x="5077" y="753"/>
                    <a:pt x="4029" y="1"/>
                    <a:pt x="2806"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48"/>
          <p:cNvGrpSpPr/>
          <p:nvPr/>
        </p:nvGrpSpPr>
        <p:grpSpPr>
          <a:xfrm>
            <a:off x="7477639" y="2104741"/>
            <a:ext cx="278967" cy="322515"/>
            <a:chOff x="7477639" y="2104741"/>
            <a:chExt cx="278967" cy="322515"/>
          </a:xfrm>
        </p:grpSpPr>
        <p:sp>
          <p:nvSpPr>
            <p:cNvPr id="2620" name="Google Shape;2620;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8"/>
            <p:cNvSpPr/>
            <p:nvPr/>
          </p:nvSpPr>
          <p:spPr>
            <a:xfrm>
              <a:off x="7490414" y="2214291"/>
              <a:ext cx="45303" cy="45235"/>
            </a:xfrm>
            <a:custGeom>
              <a:avLst/>
              <a:gdLst/>
              <a:ahLst/>
              <a:cxnLst/>
              <a:rect l="l" t="t" r="r" b="b"/>
              <a:pathLst>
                <a:path w="1344" h="1342" extrusionOk="0">
                  <a:moveTo>
                    <a:pt x="672" y="0"/>
                  </a:moveTo>
                  <a:cubicBezTo>
                    <a:pt x="301" y="0"/>
                    <a:pt x="1" y="301"/>
                    <a:pt x="1" y="672"/>
                  </a:cubicBezTo>
                  <a:cubicBezTo>
                    <a:pt x="1" y="1042"/>
                    <a:pt x="301" y="1341"/>
                    <a:pt x="672" y="1341"/>
                  </a:cubicBezTo>
                  <a:cubicBezTo>
                    <a:pt x="1043" y="1341"/>
                    <a:pt x="1343" y="1042"/>
                    <a:pt x="1343" y="672"/>
                  </a:cubicBezTo>
                  <a:cubicBezTo>
                    <a:pt x="1343" y="301"/>
                    <a:pt x="1043" y="0"/>
                    <a:pt x="672"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8"/>
            <p:cNvSpPr/>
            <p:nvPr/>
          </p:nvSpPr>
          <p:spPr>
            <a:xfrm>
              <a:off x="7698596" y="2214291"/>
              <a:ext cx="45269" cy="45235"/>
            </a:xfrm>
            <a:custGeom>
              <a:avLst/>
              <a:gdLst/>
              <a:ahLst/>
              <a:cxnLst/>
              <a:rect l="l" t="t" r="r" b="b"/>
              <a:pathLst>
                <a:path w="1343" h="1342" extrusionOk="0">
                  <a:moveTo>
                    <a:pt x="671" y="0"/>
                  </a:moveTo>
                  <a:cubicBezTo>
                    <a:pt x="301" y="0"/>
                    <a:pt x="0" y="301"/>
                    <a:pt x="0" y="672"/>
                  </a:cubicBezTo>
                  <a:cubicBezTo>
                    <a:pt x="0" y="1042"/>
                    <a:pt x="301" y="1341"/>
                    <a:pt x="671" y="1341"/>
                  </a:cubicBezTo>
                  <a:cubicBezTo>
                    <a:pt x="1042" y="1341"/>
                    <a:pt x="1342" y="1042"/>
                    <a:pt x="1342" y="672"/>
                  </a:cubicBezTo>
                  <a:cubicBezTo>
                    <a:pt x="1342" y="301"/>
                    <a:pt x="1042" y="0"/>
                    <a:pt x="671"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8"/>
            <p:cNvSpPr/>
            <p:nvPr/>
          </p:nvSpPr>
          <p:spPr>
            <a:xfrm>
              <a:off x="7477639" y="2349493"/>
              <a:ext cx="56157" cy="77763"/>
            </a:xfrm>
            <a:custGeom>
              <a:avLst/>
              <a:gdLst/>
              <a:ahLst/>
              <a:cxnLst/>
              <a:rect l="l" t="t" r="r" b="b"/>
              <a:pathLst>
                <a:path w="1666" h="2307" extrusionOk="0">
                  <a:moveTo>
                    <a:pt x="1665" y="0"/>
                  </a:moveTo>
                  <a:cubicBezTo>
                    <a:pt x="230" y="229"/>
                    <a:pt x="27" y="1513"/>
                    <a:pt x="6" y="2060"/>
                  </a:cubicBezTo>
                  <a:cubicBezTo>
                    <a:pt x="0" y="2195"/>
                    <a:pt x="109" y="2307"/>
                    <a:pt x="245" y="2307"/>
                  </a:cubicBezTo>
                  <a:lnTo>
                    <a:pt x="1665" y="2307"/>
                  </a:lnTo>
                  <a:lnTo>
                    <a:pt x="16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8"/>
            <p:cNvSpPr/>
            <p:nvPr/>
          </p:nvSpPr>
          <p:spPr>
            <a:xfrm>
              <a:off x="7700483" y="2349493"/>
              <a:ext cx="56123" cy="77763"/>
            </a:xfrm>
            <a:custGeom>
              <a:avLst/>
              <a:gdLst/>
              <a:ahLst/>
              <a:cxnLst/>
              <a:rect l="l" t="t" r="r" b="b"/>
              <a:pathLst>
                <a:path w="1665" h="2307" extrusionOk="0">
                  <a:moveTo>
                    <a:pt x="1" y="0"/>
                  </a:moveTo>
                  <a:lnTo>
                    <a:pt x="1" y="2307"/>
                  </a:lnTo>
                  <a:lnTo>
                    <a:pt x="1421" y="2307"/>
                  </a:lnTo>
                  <a:cubicBezTo>
                    <a:pt x="1557" y="2307"/>
                    <a:pt x="1665" y="2195"/>
                    <a:pt x="1660" y="2060"/>
                  </a:cubicBezTo>
                  <a:cubicBezTo>
                    <a:pt x="1639" y="1513"/>
                    <a:pt x="1436" y="229"/>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8"/>
            <p:cNvSpPr/>
            <p:nvPr/>
          </p:nvSpPr>
          <p:spPr>
            <a:xfrm>
              <a:off x="7503156" y="2313257"/>
              <a:ext cx="228065" cy="113999"/>
            </a:xfrm>
            <a:custGeom>
              <a:avLst/>
              <a:gdLst/>
              <a:ahLst/>
              <a:cxnLst/>
              <a:rect l="l" t="t" r="r" b="b"/>
              <a:pathLst>
                <a:path w="6766" h="3382" extrusionOk="0">
                  <a:moveTo>
                    <a:pt x="3382" y="0"/>
                  </a:moveTo>
                  <a:cubicBezTo>
                    <a:pt x="1514" y="0"/>
                    <a:pt x="1" y="1513"/>
                    <a:pt x="1" y="3382"/>
                  </a:cubicBezTo>
                  <a:lnTo>
                    <a:pt x="6765" y="3382"/>
                  </a:lnTo>
                  <a:cubicBezTo>
                    <a:pt x="6765" y="1513"/>
                    <a:pt x="5251" y="0"/>
                    <a:pt x="3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8"/>
            <p:cNvSpPr/>
            <p:nvPr/>
          </p:nvSpPr>
          <p:spPr>
            <a:xfrm>
              <a:off x="7512493" y="2104741"/>
              <a:ext cx="209391" cy="253143"/>
            </a:xfrm>
            <a:custGeom>
              <a:avLst/>
              <a:gdLst/>
              <a:ahLst/>
              <a:cxnLst/>
              <a:rect l="l" t="t" r="r" b="b"/>
              <a:pathLst>
                <a:path w="6212" h="7510" extrusionOk="0">
                  <a:moveTo>
                    <a:pt x="3105" y="1"/>
                  </a:moveTo>
                  <a:cubicBezTo>
                    <a:pt x="1391" y="1"/>
                    <a:pt x="1" y="1391"/>
                    <a:pt x="1" y="3107"/>
                  </a:cubicBezTo>
                  <a:lnTo>
                    <a:pt x="1" y="4403"/>
                  </a:lnTo>
                  <a:cubicBezTo>
                    <a:pt x="1" y="6119"/>
                    <a:pt x="1391" y="7509"/>
                    <a:pt x="3105" y="7509"/>
                  </a:cubicBezTo>
                  <a:cubicBezTo>
                    <a:pt x="4821" y="7509"/>
                    <a:pt x="6212" y="6119"/>
                    <a:pt x="6212" y="4403"/>
                  </a:cubicBezTo>
                  <a:lnTo>
                    <a:pt x="6212" y="3107"/>
                  </a:lnTo>
                  <a:cubicBezTo>
                    <a:pt x="6212" y="1391"/>
                    <a:pt x="4821" y="1"/>
                    <a:pt x="3105" y="1"/>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8"/>
            <p:cNvSpPr/>
            <p:nvPr/>
          </p:nvSpPr>
          <p:spPr>
            <a:xfrm>
              <a:off x="7551561" y="2157561"/>
              <a:ext cx="10180" cy="10213"/>
            </a:xfrm>
            <a:custGeom>
              <a:avLst/>
              <a:gdLst/>
              <a:ahLst/>
              <a:cxnLst/>
              <a:rect l="l" t="t" r="r" b="b"/>
              <a:pathLst>
                <a:path w="302" h="303" extrusionOk="0">
                  <a:moveTo>
                    <a:pt x="151" y="0"/>
                  </a:moveTo>
                  <a:cubicBezTo>
                    <a:pt x="67" y="0"/>
                    <a:pt x="0" y="67"/>
                    <a:pt x="0" y="151"/>
                  </a:cubicBezTo>
                  <a:cubicBezTo>
                    <a:pt x="0" y="235"/>
                    <a:pt x="67" y="302"/>
                    <a:pt x="151" y="302"/>
                  </a:cubicBezTo>
                  <a:cubicBezTo>
                    <a:pt x="235" y="302"/>
                    <a:pt x="302" y="235"/>
                    <a:pt x="302" y="151"/>
                  </a:cubicBezTo>
                  <a:cubicBezTo>
                    <a:pt x="302" y="67"/>
                    <a:pt x="235" y="0"/>
                    <a:pt x="1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8"/>
            <p:cNvSpPr/>
            <p:nvPr/>
          </p:nvSpPr>
          <p:spPr>
            <a:xfrm>
              <a:off x="7582674" y="2126348"/>
              <a:ext cx="10281" cy="10281"/>
            </a:xfrm>
            <a:custGeom>
              <a:avLst/>
              <a:gdLst/>
              <a:ahLst/>
              <a:cxnLst/>
              <a:rect l="l" t="t" r="r" b="b"/>
              <a:pathLst>
                <a:path w="305" h="305" extrusionOk="0">
                  <a:moveTo>
                    <a:pt x="153" y="1"/>
                  </a:moveTo>
                  <a:cubicBezTo>
                    <a:pt x="70" y="1"/>
                    <a:pt x="1" y="68"/>
                    <a:pt x="1" y="152"/>
                  </a:cubicBezTo>
                  <a:cubicBezTo>
                    <a:pt x="1" y="236"/>
                    <a:pt x="70" y="304"/>
                    <a:pt x="153" y="304"/>
                  </a:cubicBezTo>
                  <a:cubicBezTo>
                    <a:pt x="236" y="304"/>
                    <a:pt x="304" y="236"/>
                    <a:pt x="304" y="152"/>
                  </a:cubicBezTo>
                  <a:cubicBezTo>
                    <a:pt x="304" y="68"/>
                    <a:pt x="23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8"/>
            <p:cNvSpPr/>
            <p:nvPr/>
          </p:nvSpPr>
          <p:spPr>
            <a:xfrm>
              <a:off x="7582674" y="2157561"/>
              <a:ext cx="10281" cy="10213"/>
            </a:xfrm>
            <a:custGeom>
              <a:avLst/>
              <a:gdLst/>
              <a:ahLst/>
              <a:cxnLst/>
              <a:rect l="l" t="t" r="r" b="b"/>
              <a:pathLst>
                <a:path w="305" h="303" extrusionOk="0">
                  <a:moveTo>
                    <a:pt x="153" y="0"/>
                  </a:moveTo>
                  <a:cubicBezTo>
                    <a:pt x="70" y="0"/>
                    <a:pt x="1" y="67"/>
                    <a:pt x="1" y="151"/>
                  </a:cubicBezTo>
                  <a:cubicBezTo>
                    <a:pt x="1" y="235"/>
                    <a:pt x="70" y="302"/>
                    <a:pt x="153" y="302"/>
                  </a:cubicBezTo>
                  <a:cubicBezTo>
                    <a:pt x="236" y="302"/>
                    <a:pt x="304" y="235"/>
                    <a:pt x="304" y="151"/>
                  </a:cubicBezTo>
                  <a:cubicBezTo>
                    <a:pt x="304" y="67"/>
                    <a:pt x="23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8"/>
            <p:cNvSpPr/>
            <p:nvPr/>
          </p:nvSpPr>
          <p:spPr>
            <a:xfrm>
              <a:off x="7541583" y="2243954"/>
              <a:ext cx="32325" cy="9472"/>
            </a:xfrm>
            <a:custGeom>
              <a:avLst/>
              <a:gdLst/>
              <a:ahLst/>
              <a:cxnLst/>
              <a:rect l="l" t="t" r="r" b="b"/>
              <a:pathLst>
                <a:path w="959" h="281" extrusionOk="0">
                  <a:moveTo>
                    <a:pt x="141" y="1"/>
                  </a:moveTo>
                  <a:cubicBezTo>
                    <a:pt x="64" y="1"/>
                    <a:pt x="0" y="64"/>
                    <a:pt x="0" y="141"/>
                  </a:cubicBezTo>
                  <a:cubicBezTo>
                    <a:pt x="0" y="218"/>
                    <a:pt x="64" y="280"/>
                    <a:pt x="141" y="280"/>
                  </a:cubicBezTo>
                  <a:lnTo>
                    <a:pt x="819" y="280"/>
                  </a:lnTo>
                  <a:cubicBezTo>
                    <a:pt x="895" y="280"/>
                    <a:pt x="958" y="218"/>
                    <a:pt x="958" y="141"/>
                  </a:cubicBezTo>
                  <a:cubicBezTo>
                    <a:pt x="958"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8"/>
            <p:cNvSpPr/>
            <p:nvPr/>
          </p:nvSpPr>
          <p:spPr>
            <a:xfrm>
              <a:off x="7660371" y="2243954"/>
              <a:ext cx="32359" cy="9472"/>
            </a:xfrm>
            <a:custGeom>
              <a:avLst/>
              <a:gdLst/>
              <a:ahLst/>
              <a:cxnLst/>
              <a:rect l="l" t="t" r="r" b="b"/>
              <a:pathLst>
                <a:path w="960" h="281" extrusionOk="0">
                  <a:moveTo>
                    <a:pt x="140" y="1"/>
                  </a:moveTo>
                  <a:cubicBezTo>
                    <a:pt x="64" y="1"/>
                    <a:pt x="1" y="64"/>
                    <a:pt x="1" y="141"/>
                  </a:cubicBezTo>
                  <a:cubicBezTo>
                    <a:pt x="1" y="218"/>
                    <a:pt x="64" y="280"/>
                    <a:pt x="140" y="280"/>
                  </a:cubicBezTo>
                  <a:lnTo>
                    <a:pt x="819" y="280"/>
                  </a:lnTo>
                  <a:cubicBezTo>
                    <a:pt x="898" y="280"/>
                    <a:pt x="959" y="218"/>
                    <a:pt x="959" y="141"/>
                  </a:cubicBezTo>
                  <a:cubicBezTo>
                    <a:pt x="959" y="64"/>
                    <a:pt x="895"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8"/>
            <p:cNvSpPr/>
            <p:nvPr/>
          </p:nvSpPr>
          <p:spPr>
            <a:xfrm>
              <a:off x="7599528" y="2239370"/>
              <a:ext cx="35258" cy="15708"/>
            </a:xfrm>
            <a:custGeom>
              <a:avLst/>
              <a:gdLst/>
              <a:ahLst/>
              <a:cxnLst/>
              <a:rect l="l" t="t" r="r" b="b"/>
              <a:pathLst>
                <a:path w="1046" h="466" extrusionOk="0">
                  <a:moveTo>
                    <a:pt x="160" y="0"/>
                  </a:moveTo>
                  <a:cubicBezTo>
                    <a:pt x="131" y="0"/>
                    <a:pt x="102" y="9"/>
                    <a:pt x="76" y="28"/>
                  </a:cubicBezTo>
                  <a:cubicBezTo>
                    <a:pt x="14" y="76"/>
                    <a:pt x="0" y="162"/>
                    <a:pt x="46" y="225"/>
                  </a:cubicBezTo>
                  <a:cubicBezTo>
                    <a:pt x="159" y="376"/>
                    <a:pt x="336" y="466"/>
                    <a:pt x="523" y="466"/>
                  </a:cubicBezTo>
                  <a:cubicBezTo>
                    <a:pt x="709" y="466"/>
                    <a:pt x="888" y="376"/>
                    <a:pt x="1000" y="225"/>
                  </a:cubicBezTo>
                  <a:cubicBezTo>
                    <a:pt x="1045" y="162"/>
                    <a:pt x="1032" y="76"/>
                    <a:pt x="970" y="28"/>
                  </a:cubicBezTo>
                  <a:cubicBezTo>
                    <a:pt x="946" y="10"/>
                    <a:pt x="917" y="1"/>
                    <a:pt x="888" y="1"/>
                  </a:cubicBezTo>
                  <a:cubicBezTo>
                    <a:pt x="845" y="1"/>
                    <a:pt x="802" y="21"/>
                    <a:pt x="774" y="58"/>
                  </a:cubicBezTo>
                  <a:cubicBezTo>
                    <a:pt x="715" y="138"/>
                    <a:pt x="622" y="185"/>
                    <a:pt x="523" y="185"/>
                  </a:cubicBezTo>
                  <a:cubicBezTo>
                    <a:pt x="425" y="185"/>
                    <a:pt x="333" y="138"/>
                    <a:pt x="274" y="58"/>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8"/>
            <p:cNvSpPr/>
            <p:nvPr/>
          </p:nvSpPr>
          <p:spPr>
            <a:xfrm>
              <a:off x="7538482" y="2204617"/>
              <a:ext cx="38427" cy="23966"/>
            </a:xfrm>
            <a:custGeom>
              <a:avLst/>
              <a:gdLst/>
              <a:ahLst/>
              <a:cxnLst/>
              <a:rect l="l" t="t" r="r" b="b"/>
              <a:pathLst>
                <a:path w="1140" h="711" extrusionOk="0">
                  <a:moveTo>
                    <a:pt x="570" y="0"/>
                  </a:moveTo>
                  <a:cubicBezTo>
                    <a:pt x="256" y="0"/>
                    <a:pt x="1" y="256"/>
                    <a:pt x="1" y="570"/>
                  </a:cubicBezTo>
                  <a:cubicBezTo>
                    <a:pt x="1" y="646"/>
                    <a:pt x="64" y="710"/>
                    <a:pt x="141" y="710"/>
                  </a:cubicBezTo>
                  <a:cubicBezTo>
                    <a:pt x="218" y="710"/>
                    <a:pt x="280" y="646"/>
                    <a:pt x="280" y="570"/>
                  </a:cubicBezTo>
                  <a:cubicBezTo>
                    <a:pt x="280" y="411"/>
                    <a:pt x="410" y="280"/>
                    <a:pt x="570" y="280"/>
                  </a:cubicBezTo>
                  <a:cubicBezTo>
                    <a:pt x="729" y="280"/>
                    <a:pt x="860" y="408"/>
                    <a:pt x="860" y="570"/>
                  </a:cubicBezTo>
                  <a:cubicBezTo>
                    <a:pt x="860" y="646"/>
                    <a:pt x="923" y="710"/>
                    <a:pt x="1001" y="710"/>
                  </a:cubicBezTo>
                  <a:cubicBezTo>
                    <a:pt x="1079" y="710"/>
                    <a:pt x="1140" y="646"/>
                    <a:pt x="1140" y="570"/>
                  </a:cubicBezTo>
                  <a:cubicBezTo>
                    <a:pt x="1140" y="256"/>
                    <a:pt x="884"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8"/>
            <p:cNvSpPr/>
            <p:nvPr/>
          </p:nvSpPr>
          <p:spPr>
            <a:xfrm>
              <a:off x="7657371" y="2204617"/>
              <a:ext cx="38427" cy="23966"/>
            </a:xfrm>
            <a:custGeom>
              <a:avLst/>
              <a:gdLst/>
              <a:ahLst/>
              <a:cxnLst/>
              <a:rect l="l" t="t" r="r" b="b"/>
              <a:pathLst>
                <a:path w="1140" h="711" extrusionOk="0">
                  <a:moveTo>
                    <a:pt x="570" y="0"/>
                  </a:moveTo>
                  <a:cubicBezTo>
                    <a:pt x="256" y="0"/>
                    <a:pt x="0" y="256"/>
                    <a:pt x="0" y="570"/>
                  </a:cubicBezTo>
                  <a:cubicBezTo>
                    <a:pt x="0" y="646"/>
                    <a:pt x="63" y="710"/>
                    <a:pt x="139" y="710"/>
                  </a:cubicBezTo>
                  <a:cubicBezTo>
                    <a:pt x="217" y="710"/>
                    <a:pt x="280" y="646"/>
                    <a:pt x="280" y="570"/>
                  </a:cubicBezTo>
                  <a:cubicBezTo>
                    <a:pt x="280" y="411"/>
                    <a:pt x="408" y="280"/>
                    <a:pt x="570" y="280"/>
                  </a:cubicBezTo>
                  <a:cubicBezTo>
                    <a:pt x="728" y="280"/>
                    <a:pt x="860" y="408"/>
                    <a:pt x="860" y="570"/>
                  </a:cubicBezTo>
                  <a:cubicBezTo>
                    <a:pt x="860" y="646"/>
                    <a:pt x="923" y="710"/>
                    <a:pt x="999" y="710"/>
                  </a:cubicBezTo>
                  <a:cubicBezTo>
                    <a:pt x="1077" y="710"/>
                    <a:pt x="1139" y="646"/>
                    <a:pt x="1139" y="570"/>
                  </a:cubicBezTo>
                  <a:cubicBezTo>
                    <a:pt x="1139" y="256"/>
                    <a:pt x="884" y="0"/>
                    <a:pt x="570"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8"/>
            <p:cNvSpPr/>
            <p:nvPr/>
          </p:nvSpPr>
          <p:spPr>
            <a:xfrm>
              <a:off x="7617157" y="2104741"/>
              <a:ext cx="104729" cy="149830"/>
            </a:xfrm>
            <a:custGeom>
              <a:avLst/>
              <a:gdLst/>
              <a:ahLst/>
              <a:cxnLst/>
              <a:rect l="l" t="t" r="r" b="b"/>
              <a:pathLst>
                <a:path w="3107" h="4445" extrusionOk="0">
                  <a:moveTo>
                    <a:pt x="0" y="1"/>
                  </a:moveTo>
                  <a:lnTo>
                    <a:pt x="0" y="1338"/>
                  </a:lnTo>
                  <a:cubicBezTo>
                    <a:pt x="0" y="3055"/>
                    <a:pt x="1391" y="4445"/>
                    <a:pt x="3107" y="4445"/>
                  </a:cubicBezTo>
                  <a:lnTo>
                    <a:pt x="3107" y="3107"/>
                  </a:lnTo>
                  <a:cubicBezTo>
                    <a:pt x="3107" y="1391"/>
                    <a:pt x="1716"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8"/>
            <p:cNvSpPr/>
            <p:nvPr/>
          </p:nvSpPr>
          <p:spPr>
            <a:xfrm>
              <a:off x="7637955" y="2142426"/>
              <a:ext cx="69876" cy="80022"/>
            </a:xfrm>
            <a:custGeom>
              <a:avLst/>
              <a:gdLst/>
              <a:ahLst/>
              <a:cxnLst/>
              <a:rect l="l" t="t" r="r" b="b"/>
              <a:pathLst>
                <a:path w="2073" h="2374" extrusionOk="0">
                  <a:moveTo>
                    <a:pt x="140" y="1"/>
                  </a:moveTo>
                  <a:cubicBezTo>
                    <a:pt x="64" y="1"/>
                    <a:pt x="1" y="63"/>
                    <a:pt x="1" y="140"/>
                  </a:cubicBezTo>
                  <a:cubicBezTo>
                    <a:pt x="1" y="651"/>
                    <a:pt x="177" y="1198"/>
                    <a:pt x="475" y="1608"/>
                  </a:cubicBezTo>
                  <a:cubicBezTo>
                    <a:pt x="729" y="1956"/>
                    <a:pt x="1189" y="2373"/>
                    <a:pt x="1932" y="2373"/>
                  </a:cubicBezTo>
                  <a:cubicBezTo>
                    <a:pt x="2011" y="2373"/>
                    <a:pt x="2073" y="2310"/>
                    <a:pt x="2073" y="2233"/>
                  </a:cubicBezTo>
                  <a:cubicBezTo>
                    <a:pt x="2073" y="2156"/>
                    <a:pt x="2008" y="2094"/>
                    <a:pt x="1932" y="2094"/>
                  </a:cubicBezTo>
                  <a:cubicBezTo>
                    <a:pt x="1306" y="2094"/>
                    <a:pt x="917" y="1739"/>
                    <a:pt x="700" y="1443"/>
                  </a:cubicBezTo>
                  <a:cubicBezTo>
                    <a:pt x="437" y="1080"/>
                    <a:pt x="280" y="593"/>
                    <a:pt x="280" y="140"/>
                  </a:cubicBezTo>
                  <a:cubicBezTo>
                    <a:pt x="280" y="63"/>
                    <a:pt x="217" y="1"/>
                    <a:pt x="140"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8"/>
            <p:cNvSpPr/>
            <p:nvPr/>
          </p:nvSpPr>
          <p:spPr>
            <a:xfrm>
              <a:off x="7568516" y="2383302"/>
              <a:ext cx="9472" cy="19820"/>
            </a:xfrm>
            <a:custGeom>
              <a:avLst/>
              <a:gdLst/>
              <a:ahLst/>
              <a:cxnLst/>
              <a:rect l="l" t="t" r="r" b="b"/>
              <a:pathLst>
                <a:path w="281" h="588" extrusionOk="0">
                  <a:moveTo>
                    <a:pt x="1" y="0"/>
                  </a:moveTo>
                  <a:lnTo>
                    <a:pt x="1" y="588"/>
                  </a:lnTo>
                  <a:lnTo>
                    <a:pt x="280" y="588"/>
                  </a:lnTo>
                  <a:lnTo>
                    <a:pt x="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8"/>
            <p:cNvSpPr/>
            <p:nvPr/>
          </p:nvSpPr>
          <p:spPr>
            <a:xfrm>
              <a:off x="7545662" y="2372954"/>
              <a:ext cx="9506" cy="30168"/>
            </a:xfrm>
            <a:custGeom>
              <a:avLst/>
              <a:gdLst/>
              <a:ahLst/>
              <a:cxnLst/>
              <a:rect l="l" t="t" r="r" b="b"/>
              <a:pathLst>
                <a:path w="282" h="895" extrusionOk="0">
                  <a:moveTo>
                    <a:pt x="0" y="1"/>
                  </a:moveTo>
                  <a:lnTo>
                    <a:pt x="0" y="895"/>
                  </a:lnTo>
                  <a:lnTo>
                    <a:pt x="281" y="895"/>
                  </a:lnTo>
                  <a:lnTo>
                    <a:pt x="28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8"/>
            <p:cNvSpPr/>
            <p:nvPr/>
          </p:nvSpPr>
          <p:spPr>
            <a:xfrm>
              <a:off x="7533965" y="2398471"/>
              <a:ext cx="55752" cy="9438"/>
            </a:xfrm>
            <a:custGeom>
              <a:avLst/>
              <a:gdLst/>
              <a:ahLst/>
              <a:cxnLst/>
              <a:rect l="l" t="t" r="r" b="b"/>
              <a:pathLst>
                <a:path w="1654" h="280" extrusionOk="0">
                  <a:moveTo>
                    <a:pt x="0" y="0"/>
                  </a:moveTo>
                  <a:lnTo>
                    <a:pt x="0" y="280"/>
                  </a:lnTo>
                  <a:lnTo>
                    <a:pt x="1654" y="280"/>
                  </a:lnTo>
                  <a:lnTo>
                    <a:pt x="16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48"/>
          <p:cNvGrpSpPr/>
          <p:nvPr/>
        </p:nvGrpSpPr>
        <p:grpSpPr>
          <a:xfrm>
            <a:off x="6769094" y="2105112"/>
            <a:ext cx="322518" cy="321842"/>
            <a:chOff x="6769094" y="2105112"/>
            <a:chExt cx="322518" cy="321842"/>
          </a:xfrm>
        </p:grpSpPr>
        <p:sp>
          <p:nvSpPr>
            <p:cNvPr id="2642" name="Google Shape;2642;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8"/>
            <p:cNvSpPr/>
            <p:nvPr/>
          </p:nvSpPr>
          <p:spPr>
            <a:xfrm>
              <a:off x="6792218" y="2372313"/>
              <a:ext cx="47224" cy="37146"/>
            </a:xfrm>
            <a:custGeom>
              <a:avLst/>
              <a:gdLst/>
              <a:ahLst/>
              <a:cxnLst/>
              <a:rect l="l" t="t" r="r" b="b"/>
              <a:pathLst>
                <a:path w="1401" h="1102" extrusionOk="0">
                  <a:moveTo>
                    <a:pt x="572" y="0"/>
                  </a:moveTo>
                  <a:cubicBezTo>
                    <a:pt x="455" y="0"/>
                    <a:pt x="345" y="65"/>
                    <a:pt x="286" y="166"/>
                  </a:cubicBezTo>
                  <a:cubicBezTo>
                    <a:pt x="286" y="166"/>
                    <a:pt x="286" y="169"/>
                    <a:pt x="285" y="169"/>
                  </a:cubicBezTo>
                  <a:cubicBezTo>
                    <a:pt x="143" y="423"/>
                    <a:pt x="62" y="688"/>
                    <a:pt x="17" y="927"/>
                  </a:cubicBezTo>
                  <a:cubicBezTo>
                    <a:pt x="1" y="1017"/>
                    <a:pt x="70" y="1102"/>
                    <a:pt x="161" y="1102"/>
                  </a:cubicBezTo>
                  <a:lnTo>
                    <a:pt x="1400" y="1102"/>
                  </a:lnTo>
                  <a:lnTo>
                    <a:pt x="140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8"/>
            <p:cNvSpPr/>
            <p:nvPr/>
          </p:nvSpPr>
          <p:spPr>
            <a:xfrm>
              <a:off x="7021298" y="2372313"/>
              <a:ext cx="47190" cy="37146"/>
            </a:xfrm>
            <a:custGeom>
              <a:avLst/>
              <a:gdLst/>
              <a:ahLst/>
              <a:cxnLst/>
              <a:rect l="l" t="t" r="r" b="b"/>
              <a:pathLst>
                <a:path w="1400" h="1102" extrusionOk="0">
                  <a:moveTo>
                    <a:pt x="1" y="0"/>
                  </a:moveTo>
                  <a:lnTo>
                    <a:pt x="1" y="1102"/>
                  </a:lnTo>
                  <a:lnTo>
                    <a:pt x="1240" y="1102"/>
                  </a:lnTo>
                  <a:cubicBezTo>
                    <a:pt x="1331" y="1102"/>
                    <a:pt x="1400" y="1017"/>
                    <a:pt x="1383" y="927"/>
                  </a:cubicBezTo>
                  <a:cubicBezTo>
                    <a:pt x="1338" y="688"/>
                    <a:pt x="1258" y="423"/>
                    <a:pt x="1116" y="169"/>
                  </a:cubicBezTo>
                  <a:cubicBezTo>
                    <a:pt x="1114" y="169"/>
                    <a:pt x="1114" y="166"/>
                    <a:pt x="1114" y="166"/>
                  </a:cubicBezTo>
                  <a:cubicBezTo>
                    <a:pt x="1056" y="65"/>
                    <a:pt x="945" y="0"/>
                    <a:pt x="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8"/>
            <p:cNvSpPr/>
            <p:nvPr/>
          </p:nvSpPr>
          <p:spPr>
            <a:xfrm>
              <a:off x="6769094" y="2211527"/>
              <a:ext cx="59393" cy="63168"/>
            </a:xfrm>
            <a:custGeom>
              <a:avLst/>
              <a:gdLst/>
              <a:ahLst/>
              <a:cxnLst/>
              <a:rect l="l" t="t" r="r" b="b"/>
              <a:pathLst>
                <a:path w="1762" h="1874" extrusionOk="0">
                  <a:moveTo>
                    <a:pt x="881" y="0"/>
                  </a:moveTo>
                  <a:cubicBezTo>
                    <a:pt x="395" y="0"/>
                    <a:pt x="1" y="419"/>
                    <a:pt x="1" y="936"/>
                  </a:cubicBezTo>
                  <a:cubicBezTo>
                    <a:pt x="1" y="1453"/>
                    <a:pt x="395" y="1873"/>
                    <a:pt x="881" y="1873"/>
                  </a:cubicBezTo>
                  <a:cubicBezTo>
                    <a:pt x="1367" y="1873"/>
                    <a:pt x="1762" y="1453"/>
                    <a:pt x="1762" y="936"/>
                  </a:cubicBezTo>
                  <a:cubicBezTo>
                    <a:pt x="1762" y="419"/>
                    <a:pt x="1367" y="0"/>
                    <a:pt x="8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8"/>
            <p:cNvSpPr/>
            <p:nvPr/>
          </p:nvSpPr>
          <p:spPr>
            <a:xfrm>
              <a:off x="7032287" y="2211527"/>
              <a:ext cx="59325" cy="63168"/>
            </a:xfrm>
            <a:custGeom>
              <a:avLst/>
              <a:gdLst/>
              <a:ahLst/>
              <a:cxnLst/>
              <a:rect l="l" t="t" r="r" b="b"/>
              <a:pathLst>
                <a:path w="1760" h="1874" extrusionOk="0">
                  <a:moveTo>
                    <a:pt x="879" y="0"/>
                  </a:moveTo>
                  <a:cubicBezTo>
                    <a:pt x="394" y="0"/>
                    <a:pt x="0" y="419"/>
                    <a:pt x="0" y="936"/>
                  </a:cubicBezTo>
                  <a:cubicBezTo>
                    <a:pt x="0" y="1453"/>
                    <a:pt x="394" y="1873"/>
                    <a:pt x="879" y="1873"/>
                  </a:cubicBezTo>
                  <a:cubicBezTo>
                    <a:pt x="1365" y="1873"/>
                    <a:pt x="1760" y="1453"/>
                    <a:pt x="1760" y="936"/>
                  </a:cubicBezTo>
                  <a:cubicBezTo>
                    <a:pt x="1760" y="419"/>
                    <a:pt x="1365" y="0"/>
                    <a:pt x="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8"/>
            <p:cNvSpPr/>
            <p:nvPr/>
          </p:nvSpPr>
          <p:spPr>
            <a:xfrm>
              <a:off x="6803712" y="2356235"/>
              <a:ext cx="50966" cy="70718"/>
            </a:xfrm>
            <a:custGeom>
              <a:avLst/>
              <a:gdLst/>
              <a:ahLst/>
              <a:cxnLst/>
              <a:rect l="l" t="t" r="r" b="b"/>
              <a:pathLst>
                <a:path w="1512" h="2098" extrusionOk="0">
                  <a:moveTo>
                    <a:pt x="1512" y="0"/>
                  </a:moveTo>
                  <a:cubicBezTo>
                    <a:pt x="207" y="210"/>
                    <a:pt x="22" y="1377"/>
                    <a:pt x="5" y="1873"/>
                  </a:cubicBezTo>
                  <a:cubicBezTo>
                    <a:pt x="1" y="1998"/>
                    <a:pt x="99" y="2098"/>
                    <a:pt x="222" y="2098"/>
                  </a:cubicBezTo>
                  <a:lnTo>
                    <a:pt x="1512" y="2098"/>
                  </a:lnTo>
                  <a:lnTo>
                    <a:pt x="1512" y="0"/>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8"/>
            <p:cNvSpPr/>
            <p:nvPr/>
          </p:nvSpPr>
          <p:spPr>
            <a:xfrm>
              <a:off x="7006096" y="2356235"/>
              <a:ext cx="50898" cy="70718"/>
            </a:xfrm>
            <a:custGeom>
              <a:avLst/>
              <a:gdLst/>
              <a:ahLst/>
              <a:cxnLst/>
              <a:rect l="l" t="t" r="r" b="b"/>
              <a:pathLst>
                <a:path w="1510" h="2098" extrusionOk="0">
                  <a:moveTo>
                    <a:pt x="0" y="0"/>
                  </a:moveTo>
                  <a:lnTo>
                    <a:pt x="0" y="2098"/>
                  </a:lnTo>
                  <a:lnTo>
                    <a:pt x="1289" y="2098"/>
                  </a:lnTo>
                  <a:cubicBezTo>
                    <a:pt x="1413" y="2098"/>
                    <a:pt x="1510" y="1998"/>
                    <a:pt x="1505" y="1873"/>
                  </a:cubicBezTo>
                  <a:cubicBezTo>
                    <a:pt x="1489" y="1377"/>
                    <a:pt x="1304" y="210"/>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8"/>
            <p:cNvSpPr/>
            <p:nvPr/>
          </p:nvSpPr>
          <p:spPr>
            <a:xfrm>
              <a:off x="6826802" y="2323370"/>
              <a:ext cx="207133" cy="103583"/>
            </a:xfrm>
            <a:custGeom>
              <a:avLst/>
              <a:gdLst/>
              <a:ahLst/>
              <a:cxnLst/>
              <a:rect l="l" t="t" r="r" b="b"/>
              <a:pathLst>
                <a:path w="6145" h="3073" extrusionOk="0">
                  <a:moveTo>
                    <a:pt x="3072" y="1"/>
                  </a:moveTo>
                  <a:cubicBezTo>
                    <a:pt x="1376" y="1"/>
                    <a:pt x="0" y="1376"/>
                    <a:pt x="0" y="3073"/>
                  </a:cubicBezTo>
                  <a:lnTo>
                    <a:pt x="6144" y="3073"/>
                  </a:lnTo>
                  <a:cubicBezTo>
                    <a:pt x="6144" y="1376"/>
                    <a:pt x="4769" y="1"/>
                    <a:pt x="3072"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8"/>
            <p:cNvSpPr/>
            <p:nvPr/>
          </p:nvSpPr>
          <p:spPr>
            <a:xfrm>
              <a:off x="6853263" y="2400931"/>
              <a:ext cx="52078" cy="26022"/>
            </a:xfrm>
            <a:custGeom>
              <a:avLst/>
              <a:gdLst/>
              <a:ahLst/>
              <a:cxnLst/>
              <a:rect l="l" t="t" r="r" b="b"/>
              <a:pathLst>
                <a:path w="1545" h="772" extrusionOk="0">
                  <a:moveTo>
                    <a:pt x="771" y="0"/>
                  </a:moveTo>
                  <a:cubicBezTo>
                    <a:pt x="345" y="0"/>
                    <a:pt x="0" y="346"/>
                    <a:pt x="0" y="772"/>
                  </a:cubicBezTo>
                  <a:lnTo>
                    <a:pt x="1544" y="772"/>
                  </a:lnTo>
                  <a:cubicBezTo>
                    <a:pt x="1544" y="346"/>
                    <a:pt x="1198" y="0"/>
                    <a:pt x="7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8"/>
            <p:cNvSpPr/>
            <p:nvPr/>
          </p:nvSpPr>
          <p:spPr>
            <a:xfrm>
              <a:off x="6868634" y="2400763"/>
              <a:ext cx="37348" cy="26191"/>
            </a:xfrm>
            <a:custGeom>
              <a:avLst/>
              <a:gdLst/>
              <a:ahLst/>
              <a:cxnLst/>
              <a:rect l="l" t="t" r="r" b="b"/>
              <a:pathLst>
                <a:path w="1108" h="777" extrusionOk="0">
                  <a:moveTo>
                    <a:pt x="937" y="0"/>
                  </a:moveTo>
                  <a:cubicBezTo>
                    <a:pt x="901" y="0"/>
                    <a:pt x="865" y="13"/>
                    <a:pt x="836" y="38"/>
                  </a:cubicBezTo>
                  <a:lnTo>
                    <a:pt x="0" y="777"/>
                  </a:lnTo>
                  <a:lnTo>
                    <a:pt x="463" y="777"/>
                  </a:lnTo>
                  <a:lnTo>
                    <a:pt x="1039" y="268"/>
                  </a:lnTo>
                  <a:cubicBezTo>
                    <a:pt x="1103" y="212"/>
                    <a:pt x="1108" y="116"/>
                    <a:pt x="1052" y="52"/>
                  </a:cubicBezTo>
                  <a:cubicBezTo>
                    <a:pt x="1022" y="18"/>
                    <a:pt x="979" y="0"/>
                    <a:pt x="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8"/>
            <p:cNvSpPr/>
            <p:nvPr/>
          </p:nvSpPr>
          <p:spPr>
            <a:xfrm>
              <a:off x="6792319" y="2105112"/>
              <a:ext cx="276064" cy="275997"/>
            </a:xfrm>
            <a:custGeom>
              <a:avLst/>
              <a:gdLst/>
              <a:ahLst/>
              <a:cxnLst/>
              <a:rect l="l" t="t" r="r" b="b"/>
              <a:pathLst>
                <a:path w="8190" h="8188" extrusionOk="0">
                  <a:moveTo>
                    <a:pt x="4095" y="0"/>
                  </a:moveTo>
                  <a:cubicBezTo>
                    <a:pt x="1834" y="0"/>
                    <a:pt x="1" y="1833"/>
                    <a:pt x="1" y="4093"/>
                  </a:cubicBezTo>
                  <a:cubicBezTo>
                    <a:pt x="1" y="6355"/>
                    <a:pt x="1834" y="8187"/>
                    <a:pt x="4095" y="8187"/>
                  </a:cubicBezTo>
                  <a:cubicBezTo>
                    <a:pt x="6357" y="8187"/>
                    <a:pt x="8190" y="6355"/>
                    <a:pt x="8190" y="4093"/>
                  </a:cubicBezTo>
                  <a:cubicBezTo>
                    <a:pt x="8190" y="1833"/>
                    <a:pt x="6357" y="0"/>
                    <a:pt x="4095" y="0"/>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8"/>
            <p:cNvSpPr/>
            <p:nvPr/>
          </p:nvSpPr>
          <p:spPr>
            <a:xfrm>
              <a:off x="6896578" y="2105112"/>
              <a:ext cx="67516" cy="86224"/>
            </a:xfrm>
            <a:custGeom>
              <a:avLst/>
              <a:gdLst/>
              <a:ahLst/>
              <a:cxnLst/>
              <a:rect l="l" t="t" r="r" b="b"/>
              <a:pathLst>
                <a:path w="2003" h="2558" extrusionOk="0">
                  <a:moveTo>
                    <a:pt x="1002" y="0"/>
                  </a:moveTo>
                  <a:cubicBezTo>
                    <a:pt x="657" y="0"/>
                    <a:pt x="322" y="42"/>
                    <a:pt x="1" y="123"/>
                  </a:cubicBezTo>
                  <a:lnTo>
                    <a:pt x="1" y="2558"/>
                  </a:lnTo>
                  <a:lnTo>
                    <a:pt x="2002" y="2558"/>
                  </a:lnTo>
                  <a:lnTo>
                    <a:pt x="2002" y="123"/>
                  </a:lnTo>
                  <a:cubicBezTo>
                    <a:pt x="1682" y="42"/>
                    <a:pt x="1348" y="0"/>
                    <a:pt x="1002"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8"/>
            <p:cNvSpPr/>
            <p:nvPr/>
          </p:nvSpPr>
          <p:spPr>
            <a:xfrm>
              <a:off x="6809308" y="2151999"/>
              <a:ext cx="242155" cy="182189"/>
            </a:xfrm>
            <a:custGeom>
              <a:avLst/>
              <a:gdLst/>
              <a:ahLst/>
              <a:cxnLst/>
              <a:rect l="l" t="t" r="r" b="b"/>
              <a:pathLst>
                <a:path w="7184" h="5405" extrusionOk="0">
                  <a:moveTo>
                    <a:pt x="3591" y="1"/>
                  </a:moveTo>
                  <a:cubicBezTo>
                    <a:pt x="2664" y="1"/>
                    <a:pt x="1787" y="262"/>
                    <a:pt x="1119" y="735"/>
                  </a:cubicBezTo>
                  <a:cubicBezTo>
                    <a:pt x="398" y="1247"/>
                    <a:pt x="1" y="1946"/>
                    <a:pt x="1" y="2702"/>
                  </a:cubicBezTo>
                  <a:cubicBezTo>
                    <a:pt x="1" y="3460"/>
                    <a:pt x="398" y="4158"/>
                    <a:pt x="1119" y="4671"/>
                  </a:cubicBezTo>
                  <a:cubicBezTo>
                    <a:pt x="1787" y="5143"/>
                    <a:pt x="2664" y="5405"/>
                    <a:pt x="3591" y="5405"/>
                  </a:cubicBezTo>
                  <a:cubicBezTo>
                    <a:pt x="4518" y="5405"/>
                    <a:pt x="5397" y="5145"/>
                    <a:pt x="6064" y="4671"/>
                  </a:cubicBezTo>
                  <a:cubicBezTo>
                    <a:pt x="6784" y="4158"/>
                    <a:pt x="7183" y="3460"/>
                    <a:pt x="7183" y="2702"/>
                  </a:cubicBezTo>
                  <a:cubicBezTo>
                    <a:pt x="7183" y="1946"/>
                    <a:pt x="6784" y="1246"/>
                    <a:pt x="6064" y="735"/>
                  </a:cubicBezTo>
                  <a:cubicBezTo>
                    <a:pt x="5397" y="262"/>
                    <a:pt x="4518" y="1"/>
                    <a:pt x="35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8"/>
            <p:cNvSpPr/>
            <p:nvPr/>
          </p:nvSpPr>
          <p:spPr>
            <a:xfrm>
              <a:off x="6852185" y="2212437"/>
              <a:ext cx="9472" cy="24168"/>
            </a:xfrm>
            <a:custGeom>
              <a:avLst/>
              <a:gdLst/>
              <a:ahLst/>
              <a:cxnLst/>
              <a:rect l="l" t="t" r="r" b="b"/>
              <a:pathLst>
                <a:path w="281" h="717" extrusionOk="0">
                  <a:moveTo>
                    <a:pt x="141" y="0"/>
                  </a:moveTo>
                  <a:cubicBezTo>
                    <a:pt x="64" y="0"/>
                    <a:pt x="1" y="63"/>
                    <a:pt x="1" y="139"/>
                  </a:cubicBezTo>
                  <a:lnTo>
                    <a:pt x="1" y="577"/>
                  </a:lnTo>
                  <a:cubicBezTo>
                    <a:pt x="1" y="653"/>
                    <a:pt x="64" y="716"/>
                    <a:pt x="141" y="716"/>
                  </a:cubicBezTo>
                  <a:cubicBezTo>
                    <a:pt x="218" y="716"/>
                    <a:pt x="280" y="655"/>
                    <a:pt x="280" y="577"/>
                  </a:cubicBezTo>
                  <a:lnTo>
                    <a:pt x="280" y="139"/>
                  </a:lnTo>
                  <a:cubicBezTo>
                    <a:pt x="280"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8"/>
            <p:cNvSpPr/>
            <p:nvPr/>
          </p:nvSpPr>
          <p:spPr>
            <a:xfrm>
              <a:off x="6999085" y="2212437"/>
              <a:ext cx="9438" cy="24168"/>
            </a:xfrm>
            <a:custGeom>
              <a:avLst/>
              <a:gdLst/>
              <a:ahLst/>
              <a:cxnLst/>
              <a:rect l="l" t="t" r="r" b="b"/>
              <a:pathLst>
                <a:path w="280" h="717" extrusionOk="0">
                  <a:moveTo>
                    <a:pt x="141" y="0"/>
                  </a:moveTo>
                  <a:cubicBezTo>
                    <a:pt x="63" y="0"/>
                    <a:pt x="0" y="63"/>
                    <a:pt x="0" y="139"/>
                  </a:cubicBezTo>
                  <a:lnTo>
                    <a:pt x="0" y="577"/>
                  </a:lnTo>
                  <a:cubicBezTo>
                    <a:pt x="0" y="653"/>
                    <a:pt x="63" y="716"/>
                    <a:pt x="141" y="716"/>
                  </a:cubicBezTo>
                  <a:cubicBezTo>
                    <a:pt x="219" y="716"/>
                    <a:pt x="280" y="655"/>
                    <a:pt x="280" y="577"/>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8"/>
            <p:cNvSpPr/>
            <p:nvPr/>
          </p:nvSpPr>
          <p:spPr>
            <a:xfrm>
              <a:off x="6842308" y="2247494"/>
              <a:ext cx="29258" cy="9472"/>
            </a:xfrm>
            <a:custGeom>
              <a:avLst/>
              <a:gdLst/>
              <a:ahLst/>
              <a:cxnLst/>
              <a:rect l="l" t="t" r="r" b="b"/>
              <a:pathLst>
                <a:path w="868" h="281" extrusionOk="0">
                  <a:moveTo>
                    <a:pt x="140" y="0"/>
                  </a:moveTo>
                  <a:cubicBezTo>
                    <a:pt x="64" y="0"/>
                    <a:pt x="1" y="63"/>
                    <a:pt x="1" y="141"/>
                  </a:cubicBezTo>
                  <a:cubicBezTo>
                    <a:pt x="1" y="217"/>
                    <a:pt x="64" y="280"/>
                    <a:pt x="140" y="280"/>
                  </a:cubicBezTo>
                  <a:lnTo>
                    <a:pt x="727" y="280"/>
                  </a:lnTo>
                  <a:cubicBezTo>
                    <a:pt x="804" y="280"/>
                    <a:pt x="868" y="219"/>
                    <a:pt x="868" y="141"/>
                  </a:cubicBezTo>
                  <a:cubicBezTo>
                    <a:pt x="868" y="63"/>
                    <a:pt x="804"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8"/>
            <p:cNvSpPr/>
            <p:nvPr/>
          </p:nvSpPr>
          <p:spPr>
            <a:xfrm>
              <a:off x="6989208" y="2247494"/>
              <a:ext cx="29258" cy="9472"/>
            </a:xfrm>
            <a:custGeom>
              <a:avLst/>
              <a:gdLst/>
              <a:ahLst/>
              <a:cxnLst/>
              <a:rect l="l" t="t" r="r" b="b"/>
              <a:pathLst>
                <a:path w="868" h="281" extrusionOk="0">
                  <a:moveTo>
                    <a:pt x="139" y="0"/>
                  </a:moveTo>
                  <a:cubicBezTo>
                    <a:pt x="63" y="0"/>
                    <a:pt x="0" y="63"/>
                    <a:pt x="0" y="141"/>
                  </a:cubicBezTo>
                  <a:cubicBezTo>
                    <a:pt x="0" y="217"/>
                    <a:pt x="63" y="280"/>
                    <a:pt x="139" y="280"/>
                  </a:cubicBezTo>
                  <a:lnTo>
                    <a:pt x="727" y="280"/>
                  </a:lnTo>
                  <a:cubicBezTo>
                    <a:pt x="805" y="280"/>
                    <a:pt x="867" y="219"/>
                    <a:pt x="867" y="141"/>
                  </a:cubicBezTo>
                  <a:cubicBezTo>
                    <a:pt x="867" y="63"/>
                    <a:pt x="803" y="0"/>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8"/>
            <p:cNvSpPr/>
            <p:nvPr/>
          </p:nvSpPr>
          <p:spPr>
            <a:xfrm>
              <a:off x="6912657" y="2241258"/>
              <a:ext cx="35494" cy="15708"/>
            </a:xfrm>
            <a:custGeom>
              <a:avLst/>
              <a:gdLst/>
              <a:ahLst/>
              <a:cxnLst/>
              <a:rect l="l" t="t" r="r" b="b"/>
              <a:pathLst>
                <a:path w="1053" h="466" extrusionOk="0">
                  <a:moveTo>
                    <a:pt x="160" y="1"/>
                  </a:moveTo>
                  <a:cubicBezTo>
                    <a:pt x="131" y="1"/>
                    <a:pt x="102" y="10"/>
                    <a:pt x="77" y="29"/>
                  </a:cubicBezTo>
                  <a:cubicBezTo>
                    <a:pt x="14" y="75"/>
                    <a:pt x="1" y="163"/>
                    <a:pt x="47" y="224"/>
                  </a:cubicBezTo>
                  <a:cubicBezTo>
                    <a:pt x="159" y="375"/>
                    <a:pt x="338" y="465"/>
                    <a:pt x="525" y="465"/>
                  </a:cubicBezTo>
                  <a:cubicBezTo>
                    <a:pt x="712" y="465"/>
                    <a:pt x="892" y="375"/>
                    <a:pt x="1008" y="224"/>
                  </a:cubicBezTo>
                  <a:cubicBezTo>
                    <a:pt x="1053" y="163"/>
                    <a:pt x="1040" y="75"/>
                    <a:pt x="978" y="29"/>
                  </a:cubicBezTo>
                  <a:cubicBezTo>
                    <a:pt x="953" y="11"/>
                    <a:pt x="924" y="2"/>
                    <a:pt x="896" y="2"/>
                  </a:cubicBezTo>
                  <a:cubicBezTo>
                    <a:pt x="852" y="2"/>
                    <a:pt x="810" y="22"/>
                    <a:pt x="781" y="58"/>
                  </a:cubicBezTo>
                  <a:cubicBezTo>
                    <a:pt x="720" y="141"/>
                    <a:pt x="628" y="187"/>
                    <a:pt x="527" y="187"/>
                  </a:cubicBezTo>
                  <a:cubicBezTo>
                    <a:pt x="427" y="187"/>
                    <a:pt x="332" y="141"/>
                    <a:pt x="273" y="58"/>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8"/>
            <p:cNvSpPr/>
            <p:nvPr/>
          </p:nvSpPr>
          <p:spPr>
            <a:xfrm>
              <a:off x="6827038" y="2169730"/>
              <a:ext cx="206627" cy="146661"/>
            </a:xfrm>
            <a:custGeom>
              <a:avLst/>
              <a:gdLst/>
              <a:ahLst/>
              <a:cxnLst/>
              <a:rect l="l" t="t" r="r" b="b"/>
              <a:pathLst>
                <a:path w="6130" h="4351" extrusionOk="0">
                  <a:moveTo>
                    <a:pt x="3065" y="1"/>
                  </a:moveTo>
                  <a:cubicBezTo>
                    <a:pt x="1373" y="1"/>
                    <a:pt x="1" y="976"/>
                    <a:pt x="1" y="2176"/>
                  </a:cubicBezTo>
                  <a:cubicBezTo>
                    <a:pt x="1" y="3378"/>
                    <a:pt x="1373" y="4351"/>
                    <a:pt x="3065" y="4351"/>
                  </a:cubicBezTo>
                  <a:cubicBezTo>
                    <a:pt x="4757" y="4351"/>
                    <a:pt x="6130" y="3378"/>
                    <a:pt x="6130" y="2176"/>
                  </a:cubicBezTo>
                  <a:cubicBezTo>
                    <a:pt x="6130" y="976"/>
                    <a:pt x="4757" y="1"/>
                    <a:pt x="3065" y="1"/>
                  </a:cubicBezTo>
                  <a:close/>
                </a:path>
              </a:pathLst>
            </a:custGeom>
            <a:solidFill>
              <a:srgbClr val="A9D0EB">
                <a:alpha val="133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48"/>
          <p:cNvGrpSpPr/>
          <p:nvPr/>
        </p:nvGrpSpPr>
        <p:grpSpPr>
          <a:xfrm>
            <a:off x="6088830" y="2104741"/>
            <a:ext cx="308833" cy="322515"/>
            <a:chOff x="6088830" y="2104741"/>
            <a:chExt cx="308833" cy="322515"/>
          </a:xfrm>
        </p:grpSpPr>
        <p:sp>
          <p:nvSpPr>
            <p:cNvPr id="2666" name="Google Shape;2666;p48"/>
            <p:cNvSpPr/>
            <p:nvPr/>
          </p:nvSpPr>
          <p:spPr>
            <a:xfrm>
              <a:off x="6088830" y="2192415"/>
              <a:ext cx="63033" cy="76819"/>
            </a:xfrm>
            <a:custGeom>
              <a:avLst/>
              <a:gdLst/>
              <a:ahLst/>
              <a:cxnLst/>
              <a:rect l="l" t="t" r="r" b="b"/>
              <a:pathLst>
                <a:path w="1870" h="2279" extrusionOk="0">
                  <a:moveTo>
                    <a:pt x="306" y="1"/>
                  </a:moveTo>
                  <a:cubicBezTo>
                    <a:pt x="137" y="1"/>
                    <a:pt x="1" y="137"/>
                    <a:pt x="1" y="306"/>
                  </a:cubicBezTo>
                  <a:lnTo>
                    <a:pt x="1" y="905"/>
                  </a:lnTo>
                  <a:cubicBezTo>
                    <a:pt x="1" y="1664"/>
                    <a:pt x="615" y="2279"/>
                    <a:pt x="1375" y="2279"/>
                  </a:cubicBezTo>
                  <a:lnTo>
                    <a:pt x="1479" y="2279"/>
                  </a:lnTo>
                  <a:cubicBezTo>
                    <a:pt x="1719" y="2279"/>
                    <a:pt x="1870" y="2025"/>
                    <a:pt x="1759" y="1815"/>
                  </a:cubicBezTo>
                  <a:lnTo>
                    <a:pt x="1038" y="443"/>
                  </a:lnTo>
                  <a:cubicBezTo>
                    <a:pt x="895" y="171"/>
                    <a:pt x="612" y="1"/>
                    <a:pt x="30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8"/>
            <p:cNvSpPr/>
            <p:nvPr/>
          </p:nvSpPr>
          <p:spPr>
            <a:xfrm>
              <a:off x="6334596" y="2192415"/>
              <a:ext cx="63067" cy="76819"/>
            </a:xfrm>
            <a:custGeom>
              <a:avLst/>
              <a:gdLst/>
              <a:ahLst/>
              <a:cxnLst/>
              <a:rect l="l" t="t" r="r" b="b"/>
              <a:pathLst>
                <a:path w="1871" h="2279" extrusionOk="0">
                  <a:moveTo>
                    <a:pt x="1566" y="1"/>
                  </a:moveTo>
                  <a:cubicBezTo>
                    <a:pt x="1259" y="1"/>
                    <a:pt x="977" y="171"/>
                    <a:pt x="833" y="443"/>
                  </a:cubicBezTo>
                  <a:lnTo>
                    <a:pt x="111" y="1815"/>
                  </a:lnTo>
                  <a:cubicBezTo>
                    <a:pt x="0" y="2025"/>
                    <a:pt x="154" y="2279"/>
                    <a:pt x="392" y="2279"/>
                  </a:cubicBezTo>
                  <a:lnTo>
                    <a:pt x="497" y="2279"/>
                  </a:lnTo>
                  <a:cubicBezTo>
                    <a:pt x="1255" y="2279"/>
                    <a:pt x="1871" y="1664"/>
                    <a:pt x="1871" y="905"/>
                  </a:cubicBezTo>
                  <a:lnTo>
                    <a:pt x="1871" y="306"/>
                  </a:lnTo>
                  <a:cubicBezTo>
                    <a:pt x="1871" y="137"/>
                    <a:pt x="1733" y="1"/>
                    <a:pt x="1566"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8"/>
            <p:cNvSpPr/>
            <p:nvPr/>
          </p:nvSpPr>
          <p:spPr>
            <a:xfrm>
              <a:off x="6108415" y="2307561"/>
              <a:ext cx="269694" cy="64988"/>
            </a:xfrm>
            <a:custGeom>
              <a:avLst/>
              <a:gdLst/>
              <a:ahLst/>
              <a:cxnLst/>
              <a:rect l="l" t="t" r="r" b="b"/>
              <a:pathLst>
                <a:path w="8001" h="1928" extrusionOk="0">
                  <a:moveTo>
                    <a:pt x="145" y="0"/>
                  </a:moveTo>
                  <a:cubicBezTo>
                    <a:pt x="54" y="0"/>
                    <a:pt x="0" y="104"/>
                    <a:pt x="52" y="178"/>
                  </a:cubicBezTo>
                  <a:lnTo>
                    <a:pt x="1241" y="1927"/>
                  </a:lnTo>
                  <a:lnTo>
                    <a:pt x="6760" y="1927"/>
                  </a:lnTo>
                  <a:lnTo>
                    <a:pt x="7948" y="178"/>
                  </a:lnTo>
                  <a:cubicBezTo>
                    <a:pt x="8001" y="104"/>
                    <a:pt x="7947" y="0"/>
                    <a:pt x="7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8"/>
            <p:cNvSpPr/>
            <p:nvPr/>
          </p:nvSpPr>
          <p:spPr>
            <a:xfrm>
              <a:off x="6109258"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8"/>
            <p:cNvSpPr/>
            <p:nvPr/>
          </p:nvSpPr>
          <p:spPr>
            <a:xfrm>
              <a:off x="6323270" y="2352561"/>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8"/>
            <p:cNvSpPr/>
            <p:nvPr/>
          </p:nvSpPr>
          <p:spPr>
            <a:xfrm>
              <a:off x="6133696" y="2317741"/>
              <a:ext cx="219132" cy="109516"/>
            </a:xfrm>
            <a:custGeom>
              <a:avLst/>
              <a:gdLst/>
              <a:ahLst/>
              <a:cxnLst/>
              <a:rect l="l" t="t" r="r" b="b"/>
              <a:pathLst>
                <a:path w="6501" h="3249" extrusionOk="0">
                  <a:moveTo>
                    <a:pt x="3250" y="0"/>
                  </a:moveTo>
                  <a:cubicBezTo>
                    <a:pt x="1456" y="0"/>
                    <a:pt x="0" y="1453"/>
                    <a:pt x="0" y="3249"/>
                  </a:cubicBezTo>
                  <a:lnTo>
                    <a:pt x="6500" y="3249"/>
                  </a:lnTo>
                  <a:cubicBezTo>
                    <a:pt x="6500" y="1455"/>
                    <a:pt x="5046" y="0"/>
                    <a:pt x="3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8"/>
            <p:cNvSpPr/>
            <p:nvPr/>
          </p:nvSpPr>
          <p:spPr>
            <a:xfrm>
              <a:off x="6196696" y="2317774"/>
              <a:ext cx="93134" cy="109482"/>
            </a:xfrm>
            <a:custGeom>
              <a:avLst/>
              <a:gdLst/>
              <a:ahLst/>
              <a:cxnLst/>
              <a:rect l="l" t="t" r="r" b="b"/>
              <a:pathLst>
                <a:path w="2763" h="3248" extrusionOk="0">
                  <a:moveTo>
                    <a:pt x="1381" y="1"/>
                  </a:moveTo>
                  <a:cubicBezTo>
                    <a:pt x="888" y="1"/>
                    <a:pt x="419" y="111"/>
                    <a:pt x="0" y="307"/>
                  </a:cubicBezTo>
                  <a:lnTo>
                    <a:pt x="296" y="3248"/>
                  </a:lnTo>
                  <a:lnTo>
                    <a:pt x="2467" y="3248"/>
                  </a:lnTo>
                  <a:lnTo>
                    <a:pt x="2763" y="307"/>
                  </a:lnTo>
                  <a:cubicBezTo>
                    <a:pt x="2344" y="111"/>
                    <a:pt x="1875" y="1"/>
                    <a:pt x="1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8"/>
            <p:cNvSpPr/>
            <p:nvPr/>
          </p:nvSpPr>
          <p:spPr>
            <a:xfrm>
              <a:off x="6216146" y="2333920"/>
              <a:ext cx="54202" cy="93336"/>
            </a:xfrm>
            <a:custGeom>
              <a:avLst/>
              <a:gdLst/>
              <a:ahLst/>
              <a:cxnLst/>
              <a:rect l="l" t="t" r="r" b="b"/>
              <a:pathLst>
                <a:path w="1608" h="2769" extrusionOk="0">
                  <a:moveTo>
                    <a:pt x="0" y="0"/>
                  </a:moveTo>
                  <a:lnTo>
                    <a:pt x="280" y="2769"/>
                  </a:lnTo>
                  <a:lnTo>
                    <a:pt x="1330" y="2769"/>
                  </a:lnTo>
                  <a:lnTo>
                    <a:pt x="16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8"/>
            <p:cNvSpPr/>
            <p:nvPr/>
          </p:nvSpPr>
          <p:spPr>
            <a:xfrm>
              <a:off x="611508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8"/>
            <p:cNvSpPr/>
            <p:nvPr/>
          </p:nvSpPr>
          <p:spPr>
            <a:xfrm>
              <a:off x="6218135" y="2235258"/>
              <a:ext cx="9506" cy="24876"/>
            </a:xfrm>
            <a:custGeom>
              <a:avLst/>
              <a:gdLst/>
              <a:ahLst/>
              <a:cxnLst/>
              <a:rect l="l" t="t" r="r" b="b"/>
              <a:pathLst>
                <a:path w="282" h="738" extrusionOk="0">
                  <a:moveTo>
                    <a:pt x="141" y="0"/>
                  </a:moveTo>
                  <a:cubicBezTo>
                    <a:pt x="65" y="0"/>
                    <a:pt x="1" y="65"/>
                    <a:pt x="1" y="141"/>
                  </a:cubicBezTo>
                  <a:lnTo>
                    <a:pt x="1" y="597"/>
                  </a:lnTo>
                  <a:cubicBezTo>
                    <a:pt x="1" y="673"/>
                    <a:pt x="65" y="737"/>
                    <a:pt x="141" y="737"/>
                  </a:cubicBezTo>
                  <a:cubicBezTo>
                    <a:pt x="221" y="737"/>
                    <a:pt x="282" y="673"/>
                    <a:pt x="282" y="597"/>
                  </a:cubicBezTo>
                  <a:lnTo>
                    <a:pt x="282" y="141"/>
                  </a:lnTo>
                  <a:cubicBezTo>
                    <a:pt x="282" y="65"/>
                    <a:pt x="21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8"/>
            <p:cNvSpPr/>
            <p:nvPr/>
          </p:nvSpPr>
          <p:spPr>
            <a:xfrm>
              <a:off x="6258854" y="2235258"/>
              <a:ext cx="9472" cy="24876"/>
            </a:xfrm>
            <a:custGeom>
              <a:avLst/>
              <a:gdLst/>
              <a:ahLst/>
              <a:cxnLst/>
              <a:rect l="l" t="t" r="r" b="b"/>
              <a:pathLst>
                <a:path w="281" h="738" extrusionOk="0">
                  <a:moveTo>
                    <a:pt x="141" y="0"/>
                  </a:moveTo>
                  <a:cubicBezTo>
                    <a:pt x="63" y="0"/>
                    <a:pt x="1" y="65"/>
                    <a:pt x="1" y="141"/>
                  </a:cubicBezTo>
                  <a:lnTo>
                    <a:pt x="1" y="597"/>
                  </a:lnTo>
                  <a:cubicBezTo>
                    <a:pt x="1" y="673"/>
                    <a:pt x="63" y="737"/>
                    <a:pt x="141" y="737"/>
                  </a:cubicBezTo>
                  <a:cubicBezTo>
                    <a:pt x="217" y="737"/>
                    <a:pt x="280" y="673"/>
                    <a:pt x="280" y="597"/>
                  </a:cubicBezTo>
                  <a:lnTo>
                    <a:pt x="280" y="141"/>
                  </a:lnTo>
                  <a:cubicBezTo>
                    <a:pt x="280" y="65"/>
                    <a:pt x="217"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8"/>
            <p:cNvSpPr/>
            <p:nvPr/>
          </p:nvSpPr>
          <p:spPr>
            <a:xfrm>
              <a:off x="616086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8"/>
            <p:cNvSpPr/>
            <p:nvPr/>
          </p:nvSpPr>
          <p:spPr>
            <a:xfrm>
              <a:off x="6316259" y="2200741"/>
              <a:ext cx="9438" cy="25078"/>
            </a:xfrm>
            <a:custGeom>
              <a:avLst/>
              <a:gdLst/>
              <a:ahLst/>
              <a:cxnLst/>
              <a:rect l="l" t="t" r="r" b="b"/>
              <a:pathLst>
                <a:path w="280" h="744" extrusionOk="0">
                  <a:moveTo>
                    <a:pt x="139" y="0"/>
                  </a:moveTo>
                  <a:cubicBezTo>
                    <a:pt x="63" y="0"/>
                    <a:pt x="0" y="65"/>
                    <a:pt x="0" y="141"/>
                  </a:cubicBezTo>
                  <a:lnTo>
                    <a:pt x="0" y="603"/>
                  </a:lnTo>
                  <a:cubicBezTo>
                    <a:pt x="0" y="679"/>
                    <a:pt x="63" y="743"/>
                    <a:pt x="139" y="743"/>
                  </a:cubicBezTo>
                  <a:cubicBezTo>
                    <a:pt x="217" y="743"/>
                    <a:pt x="280" y="679"/>
                    <a:pt x="280" y="603"/>
                  </a:cubicBezTo>
                  <a:lnTo>
                    <a:pt x="280" y="141"/>
                  </a:lnTo>
                  <a:cubicBezTo>
                    <a:pt x="280" y="65"/>
                    <a:pt x="217"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8"/>
            <p:cNvSpPr/>
            <p:nvPr/>
          </p:nvSpPr>
          <p:spPr>
            <a:xfrm>
              <a:off x="6150381" y="2237752"/>
              <a:ext cx="30404" cy="9539"/>
            </a:xfrm>
            <a:custGeom>
              <a:avLst/>
              <a:gdLst/>
              <a:ahLst/>
              <a:cxnLst/>
              <a:rect l="l" t="t" r="r" b="b"/>
              <a:pathLst>
                <a:path w="902" h="283" extrusionOk="0">
                  <a:moveTo>
                    <a:pt x="141" y="1"/>
                  </a:moveTo>
                  <a:cubicBezTo>
                    <a:pt x="65" y="1"/>
                    <a:pt x="0" y="65"/>
                    <a:pt x="0" y="142"/>
                  </a:cubicBezTo>
                  <a:cubicBezTo>
                    <a:pt x="0" y="218"/>
                    <a:pt x="65" y="282"/>
                    <a:pt x="141" y="282"/>
                  </a:cubicBezTo>
                  <a:lnTo>
                    <a:pt x="761" y="282"/>
                  </a:lnTo>
                  <a:cubicBezTo>
                    <a:pt x="837" y="282"/>
                    <a:pt x="902" y="218"/>
                    <a:pt x="902" y="142"/>
                  </a:cubicBezTo>
                  <a:cubicBezTo>
                    <a:pt x="902" y="65"/>
                    <a:pt x="837"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8"/>
            <p:cNvSpPr/>
            <p:nvPr/>
          </p:nvSpPr>
          <p:spPr>
            <a:xfrm>
              <a:off x="6305709" y="2237752"/>
              <a:ext cx="30370" cy="9539"/>
            </a:xfrm>
            <a:custGeom>
              <a:avLst/>
              <a:gdLst/>
              <a:ahLst/>
              <a:cxnLst/>
              <a:rect l="l" t="t" r="r" b="b"/>
              <a:pathLst>
                <a:path w="901" h="283" extrusionOk="0">
                  <a:moveTo>
                    <a:pt x="141" y="1"/>
                  </a:moveTo>
                  <a:cubicBezTo>
                    <a:pt x="64" y="1"/>
                    <a:pt x="1" y="65"/>
                    <a:pt x="1" y="142"/>
                  </a:cubicBezTo>
                  <a:cubicBezTo>
                    <a:pt x="1" y="218"/>
                    <a:pt x="64" y="282"/>
                    <a:pt x="141" y="282"/>
                  </a:cubicBezTo>
                  <a:lnTo>
                    <a:pt x="762" y="282"/>
                  </a:lnTo>
                  <a:cubicBezTo>
                    <a:pt x="840" y="282"/>
                    <a:pt x="901" y="218"/>
                    <a:pt x="901" y="142"/>
                  </a:cubicBezTo>
                  <a:cubicBezTo>
                    <a:pt x="901" y="65"/>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8"/>
            <p:cNvSpPr/>
            <p:nvPr/>
          </p:nvSpPr>
          <p:spPr>
            <a:xfrm>
              <a:off x="6210753" y="2227640"/>
              <a:ext cx="64954" cy="23224"/>
            </a:xfrm>
            <a:custGeom>
              <a:avLst/>
              <a:gdLst/>
              <a:ahLst/>
              <a:cxnLst/>
              <a:rect l="l" t="t" r="r" b="b"/>
              <a:pathLst>
                <a:path w="1927" h="689" extrusionOk="0">
                  <a:moveTo>
                    <a:pt x="160" y="1"/>
                  </a:moveTo>
                  <a:cubicBezTo>
                    <a:pt x="131" y="1"/>
                    <a:pt x="101" y="10"/>
                    <a:pt x="76" y="29"/>
                  </a:cubicBezTo>
                  <a:cubicBezTo>
                    <a:pt x="14" y="75"/>
                    <a:pt x="0" y="163"/>
                    <a:pt x="46" y="225"/>
                  </a:cubicBezTo>
                  <a:cubicBezTo>
                    <a:pt x="265" y="521"/>
                    <a:pt x="600" y="688"/>
                    <a:pt x="964" y="688"/>
                  </a:cubicBezTo>
                  <a:cubicBezTo>
                    <a:pt x="1329" y="688"/>
                    <a:pt x="1662" y="518"/>
                    <a:pt x="1882" y="225"/>
                  </a:cubicBezTo>
                  <a:cubicBezTo>
                    <a:pt x="1927" y="163"/>
                    <a:pt x="1914" y="75"/>
                    <a:pt x="1852" y="29"/>
                  </a:cubicBezTo>
                  <a:cubicBezTo>
                    <a:pt x="1827" y="11"/>
                    <a:pt x="1798" y="2"/>
                    <a:pt x="1770" y="2"/>
                  </a:cubicBezTo>
                  <a:cubicBezTo>
                    <a:pt x="1726" y="2"/>
                    <a:pt x="1684" y="22"/>
                    <a:pt x="1655" y="59"/>
                  </a:cubicBezTo>
                  <a:cubicBezTo>
                    <a:pt x="1490" y="282"/>
                    <a:pt x="1239" y="409"/>
                    <a:pt x="964" y="409"/>
                  </a:cubicBezTo>
                  <a:cubicBezTo>
                    <a:pt x="689" y="409"/>
                    <a:pt x="437" y="282"/>
                    <a:pt x="272" y="59"/>
                  </a:cubicBezTo>
                  <a:cubicBezTo>
                    <a:pt x="245" y="21"/>
                    <a:pt x="202"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8"/>
            <p:cNvSpPr/>
            <p:nvPr/>
          </p:nvSpPr>
          <p:spPr>
            <a:xfrm>
              <a:off x="6120988" y="2104741"/>
              <a:ext cx="244514" cy="89729"/>
            </a:xfrm>
            <a:custGeom>
              <a:avLst/>
              <a:gdLst/>
              <a:ahLst/>
              <a:cxnLst/>
              <a:rect l="l" t="t" r="r" b="b"/>
              <a:pathLst>
                <a:path w="7254" h="2662" extrusionOk="0">
                  <a:moveTo>
                    <a:pt x="3627" y="1"/>
                  </a:moveTo>
                  <a:cubicBezTo>
                    <a:pt x="1925" y="1"/>
                    <a:pt x="484" y="1120"/>
                    <a:pt x="1" y="2661"/>
                  </a:cubicBezTo>
                  <a:cubicBezTo>
                    <a:pt x="606" y="1888"/>
                    <a:pt x="1266" y="1610"/>
                    <a:pt x="1861" y="1610"/>
                  </a:cubicBezTo>
                  <a:cubicBezTo>
                    <a:pt x="2551" y="1610"/>
                    <a:pt x="3154" y="1984"/>
                    <a:pt x="3487" y="2392"/>
                  </a:cubicBezTo>
                  <a:cubicBezTo>
                    <a:pt x="3523" y="2437"/>
                    <a:pt x="3575" y="2460"/>
                    <a:pt x="3627" y="2460"/>
                  </a:cubicBezTo>
                  <a:cubicBezTo>
                    <a:pt x="3679" y="2460"/>
                    <a:pt x="3731" y="2437"/>
                    <a:pt x="3768" y="2392"/>
                  </a:cubicBezTo>
                  <a:cubicBezTo>
                    <a:pt x="4099" y="1984"/>
                    <a:pt x="4703" y="1610"/>
                    <a:pt x="5394" y="1610"/>
                  </a:cubicBezTo>
                  <a:cubicBezTo>
                    <a:pt x="5989" y="1610"/>
                    <a:pt x="6648" y="1888"/>
                    <a:pt x="7254" y="2661"/>
                  </a:cubicBezTo>
                  <a:cubicBezTo>
                    <a:pt x="6769" y="1120"/>
                    <a:pt x="5328" y="1"/>
                    <a:pt x="3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48"/>
          <p:cNvGrpSpPr/>
          <p:nvPr/>
        </p:nvGrpSpPr>
        <p:grpSpPr>
          <a:xfrm>
            <a:off x="5414735" y="2104741"/>
            <a:ext cx="302462" cy="322515"/>
            <a:chOff x="5414735" y="2104741"/>
            <a:chExt cx="302462" cy="322515"/>
          </a:xfrm>
        </p:grpSpPr>
        <p:sp>
          <p:nvSpPr>
            <p:cNvPr id="2684" name="Google Shape;2684;p48"/>
            <p:cNvSpPr/>
            <p:nvPr/>
          </p:nvSpPr>
          <p:spPr>
            <a:xfrm>
              <a:off x="5432028" y="2352561"/>
              <a:ext cx="53932" cy="74696"/>
            </a:xfrm>
            <a:custGeom>
              <a:avLst/>
              <a:gdLst/>
              <a:ahLst/>
              <a:cxnLst/>
              <a:rect l="l" t="t" r="r" b="b"/>
              <a:pathLst>
                <a:path w="1600" h="2216" extrusionOk="0">
                  <a:moveTo>
                    <a:pt x="1600" y="0"/>
                  </a:moveTo>
                  <a:cubicBezTo>
                    <a:pt x="222" y="220"/>
                    <a:pt x="26" y="1453"/>
                    <a:pt x="6" y="1978"/>
                  </a:cubicBezTo>
                  <a:cubicBezTo>
                    <a:pt x="0" y="2108"/>
                    <a:pt x="105" y="2216"/>
                    <a:pt x="237" y="2216"/>
                  </a:cubicBezTo>
                  <a:lnTo>
                    <a:pt x="1600" y="2216"/>
                  </a:lnTo>
                  <a:lnTo>
                    <a:pt x="16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8"/>
            <p:cNvSpPr/>
            <p:nvPr/>
          </p:nvSpPr>
          <p:spPr>
            <a:xfrm>
              <a:off x="5433443" y="2367864"/>
              <a:ext cx="52516" cy="39404"/>
            </a:xfrm>
            <a:custGeom>
              <a:avLst/>
              <a:gdLst/>
              <a:ahLst/>
              <a:cxnLst/>
              <a:rect l="l" t="t" r="r" b="b"/>
              <a:pathLst>
                <a:path w="1558" h="1169" extrusionOk="0">
                  <a:moveTo>
                    <a:pt x="579" y="1"/>
                  </a:moveTo>
                  <a:cubicBezTo>
                    <a:pt x="476" y="95"/>
                    <a:pt x="390" y="200"/>
                    <a:pt x="319" y="309"/>
                  </a:cubicBezTo>
                  <a:lnTo>
                    <a:pt x="1558" y="309"/>
                  </a:lnTo>
                  <a:lnTo>
                    <a:pt x="1558" y="1"/>
                  </a:lnTo>
                  <a:close/>
                  <a:moveTo>
                    <a:pt x="69" y="860"/>
                  </a:moveTo>
                  <a:cubicBezTo>
                    <a:pt x="39" y="966"/>
                    <a:pt x="17" y="1071"/>
                    <a:pt x="0" y="1168"/>
                  </a:cubicBezTo>
                  <a:lnTo>
                    <a:pt x="1556" y="1168"/>
                  </a:lnTo>
                  <a:lnTo>
                    <a:pt x="1556" y="86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8"/>
            <p:cNvSpPr/>
            <p:nvPr/>
          </p:nvSpPr>
          <p:spPr>
            <a:xfrm>
              <a:off x="5646074" y="2352561"/>
              <a:ext cx="53898" cy="74696"/>
            </a:xfrm>
            <a:custGeom>
              <a:avLst/>
              <a:gdLst/>
              <a:ahLst/>
              <a:cxnLst/>
              <a:rect l="l" t="t" r="r" b="b"/>
              <a:pathLst>
                <a:path w="1599" h="2216" extrusionOk="0">
                  <a:moveTo>
                    <a:pt x="1" y="0"/>
                  </a:moveTo>
                  <a:lnTo>
                    <a:pt x="1" y="2216"/>
                  </a:lnTo>
                  <a:lnTo>
                    <a:pt x="1364" y="2216"/>
                  </a:lnTo>
                  <a:cubicBezTo>
                    <a:pt x="1495" y="2216"/>
                    <a:pt x="1599" y="2108"/>
                    <a:pt x="1594" y="1978"/>
                  </a:cubicBezTo>
                  <a:cubicBezTo>
                    <a:pt x="1573" y="1453"/>
                    <a:pt x="1379" y="22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8"/>
            <p:cNvSpPr/>
            <p:nvPr/>
          </p:nvSpPr>
          <p:spPr>
            <a:xfrm>
              <a:off x="5646074" y="2367864"/>
              <a:ext cx="52483" cy="39404"/>
            </a:xfrm>
            <a:custGeom>
              <a:avLst/>
              <a:gdLst/>
              <a:ahLst/>
              <a:cxnLst/>
              <a:rect l="l" t="t" r="r" b="b"/>
              <a:pathLst>
                <a:path w="1557" h="1169" extrusionOk="0">
                  <a:moveTo>
                    <a:pt x="1" y="1"/>
                  </a:moveTo>
                  <a:lnTo>
                    <a:pt x="1" y="309"/>
                  </a:lnTo>
                  <a:lnTo>
                    <a:pt x="1238" y="309"/>
                  </a:lnTo>
                  <a:cubicBezTo>
                    <a:pt x="1167" y="200"/>
                    <a:pt x="1081" y="95"/>
                    <a:pt x="980" y="1"/>
                  </a:cubicBezTo>
                  <a:close/>
                  <a:moveTo>
                    <a:pt x="1" y="860"/>
                  </a:moveTo>
                  <a:lnTo>
                    <a:pt x="1" y="1168"/>
                  </a:lnTo>
                  <a:lnTo>
                    <a:pt x="1557" y="1168"/>
                  </a:lnTo>
                  <a:cubicBezTo>
                    <a:pt x="1542" y="1071"/>
                    <a:pt x="1516" y="966"/>
                    <a:pt x="1488" y="8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8"/>
            <p:cNvSpPr/>
            <p:nvPr/>
          </p:nvSpPr>
          <p:spPr>
            <a:xfrm>
              <a:off x="5456398" y="2317741"/>
              <a:ext cx="219099" cy="109516"/>
            </a:xfrm>
            <a:custGeom>
              <a:avLst/>
              <a:gdLst/>
              <a:ahLst/>
              <a:cxnLst/>
              <a:rect l="l" t="t" r="r" b="b"/>
              <a:pathLst>
                <a:path w="6500" h="3249" extrusionOk="0">
                  <a:moveTo>
                    <a:pt x="3251" y="0"/>
                  </a:moveTo>
                  <a:cubicBezTo>
                    <a:pt x="1457" y="0"/>
                    <a:pt x="1" y="1453"/>
                    <a:pt x="1" y="3249"/>
                  </a:cubicBezTo>
                  <a:lnTo>
                    <a:pt x="6499" y="3249"/>
                  </a:lnTo>
                  <a:cubicBezTo>
                    <a:pt x="6499" y="1455"/>
                    <a:pt x="5046" y="0"/>
                    <a:pt x="3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8"/>
            <p:cNvSpPr/>
            <p:nvPr/>
          </p:nvSpPr>
          <p:spPr>
            <a:xfrm>
              <a:off x="5457781" y="2317774"/>
              <a:ext cx="216638" cy="109482"/>
            </a:xfrm>
            <a:custGeom>
              <a:avLst/>
              <a:gdLst/>
              <a:ahLst/>
              <a:cxnLst/>
              <a:rect l="l" t="t" r="r" b="b"/>
              <a:pathLst>
                <a:path w="6427" h="3248" extrusionOk="0">
                  <a:moveTo>
                    <a:pt x="1869" y="1590"/>
                  </a:moveTo>
                  <a:lnTo>
                    <a:pt x="1869" y="2469"/>
                  </a:lnTo>
                  <a:lnTo>
                    <a:pt x="991" y="2469"/>
                  </a:lnTo>
                  <a:lnTo>
                    <a:pt x="991" y="1590"/>
                  </a:lnTo>
                  <a:close/>
                  <a:moveTo>
                    <a:pt x="3056" y="1590"/>
                  </a:moveTo>
                  <a:lnTo>
                    <a:pt x="3056" y="2469"/>
                  </a:lnTo>
                  <a:lnTo>
                    <a:pt x="2178" y="2469"/>
                  </a:lnTo>
                  <a:lnTo>
                    <a:pt x="2178" y="1590"/>
                  </a:lnTo>
                  <a:close/>
                  <a:moveTo>
                    <a:pt x="4244" y="1590"/>
                  </a:moveTo>
                  <a:lnTo>
                    <a:pt x="4244" y="2469"/>
                  </a:lnTo>
                  <a:lnTo>
                    <a:pt x="3365" y="2469"/>
                  </a:lnTo>
                  <a:lnTo>
                    <a:pt x="3365" y="1590"/>
                  </a:lnTo>
                  <a:close/>
                  <a:moveTo>
                    <a:pt x="5431" y="1590"/>
                  </a:moveTo>
                  <a:lnTo>
                    <a:pt x="5431" y="2469"/>
                  </a:lnTo>
                  <a:lnTo>
                    <a:pt x="4552" y="2469"/>
                  </a:lnTo>
                  <a:lnTo>
                    <a:pt x="4552" y="1590"/>
                  </a:lnTo>
                  <a:close/>
                  <a:moveTo>
                    <a:pt x="3213" y="1"/>
                  </a:moveTo>
                  <a:cubicBezTo>
                    <a:pt x="3160" y="1"/>
                    <a:pt x="3110" y="2"/>
                    <a:pt x="3059" y="4"/>
                  </a:cubicBezTo>
                  <a:lnTo>
                    <a:pt x="3059" y="1282"/>
                  </a:lnTo>
                  <a:lnTo>
                    <a:pt x="2181" y="1282"/>
                  </a:lnTo>
                  <a:lnTo>
                    <a:pt x="2181" y="168"/>
                  </a:lnTo>
                  <a:cubicBezTo>
                    <a:pt x="2077" y="204"/>
                    <a:pt x="1973" y="244"/>
                    <a:pt x="1873" y="289"/>
                  </a:cubicBezTo>
                  <a:lnTo>
                    <a:pt x="1873" y="1282"/>
                  </a:lnTo>
                  <a:lnTo>
                    <a:pt x="994" y="1282"/>
                  </a:lnTo>
                  <a:lnTo>
                    <a:pt x="994" y="878"/>
                  </a:lnTo>
                  <a:cubicBezTo>
                    <a:pt x="884" y="981"/>
                    <a:pt x="782" y="1094"/>
                    <a:pt x="686" y="1212"/>
                  </a:cubicBezTo>
                  <a:lnTo>
                    <a:pt x="686" y="1282"/>
                  </a:lnTo>
                  <a:lnTo>
                    <a:pt x="630" y="1282"/>
                  </a:lnTo>
                  <a:cubicBezTo>
                    <a:pt x="555" y="1382"/>
                    <a:pt x="486" y="1484"/>
                    <a:pt x="420" y="1590"/>
                  </a:cubicBezTo>
                  <a:lnTo>
                    <a:pt x="685" y="1590"/>
                  </a:lnTo>
                  <a:lnTo>
                    <a:pt x="685" y="2469"/>
                  </a:lnTo>
                  <a:lnTo>
                    <a:pt x="60" y="2469"/>
                  </a:lnTo>
                  <a:cubicBezTo>
                    <a:pt x="36" y="2569"/>
                    <a:pt x="15" y="2672"/>
                    <a:pt x="0" y="2777"/>
                  </a:cubicBezTo>
                  <a:lnTo>
                    <a:pt x="686" y="2777"/>
                  </a:lnTo>
                  <a:lnTo>
                    <a:pt x="686" y="3248"/>
                  </a:lnTo>
                  <a:lnTo>
                    <a:pt x="994" y="3248"/>
                  </a:lnTo>
                  <a:lnTo>
                    <a:pt x="994" y="2777"/>
                  </a:lnTo>
                  <a:lnTo>
                    <a:pt x="1873" y="2777"/>
                  </a:lnTo>
                  <a:lnTo>
                    <a:pt x="1873" y="3248"/>
                  </a:lnTo>
                  <a:lnTo>
                    <a:pt x="2181" y="3248"/>
                  </a:lnTo>
                  <a:lnTo>
                    <a:pt x="2181" y="2777"/>
                  </a:lnTo>
                  <a:lnTo>
                    <a:pt x="3059" y="2777"/>
                  </a:lnTo>
                  <a:lnTo>
                    <a:pt x="3059" y="3248"/>
                  </a:lnTo>
                  <a:lnTo>
                    <a:pt x="3368" y="3248"/>
                  </a:lnTo>
                  <a:lnTo>
                    <a:pt x="3368" y="2777"/>
                  </a:lnTo>
                  <a:lnTo>
                    <a:pt x="4246" y="2777"/>
                  </a:lnTo>
                  <a:lnTo>
                    <a:pt x="4246" y="3248"/>
                  </a:lnTo>
                  <a:lnTo>
                    <a:pt x="4554" y="3248"/>
                  </a:lnTo>
                  <a:lnTo>
                    <a:pt x="4554" y="2777"/>
                  </a:lnTo>
                  <a:lnTo>
                    <a:pt x="5433" y="2777"/>
                  </a:lnTo>
                  <a:lnTo>
                    <a:pt x="5433" y="3248"/>
                  </a:lnTo>
                  <a:lnTo>
                    <a:pt x="5741" y="3248"/>
                  </a:lnTo>
                  <a:lnTo>
                    <a:pt x="5741" y="2777"/>
                  </a:lnTo>
                  <a:lnTo>
                    <a:pt x="6427" y="2777"/>
                  </a:lnTo>
                  <a:cubicBezTo>
                    <a:pt x="6410" y="2672"/>
                    <a:pt x="6389" y="2571"/>
                    <a:pt x="6365" y="2469"/>
                  </a:cubicBezTo>
                  <a:lnTo>
                    <a:pt x="5741" y="2469"/>
                  </a:lnTo>
                  <a:lnTo>
                    <a:pt x="5741" y="1590"/>
                  </a:lnTo>
                  <a:lnTo>
                    <a:pt x="6005" y="1590"/>
                  </a:lnTo>
                  <a:cubicBezTo>
                    <a:pt x="5941" y="1484"/>
                    <a:pt x="5872" y="1382"/>
                    <a:pt x="5794" y="1282"/>
                  </a:cubicBezTo>
                  <a:lnTo>
                    <a:pt x="5739" y="1282"/>
                  </a:lnTo>
                  <a:lnTo>
                    <a:pt x="5739" y="1212"/>
                  </a:lnTo>
                  <a:cubicBezTo>
                    <a:pt x="5643" y="1094"/>
                    <a:pt x="5540" y="983"/>
                    <a:pt x="5431" y="878"/>
                  </a:cubicBezTo>
                  <a:lnTo>
                    <a:pt x="5431" y="1282"/>
                  </a:lnTo>
                  <a:lnTo>
                    <a:pt x="4552" y="1282"/>
                  </a:lnTo>
                  <a:lnTo>
                    <a:pt x="4552" y="289"/>
                  </a:lnTo>
                  <a:cubicBezTo>
                    <a:pt x="4452" y="244"/>
                    <a:pt x="4349" y="204"/>
                    <a:pt x="4244" y="168"/>
                  </a:cubicBezTo>
                  <a:lnTo>
                    <a:pt x="4244" y="1282"/>
                  </a:lnTo>
                  <a:lnTo>
                    <a:pt x="3365" y="1282"/>
                  </a:lnTo>
                  <a:lnTo>
                    <a:pt x="3365" y="4"/>
                  </a:lnTo>
                  <a:cubicBezTo>
                    <a:pt x="3316" y="2"/>
                    <a:pt x="3264" y="1"/>
                    <a:pt x="32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8"/>
            <p:cNvSpPr/>
            <p:nvPr/>
          </p:nvSpPr>
          <p:spPr>
            <a:xfrm>
              <a:off x="5499848" y="2317774"/>
              <a:ext cx="66202" cy="70381"/>
            </a:xfrm>
            <a:custGeom>
              <a:avLst/>
              <a:gdLst/>
              <a:ahLst/>
              <a:cxnLst/>
              <a:rect l="l" t="t" r="r" b="b"/>
              <a:pathLst>
                <a:path w="1964" h="2088" extrusionOk="0">
                  <a:moveTo>
                    <a:pt x="1963" y="1"/>
                  </a:moveTo>
                  <a:cubicBezTo>
                    <a:pt x="1226" y="1"/>
                    <a:pt x="546" y="246"/>
                    <a:pt x="0" y="660"/>
                  </a:cubicBezTo>
                  <a:lnTo>
                    <a:pt x="225" y="1887"/>
                  </a:lnTo>
                  <a:cubicBezTo>
                    <a:pt x="247" y="2009"/>
                    <a:pt x="351" y="2088"/>
                    <a:pt x="463" y="2088"/>
                  </a:cubicBezTo>
                  <a:cubicBezTo>
                    <a:pt x="503" y="2088"/>
                    <a:pt x="544" y="2078"/>
                    <a:pt x="582" y="2056"/>
                  </a:cubicBezTo>
                  <a:lnTo>
                    <a:pt x="1963" y="1285"/>
                  </a:lnTo>
                  <a:lnTo>
                    <a:pt x="19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8"/>
            <p:cNvSpPr/>
            <p:nvPr/>
          </p:nvSpPr>
          <p:spPr>
            <a:xfrm>
              <a:off x="5566017" y="2317774"/>
              <a:ext cx="66134" cy="70381"/>
            </a:xfrm>
            <a:custGeom>
              <a:avLst/>
              <a:gdLst/>
              <a:ahLst/>
              <a:cxnLst/>
              <a:rect l="l" t="t" r="r" b="b"/>
              <a:pathLst>
                <a:path w="1962" h="2088" extrusionOk="0">
                  <a:moveTo>
                    <a:pt x="0" y="1"/>
                  </a:moveTo>
                  <a:lnTo>
                    <a:pt x="0" y="1285"/>
                  </a:lnTo>
                  <a:lnTo>
                    <a:pt x="1382" y="2056"/>
                  </a:lnTo>
                  <a:cubicBezTo>
                    <a:pt x="1419" y="2078"/>
                    <a:pt x="1460" y="2088"/>
                    <a:pt x="1499" y="2088"/>
                  </a:cubicBezTo>
                  <a:cubicBezTo>
                    <a:pt x="1611" y="2088"/>
                    <a:pt x="1715" y="2009"/>
                    <a:pt x="1737" y="1887"/>
                  </a:cubicBezTo>
                  <a:lnTo>
                    <a:pt x="1962" y="660"/>
                  </a:lnTo>
                  <a:cubicBezTo>
                    <a:pt x="1416" y="246"/>
                    <a:pt x="7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8"/>
            <p:cNvSpPr/>
            <p:nvPr/>
          </p:nvSpPr>
          <p:spPr>
            <a:xfrm>
              <a:off x="5414735" y="2216348"/>
              <a:ext cx="59763" cy="59763"/>
            </a:xfrm>
            <a:custGeom>
              <a:avLst/>
              <a:gdLst/>
              <a:ahLst/>
              <a:cxnLst/>
              <a:rect l="l" t="t" r="r" b="b"/>
              <a:pathLst>
                <a:path w="1773" h="1773" extrusionOk="0">
                  <a:moveTo>
                    <a:pt x="887" y="1"/>
                  </a:moveTo>
                  <a:cubicBezTo>
                    <a:pt x="398" y="1"/>
                    <a:pt x="1" y="398"/>
                    <a:pt x="1" y="887"/>
                  </a:cubicBezTo>
                  <a:cubicBezTo>
                    <a:pt x="1" y="1376"/>
                    <a:pt x="398" y="1772"/>
                    <a:pt x="887" y="1772"/>
                  </a:cubicBezTo>
                  <a:cubicBezTo>
                    <a:pt x="1376" y="1772"/>
                    <a:pt x="1772" y="1376"/>
                    <a:pt x="1772" y="887"/>
                  </a:cubicBezTo>
                  <a:cubicBezTo>
                    <a:pt x="1772" y="398"/>
                    <a:pt x="1376" y="1"/>
                    <a:pt x="88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8"/>
            <p:cNvSpPr/>
            <p:nvPr/>
          </p:nvSpPr>
          <p:spPr>
            <a:xfrm>
              <a:off x="5657467" y="2216348"/>
              <a:ext cx="59730" cy="59763"/>
            </a:xfrm>
            <a:custGeom>
              <a:avLst/>
              <a:gdLst/>
              <a:ahLst/>
              <a:cxnLst/>
              <a:rect l="l" t="t" r="r" b="b"/>
              <a:pathLst>
                <a:path w="1772" h="1773" extrusionOk="0">
                  <a:moveTo>
                    <a:pt x="885" y="1"/>
                  </a:moveTo>
                  <a:cubicBezTo>
                    <a:pt x="397" y="1"/>
                    <a:pt x="0" y="398"/>
                    <a:pt x="0" y="887"/>
                  </a:cubicBezTo>
                  <a:cubicBezTo>
                    <a:pt x="0" y="1376"/>
                    <a:pt x="397" y="1772"/>
                    <a:pt x="885" y="1772"/>
                  </a:cubicBezTo>
                  <a:cubicBezTo>
                    <a:pt x="1374" y="1772"/>
                    <a:pt x="1772" y="1376"/>
                    <a:pt x="1772" y="887"/>
                  </a:cubicBezTo>
                  <a:cubicBezTo>
                    <a:pt x="1772" y="398"/>
                    <a:pt x="1374" y="1"/>
                    <a:pt x="88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8"/>
            <p:cNvSpPr/>
            <p:nvPr/>
          </p:nvSpPr>
          <p:spPr>
            <a:xfrm>
              <a:off x="5437859" y="2104741"/>
              <a:ext cx="256278" cy="256244"/>
            </a:xfrm>
            <a:custGeom>
              <a:avLst/>
              <a:gdLst/>
              <a:ahLst/>
              <a:cxnLst/>
              <a:rect l="l" t="t" r="r" b="b"/>
              <a:pathLst>
                <a:path w="7603" h="7602" extrusionOk="0">
                  <a:moveTo>
                    <a:pt x="3802" y="1"/>
                  </a:moveTo>
                  <a:cubicBezTo>
                    <a:pt x="1703" y="1"/>
                    <a:pt x="1" y="1703"/>
                    <a:pt x="1" y="3802"/>
                  </a:cubicBezTo>
                  <a:cubicBezTo>
                    <a:pt x="1" y="5901"/>
                    <a:pt x="1703" y="7602"/>
                    <a:pt x="3802" y="7602"/>
                  </a:cubicBezTo>
                  <a:cubicBezTo>
                    <a:pt x="5901" y="7602"/>
                    <a:pt x="7602" y="5901"/>
                    <a:pt x="7602" y="3802"/>
                  </a:cubicBezTo>
                  <a:cubicBezTo>
                    <a:pt x="7602" y="1703"/>
                    <a:pt x="5901" y="1"/>
                    <a:pt x="380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8"/>
            <p:cNvSpPr/>
            <p:nvPr/>
          </p:nvSpPr>
          <p:spPr>
            <a:xfrm>
              <a:off x="5471230" y="2217022"/>
              <a:ext cx="34146" cy="21775"/>
            </a:xfrm>
            <a:custGeom>
              <a:avLst/>
              <a:gdLst/>
              <a:ahLst/>
              <a:cxnLst/>
              <a:rect l="l" t="t" r="r" b="b"/>
              <a:pathLst>
                <a:path w="1013" h="646" extrusionOk="0">
                  <a:moveTo>
                    <a:pt x="506" y="0"/>
                  </a:moveTo>
                  <a:cubicBezTo>
                    <a:pt x="228" y="0"/>
                    <a:pt x="0" y="227"/>
                    <a:pt x="0" y="505"/>
                  </a:cubicBezTo>
                  <a:cubicBezTo>
                    <a:pt x="0" y="583"/>
                    <a:pt x="63" y="646"/>
                    <a:pt x="139" y="646"/>
                  </a:cubicBezTo>
                  <a:cubicBezTo>
                    <a:pt x="217" y="646"/>
                    <a:pt x="280" y="583"/>
                    <a:pt x="280" y="505"/>
                  </a:cubicBezTo>
                  <a:cubicBezTo>
                    <a:pt x="280" y="381"/>
                    <a:pt x="382" y="280"/>
                    <a:pt x="506" y="280"/>
                  </a:cubicBezTo>
                  <a:cubicBezTo>
                    <a:pt x="631" y="280"/>
                    <a:pt x="733" y="381"/>
                    <a:pt x="733" y="505"/>
                  </a:cubicBezTo>
                  <a:cubicBezTo>
                    <a:pt x="733" y="583"/>
                    <a:pt x="796" y="646"/>
                    <a:pt x="872" y="646"/>
                  </a:cubicBezTo>
                  <a:cubicBezTo>
                    <a:pt x="951" y="646"/>
                    <a:pt x="1012" y="583"/>
                    <a:pt x="1012" y="505"/>
                  </a:cubicBezTo>
                  <a:cubicBezTo>
                    <a:pt x="1012" y="227"/>
                    <a:pt x="785" y="0"/>
                    <a:pt x="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8"/>
            <p:cNvSpPr/>
            <p:nvPr/>
          </p:nvSpPr>
          <p:spPr>
            <a:xfrm>
              <a:off x="5626591" y="2217022"/>
              <a:ext cx="34179" cy="21775"/>
            </a:xfrm>
            <a:custGeom>
              <a:avLst/>
              <a:gdLst/>
              <a:ahLst/>
              <a:cxnLst/>
              <a:rect l="l" t="t" r="r" b="b"/>
              <a:pathLst>
                <a:path w="1014" h="646" extrusionOk="0">
                  <a:moveTo>
                    <a:pt x="507" y="0"/>
                  </a:moveTo>
                  <a:cubicBezTo>
                    <a:pt x="229" y="0"/>
                    <a:pt x="0" y="227"/>
                    <a:pt x="0" y="505"/>
                  </a:cubicBezTo>
                  <a:cubicBezTo>
                    <a:pt x="0" y="583"/>
                    <a:pt x="64" y="646"/>
                    <a:pt x="141" y="646"/>
                  </a:cubicBezTo>
                  <a:cubicBezTo>
                    <a:pt x="217" y="646"/>
                    <a:pt x="281" y="583"/>
                    <a:pt x="281" y="505"/>
                  </a:cubicBezTo>
                  <a:cubicBezTo>
                    <a:pt x="281" y="381"/>
                    <a:pt x="381" y="280"/>
                    <a:pt x="507" y="280"/>
                  </a:cubicBezTo>
                  <a:cubicBezTo>
                    <a:pt x="632" y="280"/>
                    <a:pt x="733" y="381"/>
                    <a:pt x="733" y="505"/>
                  </a:cubicBezTo>
                  <a:cubicBezTo>
                    <a:pt x="733" y="583"/>
                    <a:pt x="797" y="646"/>
                    <a:pt x="873" y="646"/>
                  </a:cubicBezTo>
                  <a:cubicBezTo>
                    <a:pt x="949" y="646"/>
                    <a:pt x="1014" y="583"/>
                    <a:pt x="1014" y="505"/>
                  </a:cubicBezTo>
                  <a:cubicBezTo>
                    <a:pt x="1014" y="227"/>
                    <a:pt x="785" y="0"/>
                    <a:pt x="5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8"/>
            <p:cNvSpPr/>
            <p:nvPr/>
          </p:nvSpPr>
          <p:spPr>
            <a:xfrm>
              <a:off x="5473084" y="2253022"/>
              <a:ext cx="30438" cy="9472"/>
            </a:xfrm>
            <a:custGeom>
              <a:avLst/>
              <a:gdLst/>
              <a:ahLst/>
              <a:cxnLst/>
              <a:rect l="l" t="t" r="r" b="b"/>
              <a:pathLst>
                <a:path w="903" h="281" extrusionOk="0">
                  <a:moveTo>
                    <a:pt x="141" y="1"/>
                  </a:moveTo>
                  <a:cubicBezTo>
                    <a:pt x="65" y="1"/>
                    <a:pt x="1" y="64"/>
                    <a:pt x="1" y="141"/>
                  </a:cubicBezTo>
                  <a:cubicBezTo>
                    <a:pt x="1" y="218"/>
                    <a:pt x="65" y="280"/>
                    <a:pt x="141" y="280"/>
                  </a:cubicBezTo>
                  <a:lnTo>
                    <a:pt x="762" y="280"/>
                  </a:lnTo>
                  <a:cubicBezTo>
                    <a:pt x="839" y="280"/>
                    <a:pt x="902" y="219"/>
                    <a:pt x="902" y="141"/>
                  </a:cubicBezTo>
                  <a:cubicBezTo>
                    <a:pt x="902"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8"/>
            <p:cNvSpPr/>
            <p:nvPr/>
          </p:nvSpPr>
          <p:spPr>
            <a:xfrm>
              <a:off x="5628478" y="2253022"/>
              <a:ext cx="30370" cy="9472"/>
            </a:xfrm>
            <a:custGeom>
              <a:avLst/>
              <a:gdLst/>
              <a:ahLst/>
              <a:cxnLst/>
              <a:rect l="l" t="t" r="r" b="b"/>
              <a:pathLst>
                <a:path w="901" h="281" extrusionOk="0">
                  <a:moveTo>
                    <a:pt x="140" y="1"/>
                  </a:moveTo>
                  <a:cubicBezTo>
                    <a:pt x="64" y="1"/>
                    <a:pt x="1" y="64"/>
                    <a:pt x="1" y="141"/>
                  </a:cubicBezTo>
                  <a:cubicBezTo>
                    <a:pt x="1" y="218"/>
                    <a:pt x="64" y="280"/>
                    <a:pt x="140" y="280"/>
                  </a:cubicBezTo>
                  <a:lnTo>
                    <a:pt x="762" y="280"/>
                  </a:lnTo>
                  <a:cubicBezTo>
                    <a:pt x="838" y="280"/>
                    <a:pt x="901" y="219"/>
                    <a:pt x="901" y="141"/>
                  </a:cubicBezTo>
                  <a:cubicBezTo>
                    <a:pt x="901" y="64"/>
                    <a:pt x="838" y="1"/>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8"/>
            <p:cNvSpPr/>
            <p:nvPr/>
          </p:nvSpPr>
          <p:spPr>
            <a:xfrm>
              <a:off x="5547613" y="2246415"/>
              <a:ext cx="36876" cy="16078"/>
            </a:xfrm>
            <a:custGeom>
              <a:avLst/>
              <a:gdLst/>
              <a:ahLst/>
              <a:cxnLst/>
              <a:rect l="l" t="t" r="r" b="b"/>
              <a:pathLst>
                <a:path w="1094" h="477" extrusionOk="0">
                  <a:moveTo>
                    <a:pt x="159" y="0"/>
                  </a:moveTo>
                  <a:cubicBezTo>
                    <a:pt x="130" y="0"/>
                    <a:pt x="101" y="9"/>
                    <a:pt x="77" y="28"/>
                  </a:cubicBezTo>
                  <a:cubicBezTo>
                    <a:pt x="14" y="76"/>
                    <a:pt x="1" y="163"/>
                    <a:pt x="47" y="225"/>
                  </a:cubicBezTo>
                  <a:cubicBezTo>
                    <a:pt x="164" y="384"/>
                    <a:pt x="350" y="476"/>
                    <a:pt x="546" y="476"/>
                  </a:cubicBezTo>
                  <a:cubicBezTo>
                    <a:pt x="741" y="476"/>
                    <a:pt x="927" y="384"/>
                    <a:pt x="1049" y="225"/>
                  </a:cubicBezTo>
                  <a:cubicBezTo>
                    <a:pt x="1093" y="163"/>
                    <a:pt x="1080" y="76"/>
                    <a:pt x="1019" y="28"/>
                  </a:cubicBezTo>
                  <a:cubicBezTo>
                    <a:pt x="994" y="10"/>
                    <a:pt x="965" y="2"/>
                    <a:pt x="937" y="2"/>
                  </a:cubicBezTo>
                  <a:cubicBezTo>
                    <a:pt x="894" y="2"/>
                    <a:pt x="851" y="21"/>
                    <a:pt x="823" y="58"/>
                  </a:cubicBezTo>
                  <a:cubicBezTo>
                    <a:pt x="757" y="146"/>
                    <a:pt x="657" y="197"/>
                    <a:pt x="548" y="197"/>
                  </a:cubicBezTo>
                  <a:cubicBezTo>
                    <a:pt x="439" y="197"/>
                    <a:pt x="338" y="146"/>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8"/>
            <p:cNvSpPr/>
            <p:nvPr/>
          </p:nvSpPr>
          <p:spPr>
            <a:xfrm>
              <a:off x="5429499" y="2104741"/>
              <a:ext cx="272930" cy="92359"/>
            </a:xfrm>
            <a:custGeom>
              <a:avLst/>
              <a:gdLst/>
              <a:ahLst/>
              <a:cxnLst/>
              <a:rect l="l" t="t" r="r" b="b"/>
              <a:pathLst>
                <a:path w="8097" h="2740" extrusionOk="0">
                  <a:moveTo>
                    <a:pt x="4050" y="1"/>
                  </a:moveTo>
                  <a:cubicBezTo>
                    <a:pt x="1354" y="1"/>
                    <a:pt x="300" y="1581"/>
                    <a:pt x="51" y="2398"/>
                  </a:cubicBezTo>
                  <a:cubicBezTo>
                    <a:pt x="1" y="2569"/>
                    <a:pt x="128" y="2739"/>
                    <a:pt x="304" y="2739"/>
                  </a:cubicBezTo>
                  <a:lnTo>
                    <a:pt x="2830" y="2739"/>
                  </a:lnTo>
                  <a:cubicBezTo>
                    <a:pt x="3077" y="2739"/>
                    <a:pt x="3294" y="2569"/>
                    <a:pt x="3351" y="2328"/>
                  </a:cubicBezTo>
                  <a:cubicBezTo>
                    <a:pt x="3422" y="2034"/>
                    <a:pt x="3563" y="1628"/>
                    <a:pt x="3835" y="1264"/>
                  </a:cubicBezTo>
                  <a:cubicBezTo>
                    <a:pt x="3888" y="1192"/>
                    <a:pt x="3968" y="1156"/>
                    <a:pt x="4049" y="1156"/>
                  </a:cubicBezTo>
                  <a:cubicBezTo>
                    <a:pt x="4130" y="1156"/>
                    <a:pt x="4211" y="1192"/>
                    <a:pt x="4266" y="1264"/>
                  </a:cubicBezTo>
                  <a:cubicBezTo>
                    <a:pt x="4539" y="1628"/>
                    <a:pt x="4678" y="2034"/>
                    <a:pt x="4748" y="2328"/>
                  </a:cubicBezTo>
                  <a:cubicBezTo>
                    <a:pt x="4807" y="2569"/>
                    <a:pt x="5022" y="2739"/>
                    <a:pt x="5270" y="2739"/>
                  </a:cubicBezTo>
                  <a:lnTo>
                    <a:pt x="7795" y="2739"/>
                  </a:lnTo>
                  <a:cubicBezTo>
                    <a:pt x="7973" y="2739"/>
                    <a:pt x="8097" y="2567"/>
                    <a:pt x="8048" y="2398"/>
                  </a:cubicBezTo>
                  <a:cubicBezTo>
                    <a:pt x="7798" y="1581"/>
                    <a:pt x="6744" y="1"/>
                    <a:pt x="4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1" name="Google Shape;2701;p48"/>
          <p:cNvGrpSpPr/>
          <p:nvPr/>
        </p:nvGrpSpPr>
        <p:grpSpPr>
          <a:xfrm>
            <a:off x="4772697" y="2104741"/>
            <a:ext cx="255675" cy="322515"/>
            <a:chOff x="4772697" y="2104741"/>
            <a:chExt cx="255675" cy="322515"/>
          </a:xfrm>
        </p:grpSpPr>
        <p:sp>
          <p:nvSpPr>
            <p:cNvPr id="2702" name="Google Shape;2702;p48"/>
            <p:cNvSpPr/>
            <p:nvPr/>
          </p:nvSpPr>
          <p:spPr>
            <a:xfrm>
              <a:off x="4788539" y="2104741"/>
              <a:ext cx="47662" cy="76112"/>
            </a:xfrm>
            <a:custGeom>
              <a:avLst/>
              <a:gdLst/>
              <a:ahLst/>
              <a:cxnLst/>
              <a:rect l="l" t="t" r="r" b="b"/>
              <a:pathLst>
                <a:path w="1414" h="2258" extrusionOk="0">
                  <a:moveTo>
                    <a:pt x="182" y="1"/>
                  </a:moveTo>
                  <a:cubicBezTo>
                    <a:pt x="83" y="1"/>
                    <a:pt x="1" y="81"/>
                    <a:pt x="1" y="183"/>
                  </a:cubicBezTo>
                  <a:lnTo>
                    <a:pt x="1" y="912"/>
                  </a:lnTo>
                  <a:cubicBezTo>
                    <a:pt x="1" y="1476"/>
                    <a:pt x="309" y="1992"/>
                    <a:pt x="802" y="2258"/>
                  </a:cubicBezTo>
                  <a:lnTo>
                    <a:pt x="1414" y="1394"/>
                  </a:lnTo>
                  <a:cubicBezTo>
                    <a:pt x="934" y="1253"/>
                    <a:pt x="560" y="875"/>
                    <a:pt x="427" y="394"/>
                  </a:cubicBezTo>
                  <a:lnTo>
                    <a:pt x="357" y="134"/>
                  </a:lnTo>
                  <a:cubicBezTo>
                    <a:pt x="334" y="56"/>
                    <a:pt x="263" y="1"/>
                    <a:pt x="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8"/>
            <p:cNvSpPr/>
            <p:nvPr/>
          </p:nvSpPr>
          <p:spPr>
            <a:xfrm>
              <a:off x="4798685" y="2142696"/>
              <a:ext cx="46280" cy="45808"/>
            </a:xfrm>
            <a:custGeom>
              <a:avLst/>
              <a:gdLst/>
              <a:ahLst/>
              <a:cxnLst/>
              <a:rect l="l" t="t" r="r" b="b"/>
              <a:pathLst>
                <a:path w="1373" h="1359" extrusionOk="0">
                  <a:moveTo>
                    <a:pt x="923" y="1"/>
                  </a:moveTo>
                  <a:cubicBezTo>
                    <a:pt x="810" y="1"/>
                    <a:pt x="697" y="49"/>
                    <a:pt x="618" y="142"/>
                  </a:cubicBezTo>
                  <a:lnTo>
                    <a:pt x="145" y="697"/>
                  </a:lnTo>
                  <a:cubicBezTo>
                    <a:pt x="0" y="867"/>
                    <a:pt x="21" y="1120"/>
                    <a:pt x="190" y="1263"/>
                  </a:cubicBezTo>
                  <a:cubicBezTo>
                    <a:pt x="265" y="1328"/>
                    <a:pt x="357" y="1359"/>
                    <a:pt x="449" y="1359"/>
                  </a:cubicBezTo>
                  <a:cubicBezTo>
                    <a:pt x="562" y="1359"/>
                    <a:pt x="675" y="1311"/>
                    <a:pt x="755" y="1218"/>
                  </a:cubicBezTo>
                  <a:lnTo>
                    <a:pt x="1229" y="664"/>
                  </a:lnTo>
                  <a:cubicBezTo>
                    <a:pt x="1373" y="493"/>
                    <a:pt x="1352" y="241"/>
                    <a:pt x="1184" y="97"/>
                  </a:cubicBezTo>
                  <a:cubicBezTo>
                    <a:pt x="1108" y="32"/>
                    <a:pt x="1015" y="1"/>
                    <a:pt x="9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8"/>
            <p:cNvSpPr/>
            <p:nvPr/>
          </p:nvSpPr>
          <p:spPr>
            <a:xfrm>
              <a:off x="4964900" y="2104741"/>
              <a:ext cx="47662" cy="76112"/>
            </a:xfrm>
            <a:custGeom>
              <a:avLst/>
              <a:gdLst/>
              <a:ahLst/>
              <a:cxnLst/>
              <a:rect l="l" t="t" r="r" b="b"/>
              <a:pathLst>
                <a:path w="1414" h="2258" extrusionOk="0">
                  <a:moveTo>
                    <a:pt x="1233" y="1"/>
                  </a:moveTo>
                  <a:cubicBezTo>
                    <a:pt x="1152" y="1"/>
                    <a:pt x="1082" y="56"/>
                    <a:pt x="1058" y="134"/>
                  </a:cubicBezTo>
                  <a:lnTo>
                    <a:pt x="988" y="394"/>
                  </a:lnTo>
                  <a:cubicBezTo>
                    <a:pt x="853" y="875"/>
                    <a:pt x="481" y="1253"/>
                    <a:pt x="1" y="1394"/>
                  </a:cubicBezTo>
                  <a:lnTo>
                    <a:pt x="612" y="2258"/>
                  </a:lnTo>
                  <a:cubicBezTo>
                    <a:pt x="1106" y="1992"/>
                    <a:pt x="1414" y="1476"/>
                    <a:pt x="1414" y="912"/>
                  </a:cubicBezTo>
                  <a:lnTo>
                    <a:pt x="1414" y="183"/>
                  </a:lnTo>
                  <a:cubicBezTo>
                    <a:pt x="1414" y="81"/>
                    <a:pt x="1331"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8"/>
            <p:cNvSpPr/>
            <p:nvPr/>
          </p:nvSpPr>
          <p:spPr>
            <a:xfrm>
              <a:off x="4956136" y="2142696"/>
              <a:ext cx="46314" cy="45808"/>
            </a:xfrm>
            <a:custGeom>
              <a:avLst/>
              <a:gdLst/>
              <a:ahLst/>
              <a:cxnLst/>
              <a:rect l="l" t="t" r="r" b="b"/>
              <a:pathLst>
                <a:path w="1374" h="1359" extrusionOk="0">
                  <a:moveTo>
                    <a:pt x="451" y="1"/>
                  </a:moveTo>
                  <a:cubicBezTo>
                    <a:pt x="359" y="1"/>
                    <a:pt x="266" y="32"/>
                    <a:pt x="191" y="97"/>
                  </a:cubicBezTo>
                  <a:cubicBezTo>
                    <a:pt x="22" y="241"/>
                    <a:pt x="1" y="493"/>
                    <a:pt x="146" y="664"/>
                  </a:cubicBezTo>
                  <a:lnTo>
                    <a:pt x="618" y="1218"/>
                  </a:lnTo>
                  <a:cubicBezTo>
                    <a:pt x="698" y="1311"/>
                    <a:pt x="810" y="1359"/>
                    <a:pt x="924" y="1359"/>
                  </a:cubicBezTo>
                  <a:cubicBezTo>
                    <a:pt x="1016" y="1359"/>
                    <a:pt x="1109" y="1328"/>
                    <a:pt x="1185" y="1263"/>
                  </a:cubicBezTo>
                  <a:cubicBezTo>
                    <a:pt x="1352" y="1120"/>
                    <a:pt x="1373" y="867"/>
                    <a:pt x="1230" y="697"/>
                  </a:cubicBezTo>
                  <a:lnTo>
                    <a:pt x="756" y="142"/>
                  </a:lnTo>
                  <a:cubicBezTo>
                    <a:pt x="677" y="49"/>
                    <a:pt x="564"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8"/>
            <p:cNvSpPr/>
            <p:nvPr/>
          </p:nvSpPr>
          <p:spPr>
            <a:xfrm>
              <a:off x="4783854" y="2225651"/>
              <a:ext cx="42741" cy="41494"/>
            </a:xfrm>
            <a:custGeom>
              <a:avLst/>
              <a:gdLst/>
              <a:ahLst/>
              <a:cxnLst/>
              <a:rect l="l" t="t" r="r" b="b"/>
              <a:pathLst>
                <a:path w="1268" h="1231" extrusionOk="0">
                  <a:moveTo>
                    <a:pt x="635" y="0"/>
                  </a:moveTo>
                  <a:cubicBezTo>
                    <a:pt x="310" y="0"/>
                    <a:pt x="38" y="254"/>
                    <a:pt x="20" y="581"/>
                  </a:cubicBezTo>
                  <a:cubicBezTo>
                    <a:pt x="1" y="921"/>
                    <a:pt x="261" y="1211"/>
                    <a:pt x="600" y="1230"/>
                  </a:cubicBezTo>
                  <a:cubicBezTo>
                    <a:pt x="611" y="1231"/>
                    <a:pt x="623" y="1231"/>
                    <a:pt x="634" y="1231"/>
                  </a:cubicBezTo>
                  <a:cubicBezTo>
                    <a:pt x="958" y="1231"/>
                    <a:pt x="1230" y="978"/>
                    <a:pt x="1248" y="650"/>
                  </a:cubicBezTo>
                  <a:cubicBezTo>
                    <a:pt x="1267" y="311"/>
                    <a:pt x="1007" y="21"/>
                    <a:pt x="668" y="1"/>
                  </a:cubicBezTo>
                  <a:cubicBezTo>
                    <a:pt x="657" y="1"/>
                    <a:pt x="646" y="0"/>
                    <a:pt x="635"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8"/>
            <p:cNvSpPr/>
            <p:nvPr/>
          </p:nvSpPr>
          <p:spPr>
            <a:xfrm>
              <a:off x="4975181" y="2225819"/>
              <a:ext cx="41460" cy="41460"/>
            </a:xfrm>
            <a:custGeom>
              <a:avLst/>
              <a:gdLst/>
              <a:ahLst/>
              <a:cxnLst/>
              <a:rect l="l" t="t" r="r" b="b"/>
              <a:pathLst>
                <a:path w="1230" h="1230" extrusionOk="0">
                  <a:moveTo>
                    <a:pt x="615" y="1"/>
                  </a:moveTo>
                  <a:cubicBezTo>
                    <a:pt x="276" y="1"/>
                    <a:pt x="1" y="276"/>
                    <a:pt x="1" y="615"/>
                  </a:cubicBezTo>
                  <a:cubicBezTo>
                    <a:pt x="1" y="954"/>
                    <a:pt x="276" y="1229"/>
                    <a:pt x="615" y="1229"/>
                  </a:cubicBezTo>
                  <a:cubicBezTo>
                    <a:pt x="955" y="1229"/>
                    <a:pt x="1230" y="954"/>
                    <a:pt x="1230" y="615"/>
                  </a:cubicBezTo>
                  <a:cubicBezTo>
                    <a:pt x="1230" y="276"/>
                    <a:pt x="955" y="1"/>
                    <a:pt x="615"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8"/>
            <p:cNvSpPr/>
            <p:nvPr/>
          </p:nvSpPr>
          <p:spPr>
            <a:xfrm>
              <a:off x="4772697" y="2355931"/>
              <a:ext cx="51404" cy="71325"/>
            </a:xfrm>
            <a:custGeom>
              <a:avLst/>
              <a:gdLst/>
              <a:ahLst/>
              <a:cxnLst/>
              <a:rect l="l" t="t" r="r" b="b"/>
              <a:pathLst>
                <a:path w="1525" h="2116" extrusionOk="0">
                  <a:moveTo>
                    <a:pt x="1525" y="0"/>
                  </a:moveTo>
                  <a:cubicBezTo>
                    <a:pt x="209" y="213"/>
                    <a:pt x="22" y="1388"/>
                    <a:pt x="5" y="1890"/>
                  </a:cubicBezTo>
                  <a:cubicBezTo>
                    <a:pt x="0" y="2014"/>
                    <a:pt x="99" y="2116"/>
                    <a:pt x="223" y="2116"/>
                  </a:cubicBezTo>
                  <a:lnTo>
                    <a:pt x="1525" y="2116"/>
                  </a:lnTo>
                  <a:lnTo>
                    <a:pt x="1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8"/>
            <p:cNvSpPr/>
            <p:nvPr/>
          </p:nvSpPr>
          <p:spPr>
            <a:xfrm>
              <a:off x="4976968" y="2355931"/>
              <a:ext cx="51404" cy="71325"/>
            </a:xfrm>
            <a:custGeom>
              <a:avLst/>
              <a:gdLst/>
              <a:ahLst/>
              <a:cxnLst/>
              <a:rect l="l" t="t" r="r" b="b"/>
              <a:pathLst>
                <a:path w="1525" h="2116" extrusionOk="0">
                  <a:moveTo>
                    <a:pt x="0" y="0"/>
                  </a:moveTo>
                  <a:lnTo>
                    <a:pt x="0" y="2116"/>
                  </a:lnTo>
                  <a:lnTo>
                    <a:pt x="1302" y="2116"/>
                  </a:lnTo>
                  <a:cubicBezTo>
                    <a:pt x="1426" y="2116"/>
                    <a:pt x="1525" y="2014"/>
                    <a:pt x="1521" y="1890"/>
                  </a:cubicBezTo>
                  <a:cubicBezTo>
                    <a:pt x="1503" y="1388"/>
                    <a:pt x="1316" y="213"/>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8"/>
            <p:cNvSpPr/>
            <p:nvPr/>
          </p:nvSpPr>
          <p:spPr>
            <a:xfrm>
              <a:off x="4796056" y="2322763"/>
              <a:ext cx="208986" cy="104493"/>
            </a:xfrm>
            <a:custGeom>
              <a:avLst/>
              <a:gdLst/>
              <a:ahLst/>
              <a:cxnLst/>
              <a:rect l="l" t="t" r="r" b="b"/>
              <a:pathLst>
                <a:path w="6200" h="3100" extrusionOk="0">
                  <a:moveTo>
                    <a:pt x="3101" y="1"/>
                  </a:moveTo>
                  <a:cubicBezTo>
                    <a:pt x="1389" y="1"/>
                    <a:pt x="1" y="1388"/>
                    <a:pt x="1" y="3100"/>
                  </a:cubicBezTo>
                  <a:lnTo>
                    <a:pt x="6200" y="3100"/>
                  </a:lnTo>
                  <a:cubicBezTo>
                    <a:pt x="6200" y="1388"/>
                    <a:pt x="4813" y="1"/>
                    <a:pt x="3101"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8"/>
            <p:cNvSpPr/>
            <p:nvPr/>
          </p:nvSpPr>
          <p:spPr>
            <a:xfrm>
              <a:off x="4817225" y="2322763"/>
              <a:ext cx="166684" cy="80595"/>
            </a:xfrm>
            <a:custGeom>
              <a:avLst/>
              <a:gdLst/>
              <a:ahLst/>
              <a:cxnLst/>
              <a:rect l="l" t="t" r="r" b="b"/>
              <a:pathLst>
                <a:path w="4945" h="2391" extrusionOk="0">
                  <a:moveTo>
                    <a:pt x="2473" y="1"/>
                  </a:moveTo>
                  <a:cubicBezTo>
                    <a:pt x="1464" y="1"/>
                    <a:pt x="567" y="482"/>
                    <a:pt x="1" y="1228"/>
                  </a:cubicBezTo>
                  <a:lnTo>
                    <a:pt x="1788" y="2215"/>
                  </a:lnTo>
                  <a:cubicBezTo>
                    <a:pt x="2001" y="2332"/>
                    <a:pt x="2237" y="2391"/>
                    <a:pt x="2472" y="2391"/>
                  </a:cubicBezTo>
                  <a:cubicBezTo>
                    <a:pt x="2708" y="2391"/>
                    <a:pt x="2943" y="2332"/>
                    <a:pt x="3156" y="2215"/>
                  </a:cubicBezTo>
                  <a:lnTo>
                    <a:pt x="4944" y="1228"/>
                  </a:lnTo>
                  <a:cubicBezTo>
                    <a:pt x="4376" y="482"/>
                    <a:pt x="3482" y="1"/>
                    <a:pt x="24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8"/>
            <p:cNvSpPr/>
            <p:nvPr/>
          </p:nvSpPr>
          <p:spPr>
            <a:xfrm>
              <a:off x="4804584" y="2131640"/>
              <a:ext cx="191998" cy="232076"/>
            </a:xfrm>
            <a:custGeom>
              <a:avLst/>
              <a:gdLst/>
              <a:ahLst/>
              <a:cxnLst/>
              <a:rect l="l" t="t" r="r" b="b"/>
              <a:pathLst>
                <a:path w="5696" h="6885" extrusionOk="0">
                  <a:moveTo>
                    <a:pt x="2848" y="1"/>
                  </a:moveTo>
                  <a:cubicBezTo>
                    <a:pt x="1274" y="1"/>
                    <a:pt x="0" y="1276"/>
                    <a:pt x="0" y="2849"/>
                  </a:cubicBezTo>
                  <a:lnTo>
                    <a:pt x="0" y="4037"/>
                  </a:lnTo>
                  <a:cubicBezTo>
                    <a:pt x="0" y="5611"/>
                    <a:pt x="1274" y="6885"/>
                    <a:pt x="2848" y="6885"/>
                  </a:cubicBezTo>
                  <a:cubicBezTo>
                    <a:pt x="4421" y="6885"/>
                    <a:pt x="5696" y="5611"/>
                    <a:pt x="5696" y="4037"/>
                  </a:cubicBezTo>
                  <a:lnTo>
                    <a:pt x="5696" y="2849"/>
                  </a:lnTo>
                  <a:cubicBezTo>
                    <a:pt x="5693" y="1276"/>
                    <a:pt x="4419" y="1"/>
                    <a:pt x="2848"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8"/>
            <p:cNvSpPr/>
            <p:nvPr/>
          </p:nvSpPr>
          <p:spPr>
            <a:xfrm>
              <a:off x="4804686" y="2272977"/>
              <a:ext cx="191661" cy="90707"/>
            </a:xfrm>
            <a:custGeom>
              <a:avLst/>
              <a:gdLst/>
              <a:ahLst/>
              <a:cxnLst/>
              <a:rect l="l" t="t" r="r" b="b"/>
              <a:pathLst>
                <a:path w="5686" h="2691" extrusionOk="0">
                  <a:moveTo>
                    <a:pt x="0" y="1"/>
                  </a:moveTo>
                  <a:cubicBezTo>
                    <a:pt x="83" y="1499"/>
                    <a:pt x="1323" y="2690"/>
                    <a:pt x="2842" y="2690"/>
                  </a:cubicBezTo>
                  <a:cubicBezTo>
                    <a:pt x="4362" y="2690"/>
                    <a:pt x="5603" y="1499"/>
                    <a:pt x="568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8"/>
            <p:cNvSpPr/>
            <p:nvPr/>
          </p:nvSpPr>
          <p:spPr>
            <a:xfrm>
              <a:off x="4798112" y="2128539"/>
              <a:ext cx="204942" cy="93909"/>
            </a:xfrm>
            <a:custGeom>
              <a:avLst/>
              <a:gdLst/>
              <a:ahLst/>
              <a:cxnLst/>
              <a:rect l="l" t="t" r="r" b="b"/>
              <a:pathLst>
                <a:path w="6080" h="2786" extrusionOk="0">
                  <a:moveTo>
                    <a:pt x="3040" y="0"/>
                  </a:moveTo>
                  <a:cubicBezTo>
                    <a:pt x="1444" y="0"/>
                    <a:pt x="134" y="1226"/>
                    <a:pt x="1" y="2785"/>
                  </a:cubicBezTo>
                  <a:lnTo>
                    <a:pt x="6079" y="2785"/>
                  </a:lnTo>
                  <a:cubicBezTo>
                    <a:pt x="5943" y="1224"/>
                    <a:pt x="4635" y="0"/>
                    <a:pt x="3040"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8"/>
            <p:cNvSpPr/>
            <p:nvPr/>
          </p:nvSpPr>
          <p:spPr>
            <a:xfrm>
              <a:off x="4830843" y="2287302"/>
              <a:ext cx="30472" cy="9438"/>
            </a:xfrm>
            <a:custGeom>
              <a:avLst/>
              <a:gdLst/>
              <a:ahLst/>
              <a:cxnLst/>
              <a:rect l="l" t="t" r="r" b="b"/>
              <a:pathLst>
                <a:path w="904" h="280" extrusionOk="0">
                  <a:moveTo>
                    <a:pt x="141" y="0"/>
                  </a:moveTo>
                  <a:cubicBezTo>
                    <a:pt x="63" y="0"/>
                    <a:pt x="0" y="63"/>
                    <a:pt x="0" y="139"/>
                  </a:cubicBezTo>
                  <a:cubicBezTo>
                    <a:pt x="0" y="217"/>
                    <a:pt x="63" y="280"/>
                    <a:pt x="141" y="280"/>
                  </a:cubicBezTo>
                  <a:lnTo>
                    <a:pt x="763" y="280"/>
                  </a:lnTo>
                  <a:cubicBezTo>
                    <a:pt x="840" y="280"/>
                    <a:pt x="903" y="217"/>
                    <a:pt x="903" y="139"/>
                  </a:cubicBezTo>
                  <a:cubicBezTo>
                    <a:pt x="903" y="63"/>
                    <a:pt x="839" y="0"/>
                    <a:pt x="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8"/>
            <p:cNvSpPr/>
            <p:nvPr/>
          </p:nvSpPr>
          <p:spPr>
            <a:xfrm>
              <a:off x="4939788" y="2287302"/>
              <a:ext cx="30438" cy="9438"/>
            </a:xfrm>
            <a:custGeom>
              <a:avLst/>
              <a:gdLst/>
              <a:ahLst/>
              <a:cxnLst/>
              <a:rect l="l" t="t" r="r" b="b"/>
              <a:pathLst>
                <a:path w="903" h="280" extrusionOk="0">
                  <a:moveTo>
                    <a:pt x="141" y="0"/>
                  </a:moveTo>
                  <a:cubicBezTo>
                    <a:pt x="64" y="0"/>
                    <a:pt x="0" y="63"/>
                    <a:pt x="0" y="139"/>
                  </a:cubicBezTo>
                  <a:cubicBezTo>
                    <a:pt x="0" y="217"/>
                    <a:pt x="64" y="280"/>
                    <a:pt x="141" y="280"/>
                  </a:cubicBezTo>
                  <a:lnTo>
                    <a:pt x="762" y="280"/>
                  </a:lnTo>
                  <a:cubicBezTo>
                    <a:pt x="840" y="280"/>
                    <a:pt x="903" y="217"/>
                    <a:pt x="903" y="139"/>
                  </a:cubicBezTo>
                  <a:cubicBezTo>
                    <a:pt x="903" y="63"/>
                    <a:pt x="840" y="0"/>
                    <a:pt x="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8"/>
            <p:cNvSpPr/>
            <p:nvPr/>
          </p:nvSpPr>
          <p:spPr>
            <a:xfrm>
              <a:off x="4883933" y="2283156"/>
              <a:ext cx="33202" cy="15101"/>
            </a:xfrm>
            <a:custGeom>
              <a:avLst/>
              <a:gdLst/>
              <a:ahLst/>
              <a:cxnLst/>
              <a:rect l="l" t="t" r="r" b="b"/>
              <a:pathLst>
                <a:path w="985" h="448" extrusionOk="0">
                  <a:moveTo>
                    <a:pt x="159" y="0"/>
                  </a:moveTo>
                  <a:cubicBezTo>
                    <a:pt x="131" y="0"/>
                    <a:pt x="102" y="9"/>
                    <a:pt x="77" y="28"/>
                  </a:cubicBezTo>
                  <a:cubicBezTo>
                    <a:pt x="13" y="74"/>
                    <a:pt x="1" y="162"/>
                    <a:pt x="47" y="224"/>
                  </a:cubicBezTo>
                  <a:cubicBezTo>
                    <a:pt x="152" y="364"/>
                    <a:pt x="319" y="448"/>
                    <a:pt x="494" y="448"/>
                  </a:cubicBezTo>
                  <a:cubicBezTo>
                    <a:pt x="667" y="448"/>
                    <a:pt x="833" y="364"/>
                    <a:pt x="939" y="224"/>
                  </a:cubicBezTo>
                  <a:cubicBezTo>
                    <a:pt x="984" y="162"/>
                    <a:pt x="972" y="74"/>
                    <a:pt x="910" y="28"/>
                  </a:cubicBezTo>
                  <a:cubicBezTo>
                    <a:pt x="885" y="10"/>
                    <a:pt x="856" y="1"/>
                    <a:pt x="828" y="1"/>
                  </a:cubicBezTo>
                  <a:cubicBezTo>
                    <a:pt x="785" y="1"/>
                    <a:pt x="742" y="21"/>
                    <a:pt x="714" y="58"/>
                  </a:cubicBezTo>
                  <a:cubicBezTo>
                    <a:pt x="661" y="129"/>
                    <a:pt x="581" y="170"/>
                    <a:pt x="494" y="170"/>
                  </a:cubicBezTo>
                  <a:cubicBezTo>
                    <a:pt x="406" y="170"/>
                    <a:pt x="325" y="129"/>
                    <a:pt x="273" y="58"/>
                  </a:cubicBezTo>
                  <a:cubicBezTo>
                    <a:pt x="245" y="20"/>
                    <a:pt x="202" y="0"/>
                    <a:pt x="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8"/>
            <p:cNvSpPr/>
            <p:nvPr/>
          </p:nvSpPr>
          <p:spPr>
            <a:xfrm>
              <a:off x="4828045" y="2240550"/>
              <a:ext cx="36067" cy="22786"/>
            </a:xfrm>
            <a:custGeom>
              <a:avLst/>
              <a:gdLst/>
              <a:ahLst/>
              <a:cxnLst/>
              <a:rect l="l" t="t" r="r" b="b"/>
              <a:pathLst>
                <a:path w="1070" h="676" extrusionOk="0">
                  <a:moveTo>
                    <a:pt x="535" y="0"/>
                  </a:moveTo>
                  <a:cubicBezTo>
                    <a:pt x="240" y="0"/>
                    <a:pt x="1" y="239"/>
                    <a:pt x="1" y="535"/>
                  </a:cubicBezTo>
                  <a:cubicBezTo>
                    <a:pt x="1" y="612"/>
                    <a:pt x="64" y="676"/>
                    <a:pt x="141" y="676"/>
                  </a:cubicBezTo>
                  <a:cubicBezTo>
                    <a:pt x="218" y="676"/>
                    <a:pt x="280" y="612"/>
                    <a:pt x="280" y="535"/>
                  </a:cubicBezTo>
                  <a:cubicBezTo>
                    <a:pt x="280" y="395"/>
                    <a:pt x="396" y="281"/>
                    <a:pt x="535" y="281"/>
                  </a:cubicBezTo>
                  <a:cubicBezTo>
                    <a:pt x="675" y="281"/>
                    <a:pt x="789" y="395"/>
                    <a:pt x="789" y="535"/>
                  </a:cubicBezTo>
                  <a:cubicBezTo>
                    <a:pt x="789" y="612"/>
                    <a:pt x="853" y="676"/>
                    <a:pt x="929" y="676"/>
                  </a:cubicBezTo>
                  <a:cubicBezTo>
                    <a:pt x="1005" y="676"/>
                    <a:pt x="1070" y="613"/>
                    <a:pt x="1070" y="535"/>
                  </a:cubicBezTo>
                  <a:cubicBezTo>
                    <a:pt x="1070" y="239"/>
                    <a:pt x="831"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8"/>
            <p:cNvSpPr/>
            <p:nvPr/>
          </p:nvSpPr>
          <p:spPr>
            <a:xfrm>
              <a:off x="4936956" y="2240550"/>
              <a:ext cx="36067" cy="22786"/>
            </a:xfrm>
            <a:custGeom>
              <a:avLst/>
              <a:gdLst/>
              <a:ahLst/>
              <a:cxnLst/>
              <a:rect l="l" t="t" r="r" b="b"/>
              <a:pathLst>
                <a:path w="1070" h="676" extrusionOk="0">
                  <a:moveTo>
                    <a:pt x="535" y="0"/>
                  </a:moveTo>
                  <a:cubicBezTo>
                    <a:pt x="239" y="0"/>
                    <a:pt x="0" y="239"/>
                    <a:pt x="0" y="535"/>
                  </a:cubicBezTo>
                  <a:cubicBezTo>
                    <a:pt x="0" y="612"/>
                    <a:pt x="63" y="676"/>
                    <a:pt x="141" y="676"/>
                  </a:cubicBezTo>
                  <a:cubicBezTo>
                    <a:pt x="217" y="676"/>
                    <a:pt x="280" y="612"/>
                    <a:pt x="280" y="535"/>
                  </a:cubicBezTo>
                  <a:cubicBezTo>
                    <a:pt x="280" y="395"/>
                    <a:pt x="395" y="281"/>
                    <a:pt x="535" y="281"/>
                  </a:cubicBezTo>
                  <a:cubicBezTo>
                    <a:pt x="675" y="281"/>
                    <a:pt x="790" y="395"/>
                    <a:pt x="790" y="535"/>
                  </a:cubicBezTo>
                  <a:cubicBezTo>
                    <a:pt x="790" y="612"/>
                    <a:pt x="852" y="676"/>
                    <a:pt x="929" y="676"/>
                  </a:cubicBezTo>
                  <a:cubicBezTo>
                    <a:pt x="1008" y="676"/>
                    <a:pt x="1069" y="613"/>
                    <a:pt x="1069" y="535"/>
                  </a:cubicBezTo>
                  <a:cubicBezTo>
                    <a:pt x="1069" y="239"/>
                    <a:pt x="830" y="0"/>
                    <a:pt x="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8"/>
            <p:cNvSpPr/>
            <p:nvPr/>
          </p:nvSpPr>
          <p:spPr>
            <a:xfrm>
              <a:off x="4793326" y="2197404"/>
              <a:ext cx="214447" cy="34921"/>
            </a:xfrm>
            <a:custGeom>
              <a:avLst/>
              <a:gdLst/>
              <a:ahLst/>
              <a:cxnLst/>
              <a:rect l="l" t="t" r="r" b="b"/>
              <a:pathLst>
                <a:path w="6362" h="1036" extrusionOk="0">
                  <a:moveTo>
                    <a:pt x="242" y="1"/>
                  </a:moveTo>
                  <a:cubicBezTo>
                    <a:pt x="109" y="1"/>
                    <a:pt x="1" y="110"/>
                    <a:pt x="1" y="241"/>
                  </a:cubicBezTo>
                  <a:lnTo>
                    <a:pt x="1" y="794"/>
                  </a:lnTo>
                  <a:cubicBezTo>
                    <a:pt x="1" y="927"/>
                    <a:pt x="110" y="1035"/>
                    <a:pt x="242" y="1035"/>
                  </a:cubicBezTo>
                  <a:lnTo>
                    <a:pt x="6121" y="1035"/>
                  </a:lnTo>
                  <a:cubicBezTo>
                    <a:pt x="6254" y="1035"/>
                    <a:pt x="6362" y="927"/>
                    <a:pt x="6362" y="794"/>
                  </a:cubicBezTo>
                  <a:lnTo>
                    <a:pt x="6362" y="241"/>
                  </a:lnTo>
                  <a:cubicBezTo>
                    <a:pt x="6362" y="110"/>
                    <a:pt x="6254" y="1"/>
                    <a:pt x="6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8"/>
            <p:cNvSpPr/>
            <p:nvPr/>
          </p:nvSpPr>
          <p:spPr>
            <a:xfrm>
              <a:off x="4883225" y="2121730"/>
              <a:ext cx="34651" cy="75673"/>
            </a:xfrm>
            <a:custGeom>
              <a:avLst/>
              <a:gdLst/>
              <a:ahLst/>
              <a:cxnLst/>
              <a:rect l="l" t="t" r="r" b="b"/>
              <a:pathLst>
                <a:path w="1028" h="2245" extrusionOk="0">
                  <a:moveTo>
                    <a:pt x="307" y="0"/>
                  </a:moveTo>
                  <a:cubicBezTo>
                    <a:pt x="137" y="0"/>
                    <a:pt x="1" y="138"/>
                    <a:pt x="1" y="305"/>
                  </a:cubicBezTo>
                  <a:lnTo>
                    <a:pt x="1" y="2244"/>
                  </a:lnTo>
                  <a:lnTo>
                    <a:pt x="1028" y="2244"/>
                  </a:lnTo>
                  <a:lnTo>
                    <a:pt x="1028" y="305"/>
                  </a:lnTo>
                  <a:cubicBezTo>
                    <a:pt x="1028" y="138"/>
                    <a:pt x="890" y="0"/>
                    <a:pt x="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8"/>
            <p:cNvSpPr/>
            <p:nvPr/>
          </p:nvSpPr>
          <p:spPr>
            <a:xfrm>
              <a:off x="4895293" y="2170235"/>
              <a:ext cx="10550" cy="10618"/>
            </a:xfrm>
            <a:custGeom>
              <a:avLst/>
              <a:gdLst/>
              <a:ahLst/>
              <a:cxnLst/>
              <a:rect l="l" t="t" r="r" b="b"/>
              <a:pathLst>
                <a:path w="313" h="315" extrusionOk="0">
                  <a:moveTo>
                    <a:pt x="157" y="1"/>
                  </a:moveTo>
                  <a:cubicBezTo>
                    <a:pt x="70" y="1"/>
                    <a:pt x="0" y="71"/>
                    <a:pt x="0" y="158"/>
                  </a:cubicBezTo>
                  <a:cubicBezTo>
                    <a:pt x="0" y="245"/>
                    <a:pt x="70" y="315"/>
                    <a:pt x="157" y="315"/>
                  </a:cubicBezTo>
                  <a:cubicBezTo>
                    <a:pt x="242" y="315"/>
                    <a:pt x="312" y="245"/>
                    <a:pt x="312" y="158"/>
                  </a:cubicBezTo>
                  <a:cubicBezTo>
                    <a:pt x="312" y="71"/>
                    <a:pt x="242" y="1"/>
                    <a:pt x="1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8"/>
            <p:cNvSpPr/>
            <p:nvPr/>
          </p:nvSpPr>
          <p:spPr>
            <a:xfrm>
              <a:off x="4894821" y="2138584"/>
              <a:ext cx="11663" cy="10584"/>
            </a:xfrm>
            <a:custGeom>
              <a:avLst/>
              <a:gdLst/>
              <a:ahLst/>
              <a:cxnLst/>
              <a:rect l="l" t="t" r="r" b="b"/>
              <a:pathLst>
                <a:path w="346" h="314" extrusionOk="0">
                  <a:moveTo>
                    <a:pt x="173" y="0"/>
                  </a:moveTo>
                  <a:cubicBezTo>
                    <a:pt x="102" y="0"/>
                    <a:pt x="37" y="49"/>
                    <a:pt x="20" y="121"/>
                  </a:cubicBezTo>
                  <a:cubicBezTo>
                    <a:pt x="1" y="206"/>
                    <a:pt x="51" y="290"/>
                    <a:pt x="137" y="309"/>
                  </a:cubicBezTo>
                  <a:cubicBezTo>
                    <a:pt x="149" y="312"/>
                    <a:pt x="162" y="314"/>
                    <a:pt x="174" y="314"/>
                  </a:cubicBezTo>
                  <a:cubicBezTo>
                    <a:pt x="244" y="314"/>
                    <a:pt x="308" y="265"/>
                    <a:pt x="325" y="192"/>
                  </a:cubicBezTo>
                  <a:cubicBezTo>
                    <a:pt x="346" y="109"/>
                    <a:pt x="294" y="24"/>
                    <a:pt x="208" y="4"/>
                  </a:cubicBezTo>
                  <a:cubicBezTo>
                    <a:pt x="197" y="1"/>
                    <a:pt x="185" y="0"/>
                    <a:pt x="17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6" name="Google Shape;2726;p48"/>
          <p:cNvGrpSpPr/>
          <p:nvPr/>
        </p:nvGrpSpPr>
        <p:grpSpPr>
          <a:xfrm>
            <a:off x="4108512" y="2104741"/>
            <a:ext cx="253586" cy="322515"/>
            <a:chOff x="4108512" y="2104741"/>
            <a:chExt cx="253586" cy="322515"/>
          </a:xfrm>
        </p:grpSpPr>
        <p:sp>
          <p:nvSpPr>
            <p:cNvPr id="2727" name="Google Shape;2727;p48"/>
            <p:cNvSpPr/>
            <p:nvPr/>
          </p:nvSpPr>
          <p:spPr>
            <a:xfrm>
              <a:off x="4108512" y="2104741"/>
              <a:ext cx="253582" cy="253649"/>
            </a:xfrm>
            <a:custGeom>
              <a:avLst/>
              <a:gdLst/>
              <a:ahLst/>
              <a:cxnLst/>
              <a:rect l="l" t="t" r="r" b="b"/>
              <a:pathLst>
                <a:path w="7523" h="7525" extrusionOk="0">
                  <a:moveTo>
                    <a:pt x="3761" y="1"/>
                  </a:moveTo>
                  <a:cubicBezTo>
                    <a:pt x="1683" y="1"/>
                    <a:pt x="0" y="1685"/>
                    <a:pt x="0" y="3762"/>
                  </a:cubicBezTo>
                  <a:cubicBezTo>
                    <a:pt x="0" y="5839"/>
                    <a:pt x="1683" y="7524"/>
                    <a:pt x="3761" y="7524"/>
                  </a:cubicBezTo>
                  <a:cubicBezTo>
                    <a:pt x="5839" y="7524"/>
                    <a:pt x="7522" y="5839"/>
                    <a:pt x="7522" y="3762"/>
                  </a:cubicBezTo>
                  <a:cubicBezTo>
                    <a:pt x="7522" y="1685"/>
                    <a:pt x="5839" y="1"/>
                    <a:pt x="3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8"/>
            <p:cNvSpPr/>
            <p:nvPr/>
          </p:nvSpPr>
          <p:spPr>
            <a:xfrm>
              <a:off x="4126377" y="2249145"/>
              <a:ext cx="42235" cy="42269"/>
            </a:xfrm>
            <a:custGeom>
              <a:avLst/>
              <a:gdLst/>
              <a:ahLst/>
              <a:cxnLst/>
              <a:rect l="l" t="t" r="r" b="b"/>
              <a:pathLst>
                <a:path w="1253" h="1254" extrusionOk="0">
                  <a:moveTo>
                    <a:pt x="626" y="1"/>
                  </a:moveTo>
                  <a:cubicBezTo>
                    <a:pt x="280" y="1"/>
                    <a:pt x="1" y="282"/>
                    <a:pt x="1" y="627"/>
                  </a:cubicBezTo>
                  <a:cubicBezTo>
                    <a:pt x="1" y="974"/>
                    <a:pt x="280" y="1254"/>
                    <a:pt x="626" y="1254"/>
                  </a:cubicBezTo>
                  <a:cubicBezTo>
                    <a:pt x="973" y="1254"/>
                    <a:pt x="1252" y="974"/>
                    <a:pt x="1252" y="627"/>
                  </a:cubicBezTo>
                  <a:cubicBezTo>
                    <a:pt x="1252" y="282"/>
                    <a:pt x="973" y="1"/>
                    <a:pt x="626"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8"/>
            <p:cNvSpPr/>
            <p:nvPr/>
          </p:nvSpPr>
          <p:spPr>
            <a:xfrm>
              <a:off x="4302030" y="2249145"/>
              <a:ext cx="42235" cy="42269"/>
            </a:xfrm>
            <a:custGeom>
              <a:avLst/>
              <a:gdLst/>
              <a:ahLst/>
              <a:cxnLst/>
              <a:rect l="l" t="t" r="r" b="b"/>
              <a:pathLst>
                <a:path w="1253" h="1254" extrusionOk="0">
                  <a:moveTo>
                    <a:pt x="627" y="1"/>
                  </a:moveTo>
                  <a:cubicBezTo>
                    <a:pt x="281" y="1"/>
                    <a:pt x="1" y="282"/>
                    <a:pt x="1" y="627"/>
                  </a:cubicBezTo>
                  <a:cubicBezTo>
                    <a:pt x="1" y="974"/>
                    <a:pt x="281" y="1254"/>
                    <a:pt x="627" y="1254"/>
                  </a:cubicBezTo>
                  <a:cubicBezTo>
                    <a:pt x="973" y="1254"/>
                    <a:pt x="1252" y="974"/>
                    <a:pt x="1252" y="627"/>
                  </a:cubicBezTo>
                  <a:cubicBezTo>
                    <a:pt x="1252" y="282"/>
                    <a:pt x="973" y="1"/>
                    <a:pt x="627"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8"/>
            <p:cNvSpPr/>
            <p:nvPr/>
          </p:nvSpPr>
          <p:spPr>
            <a:xfrm>
              <a:off x="4123680" y="2364999"/>
              <a:ext cx="44932" cy="62258"/>
            </a:xfrm>
            <a:custGeom>
              <a:avLst/>
              <a:gdLst/>
              <a:ahLst/>
              <a:cxnLst/>
              <a:rect l="l" t="t" r="r" b="b"/>
              <a:pathLst>
                <a:path w="1333" h="1847" extrusionOk="0">
                  <a:moveTo>
                    <a:pt x="1332" y="1"/>
                  </a:moveTo>
                  <a:cubicBezTo>
                    <a:pt x="184" y="184"/>
                    <a:pt x="21" y="1211"/>
                    <a:pt x="3" y="1649"/>
                  </a:cubicBezTo>
                  <a:cubicBezTo>
                    <a:pt x="0" y="1757"/>
                    <a:pt x="85" y="1847"/>
                    <a:pt x="194" y="1847"/>
                  </a:cubicBezTo>
                  <a:lnTo>
                    <a:pt x="1331" y="1847"/>
                  </a:lnTo>
                  <a:lnTo>
                    <a:pt x="13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8"/>
            <p:cNvSpPr/>
            <p:nvPr/>
          </p:nvSpPr>
          <p:spPr>
            <a:xfrm>
              <a:off x="4302030" y="2364999"/>
              <a:ext cx="44932" cy="62258"/>
            </a:xfrm>
            <a:custGeom>
              <a:avLst/>
              <a:gdLst/>
              <a:ahLst/>
              <a:cxnLst/>
              <a:rect l="l" t="t" r="r" b="b"/>
              <a:pathLst>
                <a:path w="1333" h="1847" extrusionOk="0">
                  <a:moveTo>
                    <a:pt x="1" y="1"/>
                  </a:moveTo>
                  <a:lnTo>
                    <a:pt x="2" y="1847"/>
                  </a:lnTo>
                  <a:lnTo>
                    <a:pt x="1139" y="1847"/>
                  </a:lnTo>
                  <a:cubicBezTo>
                    <a:pt x="1248" y="1847"/>
                    <a:pt x="1333" y="1757"/>
                    <a:pt x="1330" y="1649"/>
                  </a:cubicBezTo>
                  <a:cubicBezTo>
                    <a:pt x="1313" y="1211"/>
                    <a:pt x="1151" y="18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8"/>
            <p:cNvSpPr/>
            <p:nvPr/>
          </p:nvSpPr>
          <p:spPr>
            <a:xfrm>
              <a:off x="4144040" y="2335976"/>
              <a:ext cx="182526" cy="91280"/>
            </a:xfrm>
            <a:custGeom>
              <a:avLst/>
              <a:gdLst/>
              <a:ahLst/>
              <a:cxnLst/>
              <a:rect l="l" t="t" r="r" b="b"/>
              <a:pathLst>
                <a:path w="5415" h="2708" extrusionOk="0">
                  <a:moveTo>
                    <a:pt x="2707" y="0"/>
                  </a:moveTo>
                  <a:cubicBezTo>
                    <a:pt x="1212" y="0"/>
                    <a:pt x="0" y="1213"/>
                    <a:pt x="0" y="2708"/>
                  </a:cubicBezTo>
                  <a:lnTo>
                    <a:pt x="5414" y="2708"/>
                  </a:lnTo>
                  <a:cubicBezTo>
                    <a:pt x="5414" y="1213"/>
                    <a:pt x="4202" y="0"/>
                    <a:pt x="2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8"/>
            <p:cNvSpPr/>
            <p:nvPr/>
          </p:nvSpPr>
          <p:spPr>
            <a:xfrm>
              <a:off x="4147411" y="2169730"/>
              <a:ext cx="175785" cy="202953"/>
            </a:xfrm>
            <a:custGeom>
              <a:avLst/>
              <a:gdLst/>
              <a:ahLst/>
              <a:cxnLst/>
              <a:rect l="l" t="t" r="r" b="b"/>
              <a:pathLst>
                <a:path w="5215" h="6021" extrusionOk="0">
                  <a:moveTo>
                    <a:pt x="2607" y="1"/>
                  </a:moveTo>
                  <a:cubicBezTo>
                    <a:pt x="1169" y="1"/>
                    <a:pt x="0" y="1167"/>
                    <a:pt x="0" y="2608"/>
                  </a:cubicBezTo>
                  <a:lnTo>
                    <a:pt x="0" y="3414"/>
                  </a:lnTo>
                  <a:cubicBezTo>
                    <a:pt x="0" y="4852"/>
                    <a:pt x="1166" y="6021"/>
                    <a:pt x="2607" y="6021"/>
                  </a:cubicBezTo>
                  <a:cubicBezTo>
                    <a:pt x="4047" y="6021"/>
                    <a:pt x="5214" y="4855"/>
                    <a:pt x="5214" y="3414"/>
                  </a:cubicBezTo>
                  <a:lnTo>
                    <a:pt x="5214" y="2608"/>
                  </a:lnTo>
                  <a:cubicBezTo>
                    <a:pt x="5214" y="1167"/>
                    <a:pt x="4048" y="1"/>
                    <a:pt x="2607"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8"/>
            <p:cNvSpPr/>
            <p:nvPr/>
          </p:nvSpPr>
          <p:spPr>
            <a:xfrm>
              <a:off x="4170973" y="2249819"/>
              <a:ext cx="9472" cy="22651"/>
            </a:xfrm>
            <a:custGeom>
              <a:avLst/>
              <a:gdLst/>
              <a:ahLst/>
              <a:cxnLst/>
              <a:rect l="l" t="t" r="r" b="b"/>
              <a:pathLst>
                <a:path w="281" h="672" extrusionOk="0">
                  <a:moveTo>
                    <a:pt x="141" y="0"/>
                  </a:moveTo>
                  <a:cubicBezTo>
                    <a:pt x="64" y="0"/>
                    <a:pt x="1" y="65"/>
                    <a:pt x="1" y="141"/>
                  </a:cubicBezTo>
                  <a:lnTo>
                    <a:pt x="1" y="531"/>
                  </a:lnTo>
                  <a:cubicBezTo>
                    <a:pt x="1" y="607"/>
                    <a:pt x="64" y="671"/>
                    <a:pt x="141" y="671"/>
                  </a:cubicBezTo>
                  <a:cubicBezTo>
                    <a:pt x="218" y="671"/>
                    <a:pt x="280" y="607"/>
                    <a:pt x="280" y="531"/>
                  </a:cubicBezTo>
                  <a:lnTo>
                    <a:pt x="280" y="141"/>
                  </a:lnTo>
                  <a:cubicBezTo>
                    <a:pt x="280" y="65"/>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8"/>
            <p:cNvSpPr/>
            <p:nvPr/>
          </p:nvSpPr>
          <p:spPr>
            <a:xfrm>
              <a:off x="4290198" y="2249819"/>
              <a:ext cx="9506" cy="22651"/>
            </a:xfrm>
            <a:custGeom>
              <a:avLst/>
              <a:gdLst/>
              <a:ahLst/>
              <a:cxnLst/>
              <a:rect l="l" t="t" r="r" b="b"/>
              <a:pathLst>
                <a:path w="282" h="672" extrusionOk="0">
                  <a:moveTo>
                    <a:pt x="141" y="0"/>
                  </a:moveTo>
                  <a:cubicBezTo>
                    <a:pt x="65" y="0"/>
                    <a:pt x="1" y="65"/>
                    <a:pt x="1" y="141"/>
                  </a:cubicBezTo>
                  <a:lnTo>
                    <a:pt x="1" y="531"/>
                  </a:lnTo>
                  <a:cubicBezTo>
                    <a:pt x="1" y="607"/>
                    <a:pt x="65" y="671"/>
                    <a:pt x="141" y="671"/>
                  </a:cubicBezTo>
                  <a:cubicBezTo>
                    <a:pt x="217" y="671"/>
                    <a:pt x="282" y="607"/>
                    <a:pt x="282" y="531"/>
                  </a:cubicBezTo>
                  <a:lnTo>
                    <a:pt x="282" y="141"/>
                  </a:lnTo>
                  <a:cubicBezTo>
                    <a:pt x="282"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8"/>
            <p:cNvSpPr/>
            <p:nvPr/>
          </p:nvSpPr>
          <p:spPr>
            <a:xfrm>
              <a:off x="4162175" y="2281100"/>
              <a:ext cx="27067" cy="9506"/>
            </a:xfrm>
            <a:custGeom>
              <a:avLst/>
              <a:gdLst/>
              <a:ahLst/>
              <a:cxnLst/>
              <a:rect l="l" t="t" r="r" b="b"/>
              <a:pathLst>
                <a:path w="803" h="282" extrusionOk="0">
                  <a:moveTo>
                    <a:pt x="141" y="1"/>
                  </a:moveTo>
                  <a:cubicBezTo>
                    <a:pt x="63" y="1"/>
                    <a:pt x="0" y="65"/>
                    <a:pt x="0" y="141"/>
                  </a:cubicBezTo>
                  <a:cubicBezTo>
                    <a:pt x="0" y="217"/>
                    <a:pt x="63" y="282"/>
                    <a:pt x="141" y="282"/>
                  </a:cubicBezTo>
                  <a:lnTo>
                    <a:pt x="664" y="282"/>
                  </a:lnTo>
                  <a:cubicBezTo>
                    <a:pt x="742" y="282"/>
                    <a:pt x="803" y="217"/>
                    <a:pt x="803" y="141"/>
                  </a:cubicBezTo>
                  <a:cubicBezTo>
                    <a:pt x="803"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8"/>
            <p:cNvSpPr/>
            <p:nvPr/>
          </p:nvSpPr>
          <p:spPr>
            <a:xfrm>
              <a:off x="4281401" y="2281100"/>
              <a:ext cx="27135" cy="9506"/>
            </a:xfrm>
            <a:custGeom>
              <a:avLst/>
              <a:gdLst/>
              <a:ahLst/>
              <a:cxnLst/>
              <a:rect l="l" t="t" r="r" b="b"/>
              <a:pathLst>
                <a:path w="805" h="282" extrusionOk="0">
                  <a:moveTo>
                    <a:pt x="141" y="1"/>
                  </a:moveTo>
                  <a:cubicBezTo>
                    <a:pt x="64" y="1"/>
                    <a:pt x="0" y="65"/>
                    <a:pt x="0" y="141"/>
                  </a:cubicBezTo>
                  <a:cubicBezTo>
                    <a:pt x="0" y="217"/>
                    <a:pt x="64" y="282"/>
                    <a:pt x="141" y="282"/>
                  </a:cubicBezTo>
                  <a:lnTo>
                    <a:pt x="664" y="282"/>
                  </a:lnTo>
                  <a:cubicBezTo>
                    <a:pt x="742" y="282"/>
                    <a:pt x="804" y="217"/>
                    <a:pt x="804" y="141"/>
                  </a:cubicBezTo>
                  <a:cubicBezTo>
                    <a:pt x="804" y="65"/>
                    <a:pt x="740" y="1"/>
                    <a:pt x="6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8"/>
            <p:cNvSpPr/>
            <p:nvPr/>
          </p:nvSpPr>
          <p:spPr>
            <a:xfrm>
              <a:off x="4219647" y="2276078"/>
              <a:ext cx="31348" cy="14696"/>
            </a:xfrm>
            <a:custGeom>
              <a:avLst/>
              <a:gdLst/>
              <a:ahLst/>
              <a:cxnLst/>
              <a:rect l="l" t="t" r="r" b="b"/>
              <a:pathLst>
                <a:path w="930" h="436" extrusionOk="0">
                  <a:moveTo>
                    <a:pt x="161" y="0"/>
                  </a:moveTo>
                  <a:cubicBezTo>
                    <a:pt x="132" y="0"/>
                    <a:pt x="103" y="10"/>
                    <a:pt x="77" y="28"/>
                  </a:cubicBezTo>
                  <a:cubicBezTo>
                    <a:pt x="14" y="75"/>
                    <a:pt x="1" y="163"/>
                    <a:pt x="47" y="224"/>
                  </a:cubicBezTo>
                  <a:cubicBezTo>
                    <a:pt x="144" y="357"/>
                    <a:pt x="300" y="435"/>
                    <a:pt x="464" y="435"/>
                  </a:cubicBezTo>
                  <a:cubicBezTo>
                    <a:pt x="629" y="435"/>
                    <a:pt x="786" y="357"/>
                    <a:pt x="884" y="224"/>
                  </a:cubicBezTo>
                  <a:cubicBezTo>
                    <a:pt x="929" y="163"/>
                    <a:pt x="917" y="75"/>
                    <a:pt x="854" y="28"/>
                  </a:cubicBezTo>
                  <a:cubicBezTo>
                    <a:pt x="830" y="11"/>
                    <a:pt x="801" y="2"/>
                    <a:pt x="773" y="2"/>
                  </a:cubicBezTo>
                  <a:cubicBezTo>
                    <a:pt x="729" y="2"/>
                    <a:pt x="686" y="22"/>
                    <a:pt x="659" y="58"/>
                  </a:cubicBezTo>
                  <a:cubicBezTo>
                    <a:pt x="612" y="120"/>
                    <a:pt x="544" y="156"/>
                    <a:pt x="466" y="156"/>
                  </a:cubicBezTo>
                  <a:cubicBezTo>
                    <a:pt x="390" y="156"/>
                    <a:pt x="321" y="120"/>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8"/>
            <p:cNvSpPr/>
            <p:nvPr/>
          </p:nvSpPr>
          <p:spPr>
            <a:xfrm>
              <a:off x="4330311" y="2128067"/>
              <a:ext cx="31786" cy="31786"/>
            </a:xfrm>
            <a:custGeom>
              <a:avLst/>
              <a:gdLst/>
              <a:ahLst/>
              <a:cxnLst/>
              <a:rect l="l" t="t" r="r" b="b"/>
              <a:pathLst>
                <a:path w="943" h="943" extrusionOk="0">
                  <a:moveTo>
                    <a:pt x="283" y="1"/>
                  </a:moveTo>
                  <a:cubicBezTo>
                    <a:pt x="128" y="1"/>
                    <a:pt x="1" y="128"/>
                    <a:pt x="1" y="283"/>
                  </a:cubicBezTo>
                  <a:lnTo>
                    <a:pt x="1" y="942"/>
                  </a:lnTo>
                  <a:lnTo>
                    <a:pt x="661" y="942"/>
                  </a:lnTo>
                  <a:cubicBezTo>
                    <a:pt x="815" y="942"/>
                    <a:pt x="942" y="815"/>
                    <a:pt x="942" y="660"/>
                  </a:cubicBezTo>
                  <a:cubicBezTo>
                    <a:pt x="942" y="295"/>
                    <a:pt x="648" y="1"/>
                    <a:pt x="2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8"/>
            <p:cNvSpPr/>
            <p:nvPr/>
          </p:nvSpPr>
          <p:spPr>
            <a:xfrm>
              <a:off x="4298558" y="2128067"/>
              <a:ext cx="31786" cy="31786"/>
            </a:xfrm>
            <a:custGeom>
              <a:avLst/>
              <a:gdLst/>
              <a:ahLst/>
              <a:cxnLst/>
              <a:rect l="l" t="t" r="r" b="b"/>
              <a:pathLst>
                <a:path w="943" h="943" extrusionOk="0">
                  <a:moveTo>
                    <a:pt x="662" y="1"/>
                  </a:moveTo>
                  <a:cubicBezTo>
                    <a:pt x="297" y="1"/>
                    <a:pt x="1" y="295"/>
                    <a:pt x="1" y="660"/>
                  </a:cubicBezTo>
                  <a:cubicBezTo>
                    <a:pt x="1" y="815"/>
                    <a:pt x="128" y="942"/>
                    <a:pt x="283" y="942"/>
                  </a:cubicBezTo>
                  <a:lnTo>
                    <a:pt x="943" y="942"/>
                  </a:lnTo>
                  <a:lnTo>
                    <a:pt x="943" y="283"/>
                  </a:lnTo>
                  <a:cubicBezTo>
                    <a:pt x="943" y="128"/>
                    <a:pt x="816"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8"/>
            <p:cNvSpPr/>
            <p:nvPr/>
          </p:nvSpPr>
          <p:spPr>
            <a:xfrm>
              <a:off x="4298558" y="2159820"/>
              <a:ext cx="31786" cy="31786"/>
            </a:xfrm>
            <a:custGeom>
              <a:avLst/>
              <a:gdLst/>
              <a:ahLst/>
              <a:cxnLst/>
              <a:rect l="l" t="t" r="r" b="b"/>
              <a:pathLst>
                <a:path w="943" h="943" extrusionOk="0">
                  <a:moveTo>
                    <a:pt x="283" y="0"/>
                  </a:moveTo>
                  <a:cubicBezTo>
                    <a:pt x="128" y="0"/>
                    <a:pt x="1" y="127"/>
                    <a:pt x="1" y="281"/>
                  </a:cubicBezTo>
                  <a:cubicBezTo>
                    <a:pt x="1" y="646"/>
                    <a:pt x="297" y="942"/>
                    <a:pt x="662" y="942"/>
                  </a:cubicBezTo>
                  <a:cubicBezTo>
                    <a:pt x="816" y="942"/>
                    <a:pt x="943" y="815"/>
                    <a:pt x="943" y="660"/>
                  </a:cubicBezTo>
                  <a:lnTo>
                    <a:pt x="9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8"/>
            <p:cNvSpPr/>
            <p:nvPr/>
          </p:nvSpPr>
          <p:spPr>
            <a:xfrm>
              <a:off x="4330311" y="2159820"/>
              <a:ext cx="31786" cy="31786"/>
            </a:xfrm>
            <a:custGeom>
              <a:avLst/>
              <a:gdLst/>
              <a:ahLst/>
              <a:cxnLst/>
              <a:rect l="l" t="t" r="r" b="b"/>
              <a:pathLst>
                <a:path w="943" h="943" extrusionOk="0">
                  <a:moveTo>
                    <a:pt x="1" y="0"/>
                  </a:moveTo>
                  <a:lnTo>
                    <a:pt x="1" y="660"/>
                  </a:lnTo>
                  <a:cubicBezTo>
                    <a:pt x="1" y="815"/>
                    <a:pt x="128" y="942"/>
                    <a:pt x="283" y="942"/>
                  </a:cubicBezTo>
                  <a:cubicBezTo>
                    <a:pt x="648" y="942"/>
                    <a:pt x="942" y="646"/>
                    <a:pt x="942" y="283"/>
                  </a:cubicBezTo>
                  <a:cubicBezTo>
                    <a:pt x="942" y="127"/>
                    <a:pt x="815" y="0"/>
                    <a:pt x="6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8"/>
            <p:cNvSpPr/>
            <p:nvPr/>
          </p:nvSpPr>
          <p:spPr>
            <a:xfrm>
              <a:off x="4315918" y="2145393"/>
              <a:ext cx="28887" cy="28854"/>
            </a:xfrm>
            <a:custGeom>
              <a:avLst/>
              <a:gdLst/>
              <a:ahLst/>
              <a:cxnLst/>
              <a:rect l="l" t="t" r="r" b="b"/>
              <a:pathLst>
                <a:path w="857" h="856" extrusionOk="0">
                  <a:moveTo>
                    <a:pt x="428" y="1"/>
                  </a:moveTo>
                  <a:cubicBezTo>
                    <a:pt x="191" y="1"/>
                    <a:pt x="0" y="192"/>
                    <a:pt x="0" y="428"/>
                  </a:cubicBezTo>
                  <a:cubicBezTo>
                    <a:pt x="0" y="665"/>
                    <a:pt x="191" y="856"/>
                    <a:pt x="428" y="856"/>
                  </a:cubicBezTo>
                  <a:cubicBezTo>
                    <a:pt x="664" y="856"/>
                    <a:pt x="857" y="665"/>
                    <a:pt x="857" y="428"/>
                  </a:cubicBezTo>
                  <a:cubicBezTo>
                    <a:pt x="857" y="192"/>
                    <a:pt x="664" y="1"/>
                    <a:pt x="4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6" name="Google Shape;2746;p48"/>
          <p:cNvGrpSpPr/>
          <p:nvPr/>
        </p:nvGrpSpPr>
        <p:grpSpPr>
          <a:xfrm>
            <a:off x="3404854" y="2104741"/>
            <a:ext cx="293597" cy="322617"/>
            <a:chOff x="3404854" y="2104741"/>
            <a:chExt cx="293597" cy="322617"/>
          </a:xfrm>
        </p:grpSpPr>
        <p:sp>
          <p:nvSpPr>
            <p:cNvPr id="2747" name="Google Shape;2747;p48"/>
            <p:cNvSpPr/>
            <p:nvPr/>
          </p:nvSpPr>
          <p:spPr>
            <a:xfrm>
              <a:off x="3427304" y="2357853"/>
              <a:ext cx="50089" cy="69404"/>
            </a:xfrm>
            <a:custGeom>
              <a:avLst/>
              <a:gdLst/>
              <a:ahLst/>
              <a:cxnLst/>
              <a:rect l="l" t="t" r="r" b="b"/>
              <a:pathLst>
                <a:path w="1486" h="2059" extrusionOk="0">
                  <a:moveTo>
                    <a:pt x="1484" y="0"/>
                  </a:moveTo>
                  <a:cubicBezTo>
                    <a:pt x="202" y="205"/>
                    <a:pt x="21" y="1352"/>
                    <a:pt x="5" y="1839"/>
                  </a:cubicBezTo>
                  <a:cubicBezTo>
                    <a:pt x="0" y="1960"/>
                    <a:pt x="96" y="2059"/>
                    <a:pt x="217" y="2059"/>
                  </a:cubicBezTo>
                  <a:lnTo>
                    <a:pt x="1486" y="2059"/>
                  </a:lnTo>
                  <a:lnTo>
                    <a:pt x="1486"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8"/>
            <p:cNvSpPr/>
            <p:nvPr/>
          </p:nvSpPr>
          <p:spPr>
            <a:xfrm>
              <a:off x="3626013" y="2357853"/>
              <a:ext cx="50123" cy="69404"/>
            </a:xfrm>
            <a:custGeom>
              <a:avLst/>
              <a:gdLst/>
              <a:ahLst/>
              <a:cxnLst/>
              <a:rect l="l" t="t" r="r" b="b"/>
              <a:pathLst>
                <a:path w="1487" h="2059" extrusionOk="0">
                  <a:moveTo>
                    <a:pt x="2" y="0"/>
                  </a:moveTo>
                  <a:lnTo>
                    <a:pt x="1" y="2059"/>
                  </a:lnTo>
                  <a:lnTo>
                    <a:pt x="1270" y="2059"/>
                  </a:lnTo>
                  <a:cubicBezTo>
                    <a:pt x="1391" y="2059"/>
                    <a:pt x="1487" y="1960"/>
                    <a:pt x="1482" y="1839"/>
                  </a:cubicBezTo>
                  <a:cubicBezTo>
                    <a:pt x="1466" y="1352"/>
                    <a:pt x="1285" y="205"/>
                    <a:pt x="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8"/>
            <p:cNvSpPr/>
            <p:nvPr/>
          </p:nvSpPr>
          <p:spPr>
            <a:xfrm>
              <a:off x="3449922" y="2325460"/>
              <a:ext cx="203593" cy="101797"/>
            </a:xfrm>
            <a:custGeom>
              <a:avLst/>
              <a:gdLst/>
              <a:ahLst/>
              <a:cxnLst/>
              <a:rect l="l" t="t" r="r" b="b"/>
              <a:pathLst>
                <a:path w="6040" h="3020" extrusionOk="0">
                  <a:moveTo>
                    <a:pt x="3020" y="0"/>
                  </a:moveTo>
                  <a:cubicBezTo>
                    <a:pt x="1353" y="0"/>
                    <a:pt x="0" y="1351"/>
                    <a:pt x="0" y="3020"/>
                  </a:cubicBezTo>
                  <a:lnTo>
                    <a:pt x="6040" y="3020"/>
                  </a:lnTo>
                  <a:cubicBezTo>
                    <a:pt x="6040" y="1353"/>
                    <a:pt x="4688" y="0"/>
                    <a:pt x="30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8"/>
            <p:cNvSpPr/>
            <p:nvPr/>
          </p:nvSpPr>
          <p:spPr>
            <a:xfrm>
              <a:off x="3505136" y="2391965"/>
              <a:ext cx="93168" cy="35393"/>
            </a:xfrm>
            <a:custGeom>
              <a:avLst/>
              <a:gdLst/>
              <a:ahLst/>
              <a:cxnLst/>
              <a:rect l="l" t="t" r="r" b="b"/>
              <a:pathLst>
                <a:path w="2764" h="1050" extrusionOk="0">
                  <a:moveTo>
                    <a:pt x="252" y="0"/>
                  </a:moveTo>
                  <a:cubicBezTo>
                    <a:pt x="113" y="0"/>
                    <a:pt x="1" y="112"/>
                    <a:pt x="1" y="251"/>
                  </a:cubicBezTo>
                  <a:lnTo>
                    <a:pt x="1" y="1050"/>
                  </a:lnTo>
                  <a:lnTo>
                    <a:pt x="2763" y="1050"/>
                  </a:lnTo>
                  <a:lnTo>
                    <a:pt x="2763" y="251"/>
                  </a:lnTo>
                  <a:cubicBezTo>
                    <a:pt x="2763" y="112"/>
                    <a:pt x="2651" y="0"/>
                    <a:pt x="2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8"/>
            <p:cNvSpPr/>
            <p:nvPr/>
          </p:nvSpPr>
          <p:spPr>
            <a:xfrm>
              <a:off x="3404854" y="2218876"/>
              <a:ext cx="55483" cy="55449"/>
            </a:xfrm>
            <a:custGeom>
              <a:avLst/>
              <a:gdLst/>
              <a:ahLst/>
              <a:cxnLst/>
              <a:rect l="l" t="t" r="r" b="b"/>
              <a:pathLst>
                <a:path w="1646" h="1645" extrusionOk="0">
                  <a:moveTo>
                    <a:pt x="823" y="0"/>
                  </a:moveTo>
                  <a:cubicBezTo>
                    <a:pt x="369" y="0"/>
                    <a:pt x="1" y="368"/>
                    <a:pt x="1" y="823"/>
                  </a:cubicBezTo>
                  <a:cubicBezTo>
                    <a:pt x="1" y="1277"/>
                    <a:pt x="369"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8"/>
            <p:cNvSpPr/>
            <p:nvPr/>
          </p:nvSpPr>
          <p:spPr>
            <a:xfrm>
              <a:off x="3643002" y="2218876"/>
              <a:ext cx="55449" cy="55449"/>
            </a:xfrm>
            <a:custGeom>
              <a:avLst/>
              <a:gdLst/>
              <a:ahLst/>
              <a:cxnLst/>
              <a:rect l="l" t="t" r="r" b="b"/>
              <a:pathLst>
                <a:path w="1645" h="1645" extrusionOk="0">
                  <a:moveTo>
                    <a:pt x="823" y="0"/>
                  </a:moveTo>
                  <a:cubicBezTo>
                    <a:pt x="368" y="0"/>
                    <a:pt x="1" y="368"/>
                    <a:pt x="1" y="823"/>
                  </a:cubicBezTo>
                  <a:cubicBezTo>
                    <a:pt x="1" y="1277"/>
                    <a:pt x="368" y="1645"/>
                    <a:pt x="823" y="1645"/>
                  </a:cubicBezTo>
                  <a:cubicBezTo>
                    <a:pt x="1277" y="1645"/>
                    <a:pt x="1645" y="1277"/>
                    <a:pt x="1645" y="823"/>
                  </a:cubicBezTo>
                  <a:cubicBezTo>
                    <a:pt x="1645" y="368"/>
                    <a:pt x="1277" y="0"/>
                    <a:pt x="823"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8"/>
            <p:cNvSpPr/>
            <p:nvPr/>
          </p:nvSpPr>
          <p:spPr>
            <a:xfrm>
              <a:off x="3432596" y="2127460"/>
              <a:ext cx="238245" cy="238278"/>
            </a:xfrm>
            <a:custGeom>
              <a:avLst/>
              <a:gdLst/>
              <a:ahLst/>
              <a:cxnLst/>
              <a:rect l="l" t="t" r="r" b="b"/>
              <a:pathLst>
                <a:path w="7068" h="7069" extrusionOk="0">
                  <a:moveTo>
                    <a:pt x="3534" y="1"/>
                  </a:moveTo>
                  <a:cubicBezTo>
                    <a:pt x="1582" y="1"/>
                    <a:pt x="0" y="1584"/>
                    <a:pt x="0" y="3535"/>
                  </a:cubicBezTo>
                  <a:cubicBezTo>
                    <a:pt x="0" y="5487"/>
                    <a:pt x="1582" y="7068"/>
                    <a:pt x="3534" y="7068"/>
                  </a:cubicBezTo>
                  <a:cubicBezTo>
                    <a:pt x="5485" y="7068"/>
                    <a:pt x="7068" y="5487"/>
                    <a:pt x="7068" y="3535"/>
                  </a:cubicBezTo>
                  <a:cubicBezTo>
                    <a:pt x="7068" y="1584"/>
                    <a:pt x="5485" y="1"/>
                    <a:pt x="353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8"/>
            <p:cNvSpPr/>
            <p:nvPr/>
          </p:nvSpPr>
          <p:spPr>
            <a:xfrm>
              <a:off x="3441596" y="2104741"/>
              <a:ext cx="220245" cy="74258"/>
            </a:xfrm>
            <a:custGeom>
              <a:avLst/>
              <a:gdLst/>
              <a:ahLst/>
              <a:cxnLst/>
              <a:rect l="l" t="t" r="r" b="b"/>
              <a:pathLst>
                <a:path w="6534" h="2203" extrusionOk="0">
                  <a:moveTo>
                    <a:pt x="3267" y="1"/>
                  </a:moveTo>
                  <a:cubicBezTo>
                    <a:pt x="2996" y="1"/>
                    <a:pt x="2753" y="117"/>
                    <a:pt x="2581" y="303"/>
                  </a:cubicBezTo>
                  <a:cubicBezTo>
                    <a:pt x="2436" y="208"/>
                    <a:pt x="2264" y="153"/>
                    <a:pt x="2077" y="153"/>
                  </a:cubicBezTo>
                  <a:cubicBezTo>
                    <a:pt x="1803" y="153"/>
                    <a:pt x="1558" y="270"/>
                    <a:pt x="1389" y="456"/>
                  </a:cubicBezTo>
                  <a:cubicBezTo>
                    <a:pt x="1255" y="382"/>
                    <a:pt x="1099" y="337"/>
                    <a:pt x="933" y="337"/>
                  </a:cubicBezTo>
                  <a:cubicBezTo>
                    <a:pt x="419" y="337"/>
                    <a:pt x="1" y="754"/>
                    <a:pt x="1" y="1270"/>
                  </a:cubicBezTo>
                  <a:cubicBezTo>
                    <a:pt x="1" y="1785"/>
                    <a:pt x="418" y="2202"/>
                    <a:pt x="933" y="2202"/>
                  </a:cubicBezTo>
                  <a:cubicBezTo>
                    <a:pt x="1205" y="2202"/>
                    <a:pt x="1451" y="2084"/>
                    <a:pt x="1621" y="1898"/>
                  </a:cubicBezTo>
                  <a:cubicBezTo>
                    <a:pt x="1756" y="1972"/>
                    <a:pt x="1910" y="2017"/>
                    <a:pt x="2077" y="2017"/>
                  </a:cubicBezTo>
                  <a:cubicBezTo>
                    <a:pt x="2348" y="2017"/>
                    <a:pt x="2590" y="1901"/>
                    <a:pt x="2762" y="1717"/>
                  </a:cubicBezTo>
                  <a:cubicBezTo>
                    <a:pt x="2908" y="1809"/>
                    <a:pt x="3080" y="1866"/>
                    <a:pt x="3267" y="1866"/>
                  </a:cubicBezTo>
                  <a:cubicBezTo>
                    <a:pt x="3454" y="1866"/>
                    <a:pt x="3626" y="1811"/>
                    <a:pt x="3771" y="1717"/>
                  </a:cubicBezTo>
                  <a:cubicBezTo>
                    <a:pt x="3941" y="1901"/>
                    <a:pt x="4186" y="2017"/>
                    <a:pt x="4457" y="2017"/>
                  </a:cubicBezTo>
                  <a:cubicBezTo>
                    <a:pt x="4623" y="2017"/>
                    <a:pt x="4778" y="1974"/>
                    <a:pt x="4913" y="1898"/>
                  </a:cubicBezTo>
                  <a:cubicBezTo>
                    <a:pt x="5083" y="2084"/>
                    <a:pt x="5327" y="2202"/>
                    <a:pt x="5600" y="2202"/>
                  </a:cubicBezTo>
                  <a:cubicBezTo>
                    <a:pt x="6115" y="2202"/>
                    <a:pt x="6533" y="1785"/>
                    <a:pt x="6533" y="1270"/>
                  </a:cubicBezTo>
                  <a:cubicBezTo>
                    <a:pt x="6533" y="754"/>
                    <a:pt x="6115" y="337"/>
                    <a:pt x="5600" y="337"/>
                  </a:cubicBezTo>
                  <a:cubicBezTo>
                    <a:pt x="5434" y="337"/>
                    <a:pt x="5279" y="380"/>
                    <a:pt x="5144" y="456"/>
                  </a:cubicBezTo>
                  <a:cubicBezTo>
                    <a:pt x="4974" y="270"/>
                    <a:pt x="4730" y="153"/>
                    <a:pt x="4457" y="153"/>
                  </a:cubicBezTo>
                  <a:cubicBezTo>
                    <a:pt x="4270" y="153"/>
                    <a:pt x="4098" y="207"/>
                    <a:pt x="3953" y="303"/>
                  </a:cubicBezTo>
                  <a:cubicBezTo>
                    <a:pt x="3783" y="117"/>
                    <a:pt x="3537" y="1"/>
                    <a:pt x="3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8"/>
            <p:cNvSpPr/>
            <p:nvPr/>
          </p:nvSpPr>
          <p:spPr>
            <a:xfrm>
              <a:off x="3474799" y="2216348"/>
              <a:ext cx="9472" cy="23966"/>
            </a:xfrm>
            <a:custGeom>
              <a:avLst/>
              <a:gdLst/>
              <a:ahLst/>
              <a:cxnLst/>
              <a:rect l="l" t="t" r="r" b="b"/>
              <a:pathLst>
                <a:path w="281" h="711" extrusionOk="0">
                  <a:moveTo>
                    <a:pt x="140" y="1"/>
                  </a:moveTo>
                  <a:cubicBezTo>
                    <a:pt x="64" y="1"/>
                    <a:pt x="1" y="65"/>
                    <a:pt x="1" y="141"/>
                  </a:cubicBezTo>
                  <a:lnTo>
                    <a:pt x="1" y="572"/>
                  </a:lnTo>
                  <a:cubicBezTo>
                    <a:pt x="1" y="648"/>
                    <a:pt x="64" y="711"/>
                    <a:pt x="140" y="711"/>
                  </a:cubicBezTo>
                  <a:cubicBezTo>
                    <a:pt x="217"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8"/>
            <p:cNvSpPr/>
            <p:nvPr/>
          </p:nvSpPr>
          <p:spPr>
            <a:xfrm>
              <a:off x="3619171" y="2216348"/>
              <a:ext cx="9472" cy="23966"/>
            </a:xfrm>
            <a:custGeom>
              <a:avLst/>
              <a:gdLst/>
              <a:ahLst/>
              <a:cxnLst/>
              <a:rect l="l" t="t" r="r" b="b"/>
              <a:pathLst>
                <a:path w="281" h="711" extrusionOk="0">
                  <a:moveTo>
                    <a:pt x="140" y="1"/>
                  </a:moveTo>
                  <a:cubicBezTo>
                    <a:pt x="63" y="1"/>
                    <a:pt x="1" y="65"/>
                    <a:pt x="1" y="141"/>
                  </a:cubicBezTo>
                  <a:lnTo>
                    <a:pt x="1" y="572"/>
                  </a:lnTo>
                  <a:cubicBezTo>
                    <a:pt x="1" y="648"/>
                    <a:pt x="63" y="711"/>
                    <a:pt x="140" y="711"/>
                  </a:cubicBezTo>
                  <a:cubicBezTo>
                    <a:pt x="219" y="711"/>
                    <a:pt x="280" y="648"/>
                    <a:pt x="280" y="572"/>
                  </a:cubicBezTo>
                  <a:lnTo>
                    <a:pt x="280" y="141"/>
                  </a:lnTo>
                  <a:cubicBezTo>
                    <a:pt x="280" y="65"/>
                    <a:pt x="217"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8"/>
            <p:cNvSpPr/>
            <p:nvPr/>
          </p:nvSpPr>
          <p:spPr>
            <a:xfrm>
              <a:off x="3465023" y="2250831"/>
              <a:ext cx="28955" cy="9506"/>
            </a:xfrm>
            <a:custGeom>
              <a:avLst/>
              <a:gdLst/>
              <a:ahLst/>
              <a:cxnLst/>
              <a:rect l="l" t="t" r="r" b="b"/>
              <a:pathLst>
                <a:path w="859" h="282" extrusionOk="0">
                  <a:moveTo>
                    <a:pt x="141" y="0"/>
                  </a:moveTo>
                  <a:cubicBezTo>
                    <a:pt x="64" y="0"/>
                    <a:pt x="1" y="63"/>
                    <a:pt x="1" y="141"/>
                  </a:cubicBezTo>
                  <a:cubicBezTo>
                    <a:pt x="1" y="217"/>
                    <a:pt x="64" y="281"/>
                    <a:pt x="141" y="281"/>
                  </a:cubicBezTo>
                  <a:lnTo>
                    <a:pt x="718" y="281"/>
                  </a:lnTo>
                  <a:cubicBezTo>
                    <a:pt x="794"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8"/>
            <p:cNvSpPr/>
            <p:nvPr/>
          </p:nvSpPr>
          <p:spPr>
            <a:xfrm>
              <a:off x="3609395" y="2250831"/>
              <a:ext cx="28955" cy="9506"/>
            </a:xfrm>
            <a:custGeom>
              <a:avLst/>
              <a:gdLst/>
              <a:ahLst/>
              <a:cxnLst/>
              <a:rect l="l" t="t" r="r" b="b"/>
              <a:pathLst>
                <a:path w="859" h="282" extrusionOk="0">
                  <a:moveTo>
                    <a:pt x="141" y="0"/>
                  </a:moveTo>
                  <a:cubicBezTo>
                    <a:pt x="63" y="0"/>
                    <a:pt x="1" y="63"/>
                    <a:pt x="1" y="141"/>
                  </a:cubicBezTo>
                  <a:cubicBezTo>
                    <a:pt x="1" y="217"/>
                    <a:pt x="63" y="281"/>
                    <a:pt x="141" y="281"/>
                  </a:cubicBezTo>
                  <a:lnTo>
                    <a:pt x="718" y="281"/>
                  </a:lnTo>
                  <a:cubicBezTo>
                    <a:pt x="796" y="281"/>
                    <a:pt x="859" y="217"/>
                    <a:pt x="859" y="141"/>
                  </a:cubicBezTo>
                  <a:cubicBezTo>
                    <a:pt x="859" y="63"/>
                    <a:pt x="794" y="0"/>
                    <a:pt x="718"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8"/>
            <p:cNvSpPr/>
            <p:nvPr/>
          </p:nvSpPr>
          <p:spPr>
            <a:xfrm>
              <a:off x="3534159" y="2244662"/>
              <a:ext cx="35022" cy="15674"/>
            </a:xfrm>
            <a:custGeom>
              <a:avLst/>
              <a:gdLst/>
              <a:ahLst/>
              <a:cxnLst/>
              <a:rect l="l" t="t" r="r" b="b"/>
              <a:pathLst>
                <a:path w="1039" h="465" extrusionOk="0">
                  <a:moveTo>
                    <a:pt x="161" y="0"/>
                  </a:moveTo>
                  <a:cubicBezTo>
                    <a:pt x="132" y="0"/>
                    <a:pt x="103" y="9"/>
                    <a:pt x="78" y="28"/>
                  </a:cubicBezTo>
                  <a:cubicBezTo>
                    <a:pt x="14" y="76"/>
                    <a:pt x="1" y="162"/>
                    <a:pt x="49" y="225"/>
                  </a:cubicBezTo>
                  <a:cubicBezTo>
                    <a:pt x="161" y="374"/>
                    <a:pt x="336" y="464"/>
                    <a:pt x="521" y="464"/>
                  </a:cubicBezTo>
                  <a:cubicBezTo>
                    <a:pt x="706" y="464"/>
                    <a:pt x="881" y="376"/>
                    <a:pt x="993" y="225"/>
                  </a:cubicBezTo>
                  <a:cubicBezTo>
                    <a:pt x="1038" y="162"/>
                    <a:pt x="1025" y="76"/>
                    <a:pt x="963" y="28"/>
                  </a:cubicBezTo>
                  <a:cubicBezTo>
                    <a:pt x="939" y="10"/>
                    <a:pt x="910" y="1"/>
                    <a:pt x="882" y="1"/>
                  </a:cubicBezTo>
                  <a:cubicBezTo>
                    <a:pt x="838" y="1"/>
                    <a:pt x="795" y="21"/>
                    <a:pt x="768" y="58"/>
                  </a:cubicBezTo>
                  <a:cubicBezTo>
                    <a:pt x="709" y="138"/>
                    <a:pt x="618" y="183"/>
                    <a:pt x="521" y="183"/>
                  </a:cubicBezTo>
                  <a:cubicBezTo>
                    <a:pt x="424" y="183"/>
                    <a:pt x="334" y="138"/>
                    <a:pt x="274" y="58"/>
                  </a:cubicBezTo>
                  <a:cubicBezTo>
                    <a:pt x="247"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8"/>
            <p:cNvSpPr/>
            <p:nvPr/>
          </p:nvSpPr>
          <p:spPr>
            <a:xfrm>
              <a:off x="3428046" y="2150853"/>
              <a:ext cx="247346" cy="18809"/>
            </a:xfrm>
            <a:custGeom>
              <a:avLst/>
              <a:gdLst/>
              <a:ahLst/>
              <a:cxnLst/>
              <a:rect l="l" t="t" r="r" b="b"/>
              <a:pathLst>
                <a:path w="7338" h="558" extrusionOk="0">
                  <a:moveTo>
                    <a:pt x="455" y="0"/>
                  </a:moveTo>
                  <a:cubicBezTo>
                    <a:pt x="204" y="0"/>
                    <a:pt x="0" y="205"/>
                    <a:pt x="0" y="455"/>
                  </a:cubicBezTo>
                  <a:lnTo>
                    <a:pt x="0" y="558"/>
                  </a:lnTo>
                  <a:lnTo>
                    <a:pt x="7334" y="558"/>
                  </a:lnTo>
                  <a:lnTo>
                    <a:pt x="7334" y="455"/>
                  </a:lnTo>
                  <a:cubicBezTo>
                    <a:pt x="7337" y="205"/>
                    <a:pt x="7133" y="0"/>
                    <a:pt x="68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8"/>
            <p:cNvSpPr/>
            <p:nvPr/>
          </p:nvSpPr>
          <p:spPr>
            <a:xfrm>
              <a:off x="3428046" y="2169224"/>
              <a:ext cx="247245" cy="18809"/>
            </a:xfrm>
            <a:custGeom>
              <a:avLst/>
              <a:gdLst/>
              <a:ahLst/>
              <a:cxnLst/>
              <a:rect l="l" t="t" r="r" b="b"/>
              <a:pathLst>
                <a:path w="7335" h="558" extrusionOk="0">
                  <a:moveTo>
                    <a:pt x="0" y="1"/>
                  </a:moveTo>
                  <a:lnTo>
                    <a:pt x="0" y="557"/>
                  </a:lnTo>
                  <a:lnTo>
                    <a:pt x="7334" y="557"/>
                  </a:lnTo>
                  <a:lnTo>
                    <a:pt x="73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8"/>
            <p:cNvSpPr/>
            <p:nvPr/>
          </p:nvSpPr>
          <p:spPr>
            <a:xfrm>
              <a:off x="3428079" y="2187999"/>
              <a:ext cx="247346" cy="18775"/>
            </a:xfrm>
            <a:custGeom>
              <a:avLst/>
              <a:gdLst/>
              <a:ahLst/>
              <a:cxnLst/>
              <a:rect l="l" t="t" r="r" b="b"/>
              <a:pathLst>
                <a:path w="7338" h="557" extrusionOk="0">
                  <a:moveTo>
                    <a:pt x="1" y="0"/>
                  </a:moveTo>
                  <a:lnTo>
                    <a:pt x="1" y="102"/>
                  </a:lnTo>
                  <a:cubicBezTo>
                    <a:pt x="1" y="353"/>
                    <a:pt x="206" y="556"/>
                    <a:pt x="455" y="556"/>
                  </a:cubicBezTo>
                  <a:lnTo>
                    <a:pt x="6883" y="556"/>
                  </a:lnTo>
                  <a:cubicBezTo>
                    <a:pt x="7134" y="556"/>
                    <a:pt x="7338" y="353"/>
                    <a:pt x="7338" y="102"/>
                  </a:cubicBezTo>
                  <a:lnTo>
                    <a:pt x="73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 name="Google Shape;2765;p48"/>
          <p:cNvGrpSpPr/>
          <p:nvPr/>
        </p:nvGrpSpPr>
        <p:grpSpPr>
          <a:xfrm>
            <a:off x="2736490" y="2104741"/>
            <a:ext cx="282170" cy="322515"/>
            <a:chOff x="2736490" y="2104741"/>
            <a:chExt cx="282170" cy="322515"/>
          </a:xfrm>
        </p:grpSpPr>
        <p:sp>
          <p:nvSpPr>
            <p:cNvPr id="2766" name="Google Shape;2766;p48"/>
            <p:cNvSpPr/>
            <p:nvPr/>
          </p:nvSpPr>
          <p:spPr>
            <a:xfrm>
              <a:off x="2755265" y="2241595"/>
              <a:ext cx="244750" cy="165470"/>
            </a:xfrm>
            <a:custGeom>
              <a:avLst/>
              <a:gdLst/>
              <a:ahLst/>
              <a:cxnLst/>
              <a:rect l="l" t="t" r="r" b="b"/>
              <a:pathLst>
                <a:path w="7261" h="4909" extrusionOk="0">
                  <a:moveTo>
                    <a:pt x="0" y="1"/>
                  </a:moveTo>
                  <a:lnTo>
                    <a:pt x="0" y="4908"/>
                  </a:lnTo>
                  <a:lnTo>
                    <a:pt x="7261" y="4908"/>
                  </a:lnTo>
                  <a:lnTo>
                    <a:pt x="7261" y="1"/>
                  </a:ln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8"/>
            <p:cNvSpPr/>
            <p:nvPr/>
          </p:nvSpPr>
          <p:spPr>
            <a:xfrm>
              <a:off x="2773434" y="2284370"/>
              <a:ext cx="208380" cy="104662"/>
            </a:xfrm>
            <a:custGeom>
              <a:avLst/>
              <a:gdLst/>
              <a:ahLst/>
              <a:cxnLst/>
              <a:rect l="l" t="t" r="r" b="b"/>
              <a:pathLst>
                <a:path w="6182" h="3105" extrusionOk="0">
                  <a:moveTo>
                    <a:pt x="1" y="1"/>
                  </a:moveTo>
                  <a:lnTo>
                    <a:pt x="1" y="3104"/>
                  </a:lnTo>
                  <a:lnTo>
                    <a:pt x="6182" y="3104"/>
                  </a:lnTo>
                  <a:lnTo>
                    <a:pt x="6182" y="1"/>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8"/>
            <p:cNvSpPr/>
            <p:nvPr/>
          </p:nvSpPr>
          <p:spPr>
            <a:xfrm>
              <a:off x="2749703" y="2355864"/>
              <a:ext cx="51438" cy="71359"/>
            </a:xfrm>
            <a:custGeom>
              <a:avLst/>
              <a:gdLst/>
              <a:ahLst/>
              <a:cxnLst/>
              <a:rect l="l" t="t" r="r" b="b"/>
              <a:pathLst>
                <a:path w="1526" h="2117" extrusionOk="0">
                  <a:moveTo>
                    <a:pt x="1525" y="1"/>
                  </a:moveTo>
                  <a:cubicBezTo>
                    <a:pt x="207" y="212"/>
                    <a:pt x="23" y="1390"/>
                    <a:pt x="4" y="1890"/>
                  </a:cubicBezTo>
                  <a:cubicBezTo>
                    <a:pt x="1" y="2013"/>
                    <a:pt x="99" y="2116"/>
                    <a:pt x="222" y="2116"/>
                  </a:cubicBezTo>
                  <a:lnTo>
                    <a:pt x="1525" y="2116"/>
                  </a:lnTo>
                  <a:lnTo>
                    <a:pt x="1525" y="1"/>
                  </a:ln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8"/>
            <p:cNvSpPr/>
            <p:nvPr/>
          </p:nvSpPr>
          <p:spPr>
            <a:xfrm>
              <a:off x="2954076" y="2355864"/>
              <a:ext cx="51438" cy="71359"/>
            </a:xfrm>
            <a:custGeom>
              <a:avLst/>
              <a:gdLst/>
              <a:ahLst/>
              <a:cxnLst/>
              <a:rect l="l" t="t" r="r" b="b"/>
              <a:pathLst>
                <a:path w="1526" h="2117" extrusionOk="0">
                  <a:moveTo>
                    <a:pt x="1" y="1"/>
                  </a:moveTo>
                  <a:lnTo>
                    <a:pt x="1" y="2116"/>
                  </a:lnTo>
                  <a:lnTo>
                    <a:pt x="1303" y="2116"/>
                  </a:lnTo>
                  <a:cubicBezTo>
                    <a:pt x="1425" y="2116"/>
                    <a:pt x="1526" y="2013"/>
                    <a:pt x="1521" y="1890"/>
                  </a:cubicBezTo>
                  <a:cubicBezTo>
                    <a:pt x="1503" y="1390"/>
                    <a:pt x="1318" y="212"/>
                    <a:pt x="1"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8"/>
            <p:cNvSpPr/>
            <p:nvPr/>
          </p:nvSpPr>
          <p:spPr>
            <a:xfrm>
              <a:off x="2772928" y="2322628"/>
              <a:ext cx="209256" cy="104628"/>
            </a:xfrm>
            <a:custGeom>
              <a:avLst/>
              <a:gdLst/>
              <a:ahLst/>
              <a:cxnLst/>
              <a:rect l="l" t="t" r="r" b="b"/>
              <a:pathLst>
                <a:path w="6208" h="3104" extrusionOk="0">
                  <a:moveTo>
                    <a:pt x="3104" y="0"/>
                  </a:moveTo>
                  <a:cubicBezTo>
                    <a:pt x="1388" y="0"/>
                    <a:pt x="1" y="1389"/>
                    <a:pt x="1" y="3104"/>
                  </a:cubicBezTo>
                  <a:lnTo>
                    <a:pt x="6207" y="3104"/>
                  </a:lnTo>
                  <a:cubicBezTo>
                    <a:pt x="6207" y="1391"/>
                    <a:pt x="4820" y="0"/>
                    <a:pt x="31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8"/>
            <p:cNvSpPr/>
            <p:nvPr/>
          </p:nvSpPr>
          <p:spPr>
            <a:xfrm>
              <a:off x="2826086" y="2322662"/>
              <a:ext cx="103179" cy="66370"/>
            </a:xfrm>
            <a:custGeom>
              <a:avLst/>
              <a:gdLst/>
              <a:ahLst/>
              <a:cxnLst/>
              <a:rect l="l" t="t" r="r" b="b"/>
              <a:pathLst>
                <a:path w="3061" h="1969" extrusionOk="0">
                  <a:moveTo>
                    <a:pt x="1529" y="1"/>
                  </a:moveTo>
                  <a:cubicBezTo>
                    <a:pt x="972" y="1"/>
                    <a:pt x="451" y="147"/>
                    <a:pt x="1" y="403"/>
                  </a:cubicBezTo>
                  <a:lnTo>
                    <a:pt x="1" y="439"/>
                  </a:lnTo>
                  <a:cubicBezTo>
                    <a:pt x="1" y="1283"/>
                    <a:pt x="687" y="1968"/>
                    <a:pt x="1530" y="1968"/>
                  </a:cubicBezTo>
                  <a:cubicBezTo>
                    <a:pt x="2375" y="1968"/>
                    <a:pt x="3061" y="1283"/>
                    <a:pt x="3061" y="439"/>
                  </a:cubicBezTo>
                  <a:cubicBezTo>
                    <a:pt x="3058" y="427"/>
                    <a:pt x="3058" y="415"/>
                    <a:pt x="3058" y="403"/>
                  </a:cubicBezTo>
                  <a:cubicBezTo>
                    <a:pt x="2605" y="147"/>
                    <a:pt x="2085" y="1"/>
                    <a:pt x="1529"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8"/>
            <p:cNvSpPr/>
            <p:nvPr/>
          </p:nvSpPr>
          <p:spPr>
            <a:xfrm>
              <a:off x="2736490" y="2218505"/>
              <a:ext cx="37483" cy="48235"/>
            </a:xfrm>
            <a:custGeom>
              <a:avLst/>
              <a:gdLst/>
              <a:ahLst/>
              <a:cxnLst/>
              <a:rect l="l" t="t" r="r" b="b"/>
              <a:pathLst>
                <a:path w="1112" h="1431" extrusionOk="0">
                  <a:moveTo>
                    <a:pt x="557" y="1"/>
                  </a:moveTo>
                  <a:cubicBezTo>
                    <a:pt x="251" y="1"/>
                    <a:pt x="1" y="249"/>
                    <a:pt x="1" y="556"/>
                  </a:cubicBezTo>
                  <a:lnTo>
                    <a:pt x="1" y="875"/>
                  </a:lnTo>
                  <a:cubicBezTo>
                    <a:pt x="1" y="1182"/>
                    <a:pt x="251" y="1430"/>
                    <a:pt x="557" y="1430"/>
                  </a:cubicBezTo>
                  <a:cubicBezTo>
                    <a:pt x="862" y="1430"/>
                    <a:pt x="1112" y="1182"/>
                    <a:pt x="1112" y="875"/>
                  </a:cubicBezTo>
                  <a:lnTo>
                    <a:pt x="1112" y="556"/>
                  </a:lnTo>
                  <a:cubicBezTo>
                    <a:pt x="1112" y="249"/>
                    <a:pt x="862" y="1"/>
                    <a:pt x="557"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8"/>
            <p:cNvSpPr/>
            <p:nvPr/>
          </p:nvSpPr>
          <p:spPr>
            <a:xfrm>
              <a:off x="2981244" y="2218505"/>
              <a:ext cx="37415" cy="48235"/>
            </a:xfrm>
            <a:custGeom>
              <a:avLst/>
              <a:gdLst/>
              <a:ahLst/>
              <a:cxnLst/>
              <a:rect l="l" t="t" r="r" b="b"/>
              <a:pathLst>
                <a:path w="1110" h="1431" extrusionOk="0">
                  <a:moveTo>
                    <a:pt x="555" y="1"/>
                  </a:moveTo>
                  <a:cubicBezTo>
                    <a:pt x="249" y="1"/>
                    <a:pt x="0" y="249"/>
                    <a:pt x="0" y="556"/>
                  </a:cubicBezTo>
                  <a:lnTo>
                    <a:pt x="0" y="875"/>
                  </a:lnTo>
                  <a:cubicBezTo>
                    <a:pt x="0" y="1182"/>
                    <a:pt x="249" y="1430"/>
                    <a:pt x="555" y="1430"/>
                  </a:cubicBezTo>
                  <a:cubicBezTo>
                    <a:pt x="862" y="1430"/>
                    <a:pt x="1110" y="1182"/>
                    <a:pt x="1110" y="875"/>
                  </a:cubicBezTo>
                  <a:lnTo>
                    <a:pt x="1110" y="556"/>
                  </a:lnTo>
                  <a:cubicBezTo>
                    <a:pt x="1110" y="249"/>
                    <a:pt x="862" y="1"/>
                    <a:pt x="555" y="1"/>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8"/>
            <p:cNvSpPr/>
            <p:nvPr/>
          </p:nvSpPr>
          <p:spPr>
            <a:xfrm>
              <a:off x="2755164" y="2119269"/>
              <a:ext cx="244818" cy="244750"/>
            </a:xfrm>
            <a:custGeom>
              <a:avLst/>
              <a:gdLst/>
              <a:ahLst/>
              <a:cxnLst/>
              <a:rect l="l" t="t" r="r" b="b"/>
              <a:pathLst>
                <a:path w="7263" h="7261" extrusionOk="0">
                  <a:moveTo>
                    <a:pt x="3631" y="0"/>
                  </a:moveTo>
                  <a:cubicBezTo>
                    <a:pt x="1626" y="0"/>
                    <a:pt x="0" y="1625"/>
                    <a:pt x="0" y="3630"/>
                  </a:cubicBezTo>
                  <a:cubicBezTo>
                    <a:pt x="0" y="5636"/>
                    <a:pt x="1626" y="7261"/>
                    <a:pt x="3631" y="7261"/>
                  </a:cubicBezTo>
                  <a:cubicBezTo>
                    <a:pt x="5636" y="7261"/>
                    <a:pt x="7262" y="5636"/>
                    <a:pt x="7262" y="3630"/>
                  </a:cubicBezTo>
                  <a:cubicBezTo>
                    <a:pt x="7262" y="1625"/>
                    <a:pt x="5636" y="0"/>
                    <a:pt x="3631" y="0"/>
                  </a:cubicBezTo>
                  <a:close/>
                </a:path>
              </a:pathLst>
            </a:custGeom>
            <a:solidFill>
              <a:srgbClr val="FADD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8"/>
            <p:cNvSpPr/>
            <p:nvPr/>
          </p:nvSpPr>
          <p:spPr>
            <a:xfrm>
              <a:off x="2755299" y="2104741"/>
              <a:ext cx="244784" cy="240638"/>
            </a:xfrm>
            <a:custGeom>
              <a:avLst/>
              <a:gdLst/>
              <a:ahLst/>
              <a:cxnLst/>
              <a:rect l="l" t="t" r="r" b="b"/>
              <a:pathLst>
                <a:path w="7262" h="7139" extrusionOk="0">
                  <a:moveTo>
                    <a:pt x="3629" y="1"/>
                  </a:moveTo>
                  <a:cubicBezTo>
                    <a:pt x="2289" y="1"/>
                    <a:pt x="1120" y="726"/>
                    <a:pt x="492" y="1803"/>
                  </a:cubicBezTo>
                  <a:cubicBezTo>
                    <a:pt x="186" y="2331"/>
                    <a:pt x="6" y="2942"/>
                    <a:pt x="1" y="3594"/>
                  </a:cubicBezTo>
                  <a:lnTo>
                    <a:pt x="1" y="7139"/>
                  </a:lnTo>
                  <a:lnTo>
                    <a:pt x="540" y="7139"/>
                  </a:lnTo>
                  <a:lnTo>
                    <a:pt x="540" y="3010"/>
                  </a:lnTo>
                  <a:cubicBezTo>
                    <a:pt x="540" y="2344"/>
                    <a:pt x="1080" y="1803"/>
                    <a:pt x="1745" y="1803"/>
                  </a:cubicBezTo>
                  <a:lnTo>
                    <a:pt x="2478" y="1803"/>
                  </a:lnTo>
                  <a:cubicBezTo>
                    <a:pt x="3116" y="1803"/>
                    <a:pt x="3630" y="1288"/>
                    <a:pt x="3630" y="651"/>
                  </a:cubicBezTo>
                  <a:cubicBezTo>
                    <a:pt x="3630" y="1289"/>
                    <a:pt x="4147" y="1803"/>
                    <a:pt x="4784" y="1803"/>
                  </a:cubicBezTo>
                  <a:lnTo>
                    <a:pt x="5517" y="1803"/>
                  </a:lnTo>
                  <a:cubicBezTo>
                    <a:pt x="6182" y="1803"/>
                    <a:pt x="6721" y="2344"/>
                    <a:pt x="6721" y="3010"/>
                  </a:cubicBezTo>
                  <a:lnTo>
                    <a:pt x="6721" y="7139"/>
                  </a:lnTo>
                  <a:lnTo>
                    <a:pt x="7261" y="7139"/>
                  </a:lnTo>
                  <a:lnTo>
                    <a:pt x="7258" y="3594"/>
                  </a:lnTo>
                  <a:cubicBezTo>
                    <a:pt x="7252" y="2942"/>
                    <a:pt x="7073" y="2331"/>
                    <a:pt x="6766" y="1803"/>
                  </a:cubicBezTo>
                  <a:cubicBezTo>
                    <a:pt x="6137" y="726"/>
                    <a:pt x="4966" y="1"/>
                    <a:pt x="3629" y="1"/>
                  </a:cubicBezTo>
                  <a:close/>
                </a:path>
              </a:pathLst>
            </a:custGeom>
            <a:solidFill>
              <a:srgbClr val="F4C5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8"/>
            <p:cNvSpPr/>
            <p:nvPr/>
          </p:nvSpPr>
          <p:spPr>
            <a:xfrm>
              <a:off x="2788670" y="2258314"/>
              <a:ext cx="29460" cy="9472"/>
            </a:xfrm>
            <a:custGeom>
              <a:avLst/>
              <a:gdLst/>
              <a:ahLst/>
              <a:cxnLst/>
              <a:rect l="l" t="t" r="r" b="b"/>
              <a:pathLst>
                <a:path w="874" h="281" extrusionOk="0">
                  <a:moveTo>
                    <a:pt x="141" y="1"/>
                  </a:moveTo>
                  <a:cubicBezTo>
                    <a:pt x="64" y="1"/>
                    <a:pt x="0" y="64"/>
                    <a:pt x="0" y="140"/>
                  </a:cubicBezTo>
                  <a:cubicBezTo>
                    <a:pt x="0" y="218"/>
                    <a:pt x="64" y="280"/>
                    <a:pt x="141" y="280"/>
                  </a:cubicBezTo>
                  <a:lnTo>
                    <a:pt x="733" y="280"/>
                  </a:lnTo>
                  <a:cubicBezTo>
                    <a:pt x="809" y="280"/>
                    <a:pt x="873" y="219"/>
                    <a:pt x="873" y="140"/>
                  </a:cubicBezTo>
                  <a:cubicBezTo>
                    <a:pt x="873" y="64"/>
                    <a:pt x="810"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8"/>
            <p:cNvSpPr/>
            <p:nvPr/>
          </p:nvSpPr>
          <p:spPr>
            <a:xfrm>
              <a:off x="2937053" y="2258314"/>
              <a:ext cx="29460" cy="9472"/>
            </a:xfrm>
            <a:custGeom>
              <a:avLst/>
              <a:gdLst/>
              <a:ahLst/>
              <a:cxnLst/>
              <a:rect l="l" t="t" r="r" b="b"/>
              <a:pathLst>
                <a:path w="874" h="281" extrusionOk="0">
                  <a:moveTo>
                    <a:pt x="141" y="1"/>
                  </a:moveTo>
                  <a:cubicBezTo>
                    <a:pt x="65" y="1"/>
                    <a:pt x="0" y="64"/>
                    <a:pt x="0" y="140"/>
                  </a:cubicBezTo>
                  <a:cubicBezTo>
                    <a:pt x="0" y="218"/>
                    <a:pt x="65" y="280"/>
                    <a:pt x="141" y="280"/>
                  </a:cubicBezTo>
                  <a:lnTo>
                    <a:pt x="733" y="280"/>
                  </a:lnTo>
                  <a:cubicBezTo>
                    <a:pt x="811" y="280"/>
                    <a:pt x="873" y="219"/>
                    <a:pt x="873" y="140"/>
                  </a:cubicBezTo>
                  <a:cubicBezTo>
                    <a:pt x="873" y="64"/>
                    <a:pt x="811" y="1"/>
                    <a:pt x="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8"/>
            <p:cNvSpPr/>
            <p:nvPr/>
          </p:nvSpPr>
          <p:spPr>
            <a:xfrm>
              <a:off x="2859693" y="2251134"/>
              <a:ext cx="35764" cy="15809"/>
            </a:xfrm>
            <a:custGeom>
              <a:avLst/>
              <a:gdLst/>
              <a:ahLst/>
              <a:cxnLst/>
              <a:rect l="l" t="t" r="r" b="b"/>
              <a:pathLst>
                <a:path w="1061" h="469" extrusionOk="0">
                  <a:moveTo>
                    <a:pt x="161" y="1"/>
                  </a:moveTo>
                  <a:cubicBezTo>
                    <a:pt x="132" y="1"/>
                    <a:pt x="103" y="10"/>
                    <a:pt x="79" y="29"/>
                  </a:cubicBezTo>
                  <a:cubicBezTo>
                    <a:pt x="14" y="75"/>
                    <a:pt x="1" y="163"/>
                    <a:pt x="47" y="224"/>
                  </a:cubicBezTo>
                  <a:cubicBezTo>
                    <a:pt x="162" y="377"/>
                    <a:pt x="342" y="468"/>
                    <a:pt x="530" y="468"/>
                  </a:cubicBezTo>
                  <a:cubicBezTo>
                    <a:pt x="720" y="468"/>
                    <a:pt x="901" y="377"/>
                    <a:pt x="1016" y="224"/>
                  </a:cubicBezTo>
                  <a:cubicBezTo>
                    <a:pt x="1061" y="163"/>
                    <a:pt x="1047" y="75"/>
                    <a:pt x="986" y="29"/>
                  </a:cubicBezTo>
                  <a:cubicBezTo>
                    <a:pt x="962" y="11"/>
                    <a:pt x="933" y="2"/>
                    <a:pt x="904" y="2"/>
                  </a:cubicBezTo>
                  <a:cubicBezTo>
                    <a:pt x="861" y="2"/>
                    <a:pt x="818" y="22"/>
                    <a:pt x="790" y="58"/>
                  </a:cubicBezTo>
                  <a:cubicBezTo>
                    <a:pt x="729" y="142"/>
                    <a:pt x="635" y="190"/>
                    <a:pt x="532" y="190"/>
                  </a:cubicBezTo>
                  <a:cubicBezTo>
                    <a:pt x="430" y="190"/>
                    <a:pt x="336" y="141"/>
                    <a:pt x="274" y="58"/>
                  </a:cubicBezTo>
                  <a:cubicBezTo>
                    <a:pt x="247" y="21"/>
                    <a:pt x="20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8"/>
            <p:cNvSpPr/>
            <p:nvPr/>
          </p:nvSpPr>
          <p:spPr>
            <a:xfrm>
              <a:off x="2837648" y="2212067"/>
              <a:ext cx="79988" cy="9506"/>
            </a:xfrm>
            <a:custGeom>
              <a:avLst/>
              <a:gdLst/>
              <a:ahLst/>
              <a:cxnLst/>
              <a:rect l="l" t="t" r="r" b="b"/>
              <a:pathLst>
                <a:path w="2373" h="282" extrusionOk="0">
                  <a:moveTo>
                    <a:pt x="139" y="1"/>
                  </a:moveTo>
                  <a:cubicBezTo>
                    <a:pt x="63" y="1"/>
                    <a:pt x="0" y="65"/>
                    <a:pt x="0" y="141"/>
                  </a:cubicBezTo>
                  <a:cubicBezTo>
                    <a:pt x="0" y="217"/>
                    <a:pt x="63" y="282"/>
                    <a:pt x="139" y="282"/>
                  </a:cubicBezTo>
                  <a:lnTo>
                    <a:pt x="2232" y="282"/>
                  </a:lnTo>
                  <a:cubicBezTo>
                    <a:pt x="2308" y="282"/>
                    <a:pt x="2372" y="217"/>
                    <a:pt x="2372" y="141"/>
                  </a:cubicBezTo>
                  <a:cubicBezTo>
                    <a:pt x="2372" y="65"/>
                    <a:pt x="2310" y="1"/>
                    <a:pt x="2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8"/>
            <p:cNvSpPr/>
            <p:nvPr/>
          </p:nvSpPr>
          <p:spPr>
            <a:xfrm>
              <a:off x="2751759" y="2212067"/>
              <a:ext cx="37449" cy="9506"/>
            </a:xfrm>
            <a:custGeom>
              <a:avLst/>
              <a:gdLst/>
              <a:ahLst/>
              <a:cxnLst/>
              <a:rect l="l" t="t" r="r" b="b"/>
              <a:pathLst>
                <a:path w="1111" h="282" extrusionOk="0">
                  <a:moveTo>
                    <a:pt x="141" y="1"/>
                  </a:moveTo>
                  <a:cubicBezTo>
                    <a:pt x="64" y="1"/>
                    <a:pt x="1" y="65"/>
                    <a:pt x="1" y="141"/>
                  </a:cubicBezTo>
                  <a:cubicBezTo>
                    <a:pt x="1" y="217"/>
                    <a:pt x="64" y="282"/>
                    <a:pt x="141" y="282"/>
                  </a:cubicBezTo>
                  <a:lnTo>
                    <a:pt x="970" y="282"/>
                  </a:lnTo>
                  <a:cubicBezTo>
                    <a:pt x="1047" y="282"/>
                    <a:pt x="1110" y="217"/>
                    <a:pt x="1110" y="141"/>
                  </a:cubicBezTo>
                  <a:cubicBezTo>
                    <a:pt x="1110" y="65"/>
                    <a:pt x="1047" y="1"/>
                    <a:pt x="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8"/>
            <p:cNvSpPr/>
            <p:nvPr/>
          </p:nvSpPr>
          <p:spPr>
            <a:xfrm>
              <a:off x="2965975" y="2212067"/>
              <a:ext cx="37483" cy="9506"/>
            </a:xfrm>
            <a:custGeom>
              <a:avLst/>
              <a:gdLst/>
              <a:ahLst/>
              <a:cxnLst/>
              <a:rect l="l" t="t" r="r" b="b"/>
              <a:pathLst>
                <a:path w="1112" h="282" extrusionOk="0">
                  <a:moveTo>
                    <a:pt x="141" y="1"/>
                  </a:moveTo>
                  <a:cubicBezTo>
                    <a:pt x="65" y="1"/>
                    <a:pt x="1" y="65"/>
                    <a:pt x="1" y="141"/>
                  </a:cubicBezTo>
                  <a:cubicBezTo>
                    <a:pt x="1" y="217"/>
                    <a:pt x="65" y="282"/>
                    <a:pt x="141" y="282"/>
                  </a:cubicBezTo>
                  <a:lnTo>
                    <a:pt x="971" y="282"/>
                  </a:lnTo>
                  <a:cubicBezTo>
                    <a:pt x="1048" y="282"/>
                    <a:pt x="1111" y="217"/>
                    <a:pt x="1111" y="141"/>
                  </a:cubicBezTo>
                  <a:cubicBezTo>
                    <a:pt x="1111" y="65"/>
                    <a:pt x="1047" y="1"/>
                    <a:pt x="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8"/>
            <p:cNvSpPr/>
            <p:nvPr/>
          </p:nvSpPr>
          <p:spPr>
            <a:xfrm>
              <a:off x="2783917" y="2192820"/>
              <a:ext cx="58887" cy="58853"/>
            </a:xfrm>
            <a:custGeom>
              <a:avLst/>
              <a:gdLst/>
              <a:ahLst/>
              <a:cxnLst/>
              <a:rect l="l" t="t" r="r" b="b"/>
              <a:pathLst>
                <a:path w="1747" h="1746" extrusionOk="0">
                  <a:moveTo>
                    <a:pt x="874" y="1"/>
                  </a:moveTo>
                  <a:cubicBezTo>
                    <a:pt x="392" y="1"/>
                    <a:pt x="1" y="391"/>
                    <a:pt x="1" y="874"/>
                  </a:cubicBezTo>
                  <a:cubicBezTo>
                    <a:pt x="1" y="1355"/>
                    <a:pt x="392" y="1745"/>
                    <a:pt x="874" y="1745"/>
                  </a:cubicBezTo>
                  <a:cubicBezTo>
                    <a:pt x="1356" y="1745"/>
                    <a:pt x="1747" y="1355"/>
                    <a:pt x="1747" y="874"/>
                  </a:cubicBezTo>
                  <a:cubicBezTo>
                    <a:pt x="1747" y="391"/>
                    <a:pt x="1356" y="1"/>
                    <a:pt x="8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8"/>
            <p:cNvSpPr/>
            <p:nvPr/>
          </p:nvSpPr>
          <p:spPr>
            <a:xfrm>
              <a:off x="2786378" y="2195348"/>
              <a:ext cx="54910" cy="54910"/>
            </a:xfrm>
            <a:custGeom>
              <a:avLst/>
              <a:gdLst/>
              <a:ahLst/>
              <a:cxnLst/>
              <a:rect l="l" t="t" r="r" b="b"/>
              <a:pathLst>
                <a:path w="1629" h="1629" extrusionOk="0">
                  <a:moveTo>
                    <a:pt x="1152" y="0"/>
                  </a:moveTo>
                  <a:lnTo>
                    <a:pt x="1" y="1151"/>
                  </a:lnTo>
                  <a:cubicBezTo>
                    <a:pt x="101" y="1373"/>
                    <a:pt x="289" y="1549"/>
                    <a:pt x="523" y="1628"/>
                  </a:cubicBezTo>
                  <a:lnTo>
                    <a:pt x="1629" y="522"/>
                  </a:lnTo>
                  <a:cubicBezTo>
                    <a:pt x="1550" y="286"/>
                    <a:pt x="1376" y="97"/>
                    <a:pt x="1152"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8"/>
            <p:cNvSpPr/>
            <p:nvPr/>
          </p:nvSpPr>
          <p:spPr>
            <a:xfrm>
              <a:off x="2912379" y="2192820"/>
              <a:ext cx="58887" cy="58853"/>
            </a:xfrm>
            <a:custGeom>
              <a:avLst/>
              <a:gdLst/>
              <a:ahLst/>
              <a:cxnLst/>
              <a:rect l="l" t="t" r="r" b="b"/>
              <a:pathLst>
                <a:path w="1747" h="1746" extrusionOk="0">
                  <a:moveTo>
                    <a:pt x="873" y="1"/>
                  </a:moveTo>
                  <a:cubicBezTo>
                    <a:pt x="392" y="1"/>
                    <a:pt x="0" y="391"/>
                    <a:pt x="0" y="874"/>
                  </a:cubicBezTo>
                  <a:cubicBezTo>
                    <a:pt x="0" y="1355"/>
                    <a:pt x="392" y="1745"/>
                    <a:pt x="873" y="1745"/>
                  </a:cubicBezTo>
                  <a:cubicBezTo>
                    <a:pt x="1354" y="1745"/>
                    <a:pt x="1746" y="1355"/>
                    <a:pt x="1746" y="874"/>
                  </a:cubicBezTo>
                  <a:cubicBezTo>
                    <a:pt x="1746" y="391"/>
                    <a:pt x="1354" y="1"/>
                    <a:pt x="8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8"/>
            <p:cNvSpPr/>
            <p:nvPr/>
          </p:nvSpPr>
          <p:spPr>
            <a:xfrm>
              <a:off x="2914839" y="2195348"/>
              <a:ext cx="54910" cy="54910"/>
            </a:xfrm>
            <a:custGeom>
              <a:avLst/>
              <a:gdLst/>
              <a:ahLst/>
              <a:cxnLst/>
              <a:rect l="l" t="t" r="r" b="b"/>
              <a:pathLst>
                <a:path w="1629" h="1629" extrusionOk="0">
                  <a:moveTo>
                    <a:pt x="1151" y="0"/>
                  </a:moveTo>
                  <a:lnTo>
                    <a:pt x="0" y="1151"/>
                  </a:lnTo>
                  <a:cubicBezTo>
                    <a:pt x="99" y="1373"/>
                    <a:pt x="287" y="1549"/>
                    <a:pt x="522" y="1628"/>
                  </a:cubicBezTo>
                  <a:lnTo>
                    <a:pt x="1628" y="522"/>
                  </a:lnTo>
                  <a:cubicBezTo>
                    <a:pt x="1549" y="286"/>
                    <a:pt x="1376" y="97"/>
                    <a:pt x="1151" y="0"/>
                  </a:cubicBezTo>
                  <a:close/>
                </a:path>
              </a:pathLst>
            </a:custGeom>
            <a:solidFill>
              <a:srgbClr val="FFFFFF">
                <a:alpha val="25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48"/>
          <p:cNvGrpSpPr/>
          <p:nvPr/>
        </p:nvGrpSpPr>
        <p:grpSpPr>
          <a:xfrm>
            <a:off x="2073788" y="2104741"/>
            <a:ext cx="275967" cy="322616"/>
            <a:chOff x="2073788" y="2104741"/>
            <a:chExt cx="275967" cy="322616"/>
          </a:xfrm>
        </p:grpSpPr>
        <p:sp>
          <p:nvSpPr>
            <p:cNvPr id="2787" name="Google Shape;2787;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8"/>
            <p:cNvSpPr/>
            <p:nvPr/>
          </p:nvSpPr>
          <p:spPr>
            <a:xfrm>
              <a:off x="2077057" y="2207145"/>
              <a:ext cx="52280" cy="52280"/>
            </a:xfrm>
            <a:custGeom>
              <a:avLst/>
              <a:gdLst/>
              <a:ahLst/>
              <a:cxnLst/>
              <a:rect l="l" t="t" r="r" b="b"/>
              <a:pathLst>
                <a:path w="1551" h="1551" extrusionOk="0">
                  <a:moveTo>
                    <a:pt x="776" y="0"/>
                  </a:moveTo>
                  <a:cubicBezTo>
                    <a:pt x="347" y="0"/>
                    <a:pt x="1" y="347"/>
                    <a:pt x="1" y="774"/>
                  </a:cubicBezTo>
                  <a:cubicBezTo>
                    <a:pt x="1" y="1203"/>
                    <a:pt x="347" y="1550"/>
                    <a:pt x="776" y="1550"/>
                  </a:cubicBezTo>
                  <a:cubicBezTo>
                    <a:pt x="1204" y="1550"/>
                    <a:pt x="1551" y="1203"/>
                    <a:pt x="1551" y="774"/>
                  </a:cubicBezTo>
                  <a:cubicBezTo>
                    <a:pt x="1551" y="347"/>
                    <a:pt x="1204"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8"/>
            <p:cNvSpPr/>
            <p:nvPr/>
          </p:nvSpPr>
          <p:spPr>
            <a:xfrm>
              <a:off x="2294172" y="2207145"/>
              <a:ext cx="52314" cy="52280"/>
            </a:xfrm>
            <a:custGeom>
              <a:avLst/>
              <a:gdLst/>
              <a:ahLst/>
              <a:cxnLst/>
              <a:rect l="l" t="t" r="r" b="b"/>
              <a:pathLst>
                <a:path w="1552" h="1551" extrusionOk="0">
                  <a:moveTo>
                    <a:pt x="775" y="0"/>
                  </a:moveTo>
                  <a:cubicBezTo>
                    <a:pt x="348" y="0"/>
                    <a:pt x="1" y="347"/>
                    <a:pt x="1" y="774"/>
                  </a:cubicBezTo>
                  <a:cubicBezTo>
                    <a:pt x="1" y="1203"/>
                    <a:pt x="348" y="1550"/>
                    <a:pt x="775" y="1550"/>
                  </a:cubicBezTo>
                  <a:cubicBezTo>
                    <a:pt x="1204" y="1550"/>
                    <a:pt x="1551" y="1203"/>
                    <a:pt x="1551" y="774"/>
                  </a:cubicBezTo>
                  <a:cubicBezTo>
                    <a:pt x="1551" y="347"/>
                    <a:pt x="1204" y="0"/>
                    <a:pt x="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8"/>
            <p:cNvSpPr/>
            <p:nvPr/>
          </p:nvSpPr>
          <p:spPr>
            <a:xfrm>
              <a:off x="2073788" y="2350336"/>
              <a:ext cx="55516" cy="77022"/>
            </a:xfrm>
            <a:custGeom>
              <a:avLst/>
              <a:gdLst/>
              <a:ahLst/>
              <a:cxnLst/>
              <a:rect l="l" t="t" r="r" b="b"/>
              <a:pathLst>
                <a:path w="1647" h="2285" extrusionOk="0">
                  <a:moveTo>
                    <a:pt x="1646" y="1"/>
                  </a:moveTo>
                  <a:cubicBezTo>
                    <a:pt x="226" y="226"/>
                    <a:pt x="26" y="1497"/>
                    <a:pt x="5" y="2040"/>
                  </a:cubicBezTo>
                  <a:cubicBezTo>
                    <a:pt x="0" y="2174"/>
                    <a:pt x="108" y="2285"/>
                    <a:pt x="241" y="2285"/>
                  </a:cubicBezTo>
                  <a:lnTo>
                    <a:pt x="1646" y="2285"/>
                  </a:lnTo>
                  <a:lnTo>
                    <a:pt x="16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8"/>
            <p:cNvSpPr/>
            <p:nvPr/>
          </p:nvSpPr>
          <p:spPr>
            <a:xfrm>
              <a:off x="2294239" y="2350336"/>
              <a:ext cx="55516" cy="77022"/>
            </a:xfrm>
            <a:custGeom>
              <a:avLst/>
              <a:gdLst/>
              <a:ahLst/>
              <a:cxnLst/>
              <a:rect l="l" t="t" r="r" b="b"/>
              <a:pathLst>
                <a:path w="1647" h="2285" extrusionOk="0">
                  <a:moveTo>
                    <a:pt x="0" y="1"/>
                  </a:moveTo>
                  <a:lnTo>
                    <a:pt x="0" y="2285"/>
                  </a:lnTo>
                  <a:lnTo>
                    <a:pt x="1406" y="2285"/>
                  </a:lnTo>
                  <a:cubicBezTo>
                    <a:pt x="1539" y="2285"/>
                    <a:pt x="1646" y="2174"/>
                    <a:pt x="1640" y="2040"/>
                  </a:cubicBezTo>
                  <a:cubicBezTo>
                    <a:pt x="1621" y="1497"/>
                    <a:pt x="1421" y="22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8"/>
            <p:cNvSpPr/>
            <p:nvPr/>
          </p:nvSpPr>
          <p:spPr>
            <a:xfrm>
              <a:off x="2098934" y="2314471"/>
              <a:ext cx="225604" cy="112785"/>
            </a:xfrm>
            <a:custGeom>
              <a:avLst/>
              <a:gdLst/>
              <a:ahLst/>
              <a:cxnLst/>
              <a:rect l="l" t="t" r="r" b="b"/>
              <a:pathLst>
                <a:path w="6693" h="3346" extrusionOk="0">
                  <a:moveTo>
                    <a:pt x="3346" y="0"/>
                  </a:moveTo>
                  <a:cubicBezTo>
                    <a:pt x="1498" y="0"/>
                    <a:pt x="0" y="1498"/>
                    <a:pt x="0" y="3346"/>
                  </a:cubicBezTo>
                  <a:lnTo>
                    <a:pt x="6693" y="3346"/>
                  </a:lnTo>
                  <a:cubicBezTo>
                    <a:pt x="6693" y="1498"/>
                    <a:pt x="5195" y="0"/>
                    <a:pt x="33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8"/>
            <p:cNvSpPr/>
            <p:nvPr/>
          </p:nvSpPr>
          <p:spPr>
            <a:xfrm>
              <a:off x="2150676" y="2314471"/>
              <a:ext cx="121178" cy="90977"/>
            </a:xfrm>
            <a:custGeom>
              <a:avLst/>
              <a:gdLst/>
              <a:ahLst/>
              <a:cxnLst/>
              <a:rect l="l" t="t" r="r" b="b"/>
              <a:pathLst>
                <a:path w="3595" h="2699" extrusionOk="0">
                  <a:moveTo>
                    <a:pt x="1811" y="0"/>
                  </a:moveTo>
                  <a:cubicBezTo>
                    <a:pt x="1144" y="0"/>
                    <a:pt x="524" y="193"/>
                    <a:pt x="1" y="529"/>
                  </a:cubicBezTo>
                  <a:cubicBezTo>
                    <a:pt x="461" y="982"/>
                    <a:pt x="1232" y="1813"/>
                    <a:pt x="1657" y="2619"/>
                  </a:cubicBezTo>
                  <a:cubicBezTo>
                    <a:pt x="1685" y="2672"/>
                    <a:pt x="1736" y="2699"/>
                    <a:pt x="1788" y="2699"/>
                  </a:cubicBezTo>
                  <a:cubicBezTo>
                    <a:pt x="1840" y="2699"/>
                    <a:pt x="1892" y="2672"/>
                    <a:pt x="1920" y="2619"/>
                  </a:cubicBezTo>
                  <a:cubicBezTo>
                    <a:pt x="2349" y="1803"/>
                    <a:pt x="3135" y="958"/>
                    <a:pt x="3594" y="511"/>
                  </a:cubicBezTo>
                  <a:cubicBezTo>
                    <a:pt x="3079" y="189"/>
                    <a:pt x="2467" y="0"/>
                    <a:pt x="1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8"/>
            <p:cNvSpPr/>
            <p:nvPr/>
          </p:nvSpPr>
          <p:spPr>
            <a:xfrm>
              <a:off x="2103114" y="2108988"/>
              <a:ext cx="217211" cy="250750"/>
            </a:xfrm>
            <a:custGeom>
              <a:avLst/>
              <a:gdLst/>
              <a:ahLst/>
              <a:cxnLst/>
              <a:rect l="l" t="t" r="r" b="b"/>
              <a:pathLst>
                <a:path w="6444" h="7439" extrusionOk="0">
                  <a:moveTo>
                    <a:pt x="3222" y="0"/>
                  </a:moveTo>
                  <a:cubicBezTo>
                    <a:pt x="1443" y="0"/>
                    <a:pt x="0" y="1443"/>
                    <a:pt x="0" y="3222"/>
                  </a:cubicBezTo>
                  <a:lnTo>
                    <a:pt x="0" y="4217"/>
                  </a:lnTo>
                  <a:cubicBezTo>
                    <a:pt x="0" y="5996"/>
                    <a:pt x="1443" y="7439"/>
                    <a:pt x="3222" y="7439"/>
                  </a:cubicBezTo>
                  <a:cubicBezTo>
                    <a:pt x="5001" y="7439"/>
                    <a:pt x="6443" y="5996"/>
                    <a:pt x="6443" y="4217"/>
                  </a:cubicBezTo>
                  <a:lnTo>
                    <a:pt x="6443" y="3222"/>
                  </a:lnTo>
                  <a:cubicBezTo>
                    <a:pt x="6443" y="1441"/>
                    <a:pt x="5001" y="0"/>
                    <a:pt x="3222" y="0"/>
                  </a:cubicBezTo>
                  <a:close/>
                </a:path>
              </a:pathLst>
            </a:custGeom>
            <a:solidFill>
              <a:srgbClr val="F2B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8"/>
            <p:cNvSpPr/>
            <p:nvPr/>
          </p:nvSpPr>
          <p:spPr>
            <a:xfrm>
              <a:off x="2133283" y="2217831"/>
              <a:ext cx="9506" cy="25719"/>
            </a:xfrm>
            <a:custGeom>
              <a:avLst/>
              <a:gdLst/>
              <a:ahLst/>
              <a:cxnLst/>
              <a:rect l="l" t="t" r="r" b="b"/>
              <a:pathLst>
                <a:path w="282" h="763" extrusionOk="0">
                  <a:moveTo>
                    <a:pt x="141" y="0"/>
                  </a:moveTo>
                  <a:cubicBezTo>
                    <a:pt x="65" y="0"/>
                    <a:pt x="1" y="63"/>
                    <a:pt x="1" y="141"/>
                  </a:cubicBezTo>
                  <a:lnTo>
                    <a:pt x="1" y="622"/>
                  </a:lnTo>
                  <a:cubicBezTo>
                    <a:pt x="1" y="700"/>
                    <a:pt x="65" y="762"/>
                    <a:pt x="141" y="762"/>
                  </a:cubicBezTo>
                  <a:cubicBezTo>
                    <a:pt x="219" y="762"/>
                    <a:pt x="282" y="700"/>
                    <a:pt x="282" y="622"/>
                  </a:cubicBezTo>
                  <a:lnTo>
                    <a:pt x="282" y="141"/>
                  </a:lnTo>
                  <a:cubicBezTo>
                    <a:pt x="282" y="63"/>
                    <a:pt x="218"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8"/>
            <p:cNvSpPr/>
            <p:nvPr/>
          </p:nvSpPr>
          <p:spPr>
            <a:xfrm>
              <a:off x="2280688" y="2217831"/>
              <a:ext cx="9506" cy="25719"/>
            </a:xfrm>
            <a:custGeom>
              <a:avLst/>
              <a:gdLst/>
              <a:ahLst/>
              <a:cxnLst/>
              <a:rect l="l" t="t" r="r" b="b"/>
              <a:pathLst>
                <a:path w="282" h="763" extrusionOk="0">
                  <a:moveTo>
                    <a:pt x="141" y="0"/>
                  </a:moveTo>
                  <a:cubicBezTo>
                    <a:pt x="65" y="0"/>
                    <a:pt x="0" y="63"/>
                    <a:pt x="0" y="141"/>
                  </a:cubicBezTo>
                  <a:lnTo>
                    <a:pt x="0" y="622"/>
                  </a:lnTo>
                  <a:cubicBezTo>
                    <a:pt x="0" y="700"/>
                    <a:pt x="65" y="762"/>
                    <a:pt x="141" y="762"/>
                  </a:cubicBezTo>
                  <a:cubicBezTo>
                    <a:pt x="219" y="762"/>
                    <a:pt x="281" y="700"/>
                    <a:pt x="281" y="622"/>
                  </a:cubicBezTo>
                  <a:lnTo>
                    <a:pt x="281" y="141"/>
                  </a:lnTo>
                  <a:cubicBezTo>
                    <a:pt x="281"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8"/>
            <p:cNvSpPr/>
            <p:nvPr/>
          </p:nvSpPr>
          <p:spPr>
            <a:xfrm>
              <a:off x="2122395" y="2256561"/>
              <a:ext cx="31348" cy="9472"/>
            </a:xfrm>
            <a:custGeom>
              <a:avLst/>
              <a:gdLst/>
              <a:ahLst/>
              <a:cxnLst/>
              <a:rect l="l" t="t" r="r" b="b"/>
              <a:pathLst>
                <a:path w="930" h="281" extrusionOk="0">
                  <a:moveTo>
                    <a:pt x="141" y="1"/>
                  </a:moveTo>
                  <a:cubicBezTo>
                    <a:pt x="64" y="1"/>
                    <a:pt x="1" y="63"/>
                    <a:pt x="1" y="141"/>
                  </a:cubicBezTo>
                  <a:cubicBezTo>
                    <a:pt x="1" y="217"/>
                    <a:pt x="64" y="280"/>
                    <a:pt x="141" y="280"/>
                  </a:cubicBezTo>
                  <a:lnTo>
                    <a:pt x="789" y="280"/>
                  </a:lnTo>
                  <a:cubicBezTo>
                    <a:pt x="866" y="280"/>
                    <a:pt x="929" y="217"/>
                    <a:pt x="929" y="141"/>
                  </a:cubicBezTo>
                  <a:cubicBezTo>
                    <a:pt x="929" y="63"/>
                    <a:pt x="866" y="1"/>
                    <a:pt x="78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8"/>
            <p:cNvSpPr/>
            <p:nvPr/>
          </p:nvSpPr>
          <p:spPr>
            <a:xfrm>
              <a:off x="2269801" y="2256561"/>
              <a:ext cx="31314" cy="9472"/>
            </a:xfrm>
            <a:custGeom>
              <a:avLst/>
              <a:gdLst/>
              <a:ahLst/>
              <a:cxnLst/>
              <a:rect l="l" t="t" r="r" b="b"/>
              <a:pathLst>
                <a:path w="929" h="281" extrusionOk="0">
                  <a:moveTo>
                    <a:pt x="141" y="1"/>
                  </a:moveTo>
                  <a:cubicBezTo>
                    <a:pt x="63" y="1"/>
                    <a:pt x="0" y="63"/>
                    <a:pt x="0" y="141"/>
                  </a:cubicBezTo>
                  <a:cubicBezTo>
                    <a:pt x="0" y="217"/>
                    <a:pt x="63" y="280"/>
                    <a:pt x="141" y="280"/>
                  </a:cubicBezTo>
                  <a:lnTo>
                    <a:pt x="788" y="280"/>
                  </a:lnTo>
                  <a:cubicBezTo>
                    <a:pt x="866" y="280"/>
                    <a:pt x="929" y="217"/>
                    <a:pt x="929" y="141"/>
                  </a:cubicBezTo>
                  <a:cubicBezTo>
                    <a:pt x="929" y="63"/>
                    <a:pt x="866" y="1"/>
                    <a:pt x="78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8"/>
            <p:cNvSpPr/>
            <p:nvPr/>
          </p:nvSpPr>
          <p:spPr>
            <a:xfrm>
              <a:off x="2193654" y="2250325"/>
              <a:ext cx="36236" cy="15910"/>
            </a:xfrm>
            <a:custGeom>
              <a:avLst/>
              <a:gdLst/>
              <a:ahLst/>
              <a:cxnLst/>
              <a:rect l="l" t="t" r="r" b="b"/>
              <a:pathLst>
                <a:path w="1075" h="472" extrusionOk="0">
                  <a:moveTo>
                    <a:pt x="160" y="1"/>
                  </a:moveTo>
                  <a:cubicBezTo>
                    <a:pt x="131" y="1"/>
                    <a:pt x="102" y="10"/>
                    <a:pt x="77" y="29"/>
                  </a:cubicBezTo>
                  <a:cubicBezTo>
                    <a:pt x="13" y="75"/>
                    <a:pt x="1" y="163"/>
                    <a:pt x="47" y="224"/>
                  </a:cubicBezTo>
                  <a:cubicBezTo>
                    <a:pt x="161" y="380"/>
                    <a:pt x="345" y="471"/>
                    <a:pt x="536" y="471"/>
                  </a:cubicBezTo>
                  <a:cubicBezTo>
                    <a:pt x="729" y="471"/>
                    <a:pt x="913" y="380"/>
                    <a:pt x="1029" y="224"/>
                  </a:cubicBezTo>
                  <a:cubicBezTo>
                    <a:pt x="1074" y="163"/>
                    <a:pt x="1062" y="75"/>
                    <a:pt x="999" y="29"/>
                  </a:cubicBezTo>
                  <a:cubicBezTo>
                    <a:pt x="975" y="11"/>
                    <a:pt x="946" y="2"/>
                    <a:pt x="917" y="2"/>
                  </a:cubicBezTo>
                  <a:cubicBezTo>
                    <a:pt x="874" y="2"/>
                    <a:pt x="831" y="22"/>
                    <a:pt x="803" y="59"/>
                  </a:cubicBezTo>
                  <a:cubicBezTo>
                    <a:pt x="741" y="144"/>
                    <a:pt x="644" y="193"/>
                    <a:pt x="539" y="193"/>
                  </a:cubicBezTo>
                  <a:cubicBezTo>
                    <a:pt x="431" y="193"/>
                    <a:pt x="337" y="142"/>
                    <a:pt x="273" y="59"/>
                  </a:cubicBezTo>
                  <a:cubicBezTo>
                    <a:pt x="245" y="20"/>
                    <a:pt x="20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8"/>
            <p:cNvSpPr/>
            <p:nvPr/>
          </p:nvSpPr>
          <p:spPr>
            <a:xfrm>
              <a:off x="2103619" y="2108988"/>
              <a:ext cx="214582" cy="98190"/>
            </a:xfrm>
            <a:custGeom>
              <a:avLst/>
              <a:gdLst/>
              <a:ahLst/>
              <a:cxnLst/>
              <a:rect l="l" t="t" r="r" b="b"/>
              <a:pathLst>
                <a:path w="6366" h="2913" extrusionOk="0">
                  <a:moveTo>
                    <a:pt x="3207" y="0"/>
                  </a:moveTo>
                  <a:cubicBezTo>
                    <a:pt x="1533" y="0"/>
                    <a:pt x="156" y="1278"/>
                    <a:pt x="0" y="2912"/>
                  </a:cubicBezTo>
                  <a:lnTo>
                    <a:pt x="1688" y="2912"/>
                  </a:lnTo>
                  <a:cubicBezTo>
                    <a:pt x="2863" y="2912"/>
                    <a:pt x="3953" y="2293"/>
                    <a:pt x="4557" y="1284"/>
                  </a:cubicBezTo>
                  <a:lnTo>
                    <a:pt x="4866" y="1767"/>
                  </a:lnTo>
                  <a:cubicBezTo>
                    <a:pt x="5194" y="2278"/>
                    <a:pt x="5759" y="2586"/>
                    <a:pt x="6366" y="2586"/>
                  </a:cubicBezTo>
                  <a:cubicBezTo>
                    <a:pt x="6073" y="1112"/>
                    <a:pt x="4769" y="0"/>
                    <a:pt x="3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8"/>
            <p:cNvSpPr/>
            <p:nvPr/>
          </p:nvSpPr>
          <p:spPr>
            <a:xfrm>
              <a:off x="2102069" y="2110910"/>
              <a:ext cx="152358" cy="83493"/>
            </a:xfrm>
            <a:custGeom>
              <a:avLst/>
              <a:gdLst/>
              <a:ahLst/>
              <a:cxnLst/>
              <a:rect l="l" t="t" r="r" b="b"/>
              <a:pathLst>
                <a:path w="4520" h="2477" extrusionOk="0">
                  <a:moveTo>
                    <a:pt x="4364" y="1"/>
                  </a:moveTo>
                  <a:cubicBezTo>
                    <a:pt x="4301" y="1"/>
                    <a:pt x="4243" y="44"/>
                    <a:pt x="4228" y="108"/>
                  </a:cubicBezTo>
                  <a:cubicBezTo>
                    <a:pt x="4003" y="1009"/>
                    <a:pt x="3401" y="1625"/>
                    <a:pt x="2443" y="1940"/>
                  </a:cubicBezTo>
                  <a:cubicBezTo>
                    <a:pt x="1745" y="2171"/>
                    <a:pt x="1013" y="2197"/>
                    <a:pt x="499" y="2197"/>
                  </a:cubicBezTo>
                  <a:cubicBezTo>
                    <a:pt x="420" y="2197"/>
                    <a:pt x="346" y="2196"/>
                    <a:pt x="278" y="2196"/>
                  </a:cubicBezTo>
                  <a:lnTo>
                    <a:pt x="141" y="2196"/>
                  </a:lnTo>
                  <a:cubicBezTo>
                    <a:pt x="64" y="2196"/>
                    <a:pt x="0" y="2260"/>
                    <a:pt x="0" y="2336"/>
                  </a:cubicBezTo>
                  <a:cubicBezTo>
                    <a:pt x="0" y="2414"/>
                    <a:pt x="64" y="2477"/>
                    <a:pt x="141" y="2477"/>
                  </a:cubicBezTo>
                  <a:lnTo>
                    <a:pt x="463" y="2477"/>
                  </a:lnTo>
                  <a:cubicBezTo>
                    <a:pt x="1570" y="2477"/>
                    <a:pt x="3952" y="2365"/>
                    <a:pt x="4500" y="175"/>
                  </a:cubicBezTo>
                  <a:cubicBezTo>
                    <a:pt x="4519" y="100"/>
                    <a:pt x="4471" y="24"/>
                    <a:pt x="4396" y="4"/>
                  </a:cubicBezTo>
                  <a:cubicBezTo>
                    <a:pt x="4386" y="2"/>
                    <a:pt x="4375" y="1"/>
                    <a:pt x="43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8"/>
            <p:cNvSpPr/>
            <p:nvPr/>
          </p:nvSpPr>
          <p:spPr>
            <a:xfrm>
              <a:off x="2111271" y="2105584"/>
              <a:ext cx="123032" cy="65460"/>
            </a:xfrm>
            <a:custGeom>
              <a:avLst/>
              <a:gdLst/>
              <a:ahLst/>
              <a:cxnLst/>
              <a:rect l="l" t="t" r="r" b="b"/>
              <a:pathLst>
                <a:path w="3650" h="1942" extrusionOk="0">
                  <a:moveTo>
                    <a:pt x="3490" y="0"/>
                  </a:moveTo>
                  <a:cubicBezTo>
                    <a:pt x="3434" y="0"/>
                    <a:pt x="3381" y="34"/>
                    <a:pt x="3360" y="91"/>
                  </a:cubicBezTo>
                  <a:cubicBezTo>
                    <a:pt x="3114" y="715"/>
                    <a:pt x="2614" y="1162"/>
                    <a:pt x="1871" y="1417"/>
                  </a:cubicBezTo>
                  <a:cubicBezTo>
                    <a:pt x="1385" y="1581"/>
                    <a:pt x="820" y="1662"/>
                    <a:pt x="140" y="1662"/>
                  </a:cubicBezTo>
                  <a:cubicBezTo>
                    <a:pt x="63" y="1662"/>
                    <a:pt x="1" y="1725"/>
                    <a:pt x="1" y="1802"/>
                  </a:cubicBezTo>
                  <a:cubicBezTo>
                    <a:pt x="1" y="1879"/>
                    <a:pt x="63" y="1941"/>
                    <a:pt x="140" y="1941"/>
                  </a:cubicBezTo>
                  <a:cubicBezTo>
                    <a:pt x="850" y="1941"/>
                    <a:pt x="1446" y="1858"/>
                    <a:pt x="1960" y="1681"/>
                  </a:cubicBezTo>
                  <a:cubicBezTo>
                    <a:pt x="2789" y="1402"/>
                    <a:pt x="3345" y="899"/>
                    <a:pt x="3621" y="191"/>
                  </a:cubicBezTo>
                  <a:cubicBezTo>
                    <a:pt x="3650" y="119"/>
                    <a:pt x="3614" y="37"/>
                    <a:pt x="3540" y="10"/>
                  </a:cubicBezTo>
                  <a:cubicBezTo>
                    <a:pt x="3524" y="3"/>
                    <a:pt x="3507" y="0"/>
                    <a:pt x="3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8"/>
            <p:cNvSpPr/>
            <p:nvPr/>
          </p:nvSpPr>
          <p:spPr>
            <a:xfrm>
              <a:off x="2126912" y="2104741"/>
              <a:ext cx="79516" cy="44325"/>
            </a:xfrm>
            <a:custGeom>
              <a:avLst/>
              <a:gdLst/>
              <a:ahLst/>
              <a:cxnLst/>
              <a:rect l="l" t="t" r="r" b="b"/>
              <a:pathLst>
                <a:path w="2359" h="1315" extrusionOk="0">
                  <a:moveTo>
                    <a:pt x="2199" y="1"/>
                  </a:moveTo>
                  <a:cubicBezTo>
                    <a:pt x="2148" y="1"/>
                    <a:pt x="2099" y="29"/>
                    <a:pt x="2073" y="78"/>
                  </a:cubicBezTo>
                  <a:cubicBezTo>
                    <a:pt x="1869" y="477"/>
                    <a:pt x="1458" y="708"/>
                    <a:pt x="1147" y="829"/>
                  </a:cubicBezTo>
                  <a:cubicBezTo>
                    <a:pt x="759" y="980"/>
                    <a:pt x="362" y="1033"/>
                    <a:pt x="139" y="1033"/>
                  </a:cubicBezTo>
                  <a:cubicBezTo>
                    <a:pt x="63" y="1033"/>
                    <a:pt x="0" y="1098"/>
                    <a:pt x="0" y="1174"/>
                  </a:cubicBezTo>
                  <a:cubicBezTo>
                    <a:pt x="0" y="1252"/>
                    <a:pt x="63" y="1315"/>
                    <a:pt x="139" y="1315"/>
                  </a:cubicBezTo>
                  <a:cubicBezTo>
                    <a:pt x="398" y="1315"/>
                    <a:pt x="825" y="1255"/>
                    <a:pt x="1251" y="1090"/>
                  </a:cubicBezTo>
                  <a:cubicBezTo>
                    <a:pt x="1759" y="890"/>
                    <a:pt x="2132" y="584"/>
                    <a:pt x="2325" y="205"/>
                  </a:cubicBezTo>
                  <a:cubicBezTo>
                    <a:pt x="2359" y="135"/>
                    <a:pt x="2332" y="51"/>
                    <a:pt x="2262" y="15"/>
                  </a:cubicBezTo>
                  <a:cubicBezTo>
                    <a:pt x="2242" y="5"/>
                    <a:pt x="2220" y="1"/>
                    <a:pt x="21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8"/>
            <p:cNvSpPr/>
            <p:nvPr/>
          </p:nvSpPr>
          <p:spPr>
            <a:xfrm>
              <a:off x="2264104" y="2120685"/>
              <a:ext cx="52988" cy="60168"/>
            </a:xfrm>
            <a:custGeom>
              <a:avLst/>
              <a:gdLst/>
              <a:ahLst/>
              <a:cxnLst/>
              <a:rect l="l" t="t" r="r" b="b"/>
              <a:pathLst>
                <a:path w="1572" h="1785" extrusionOk="0">
                  <a:moveTo>
                    <a:pt x="153" y="1"/>
                  </a:moveTo>
                  <a:cubicBezTo>
                    <a:pt x="144" y="1"/>
                    <a:pt x="136" y="1"/>
                    <a:pt x="128" y="3"/>
                  </a:cubicBezTo>
                  <a:cubicBezTo>
                    <a:pt x="51" y="16"/>
                    <a:pt x="1" y="88"/>
                    <a:pt x="14" y="166"/>
                  </a:cubicBezTo>
                  <a:cubicBezTo>
                    <a:pt x="232" y="1405"/>
                    <a:pt x="894" y="1731"/>
                    <a:pt x="1410" y="1785"/>
                  </a:cubicBezTo>
                  <a:lnTo>
                    <a:pt x="1425" y="1785"/>
                  </a:lnTo>
                  <a:cubicBezTo>
                    <a:pt x="1495" y="1785"/>
                    <a:pt x="1558" y="1731"/>
                    <a:pt x="1564" y="1661"/>
                  </a:cubicBezTo>
                  <a:cubicBezTo>
                    <a:pt x="1572" y="1583"/>
                    <a:pt x="1516" y="1514"/>
                    <a:pt x="1440" y="1507"/>
                  </a:cubicBezTo>
                  <a:cubicBezTo>
                    <a:pt x="829" y="1441"/>
                    <a:pt x="442" y="975"/>
                    <a:pt x="291" y="117"/>
                  </a:cubicBezTo>
                  <a:cubicBezTo>
                    <a:pt x="279" y="49"/>
                    <a:pt x="220"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48"/>
          <p:cNvGrpSpPr/>
          <p:nvPr/>
        </p:nvGrpSpPr>
        <p:grpSpPr>
          <a:xfrm>
            <a:off x="1396153" y="2104741"/>
            <a:ext cx="268012" cy="322515"/>
            <a:chOff x="1396153" y="2104741"/>
            <a:chExt cx="268012" cy="322515"/>
          </a:xfrm>
        </p:grpSpPr>
        <p:sp>
          <p:nvSpPr>
            <p:cNvPr id="2811" name="Google Shape;2811;p48"/>
            <p:cNvSpPr/>
            <p:nvPr/>
          </p:nvSpPr>
          <p:spPr>
            <a:xfrm>
              <a:off x="1396153" y="2352561"/>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8"/>
            <p:cNvSpPr/>
            <p:nvPr/>
          </p:nvSpPr>
          <p:spPr>
            <a:xfrm>
              <a:off x="1610200" y="2352561"/>
              <a:ext cx="53966" cy="74696"/>
            </a:xfrm>
            <a:custGeom>
              <a:avLst/>
              <a:gdLst/>
              <a:ahLst/>
              <a:cxnLst/>
              <a:rect l="l" t="t" r="r" b="b"/>
              <a:pathLst>
                <a:path w="1601" h="2216" extrusionOk="0">
                  <a:moveTo>
                    <a:pt x="1" y="0"/>
                  </a:moveTo>
                  <a:lnTo>
                    <a:pt x="1" y="2216"/>
                  </a:lnTo>
                  <a:lnTo>
                    <a:pt x="1364" y="2216"/>
                  </a:lnTo>
                  <a:cubicBezTo>
                    <a:pt x="1495" y="2216"/>
                    <a:pt x="1600" y="2108"/>
                    <a:pt x="1594" y="1978"/>
                  </a:cubicBezTo>
                  <a:cubicBezTo>
                    <a:pt x="1573" y="1453"/>
                    <a:pt x="1379" y="220"/>
                    <a:pt x="1" y="0"/>
                  </a:cubicBezTo>
                  <a:close/>
                </a:path>
              </a:pathLst>
            </a:custGeom>
            <a:solidFill>
              <a:srgbClr val="F4A1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8"/>
            <p:cNvSpPr/>
            <p:nvPr/>
          </p:nvSpPr>
          <p:spPr>
            <a:xfrm>
              <a:off x="1420592" y="2317741"/>
              <a:ext cx="219132" cy="109516"/>
            </a:xfrm>
            <a:custGeom>
              <a:avLst/>
              <a:gdLst/>
              <a:ahLst/>
              <a:cxnLst/>
              <a:rect l="l" t="t" r="r" b="b"/>
              <a:pathLst>
                <a:path w="6501" h="3249" extrusionOk="0">
                  <a:moveTo>
                    <a:pt x="3250" y="0"/>
                  </a:moveTo>
                  <a:cubicBezTo>
                    <a:pt x="1455" y="0"/>
                    <a:pt x="0" y="1453"/>
                    <a:pt x="0" y="3249"/>
                  </a:cubicBezTo>
                  <a:lnTo>
                    <a:pt x="6500" y="3249"/>
                  </a:lnTo>
                  <a:cubicBezTo>
                    <a:pt x="6500" y="1455"/>
                    <a:pt x="5046" y="0"/>
                    <a:pt x="325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8"/>
            <p:cNvSpPr/>
            <p:nvPr/>
          </p:nvSpPr>
          <p:spPr>
            <a:xfrm>
              <a:off x="1402052" y="2104741"/>
              <a:ext cx="256211" cy="256244"/>
            </a:xfrm>
            <a:custGeom>
              <a:avLst/>
              <a:gdLst/>
              <a:ahLst/>
              <a:cxnLst/>
              <a:rect l="l" t="t" r="r" b="b"/>
              <a:pathLst>
                <a:path w="7601" h="7602" extrusionOk="0">
                  <a:moveTo>
                    <a:pt x="3800" y="1"/>
                  </a:moveTo>
                  <a:cubicBezTo>
                    <a:pt x="1701" y="1"/>
                    <a:pt x="0" y="1703"/>
                    <a:pt x="0" y="3802"/>
                  </a:cubicBezTo>
                  <a:cubicBezTo>
                    <a:pt x="0" y="5901"/>
                    <a:pt x="1701" y="7602"/>
                    <a:pt x="3800" y="7602"/>
                  </a:cubicBezTo>
                  <a:cubicBezTo>
                    <a:pt x="5899" y="7602"/>
                    <a:pt x="7600" y="5901"/>
                    <a:pt x="7600" y="3802"/>
                  </a:cubicBezTo>
                  <a:cubicBezTo>
                    <a:pt x="7600" y="1703"/>
                    <a:pt x="5899" y="1"/>
                    <a:pt x="3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8"/>
            <p:cNvSpPr/>
            <p:nvPr/>
          </p:nvSpPr>
          <p:spPr>
            <a:xfrm>
              <a:off x="1431075" y="2191808"/>
              <a:ext cx="42876" cy="42876"/>
            </a:xfrm>
            <a:custGeom>
              <a:avLst/>
              <a:gdLst/>
              <a:ahLst/>
              <a:cxnLst/>
              <a:rect l="l" t="t" r="r" b="b"/>
              <a:pathLst>
                <a:path w="1272" h="1272" extrusionOk="0">
                  <a:moveTo>
                    <a:pt x="636" y="1"/>
                  </a:moveTo>
                  <a:cubicBezTo>
                    <a:pt x="284" y="1"/>
                    <a:pt x="0" y="285"/>
                    <a:pt x="0" y="636"/>
                  </a:cubicBezTo>
                  <a:cubicBezTo>
                    <a:pt x="0" y="986"/>
                    <a:pt x="284" y="1271"/>
                    <a:pt x="636" y="1271"/>
                  </a:cubicBezTo>
                  <a:cubicBezTo>
                    <a:pt x="985" y="1271"/>
                    <a:pt x="1271" y="986"/>
                    <a:pt x="1271" y="636"/>
                  </a:cubicBezTo>
                  <a:cubicBezTo>
                    <a:pt x="1271" y="285"/>
                    <a:pt x="985" y="1"/>
                    <a:pt x="63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8"/>
            <p:cNvSpPr/>
            <p:nvPr/>
          </p:nvSpPr>
          <p:spPr>
            <a:xfrm>
              <a:off x="1586436" y="2191808"/>
              <a:ext cx="42842" cy="42876"/>
            </a:xfrm>
            <a:custGeom>
              <a:avLst/>
              <a:gdLst/>
              <a:ahLst/>
              <a:cxnLst/>
              <a:rect l="l" t="t" r="r" b="b"/>
              <a:pathLst>
                <a:path w="1271" h="1272" extrusionOk="0">
                  <a:moveTo>
                    <a:pt x="635" y="1"/>
                  </a:moveTo>
                  <a:cubicBezTo>
                    <a:pt x="286" y="1"/>
                    <a:pt x="0" y="285"/>
                    <a:pt x="0" y="636"/>
                  </a:cubicBezTo>
                  <a:cubicBezTo>
                    <a:pt x="0" y="986"/>
                    <a:pt x="286" y="1271"/>
                    <a:pt x="635" y="1271"/>
                  </a:cubicBezTo>
                  <a:cubicBezTo>
                    <a:pt x="987" y="1271"/>
                    <a:pt x="1271" y="986"/>
                    <a:pt x="1271" y="636"/>
                  </a:cubicBezTo>
                  <a:cubicBezTo>
                    <a:pt x="1271" y="285"/>
                    <a:pt x="987" y="1"/>
                    <a:pt x="6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8"/>
            <p:cNvSpPr/>
            <p:nvPr/>
          </p:nvSpPr>
          <p:spPr>
            <a:xfrm>
              <a:off x="1498592" y="2222044"/>
              <a:ext cx="63134" cy="35056"/>
            </a:xfrm>
            <a:custGeom>
              <a:avLst/>
              <a:gdLst/>
              <a:ahLst/>
              <a:cxnLst/>
              <a:rect l="l" t="t" r="r" b="b"/>
              <a:pathLst>
                <a:path w="1873" h="1040" extrusionOk="0">
                  <a:moveTo>
                    <a:pt x="519" y="1"/>
                  </a:moveTo>
                  <a:cubicBezTo>
                    <a:pt x="234" y="1"/>
                    <a:pt x="0" y="232"/>
                    <a:pt x="0" y="519"/>
                  </a:cubicBezTo>
                  <a:cubicBezTo>
                    <a:pt x="0" y="806"/>
                    <a:pt x="232" y="1040"/>
                    <a:pt x="519" y="1040"/>
                  </a:cubicBezTo>
                  <a:lnTo>
                    <a:pt x="1353" y="1040"/>
                  </a:lnTo>
                  <a:cubicBezTo>
                    <a:pt x="1639" y="1040"/>
                    <a:pt x="1872" y="808"/>
                    <a:pt x="1872" y="519"/>
                  </a:cubicBezTo>
                  <a:cubicBezTo>
                    <a:pt x="1872" y="232"/>
                    <a:pt x="1640" y="1"/>
                    <a:pt x="1353"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8"/>
            <p:cNvSpPr/>
            <p:nvPr/>
          </p:nvSpPr>
          <p:spPr>
            <a:xfrm>
              <a:off x="1447760" y="2200741"/>
              <a:ext cx="9438" cy="25078"/>
            </a:xfrm>
            <a:custGeom>
              <a:avLst/>
              <a:gdLst/>
              <a:ahLst/>
              <a:cxnLst/>
              <a:rect l="l" t="t" r="r" b="b"/>
              <a:pathLst>
                <a:path w="280" h="744" extrusionOk="0">
                  <a:moveTo>
                    <a:pt x="141" y="0"/>
                  </a:moveTo>
                  <a:cubicBezTo>
                    <a:pt x="64" y="0"/>
                    <a:pt x="0" y="65"/>
                    <a:pt x="0" y="141"/>
                  </a:cubicBezTo>
                  <a:lnTo>
                    <a:pt x="0" y="603"/>
                  </a:lnTo>
                  <a:cubicBezTo>
                    <a:pt x="0" y="679"/>
                    <a:pt x="64"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8"/>
            <p:cNvSpPr/>
            <p:nvPr/>
          </p:nvSpPr>
          <p:spPr>
            <a:xfrm>
              <a:off x="1603155" y="2200741"/>
              <a:ext cx="9438" cy="25078"/>
            </a:xfrm>
            <a:custGeom>
              <a:avLst/>
              <a:gdLst/>
              <a:ahLst/>
              <a:cxnLst/>
              <a:rect l="l" t="t" r="r" b="b"/>
              <a:pathLst>
                <a:path w="280" h="744" extrusionOk="0">
                  <a:moveTo>
                    <a:pt x="141" y="0"/>
                  </a:moveTo>
                  <a:cubicBezTo>
                    <a:pt x="63" y="0"/>
                    <a:pt x="0" y="65"/>
                    <a:pt x="0" y="141"/>
                  </a:cubicBezTo>
                  <a:lnTo>
                    <a:pt x="0" y="603"/>
                  </a:lnTo>
                  <a:cubicBezTo>
                    <a:pt x="0" y="679"/>
                    <a:pt x="63" y="743"/>
                    <a:pt x="141" y="743"/>
                  </a:cubicBezTo>
                  <a:cubicBezTo>
                    <a:pt x="217" y="743"/>
                    <a:pt x="280" y="679"/>
                    <a:pt x="280" y="603"/>
                  </a:cubicBezTo>
                  <a:lnTo>
                    <a:pt x="280" y="141"/>
                  </a:lnTo>
                  <a:cubicBezTo>
                    <a:pt x="280"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8"/>
            <p:cNvSpPr/>
            <p:nvPr/>
          </p:nvSpPr>
          <p:spPr>
            <a:xfrm>
              <a:off x="1437311" y="2244527"/>
              <a:ext cx="30370" cy="9506"/>
            </a:xfrm>
            <a:custGeom>
              <a:avLst/>
              <a:gdLst/>
              <a:ahLst/>
              <a:cxnLst/>
              <a:rect l="l" t="t" r="r" b="b"/>
              <a:pathLst>
                <a:path w="901" h="282" extrusionOk="0">
                  <a:moveTo>
                    <a:pt x="140" y="0"/>
                  </a:moveTo>
                  <a:cubicBezTo>
                    <a:pt x="64" y="0"/>
                    <a:pt x="1" y="63"/>
                    <a:pt x="1" y="141"/>
                  </a:cubicBezTo>
                  <a:cubicBezTo>
                    <a:pt x="1" y="217"/>
                    <a:pt x="64" y="281"/>
                    <a:pt x="140" y="281"/>
                  </a:cubicBezTo>
                  <a:lnTo>
                    <a:pt x="760" y="281"/>
                  </a:lnTo>
                  <a:cubicBezTo>
                    <a:pt x="838" y="281"/>
                    <a:pt x="901" y="217"/>
                    <a:pt x="901" y="141"/>
                  </a:cubicBezTo>
                  <a:cubicBezTo>
                    <a:pt x="901" y="63"/>
                    <a:pt x="838" y="0"/>
                    <a:pt x="7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8"/>
            <p:cNvSpPr/>
            <p:nvPr/>
          </p:nvSpPr>
          <p:spPr>
            <a:xfrm>
              <a:off x="1592672" y="2244527"/>
              <a:ext cx="30404" cy="9506"/>
            </a:xfrm>
            <a:custGeom>
              <a:avLst/>
              <a:gdLst/>
              <a:ahLst/>
              <a:cxnLst/>
              <a:rect l="l" t="t" r="r" b="b"/>
              <a:pathLst>
                <a:path w="902" h="282" extrusionOk="0">
                  <a:moveTo>
                    <a:pt x="141" y="0"/>
                  </a:moveTo>
                  <a:cubicBezTo>
                    <a:pt x="65" y="0"/>
                    <a:pt x="0" y="63"/>
                    <a:pt x="0" y="141"/>
                  </a:cubicBezTo>
                  <a:cubicBezTo>
                    <a:pt x="0" y="217"/>
                    <a:pt x="65" y="281"/>
                    <a:pt x="141" y="281"/>
                  </a:cubicBezTo>
                  <a:lnTo>
                    <a:pt x="761" y="281"/>
                  </a:lnTo>
                  <a:cubicBezTo>
                    <a:pt x="838" y="281"/>
                    <a:pt x="902" y="217"/>
                    <a:pt x="902" y="141"/>
                  </a:cubicBezTo>
                  <a:cubicBezTo>
                    <a:pt x="902" y="63"/>
                    <a:pt x="838" y="0"/>
                    <a:pt x="7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8"/>
            <p:cNvSpPr/>
            <p:nvPr/>
          </p:nvSpPr>
          <p:spPr>
            <a:xfrm>
              <a:off x="1511738" y="2231179"/>
              <a:ext cx="36876" cy="16112"/>
            </a:xfrm>
            <a:custGeom>
              <a:avLst/>
              <a:gdLst/>
              <a:ahLst/>
              <a:cxnLst/>
              <a:rect l="l" t="t" r="r" b="b"/>
              <a:pathLst>
                <a:path w="1094" h="478" extrusionOk="0">
                  <a:moveTo>
                    <a:pt x="161" y="1"/>
                  </a:moveTo>
                  <a:cubicBezTo>
                    <a:pt x="132" y="1"/>
                    <a:pt x="102" y="10"/>
                    <a:pt x="77" y="29"/>
                  </a:cubicBezTo>
                  <a:cubicBezTo>
                    <a:pt x="14" y="75"/>
                    <a:pt x="1" y="163"/>
                    <a:pt x="47" y="224"/>
                  </a:cubicBezTo>
                  <a:cubicBezTo>
                    <a:pt x="164" y="383"/>
                    <a:pt x="350" y="477"/>
                    <a:pt x="546" y="477"/>
                  </a:cubicBezTo>
                  <a:cubicBezTo>
                    <a:pt x="742" y="477"/>
                    <a:pt x="929" y="383"/>
                    <a:pt x="1049" y="224"/>
                  </a:cubicBezTo>
                  <a:cubicBezTo>
                    <a:pt x="1093" y="163"/>
                    <a:pt x="1081" y="75"/>
                    <a:pt x="1019" y="29"/>
                  </a:cubicBezTo>
                  <a:cubicBezTo>
                    <a:pt x="994" y="11"/>
                    <a:pt x="965" y="2"/>
                    <a:pt x="937" y="2"/>
                  </a:cubicBezTo>
                  <a:cubicBezTo>
                    <a:pt x="894" y="2"/>
                    <a:pt x="851" y="22"/>
                    <a:pt x="823" y="58"/>
                  </a:cubicBezTo>
                  <a:cubicBezTo>
                    <a:pt x="757" y="147"/>
                    <a:pt x="657" y="196"/>
                    <a:pt x="548" y="196"/>
                  </a:cubicBezTo>
                  <a:cubicBezTo>
                    <a:pt x="440" y="196"/>
                    <a:pt x="338" y="147"/>
                    <a:pt x="274" y="58"/>
                  </a:cubicBezTo>
                  <a:cubicBezTo>
                    <a:pt x="246" y="20"/>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8"/>
            <p:cNvSpPr/>
            <p:nvPr/>
          </p:nvSpPr>
          <p:spPr>
            <a:xfrm>
              <a:off x="1426322" y="2187089"/>
              <a:ext cx="52348" cy="52314"/>
            </a:xfrm>
            <a:custGeom>
              <a:avLst/>
              <a:gdLst/>
              <a:ahLst/>
              <a:cxnLst/>
              <a:rect l="l" t="t" r="r" b="b"/>
              <a:pathLst>
                <a:path w="1553" h="1552" extrusionOk="0">
                  <a:moveTo>
                    <a:pt x="777" y="283"/>
                  </a:moveTo>
                  <a:cubicBezTo>
                    <a:pt x="1049" y="283"/>
                    <a:pt x="1271" y="504"/>
                    <a:pt x="1271" y="777"/>
                  </a:cubicBezTo>
                  <a:cubicBezTo>
                    <a:pt x="1271" y="1051"/>
                    <a:pt x="1049" y="1272"/>
                    <a:pt x="777" y="1272"/>
                  </a:cubicBezTo>
                  <a:cubicBezTo>
                    <a:pt x="503" y="1272"/>
                    <a:pt x="280" y="1051"/>
                    <a:pt x="280" y="777"/>
                  </a:cubicBezTo>
                  <a:cubicBezTo>
                    <a:pt x="280" y="504"/>
                    <a:pt x="503" y="283"/>
                    <a:pt x="777" y="283"/>
                  </a:cubicBezTo>
                  <a:close/>
                  <a:moveTo>
                    <a:pt x="777" y="0"/>
                  </a:moveTo>
                  <a:cubicBezTo>
                    <a:pt x="348" y="0"/>
                    <a:pt x="1" y="348"/>
                    <a:pt x="1" y="776"/>
                  </a:cubicBezTo>
                  <a:cubicBezTo>
                    <a:pt x="1" y="1204"/>
                    <a:pt x="348" y="1552"/>
                    <a:pt x="777" y="1552"/>
                  </a:cubicBezTo>
                  <a:cubicBezTo>
                    <a:pt x="1204" y="1552"/>
                    <a:pt x="1553" y="1204"/>
                    <a:pt x="1553" y="776"/>
                  </a:cubicBezTo>
                  <a:cubicBezTo>
                    <a:pt x="1553" y="348"/>
                    <a:pt x="1204" y="0"/>
                    <a:pt x="7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8"/>
            <p:cNvSpPr/>
            <p:nvPr/>
          </p:nvSpPr>
          <p:spPr>
            <a:xfrm>
              <a:off x="1581750" y="2187089"/>
              <a:ext cx="52280" cy="52314"/>
            </a:xfrm>
            <a:custGeom>
              <a:avLst/>
              <a:gdLst/>
              <a:ahLst/>
              <a:cxnLst/>
              <a:rect l="l" t="t" r="r" b="b"/>
              <a:pathLst>
                <a:path w="1551" h="1552" extrusionOk="0">
                  <a:moveTo>
                    <a:pt x="776" y="283"/>
                  </a:moveTo>
                  <a:cubicBezTo>
                    <a:pt x="1048" y="283"/>
                    <a:pt x="1271" y="504"/>
                    <a:pt x="1271" y="777"/>
                  </a:cubicBezTo>
                  <a:cubicBezTo>
                    <a:pt x="1271" y="1051"/>
                    <a:pt x="1048" y="1272"/>
                    <a:pt x="776" y="1272"/>
                  </a:cubicBezTo>
                  <a:cubicBezTo>
                    <a:pt x="502" y="1272"/>
                    <a:pt x="280" y="1051"/>
                    <a:pt x="280" y="777"/>
                  </a:cubicBezTo>
                  <a:cubicBezTo>
                    <a:pt x="280" y="504"/>
                    <a:pt x="502" y="283"/>
                    <a:pt x="776" y="283"/>
                  </a:cubicBezTo>
                  <a:close/>
                  <a:moveTo>
                    <a:pt x="776" y="0"/>
                  </a:moveTo>
                  <a:cubicBezTo>
                    <a:pt x="347" y="0"/>
                    <a:pt x="0" y="348"/>
                    <a:pt x="0" y="776"/>
                  </a:cubicBezTo>
                  <a:cubicBezTo>
                    <a:pt x="0" y="1204"/>
                    <a:pt x="347" y="1552"/>
                    <a:pt x="776" y="1552"/>
                  </a:cubicBezTo>
                  <a:cubicBezTo>
                    <a:pt x="1202" y="1552"/>
                    <a:pt x="1550" y="1204"/>
                    <a:pt x="1550" y="776"/>
                  </a:cubicBezTo>
                  <a:cubicBezTo>
                    <a:pt x="1550" y="348"/>
                    <a:pt x="1203" y="0"/>
                    <a:pt x="7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8"/>
            <p:cNvSpPr/>
            <p:nvPr/>
          </p:nvSpPr>
          <p:spPr>
            <a:xfrm>
              <a:off x="1493839" y="2217258"/>
              <a:ext cx="72606" cy="44494"/>
            </a:xfrm>
            <a:custGeom>
              <a:avLst/>
              <a:gdLst/>
              <a:ahLst/>
              <a:cxnLst/>
              <a:rect l="l" t="t" r="r" b="b"/>
              <a:pathLst>
                <a:path w="2154" h="1320" extrusionOk="0">
                  <a:moveTo>
                    <a:pt x="1494" y="283"/>
                  </a:moveTo>
                  <a:cubicBezTo>
                    <a:pt x="1704" y="283"/>
                    <a:pt x="1874" y="452"/>
                    <a:pt x="1874" y="661"/>
                  </a:cubicBezTo>
                  <a:cubicBezTo>
                    <a:pt x="1874" y="871"/>
                    <a:pt x="1704" y="1041"/>
                    <a:pt x="1494" y="1041"/>
                  </a:cubicBezTo>
                  <a:lnTo>
                    <a:pt x="660" y="1041"/>
                  </a:lnTo>
                  <a:cubicBezTo>
                    <a:pt x="451" y="1041"/>
                    <a:pt x="281" y="871"/>
                    <a:pt x="281" y="661"/>
                  </a:cubicBezTo>
                  <a:cubicBezTo>
                    <a:pt x="281" y="452"/>
                    <a:pt x="451" y="283"/>
                    <a:pt x="660" y="283"/>
                  </a:cubicBezTo>
                  <a:close/>
                  <a:moveTo>
                    <a:pt x="660" y="1"/>
                  </a:moveTo>
                  <a:cubicBezTo>
                    <a:pt x="297" y="1"/>
                    <a:pt x="1" y="298"/>
                    <a:pt x="1" y="660"/>
                  </a:cubicBezTo>
                  <a:cubicBezTo>
                    <a:pt x="1" y="1025"/>
                    <a:pt x="297" y="1319"/>
                    <a:pt x="660" y="1319"/>
                  </a:cubicBezTo>
                  <a:lnTo>
                    <a:pt x="1494" y="1319"/>
                  </a:lnTo>
                  <a:cubicBezTo>
                    <a:pt x="1859" y="1319"/>
                    <a:pt x="2154" y="1025"/>
                    <a:pt x="2154" y="660"/>
                  </a:cubicBezTo>
                  <a:cubicBezTo>
                    <a:pt x="2154" y="295"/>
                    <a:pt x="1859" y="1"/>
                    <a:pt x="1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8"/>
            <p:cNvSpPr/>
            <p:nvPr/>
          </p:nvSpPr>
          <p:spPr>
            <a:xfrm>
              <a:off x="1524986" y="2104741"/>
              <a:ext cx="10382" cy="103482"/>
            </a:xfrm>
            <a:custGeom>
              <a:avLst/>
              <a:gdLst/>
              <a:ahLst/>
              <a:cxnLst/>
              <a:rect l="l" t="t" r="r" b="b"/>
              <a:pathLst>
                <a:path w="308" h="3070" extrusionOk="0">
                  <a:moveTo>
                    <a:pt x="153" y="1"/>
                  </a:moveTo>
                  <a:cubicBezTo>
                    <a:pt x="101" y="1"/>
                    <a:pt x="50" y="4"/>
                    <a:pt x="1" y="5"/>
                  </a:cubicBezTo>
                  <a:lnTo>
                    <a:pt x="1" y="228"/>
                  </a:lnTo>
                  <a:cubicBezTo>
                    <a:pt x="1" y="311"/>
                    <a:pt x="70" y="380"/>
                    <a:pt x="153" y="380"/>
                  </a:cubicBezTo>
                  <a:cubicBezTo>
                    <a:pt x="237" y="380"/>
                    <a:pt x="307" y="311"/>
                    <a:pt x="307" y="228"/>
                  </a:cubicBezTo>
                  <a:lnTo>
                    <a:pt x="307" y="5"/>
                  </a:lnTo>
                  <a:cubicBezTo>
                    <a:pt x="256" y="4"/>
                    <a:pt x="206" y="1"/>
                    <a:pt x="153" y="1"/>
                  </a:cubicBezTo>
                  <a:close/>
                  <a:moveTo>
                    <a:pt x="153" y="566"/>
                  </a:moveTo>
                  <a:cubicBezTo>
                    <a:pt x="70" y="566"/>
                    <a:pt x="1" y="634"/>
                    <a:pt x="1" y="718"/>
                  </a:cubicBezTo>
                  <a:lnTo>
                    <a:pt x="1" y="1211"/>
                  </a:lnTo>
                  <a:cubicBezTo>
                    <a:pt x="1" y="1295"/>
                    <a:pt x="70" y="1365"/>
                    <a:pt x="153" y="1365"/>
                  </a:cubicBezTo>
                  <a:cubicBezTo>
                    <a:pt x="237" y="1365"/>
                    <a:pt x="307" y="1295"/>
                    <a:pt x="307" y="1211"/>
                  </a:cubicBezTo>
                  <a:lnTo>
                    <a:pt x="307" y="718"/>
                  </a:lnTo>
                  <a:cubicBezTo>
                    <a:pt x="307" y="634"/>
                    <a:pt x="240" y="566"/>
                    <a:pt x="153" y="566"/>
                  </a:cubicBezTo>
                  <a:close/>
                  <a:moveTo>
                    <a:pt x="153" y="1552"/>
                  </a:moveTo>
                  <a:cubicBezTo>
                    <a:pt x="70" y="1552"/>
                    <a:pt x="1" y="1621"/>
                    <a:pt x="1" y="1705"/>
                  </a:cubicBezTo>
                  <a:lnTo>
                    <a:pt x="1" y="2198"/>
                  </a:lnTo>
                  <a:cubicBezTo>
                    <a:pt x="1" y="2283"/>
                    <a:pt x="70" y="2352"/>
                    <a:pt x="153" y="2352"/>
                  </a:cubicBezTo>
                  <a:cubicBezTo>
                    <a:pt x="237" y="2352"/>
                    <a:pt x="307" y="2283"/>
                    <a:pt x="307" y="2198"/>
                  </a:cubicBezTo>
                  <a:lnTo>
                    <a:pt x="307" y="1705"/>
                  </a:lnTo>
                  <a:cubicBezTo>
                    <a:pt x="307" y="1621"/>
                    <a:pt x="240" y="1552"/>
                    <a:pt x="153" y="1552"/>
                  </a:cubicBezTo>
                  <a:close/>
                  <a:moveTo>
                    <a:pt x="153" y="2539"/>
                  </a:moveTo>
                  <a:cubicBezTo>
                    <a:pt x="70" y="2539"/>
                    <a:pt x="1" y="2608"/>
                    <a:pt x="1" y="2691"/>
                  </a:cubicBezTo>
                  <a:lnTo>
                    <a:pt x="1" y="2916"/>
                  </a:lnTo>
                  <a:cubicBezTo>
                    <a:pt x="1" y="2999"/>
                    <a:pt x="70" y="3069"/>
                    <a:pt x="153" y="3069"/>
                  </a:cubicBezTo>
                  <a:cubicBezTo>
                    <a:pt x="237" y="3069"/>
                    <a:pt x="307" y="2999"/>
                    <a:pt x="307" y="2916"/>
                  </a:cubicBezTo>
                  <a:lnTo>
                    <a:pt x="307" y="2691"/>
                  </a:lnTo>
                  <a:cubicBezTo>
                    <a:pt x="307" y="2608"/>
                    <a:pt x="240" y="2539"/>
                    <a:pt x="153" y="2539"/>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8"/>
            <p:cNvSpPr/>
            <p:nvPr/>
          </p:nvSpPr>
          <p:spPr>
            <a:xfrm>
              <a:off x="1561694" y="2117449"/>
              <a:ext cx="75100" cy="66909"/>
            </a:xfrm>
            <a:custGeom>
              <a:avLst/>
              <a:gdLst/>
              <a:ahLst/>
              <a:cxnLst/>
              <a:rect l="l" t="t" r="r" b="b"/>
              <a:pathLst>
                <a:path w="2228" h="1985" extrusionOk="0">
                  <a:moveTo>
                    <a:pt x="713" y="0"/>
                  </a:moveTo>
                  <a:cubicBezTo>
                    <a:pt x="260" y="482"/>
                    <a:pt x="0" y="1123"/>
                    <a:pt x="0" y="1797"/>
                  </a:cubicBezTo>
                  <a:cubicBezTo>
                    <a:pt x="0" y="1906"/>
                    <a:pt x="89" y="1984"/>
                    <a:pt x="186" y="1984"/>
                  </a:cubicBezTo>
                  <a:cubicBezTo>
                    <a:pt x="219" y="1984"/>
                    <a:pt x="253" y="1975"/>
                    <a:pt x="284" y="1956"/>
                  </a:cubicBezTo>
                  <a:cubicBezTo>
                    <a:pt x="876" y="1597"/>
                    <a:pt x="1543" y="1379"/>
                    <a:pt x="2227" y="1314"/>
                  </a:cubicBezTo>
                  <a:cubicBezTo>
                    <a:pt x="1851" y="752"/>
                    <a:pt x="1328" y="295"/>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8"/>
            <p:cNvSpPr/>
            <p:nvPr/>
          </p:nvSpPr>
          <p:spPr>
            <a:xfrm>
              <a:off x="1423524" y="2117449"/>
              <a:ext cx="75100" cy="66909"/>
            </a:xfrm>
            <a:custGeom>
              <a:avLst/>
              <a:gdLst/>
              <a:ahLst/>
              <a:cxnLst/>
              <a:rect l="l" t="t" r="r" b="b"/>
              <a:pathLst>
                <a:path w="2228" h="1985" extrusionOk="0">
                  <a:moveTo>
                    <a:pt x="1516" y="0"/>
                  </a:moveTo>
                  <a:cubicBezTo>
                    <a:pt x="900" y="295"/>
                    <a:pt x="380" y="752"/>
                    <a:pt x="0" y="1314"/>
                  </a:cubicBezTo>
                  <a:cubicBezTo>
                    <a:pt x="686" y="1379"/>
                    <a:pt x="1352" y="1597"/>
                    <a:pt x="1943" y="1956"/>
                  </a:cubicBezTo>
                  <a:cubicBezTo>
                    <a:pt x="1975" y="1975"/>
                    <a:pt x="2009" y="1984"/>
                    <a:pt x="2042" y="1984"/>
                  </a:cubicBezTo>
                  <a:cubicBezTo>
                    <a:pt x="2139" y="1984"/>
                    <a:pt x="2227" y="1906"/>
                    <a:pt x="2227" y="1797"/>
                  </a:cubicBezTo>
                  <a:cubicBezTo>
                    <a:pt x="2227" y="1123"/>
                    <a:pt x="1967" y="482"/>
                    <a:pt x="1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8"/>
            <p:cNvSpPr/>
            <p:nvPr/>
          </p:nvSpPr>
          <p:spPr>
            <a:xfrm>
              <a:off x="1410513" y="2278741"/>
              <a:ext cx="239323" cy="82246"/>
            </a:xfrm>
            <a:custGeom>
              <a:avLst/>
              <a:gdLst/>
              <a:ahLst/>
              <a:cxnLst/>
              <a:rect l="l" t="t" r="r" b="b"/>
              <a:pathLst>
                <a:path w="7100" h="2440" extrusionOk="0">
                  <a:moveTo>
                    <a:pt x="0" y="0"/>
                  </a:moveTo>
                  <a:lnTo>
                    <a:pt x="0" y="0"/>
                  </a:lnTo>
                  <a:cubicBezTo>
                    <a:pt x="549" y="1428"/>
                    <a:pt x="1932" y="2440"/>
                    <a:pt x="3551" y="2440"/>
                  </a:cubicBezTo>
                  <a:cubicBezTo>
                    <a:pt x="5170" y="2440"/>
                    <a:pt x="6552" y="1428"/>
                    <a:pt x="7100" y="2"/>
                  </a:cubicBezTo>
                  <a:lnTo>
                    <a:pt x="7100" y="2"/>
                  </a:lnTo>
                  <a:cubicBezTo>
                    <a:pt x="6463" y="633"/>
                    <a:pt x="5691" y="988"/>
                    <a:pt x="4966" y="988"/>
                  </a:cubicBezTo>
                  <a:cubicBezTo>
                    <a:pt x="4568" y="988"/>
                    <a:pt x="4185" y="882"/>
                    <a:pt x="3847" y="655"/>
                  </a:cubicBezTo>
                  <a:cubicBezTo>
                    <a:pt x="3758" y="596"/>
                    <a:pt x="3655" y="566"/>
                    <a:pt x="3552" y="566"/>
                  </a:cubicBezTo>
                  <a:cubicBezTo>
                    <a:pt x="3448" y="566"/>
                    <a:pt x="3345" y="596"/>
                    <a:pt x="3256" y="655"/>
                  </a:cubicBezTo>
                  <a:cubicBezTo>
                    <a:pt x="2918" y="882"/>
                    <a:pt x="2535" y="989"/>
                    <a:pt x="2137" y="989"/>
                  </a:cubicBezTo>
                  <a:cubicBezTo>
                    <a:pt x="1411" y="989"/>
                    <a:pt x="637" y="633"/>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8"/>
            <p:cNvSpPr/>
            <p:nvPr/>
          </p:nvSpPr>
          <p:spPr>
            <a:xfrm>
              <a:off x="1524986" y="2314673"/>
              <a:ext cx="10382" cy="46415"/>
            </a:xfrm>
            <a:custGeom>
              <a:avLst/>
              <a:gdLst/>
              <a:ahLst/>
              <a:cxnLst/>
              <a:rect l="l" t="t" r="r" b="b"/>
              <a:pathLst>
                <a:path w="308" h="1377" extrusionOk="0">
                  <a:moveTo>
                    <a:pt x="153" y="0"/>
                  </a:moveTo>
                  <a:cubicBezTo>
                    <a:pt x="70" y="0"/>
                    <a:pt x="1" y="70"/>
                    <a:pt x="1" y="154"/>
                  </a:cubicBezTo>
                  <a:lnTo>
                    <a:pt x="1" y="399"/>
                  </a:lnTo>
                  <a:cubicBezTo>
                    <a:pt x="1" y="483"/>
                    <a:pt x="70" y="552"/>
                    <a:pt x="153" y="552"/>
                  </a:cubicBezTo>
                  <a:cubicBezTo>
                    <a:pt x="237" y="552"/>
                    <a:pt x="307" y="483"/>
                    <a:pt x="307" y="399"/>
                  </a:cubicBezTo>
                  <a:lnTo>
                    <a:pt x="307" y="154"/>
                  </a:lnTo>
                  <a:cubicBezTo>
                    <a:pt x="307" y="70"/>
                    <a:pt x="240" y="0"/>
                    <a:pt x="153" y="0"/>
                  </a:cubicBezTo>
                  <a:close/>
                  <a:moveTo>
                    <a:pt x="153" y="976"/>
                  </a:moveTo>
                  <a:cubicBezTo>
                    <a:pt x="70" y="976"/>
                    <a:pt x="1" y="1045"/>
                    <a:pt x="1" y="1130"/>
                  </a:cubicBezTo>
                  <a:lnTo>
                    <a:pt x="1" y="1372"/>
                  </a:lnTo>
                  <a:cubicBezTo>
                    <a:pt x="50" y="1374"/>
                    <a:pt x="102" y="1377"/>
                    <a:pt x="153" y="1377"/>
                  </a:cubicBezTo>
                  <a:cubicBezTo>
                    <a:pt x="204" y="1377"/>
                    <a:pt x="256" y="1374"/>
                    <a:pt x="307" y="1372"/>
                  </a:cubicBezTo>
                  <a:lnTo>
                    <a:pt x="307" y="1130"/>
                  </a:lnTo>
                  <a:cubicBezTo>
                    <a:pt x="307" y="1045"/>
                    <a:pt x="240" y="976"/>
                    <a:pt x="153" y="976"/>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48"/>
          <p:cNvGrpSpPr/>
          <p:nvPr/>
        </p:nvGrpSpPr>
        <p:grpSpPr>
          <a:xfrm>
            <a:off x="7462774" y="1379350"/>
            <a:ext cx="308592" cy="322583"/>
            <a:chOff x="7462774" y="1379350"/>
            <a:chExt cx="308592" cy="322583"/>
          </a:xfrm>
        </p:grpSpPr>
        <p:sp>
          <p:nvSpPr>
            <p:cNvPr id="2832" name="Google Shape;2832;p48"/>
            <p:cNvSpPr/>
            <p:nvPr/>
          </p:nvSpPr>
          <p:spPr>
            <a:xfrm>
              <a:off x="7494156" y="1633271"/>
              <a:ext cx="49516" cy="68662"/>
            </a:xfrm>
            <a:custGeom>
              <a:avLst/>
              <a:gdLst/>
              <a:ahLst/>
              <a:cxnLst/>
              <a:rect l="l" t="t" r="r" b="b"/>
              <a:pathLst>
                <a:path w="1469" h="2037" extrusionOk="0">
                  <a:moveTo>
                    <a:pt x="1467" y="0"/>
                  </a:moveTo>
                  <a:cubicBezTo>
                    <a:pt x="201" y="202"/>
                    <a:pt x="21" y="1333"/>
                    <a:pt x="3" y="1818"/>
                  </a:cubicBezTo>
                  <a:cubicBezTo>
                    <a:pt x="0" y="1937"/>
                    <a:pt x="96" y="2036"/>
                    <a:pt x="216" y="2036"/>
                  </a:cubicBezTo>
                  <a:lnTo>
                    <a:pt x="1468" y="2036"/>
                  </a:lnTo>
                  <a:lnTo>
                    <a:pt x="14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8"/>
            <p:cNvSpPr/>
            <p:nvPr/>
          </p:nvSpPr>
          <p:spPr>
            <a:xfrm>
              <a:off x="7690607" y="1633271"/>
              <a:ext cx="49516" cy="68662"/>
            </a:xfrm>
            <a:custGeom>
              <a:avLst/>
              <a:gdLst/>
              <a:ahLst/>
              <a:cxnLst/>
              <a:rect l="l" t="t" r="r" b="b"/>
              <a:pathLst>
                <a:path w="1469" h="2037" extrusionOk="0">
                  <a:moveTo>
                    <a:pt x="1" y="0"/>
                  </a:moveTo>
                  <a:lnTo>
                    <a:pt x="1" y="2036"/>
                  </a:lnTo>
                  <a:lnTo>
                    <a:pt x="1254" y="2036"/>
                  </a:lnTo>
                  <a:cubicBezTo>
                    <a:pt x="1373" y="2036"/>
                    <a:pt x="1469" y="1937"/>
                    <a:pt x="1466" y="1818"/>
                  </a:cubicBezTo>
                  <a:cubicBezTo>
                    <a:pt x="1448" y="1333"/>
                    <a:pt x="1269" y="202"/>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8"/>
            <p:cNvSpPr/>
            <p:nvPr/>
          </p:nvSpPr>
          <p:spPr>
            <a:xfrm>
              <a:off x="7516572" y="1601248"/>
              <a:ext cx="201200" cy="100617"/>
            </a:xfrm>
            <a:custGeom>
              <a:avLst/>
              <a:gdLst/>
              <a:ahLst/>
              <a:cxnLst/>
              <a:rect l="l" t="t" r="r" b="b"/>
              <a:pathLst>
                <a:path w="5969" h="2985" extrusionOk="0">
                  <a:moveTo>
                    <a:pt x="2984" y="1"/>
                  </a:moveTo>
                  <a:cubicBezTo>
                    <a:pt x="1337" y="1"/>
                    <a:pt x="1" y="1337"/>
                    <a:pt x="1" y="2985"/>
                  </a:cubicBezTo>
                  <a:lnTo>
                    <a:pt x="5968" y="2985"/>
                  </a:lnTo>
                  <a:cubicBezTo>
                    <a:pt x="5968" y="1337"/>
                    <a:pt x="4633" y="1"/>
                    <a:pt x="29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8"/>
            <p:cNvSpPr/>
            <p:nvPr/>
          </p:nvSpPr>
          <p:spPr>
            <a:xfrm>
              <a:off x="7556921" y="1601248"/>
              <a:ext cx="120538" cy="100617"/>
            </a:xfrm>
            <a:custGeom>
              <a:avLst/>
              <a:gdLst/>
              <a:ahLst/>
              <a:cxnLst/>
              <a:rect l="l" t="t" r="r" b="b"/>
              <a:pathLst>
                <a:path w="3576" h="2985" extrusionOk="0">
                  <a:moveTo>
                    <a:pt x="1787" y="1"/>
                  </a:moveTo>
                  <a:cubicBezTo>
                    <a:pt x="1116" y="1"/>
                    <a:pt x="499" y="221"/>
                    <a:pt x="1" y="594"/>
                  </a:cubicBezTo>
                  <a:lnTo>
                    <a:pt x="817" y="1584"/>
                  </a:lnTo>
                  <a:cubicBezTo>
                    <a:pt x="952" y="1745"/>
                    <a:pt x="1026" y="1952"/>
                    <a:pt x="1026" y="2164"/>
                  </a:cubicBezTo>
                  <a:lnTo>
                    <a:pt x="1026" y="2985"/>
                  </a:lnTo>
                  <a:lnTo>
                    <a:pt x="2550" y="2985"/>
                  </a:lnTo>
                  <a:lnTo>
                    <a:pt x="2550" y="2164"/>
                  </a:lnTo>
                  <a:cubicBezTo>
                    <a:pt x="2550" y="1953"/>
                    <a:pt x="2623" y="1748"/>
                    <a:pt x="2759" y="1584"/>
                  </a:cubicBezTo>
                  <a:lnTo>
                    <a:pt x="3575" y="594"/>
                  </a:lnTo>
                  <a:cubicBezTo>
                    <a:pt x="3074" y="224"/>
                    <a:pt x="2457" y="1"/>
                    <a:pt x="1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8"/>
            <p:cNvSpPr/>
            <p:nvPr/>
          </p:nvSpPr>
          <p:spPr>
            <a:xfrm>
              <a:off x="7605730" y="1652922"/>
              <a:ext cx="9438" cy="39134"/>
            </a:xfrm>
            <a:custGeom>
              <a:avLst/>
              <a:gdLst/>
              <a:ahLst/>
              <a:cxnLst/>
              <a:rect l="l" t="t" r="r" b="b"/>
              <a:pathLst>
                <a:path w="280" h="1161" extrusionOk="0">
                  <a:moveTo>
                    <a:pt x="139" y="0"/>
                  </a:moveTo>
                  <a:cubicBezTo>
                    <a:pt x="63" y="0"/>
                    <a:pt x="0" y="63"/>
                    <a:pt x="0" y="141"/>
                  </a:cubicBezTo>
                  <a:lnTo>
                    <a:pt x="0" y="1020"/>
                  </a:lnTo>
                  <a:cubicBezTo>
                    <a:pt x="0" y="1097"/>
                    <a:pt x="63" y="1160"/>
                    <a:pt x="139" y="1160"/>
                  </a:cubicBezTo>
                  <a:cubicBezTo>
                    <a:pt x="217" y="1160"/>
                    <a:pt x="280" y="1099"/>
                    <a:pt x="280" y="1020"/>
                  </a:cubicBezTo>
                  <a:lnTo>
                    <a:pt x="280" y="141"/>
                  </a:lnTo>
                  <a:cubicBezTo>
                    <a:pt x="280" y="63"/>
                    <a:pt x="217"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8"/>
            <p:cNvSpPr/>
            <p:nvPr/>
          </p:nvSpPr>
          <p:spPr>
            <a:xfrm>
              <a:off x="7619179" y="1652922"/>
              <a:ext cx="9506" cy="39134"/>
            </a:xfrm>
            <a:custGeom>
              <a:avLst/>
              <a:gdLst/>
              <a:ahLst/>
              <a:cxnLst/>
              <a:rect l="l" t="t" r="r" b="b"/>
              <a:pathLst>
                <a:path w="282" h="1161" extrusionOk="0">
                  <a:moveTo>
                    <a:pt x="141" y="0"/>
                  </a:moveTo>
                  <a:cubicBezTo>
                    <a:pt x="64" y="0"/>
                    <a:pt x="0" y="63"/>
                    <a:pt x="0" y="141"/>
                  </a:cubicBezTo>
                  <a:lnTo>
                    <a:pt x="0" y="1020"/>
                  </a:lnTo>
                  <a:cubicBezTo>
                    <a:pt x="0" y="1097"/>
                    <a:pt x="64" y="1160"/>
                    <a:pt x="141" y="1160"/>
                  </a:cubicBezTo>
                  <a:cubicBezTo>
                    <a:pt x="217" y="1160"/>
                    <a:pt x="281" y="1099"/>
                    <a:pt x="281" y="1020"/>
                  </a:cubicBezTo>
                  <a:lnTo>
                    <a:pt x="281" y="141"/>
                  </a:lnTo>
                  <a:cubicBezTo>
                    <a:pt x="281" y="63"/>
                    <a:pt x="217"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8"/>
            <p:cNvSpPr/>
            <p:nvPr/>
          </p:nvSpPr>
          <p:spPr>
            <a:xfrm>
              <a:off x="7597202" y="1623799"/>
              <a:ext cx="39943" cy="39977"/>
            </a:xfrm>
            <a:custGeom>
              <a:avLst/>
              <a:gdLst/>
              <a:ahLst/>
              <a:cxnLst/>
              <a:rect l="l" t="t" r="r" b="b"/>
              <a:pathLst>
                <a:path w="1185" h="1186" extrusionOk="0">
                  <a:moveTo>
                    <a:pt x="592" y="0"/>
                  </a:moveTo>
                  <a:cubicBezTo>
                    <a:pt x="265" y="0"/>
                    <a:pt x="0" y="266"/>
                    <a:pt x="0" y="592"/>
                  </a:cubicBezTo>
                  <a:cubicBezTo>
                    <a:pt x="0" y="919"/>
                    <a:pt x="265" y="1185"/>
                    <a:pt x="592" y="1185"/>
                  </a:cubicBezTo>
                  <a:cubicBezTo>
                    <a:pt x="920" y="1185"/>
                    <a:pt x="1184" y="919"/>
                    <a:pt x="1184" y="592"/>
                  </a:cubicBezTo>
                  <a:cubicBezTo>
                    <a:pt x="1184" y="266"/>
                    <a:pt x="920" y="0"/>
                    <a:pt x="5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8"/>
            <p:cNvSpPr/>
            <p:nvPr/>
          </p:nvSpPr>
          <p:spPr>
            <a:xfrm>
              <a:off x="7475852" y="1501979"/>
              <a:ext cx="54876" cy="54808"/>
            </a:xfrm>
            <a:custGeom>
              <a:avLst/>
              <a:gdLst/>
              <a:ahLst/>
              <a:cxnLst/>
              <a:rect l="l" t="t" r="r" b="b"/>
              <a:pathLst>
                <a:path w="1628"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8"/>
            <p:cNvSpPr/>
            <p:nvPr/>
          </p:nvSpPr>
          <p:spPr>
            <a:xfrm>
              <a:off x="7703618" y="1501979"/>
              <a:ext cx="54842" cy="54808"/>
            </a:xfrm>
            <a:custGeom>
              <a:avLst/>
              <a:gdLst/>
              <a:ahLst/>
              <a:cxnLst/>
              <a:rect l="l" t="t" r="r" b="b"/>
              <a:pathLst>
                <a:path w="1627" h="1626" extrusionOk="0">
                  <a:moveTo>
                    <a:pt x="814" y="1"/>
                  </a:moveTo>
                  <a:cubicBezTo>
                    <a:pt x="365" y="1"/>
                    <a:pt x="1" y="364"/>
                    <a:pt x="1" y="814"/>
                  </a:cubicBezTo>
                  <a:cubicBezTo>
                    <a:pt x="1" y="1263"/>
                    <a:pt x="365" y="1626"/>
                    <a:pt x="814" y="1626"/>
                  </a:cubicBezTo>
                  <a:cubicBezTo>
                    <a:pt x="1262" y="1626"/>
                    <a:pt x="1627" y="1263"/>
                    <a:pt x="1627" y="814"/>
                  </a:cubicBezTo>
                  <a:cubicBezTo>
                    <a:pt x="1627" y="364"/>
                    <a:pt x="1262" y="1"/>
                    <a:pt x="814"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8"/>
            <p:cNvSpPr/>
            <p:nvPr/>
          </p:nvSpPr>
          <p:spPr>
            <a:xfrm>
              <a:off x="7499482" y="1405642"/>
              <a:ext cx="235346" cy="235413"/>
            </a:xfrm>
            <a:custGeom>
              <a:avLst/>
              <a:gdLst/>
              <a:ahLst/>
              <a:cxnLst/>
              <a:rect l="l" t="t" r="r" b="b"/>
              <a:pathLst>
                <a:path w="6982" h="6984" extrusionOk="0">
                  <a:moveTo>
                    <a:pt x="3491" y="1"/>
                  </a:moveTo>
                  <a:cubicBezTo>
                    <a:pt x="1563" y="1"/>
                    <a:pt x="1" y="1564"/>
                    <a:pt x="1" y="3493"/>
                  </a:cubicBezTo>
                  <a:cubicBezTo>
                    <a:pt x="1" y="5420"/>
                    <a:pt x="1563" y="6983"/>
                    <a:pt x="3491" y="6983"/>
                  </a:cubicBezTo>
                  <a:cubicBezTo>
                    <a:pt x="5420" y="6983"/>
                    <a:pt x="6982" y="5420"/>
                    <a:pt x="6982" y="3493"/>
                  </a:cubicBezTo>
                  <a:cubicBezTo>
                    <a:pt x="6982" y="1564"/>
                    <a:pt x="5420" y="1"/>
                    <a:pt x="349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8"/>
            <p:cNvSpPr/>
            <p:nvPr/>
          </p:nvSpPr>
          <p:spPr>
            <a:xfrm>
              <a:off x="7504167" y="1405608"/>
              <a:ext cx="226042" cy="84673"/>
            </a:xfrm>
            <a:custGeom>
              <a:avLst/>
              <a:gdLst/>
              <a:ahLst/>
              <a:cxnLst/>
              <a:rect l="l" t="t" r="r" b="b"/>
              <a:pathLst>
                <a:path w="6706" h="2512" extrusionOk="0">
                  <a:moveTo>
                    <a:pt x="3352" y="0"/>
                  </a:moveTo>
                  <a:cubicBezTo>
                    <a:pt x="1765" y="0"/>
                    <a:pt x="424" y="1062"/>
                    <a:pt x="1" y="2512"/>
                  </a:cubicBezTo>
                  <a:cubicBezTo>
                    <a:pt x="1769" y="2494"/>
                    <a:pt x="3352" y="2196"/>
                    <a:pt x="3352" y="733"/>
                  </a:cubicBezTo>
                  <a:cubicBezTo>
                    <a:pt x="3352" y="2196"/>
                    <a:pt x="4934" y="2494"/>
                    <a:pt x="6705" y="2512"/>
                  </a:cubicBezTo>
                  <a:cubicBezTo>
                    <a:pt x="6281" y="1062"/>
                    <a:pt x="4938" y="0"/>
                    <a:pt x="3352"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8"/>
            <p:cNvSpPr/>
            <p:nvPr/>
          </p:nvSpPr>
          <p:spPr>
            <a:xfrm>
              <a:off x="7541078"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17"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8"/>
            <p:cNvSpPr/>
            <p:nvPr/>
          </p:nvSpPr>
          <p:spPr>
            <a:xfrm>
              <a:off x="7683731" y="1501675"/>
              <a:ext cx="9506" cy="23797"/>
            </a:xfrm>
            <a:custGeom>
              <a:avLst/>
              <a:gdLst/>
              <a:ahLst/>
              <a:cxnLst/>
              <a:rect l="l" t="t" r="r" b="b"/>
              <a:pathLst>
                <a:path w="282" h="706" extrusionOk="0">
                  <a:moveTo>
                    <a:pt x="141" y="1"/>
                  </a:moveTo>
                  <a:cubicBezTo>
                    <a:pt x="64" y="1"/>
                    <a:pt x="0" y="64"/>
                    <a:pt x="0" y="140"/>
                  </a:cubicBezTo>
                  <a:lnTo>
                    <a:pt x="0" y="565"/>
                  </a:lnTo>
                  <a:cubicBezTo>
                    <a:pt x="0" y="641"/>
                    <a:pt x="64" y="705"/>
                    <a:pt x="141" y="705"/>
                  </a:cubicBezTo>
                  <a:cubicBezTo>
                    <a:pt x="220" y="705"/>
                    <a:pt x="281" y="644"/>
                    <a:pt x="281" y="565"/>
                  </a:cubicBezTo>
                  <a:lnTo>
                    <a:pt x="281" y="140"/>
                  </a:lnTo>
                  <a:cubicBezTo>
                    <a:pt x="281" y="64"/>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8"/>
            <p:cNvSpPr/>
            <p:nvPr/>
          </p:nvSpPr>
          <p:spPr>
            <a:xfrm>
              <a:off x="7531437" y="1535754"/>
              <a:ext cx="28719" cy="9472"/>
            </a:xfrm>
            <a:custGeom>
              <a:avLst/>
              <a:gdLst/>
              <a:ahLst/>
              <a:cxnLst/>
              <a:rect l="l" t="t" r="r" b="b"/>
              <a:pathLst>
                <a:path w="852" h="281" extrusionOk="0">
                  <a:moveTo>
                    <a:pt x="141" y="1"/>
                  </a:moveTo>
                  <a:cubicBezTo>
                    <a:pt x="63" y="1"/>
                    <a:pt x="1" y="63"/>
                    <a:pt x="1" y="141"/>
                  </a:cubicBezTo>
                  <a:cubicBezTo>
                    <a:pt x="1" y="217"/>
                    <a:pt x="63" y="280"/>
                    <a:pt x="141" y="280"/>
                  </a:cubicBezTo>
                  <a:lnTo>
                    <a:pt x="711" y="280"/>
                  </a:lnTo>
                  <a:cubicBezTo>
                    <a:pt x="788" y="280"/>
                    <a:pt x="851" y="217"/>
                    <a:pt x="851" y="141"/>
                  </a:cubicBezTo>
                  <a:cubicBezTo>
                    <a:pt x="851" y="63"/>
                    <a:pt x="787" y="1"/>
                    <a:pt x="711"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8"/>
            <p:cNvSpPr/>
            <p:nvPr/>
          </p:nvSpPr>
          <p:spPr>
            <a:xfrm>
              <a:off x="7674157" y="1535754"/>
              <a:ext cx="28685" cy="9472"/>
            </a:xfrm>
            <a:custGeom>
              <a:avLst/>
              <a:gdLst/>
              <a:ahLst/>
              <a:cxnLst/>
              <a:rect l="l" t="t" r="r" b="b"/>
              <a:pathLst>
                <a:path w="851" h="281" extrusionOk="0">
                  <a:moveTo>
                    <a:pt x="141" y="1"/>
                  </a:moveTo>
                  <a:cubicBezTo>
                    <a:pt x="64" y="1"/>
                    <a:pt x="0" y="63"/>
                    <a:pt x="0" y="141"/>
                  </a:cubicBezTo>
                  <a:cubicBezTo>
                    <a:pt x="0" y="217"/>
                    <a:pt x="64" y="280"/>
                    <a:pt x="141" y="280"/>
                  </a:cubicBezTo>
                  <a:lnTo>
                    <a:pt x="710" y="280"/>
                  </a:lnTo>
                  <a:cubicBezTo>
                    <a:pt x="788" y="280"/>
                    <a:pt x="851" y="217"/>
                    <a:pt x="851" y="141"/>
                  </a:cubicBezTo>
                  <a:cubicBezTo>
                    <a:pt x="851" y="63"/>
                    <a:pt x="788" y="1"/>
                    <a:pt x="7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8"/>
            <p:cNvSpPr/>
            <p:nvPr/>
          </p:nvSpPr>
          <p:spPr>
            <a:xfrm>
              <a:off x="7599831" y="1529687"/>
              <a:ext cx="34752" cy="15539"/>
            </a:xfrm>
            <a:custGeom>
              <a:avLst/>
              <a:gdLst/>
              <a:ahLst/>
              <a:cxnLst/>
              <a:rect l="l" t="t" r="r" b="b"/>
              <a:pathLst>
                <a:path w="1031" h="461" extrusionOk="0">
                  <a:moveTo>
                    <a:pt x="161" y="1"/>
                  </a:moveTo>
                  <a:cubicBezTo>
                    <a:pt x="132" y="1"/>
                    <a:pt x="103" y="10"/>
                    <a:pt x="78" y="30"/>
                  </a:cubicBezTo>
                  <a:cubicBezTo>
                    <a:pt x="14" y="76"/>
                    <a:pt x="0" y="164"/>
                    <a:pt x="48" y="225"/>
                  </a:cubicBezTo>
                  <a:cubicBezTo>
                    <a:pt x="156" y="373"/>
                    <a:pt x="332" y="460"/>
                    <a:pt x="514" y="460"/>
                  </a:cubicBezTo>
                  <a:cubicBezTo>
                    <a:pt x="698" y="460"/>
                    <a:pt x="872" y="373"/>
                    <a:pt x="985" y="225"/>
                  </a:cubicBezTo>
                  <a:cubicBezTo>
                    <a:pt x="1030" y="164"/>
                    <a:pt x="1017" y="76"/>
                    <a:pt x="955" y="30"/>
                  </a:cubicBezTo>
                  <a:cubicBezTo>
                    <a:pt x="931" y="11"/>
                    <a:pt x="902" y="3"/>
                    <a:pt x="873" y="3"/>
                  </a:cubicBezTo>
                  <a:cubicBezTo>
                    <a:pt x="830" y="3"/>
                    <a:pt x="787" y="22"/>
                    <a:pt x="760" y="59"/>
                  </a:cubicBezTo>
                  <a:cubicBezTo>
                    <a:pt x="701" y="137"/>
                    <a:pt x="613" y="182"/>
                    <a:pt x="516" y="182"/>
                  </a:cubicBezTo>
                  <a:cubicBezTo>
                    <a:pt x="419" y="182"/>
                    <a:pt x="332" y="137"/>
                    <a:pt x="274" y="59"/>
                  </a:cubicBezTo>
                  <a:cubicBezTo>
                    <a:pt x="246" y="21"/>
                    <a:pt x="204"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8"/>
            <p:cNvSpPr/>
            <p:nvPr/>
          </p:nvSpPr>
          <p:spPr>
            <a:xfrm>
              <a:off x="7524426" y="1379350"/>
              <a:ext cx="185425" cy="63505"/>
            </a:xfrm>
            <a:custGeom>
              <a:avLst/>
              <a:gdLst/>
              <a:ahLst/>
              <a:cxnLst/>
              <a:rect l="l" t="t" r="r" b="b"/>
              <a:pathLst>
                <a:path w="5501" h="1884" extrusionOk="0">
                  <a:moveTo>
                    <a:pt x="484" y="0"/>
                  </a:moveTo>
                  <a:cubicBezTo>
                    <a:pt x="218" y="0"/>
                    <a:pt x="1" y="216"/>
                    <a:pt x="1" y="483"/>
                  </a:cubicBezTo>
                  <a:lnTo>
                    <a:pt x="1" y="1884"/>
                  </a:lnTo>
                  <a:lnTo>
                    <a:pt x="5500" y="1884"/>
                  </a:lnTo>
                  <a:lnTo>
                    <a:pt x="5500" y="483"/>
                  </a:lnTo>
                  <a:cubicBezTo>
                    <a:pt x="5500" y="217"/>
                    <a:pt x="5285" y="0"/>
                    <a:pt x="5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8"/>
            <p:cNvSpPr/>
            <p:nvPr/>
          </p:nvSpPr>
          <p:spPr>
            <a:xfrm>
              <a:off x="7524426" y="1417912"/>
              <a:ext cx="185459" cy="24944"/>
            </a:xfrm>
            <a:custGeom>
              <a:avLst/>
              <a:gdLst/>
              <a:ahLst/>
              <a:cxnLst/>
              <a:rect l="l" t="t" r="r" b="b"/>
              <a:pathLst>
                <a:path w="5502" h="740" extrusionOk="0">
                  <a:moveTo>
                    <a:pt x="1" y="0"/>
                  </a:moveTo>
                  <a:lnTo>
                    <a:pt x="1" y="740"/>
                  </a:lnTo>
                  <a:lnTo>
                    <a:pt x="5502" y="740"/>
                  </a:lnTo>
                  <a:lnTo>
                    <a:pt x="55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8"/>
            <p:cNvSpPr/>
            <p:nvPr/>
          </p:nvSpPr>
          <p:spPr>
            <a:xfrm>
              <a:off x="7462774" y="1413900"/>
              <a:ext cx="308592" cy="50696"/>
            </a:xfrm>
            <a:custGeom>
              <a:avLst/>
              <a:gdLst/>
              <a:ahLst/>
              <a:cxnLst/>
              <a:rect l="l" t="t" r="r" b="b"/>
              <a:pathLst>
                <a:path w="9155" h="1504" extrusionOk="0">
                  <a:moveTo>
                    <a:pt x="447" y="1"/>
                  </a:moveTo>
                  <a:cubicBezTo>
                    <a:pt x="200" y="1"/>
                    <a:pt x="0" y="201"/>
                    <a:pt x="0" y="448"/>
                  </a:cubicBezTo>
                  <a:cubicBezTo>
                    <a:pt x="0" y="1031"/>
                    <a:pt x="474" y="1503"/>
                    <a:pt x="1057" y="1503"/>
                  </a:cubicBezTo>
                  <a:lnTo>
                    <a:pt x="8099" y="1503"/>
                  </a:lnTo>
                  <a:cubicBezTo>
                    <a:pt x="8682" y="1503"/>
                    <a:pt x="9155" y="1031"/>
                    <a:pt x="9155" y="448"/>
                  </a:cubicBezTo>
                  <a:cubicBezTo>
                    <a:pt x="9155" y="201"/>
                    <a:pt x="8954" y="1"/>
                    <a:pt x="8708" y="1"/>
                  </a:cubicBezTo>
                  <a:cubicBezTo>
                    <a:pt x="8527" y="1"/>
                    <a:pt x="8349" y="74"/>
                    <a:pt x="8217" y="203"/>
                  </a:cubicBezTo>
                  <a:cubicBezTo>
                    <a:pt x="7788" y="624"/>
                    <a:pt x="7213" y="859"/>
                    <a:pt x="6613" y="859"/>
                  </a:cubicBezTo>
                  <a:lnTo>
                    <a:pt x="2544" y="859"/>
                  </a:lnTo>
                  <a:cubicBezTo>
                    <a:pt x="1943" y="859"/>
                    <a:pt x="1368" y="624"/>
                    <a:pt x="940" y="203"/>
                  </a:cubicBezTo>
                  <a:cubicBezTo>
                    <a:pt x="807" y="74"/>
                    <a:pt x="632" y="1"/>
                    <a:pt x="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8"/>
            <p:cNvSpPr/>
            <p:nvPr/>
          </p:nvSpPr>
          <p:spPr>
            <a:xfrm>
              <a:off x="7596494" y="1391957"/>
              <a:ext cx="41292" cy="38292"/>
            </a:xfrm>
            <a:custGeom>
              <a:avLst/>
              <a:gdLst/>
              <a:ahLst/>
              <a:cxnLst/>
              <a:rect l="l" t="t" r="r" b="b"/>
              <a:pathLst>
                <a:path w="1225" h="1136" extrusionOk="0">
                  <a:moveTo>
                    <a:pt x="611" y="0"/>
                  </a:moveTo>
                  <a:cubicBezTo>
                    <a:pt x="582" y="0"/>
                    <a:pt x="553" y="14"/>
                    <a:pt x="534" y="41"/>
                  </a:cubicBezTo>
                  <a:lnTo>
                    <a:pt x="388" y="256"/>
                  </a:lnTo>
                  <a:cubicBezTo>
                    <a:pt x="376" y="275"/>
                    <a:pt x="358" y="287"/>
                    <a:pt x="337" y="293"/>
                  </a:cubicBezTo>
                  <a:lnTo>
                    <a:pt x="86" y="366"/>
                  </a:lnTo>
                  <a:cubicBezTo>
                    <a:pt x="24" y="384"/>
                    <a:pt x="0" y="459"/>
                    <a:pt x="39" y="513"/>
                  </a:cubicBezTo>
                  <a:lnTo>
                    <a:pt x="198" y="719"/>
                  </a:lnTo>
                  <a:cubicBezTo>
                    <a:pt x="211" y="736"/>
                    <a:pt x="217" y="758"/>
                    <a:pt x="217" y="779"/>
                  </a:cubicBezTo>
                  <a:lnTo>
                    <a:pt x="210" y="1041"/>
                  </a:lnTo>
                  <a:cubicBezTo>
                    <a:pt x="210" y="1095"/>
                    <a:pt x="254" y="1136"/>
                    <a:pt x="303" y="1136"/>
                  </a:cubicBezTo>
                  <a:cubicBezTo>
                    <a:pt x="314" y="1136"/>
                    <a:pt x="325" y="1134"/>
                    <a:pt x="335" y="1130"/>
                  </a:cubicBezTo>
                  <a:lnTo>
                    <a:pt x="582" y="1044"/>
                  </a:lnTo>
                  <a:cubicBezTo>
                    <a:pt x="592" y="1040"/>
                    <a:pt x="603" y="1038"/>
                    <a:pt x="612" y="1038"/>
                  </a:cubicBezTo>
                  <a:cubicBezTo>
                    <a:pt x="622" y="1038"/>
                    <a:pt x="632" y="1040"/>
                    <a:pt x="642" y="1044"/>
                  </a:cubicBezTo>
                  <a:lnTo>
                    <a:pt x="888" y="1130"/>
                  </a:lnTo>
                  <a:cubicBezTo>
                    <a:pt x="899" y="1134"/>
                    <a:pt x="910" y="1136"/>
                    <a:pt x="920" y="1136"/>
                  </a:cubicBezTo>
                  <a:cubicBezTo>
                    <a:pt x="970" y="1136"/>
                    <a:pt x="1015" y="1095"/>
                    <a:pt x="1012" y="1041"/>
                  </a:cubicBezTo>
                  <a:lnTo>
                    <a:pt x="1005" y="779"/>
                  </a:lnTo>
                  <a:cubicBezTo>
                    <a:pt x="1004" y="757"/>
                    <a:pt x="1011" y="737"/>
                    <a:pt x="1024" y="719"/>
                  </a:cubicBezTo>
                  <a:lnTo>
                    <a:pt x="1183" y="513"/>
                  </a:lnTo>
                  <a:cubicBezTo>
                    <a:pt x="1225" y="459"/>
                    <a:pt x="1199" y="384"/>
                    <a:pt x="1137" y="366"/>
                  </a:cubicBezTo>
                  <a:lnTo>
                    <a:pt x="885" y="293"/>
                  </a:lnTo>
                  <a:cubicBezTo>
                    <a:pt x="866" y="286"/>
                    <a:pt x="847" y="272"/>
                    <a:pt x="836" y="256"/>
                  </a:cubicBezTo>
                  <a:lnTo>
                    <a:pt x="688" y="41"/>
                  </a:lnTo>
                  <a:cubicBezTo>
                    <a:pt x="669" y="14"/>
                    <a:pt x="640" y="0"/>
                    <a:pt x="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48"/>
          <p:cNvGrpSpPr/>
          <p:nvPr/>
        </p:nvGrpSpPr>
        <p:grpSpPr>
          <a:xfrm>
            <a:off x="6800308" y="1379350"/>
            <a:ext cx="260125" cy="322515"/>
            <a:chOff x="6800308" y="1379350"/>
            <a:chExt cx="260125" cy="322515"/>
          </a:xfrm>
        </p:grpSpPr>
        <p:sp>
          <p:nvSpPr>
            <p:cNvPr id="2855" name="Google Shape;2855;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8"/>
            <p:cNvSpPr/>
            <p:nvPr/>
          </p:nvSpPr>
          <p:spPr>
            <a:xfrm>
              <a:off x="6802870" y="1494226"/>
              <a:ext cx="50460" cy="49280"/>
            </a:xfrm>
            <a:custGeom>
              <a:avLst/>
              <a:gdLst/>
              <a:ahLst/>
              <a:cxnLst/>
              <a:rect l="l" t="t" r="r" b="b"/>
              <a:pathLst>
                <a:path w="1497" h="1462" extrusionOk="0">
                  <a:moveTo>
                    <a:pt x="749" y="0"/>
                  </a:moveTo>
                  <a:cubicBezTo>
                    <a:pt x="360" y="0"/>
                    <a:pt x="37" y="306"/>
                    <a:pt x="20" y="697"/>
                  </a:cubicBezTo>
                  <a:cubicBezTo>
                    <a:pt x="0" y="1101"/>
                    <a:pt x="313" y="1443"/>
                    <a:pt x="716" y="1461"/>
                  </a:cubicBezTo>
                  <a:cubicBezTo>
                    <a:pt x="727" y="1462"/>
                    <a:pt x="738" y="1462"/>
                    <a:pt x="749" y="1462"/>
                  </a:cubicBezTo>
                  <a:cubicBezTo>
                    <a:pt x="1137" y="1462"/>
                    <a:pt x="1461" y="1156"/>
                    <a:pt x="1479" y="765"/>
                  </a:cubicBezTo>
                  <a:cubicBezTo>
                    <a:pt x="1497" y="361"/>
                    <a:pt x="1186" y="19"/>
                    <a:pt x="782" y="1"/>
                  </a:cubicBezTo>
                  <a:cubicBezTo>
                    <a:pt x="771" y="0"/>
                    <a:pt x="760" y="0"/>
                    <a:pt x="749" y="0"/>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2857" name="Google Shape;2857;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8"/>
            <p:cNvSpPr/>
            <p:nvPr/>
          </p:nvSpPr>
          <p:spPr>
            <a:xfrm>
              <a:off x="7007984" y="1494428"/>
              <a:ext cx="49314" cy="49280"/>
            </a:xfrm>
            <a:custGeom>
              <a:avLst/>
              <a:gdLst/>
              <a:ahLst/>
              <a:cxnLst/>
              <a:rect l="l" t="t" r="r" b="b"/>
              <a:pathLst>
                <a:path w="1463" h="1462" extrusionOk="0">
                  <a:moveTo>
                    <a:pt x="732" y="1"/>
                  </a:moveTo>
                  <a:cubicBezTo>
                    <a:pt x="328" y="1"/>
                    <a:pt x="1" y="328"/>
                    <a:pt x="1" y="730"/>
                  </a:cubicBezTo>
                  <a:cubicBezTo>
                    <a:pt x="1" y="1134"/>
                    <a:pt x="328" y="1461"/>
                    <a:pt x="732" y="1461"/>
                  </a:cubicBezTo>
                  <a:cubicBezTo>
                    <a:pt x="1135" y="1461"/>
                    <a:pt x="1463" y="1134"/>
                    <a:pt x="1463" y="730"/>
                  </a:cubicBezTo>
                  <a:cubicBezTo>
                    <a:pt x="1463" y="328"/>
                    <a:pt x="1135" y="1"/>
                    <a:pt x="732" y="1"/>
                  </a:cubicBezTo>
                  <a:close/>
                </a:path>
              </a:pathLst>
            </a:custGeom>
            <a:solidFill>
              <a:srgbClr val="6847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8"/>
            <p:cNvSpPr/>
            <p:nvPr/>
          </p:nvSpPr>
          <p:spPr>
            <a:xfrm>
              <a:off x="6800308" y="1629327"/>
              <a:ext cx="52381" cy="72539"/>
            </a:xfrm>
            <a:custGeom>
              <a:avLst/>
              <a:gdLst/>
              <a:ahLst/>
              <a:cxnLst/>
              <a:rect l="l" t="t" r="r" b="b"/>
              <a:pathLst>
                <a:path w="1554" h="2152" extrusionOk="0">
                  <a:moveTo>
                    <a:pt x="1553" y="0"/>
                  </a:moveTo>
                  <a:cubicBezTo>
                    <a:pt x="215" y="214"/>
                    <a:pt x="25" y="1412"/>
                    <a:pt x="6" y="1921"/>
                  </a:cubicBezTo>
                  <a:cubicBezTo>
                    <a:pt x="0" y="2047"/>
                    <a:pt x="103" y="2152"/>
                    <a:pt x="227" y="2152"/>
                  </a:cubicBezTo>
                  <a:lnTo>
                    <a:pt x="1553" y="2152"/>
                  </a:lnTo>
                  <a:lnTo>
                    <a:pt x="15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8"/>
            <p:cNvSpPr/>
            <p:nvPr/>
          </p:nvSpPr>
          <p:spPr>
            <a:xfrm>
              <a:off x="7008085" y="1629327"/>
              <a:ext cx="52348" cy="72539"/>
            </a:xfrm>
            <a:custGeom>
              <a:avLst/>
              <a:gdLst/>
              <a:ahLst/>
              <a:cxnLst/>
              <a:rect l="l" t="t" r="r" b="b"/>
              <a:pathLst>
                <a:path w="1553" h="2152" extrusionOk="0">
                  <a:moveTo>
                    <a:pt x="1" y="0"/>
                  </a:moveTo>
                  <a:lnTo>
                    <a:pt x="1" y="2152"/>
                  </a:lnTo>
                  <a:lnTo>
                    <a:pt x="1325" y="2152"/>
                  </a:lnTo>
                  <a:cubicBezTo>
                    <a:pt x="1449" y="2152"/>
                    <a:pt x="1553" y="2047"/>
                    <a:pt x="1548" y="1921"/>
                  </a:cubicBezTo>
                  <a:cubicBezTo>
                    <a:pt x="1527" y="1412"/>
                    <a:pt x="1339" y="214"/>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8"/>
            <p:cNvSpPr/>
            <p:nvPr/>
          </p:nvSpPr>
          <p:spPr>
            <a:xfrm>
              <a:off x="6824072" y="1595552"/>
              <a:ext cx="212559" cy="106313"/>
            </a:xfrm>
            <a:custGeom>
              <a:avLst/>
              <a:gdLst/>
              <a:ahLst/>
              <a:cxnLst/>
              <a:rect l="l" t="t" r="r" b="b"/>
              <a:pathLst>
                <a:path w="6306" h="3154" extrusionOk="0">
                  <a:moveTo>
                    <a:pt x="3153" y="1"/>
                  </a:moveTo>
                  <a:cubicBezTo>
                    <a:pt x="1412" y="1"/>
                    <a:pt x="1" y="1412"/>
                    <a:pt x="1" y="3154"/>
                  </a:cubicBezTo>
                  <a:lnTo>
                    <a:pt x="6306" y="3154"/>
                  </a:lnTo>
                  <a:cubicBezTo>
                    <a:pt x="6306" y="1412"/>
                    <a:pt x="4895" y="1"/>
                    <a:pt x="3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8"/>
            <p:cNvSpPr/>
            <p:nvPr/>
          </p:nvSpPr>
          <p:spPr>
            <a:xfrm>
              <a:off x="6824072" y="1595653"/>
              <a:ext cx="202751" cy="106212"/>
            </a:xfrm>
            <a:custGeom>
              <a:avLst/>
              <a:gdLst/>
              <a:ahLst/>
              <a:cxnLst/>
              <a:rect l="l" t="t" r="r" b="b"/>
              <a:pathLst>
                <a:path w="6015" h="3151" extrusionOk="0">
                  <a:moveTo>
                    <a:pt x="3023" y="1"/>
                  </a:moveTo>
                  <a:lnTo>
                    <a:pt x="3023" y="1"/>
                  </a:lnTo>
                  <a:cubicBezTo>
                    <a:pt x="2866" y="8"/>
                    <a:pt x="2714" y="25"/>
                    <a:pt x="2564" y="55"/>
                  </a:cubicBezTo>
                  <a:lnTo>
                    <a:pt x="8" y="2928"/>
                  </a:lnTo>
                  <a:cubicBezTo>
                    <a:pt x="4" y="3001"/>
                    <a:pt x="1" y="3076"/>
                    <a:pt x="1" y="3151"/>
                  </a:cubicBezTo>
                  <a:lnTo>
                    <a:pt x="222" y="3151"/>
                  </a:lnTo>
                  <a:lnTo>
                    <a:pt x="3023" y="1"/>
                  </a:lnTo>
                  <a:close/>
                  <a:moveTo>
                    <a:pt x="4603" y="352"/>
                  </a:moveTo>
                  <a:lnTo>
                    <a:pt x="2113" y="3151"/>
                  </a:lnTo>
                  <a:lnTo>
                    <a:pt x="2524" y="3151"/>
                  </a:lnTo>
                  <a:lnTo>
                    <a:pt x="4874" y="509"/>
                  </a:lnTo>
                  <a:cubicBezTo>
                    <a:pt x="4787" y="452"/>
                    <a:pt x="4697" y="400"/>
                    <a:pt x="4603" y="352"/>
                  </a:cubicBezTo>
                  <a:close/>
                  <a:moveTo>
                    <a:pt x="5859" y="1530"/>
                  </a:moveTo>
                  <a:lnTo>
                    <a:pt x="4418" y="3151"/>
                  </a:lnTo>
                  <a:lnTo>
                    <a:pt x="4829" y="3151"/>
                  </a:lnTo>
                  <a:lnTo>
                    <a:pt x="6014" y="1819"/>
                  </a:lnTo>
                  <a:cubicBezTo>
                    <a:pt x="5965" y="1721"/>
                    <a:pt x="5913" y="1624"/>
                    <a:pt x="5859" y="15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8"/>
            <p:cNvSpPr/>
            <p:nvPr/>
          </p:nvSpPr>
          <p:spPr>
            <a:xfrm>
              <a:off x="6828050" y="1401968"/>
              <a:ext cx="204605" cy="236323"/>
            </a:xfrm>
            <a:custGeom>
              <a:avLst/>
              <a:gdLst/>
              <a:ahLst/>
              <a:cxnLst/>
              <a:rect l="l" t="t" r="r" b="b"/>
              <a:pathLst>
                <a:path w="6070" h="7011" extrusionOk="0">
                  <a:moveTo>
                    <a:pt x="3035" y="1"/>
                  </a:moveTo>
                  <a:cubicBezTo>
                    <a:pt x="1360" y="1"/>
                    <a:pt x="1" y="1359"/>
                    <a:pt x="1" y="3035"/>
                  </a:cubicBezTo>
                  <a:lnTo>
                    <a:pt x="1" y="3975"/>
                  </a:lnTo>
                  <a:cubicBezTo>
                    <a:pt x="1" y="5651"/>
                    <a:pt x="1360" y="7010"/>
                    <a:pt x="3035" y="7010"/>
                  </a:cubicBezTo>
                  <a:cubicBezTo>
                    <a:pt x="4711" y="7010"/>
                    <a:pt x="6070" y="5651"/>
                    <a:pt x="6070" y="3975"/>
                  </a:cubicBezTo>
                  <a:lnTo>
                    <a:pt x="6070" y="3035"/>
                  </a:lnTo>
                  <a:cubicBezTo>
                    <a:pt x="6070" y="1359"/>
                    <a:pt x="4711" y="1"/>
                    <a:pt x="3035"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8"/>
            <p:cNvSpPr/>
            <p:nvPr/>
          </p:nvSpPr>
          <p:spPr>
            <a:xfrm>
              <a:off x="6856230" y="1496013"/>
              <a:ext cx="9438" cy="24775"/>
            </a:xfrm>
            <a:custGeom>
              <a:avLst/>
              <a:gdLst/>
              <a:ahLst/>
              <a:cxnLst/>
              <a:rect l="l" t="t" r="r" b="b"/>
              <a:pathLst>
                <a:path w="280" h="735" extrusionOk="0">
                  <a:moveTo>
                    <a:pt x="141" y="0"/>
                  </a:moveTo>
                  <a:cubicBezTo>
                    <a:pt x="63" y="0"/>
                    <a:pt x="0" y="64"/>
                    <a:pt x="0" y="141"/>
                  </a:cubicBezTo>
                  <a:lnTo>
                    <a:pt x="0" y="595"/>
                  </a:lnTo>
                  <a:cubicBezTo>
                    <a:pt x="0" y="671"/>
                    <a:pt x="63" y="734"/>
                    <a:pt x="141" y="734"/>
                  </a:cubicBezTo>
                  <a:cubicBezTo>
                    <a:pt x="217"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8"/>
            <p:cNvSpPr/>
            <p:nvPr/>
          </p:nvSpPr>
          <p:spPr>
            <a:xfrm>
              <a:off x="6995040" y="1496013"/>
              <a:ext cx="9472" cy="24775"/>
            </a:xfrm>
            <a:custGeom>
              <a:avLst/>
              <a:gdLst/>
              <a:ahLst/>
              <a:cxnLst/>
              <a:rect l="l" t="t" r="r" b="b"/>
              <a:pathLst>
                <a:path w="281" h="735" extrusionOk="0">
                  <a:moveTo>
                    <a:pt x="141" y="0"/>
                  </a:moveTo>
                  <a:cubicBezTo>
                    <a:pt x="63" y="0"/>
                    <a:pt x="1" y="64"/>
                    <a:pt x="1" y="141"/>
                  </a:cubicBezTo>
                  <a:lnTo>
                    <a:pt x="1" y="595"/>
                  </a:lnTo>
                  <a:cubicBezTo>
                    <a:pt x="1" y="671"/>
                    <a:pt x="63" y="734"/>
                    <a:pt x="141" y="734"/>
                  </a:cubicBezTo>
                  <a:cubicBezTo>
                    <a:pt x="219" y="734"/>
                    <a:pt x="280" y="671"/>
                    <a:pt x="280" y="595"/>
                  </a:cubicBezTo>
                  <a:lnTo>
                    <a:pt x="280" y="141"/>
                  </a:lnTo>
                  <a:cubicBezTo>
                    <a:pt x="280" y="64"/>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8"/>
            <p:cNvSpPr/>
            <p:nvPr/>
          </p:nvSpPr>
          <p:spPr>
            <a:xfrm>
              <a:off x="6845881" y="1532484"/>
              <a:ext cx="30067" cy="9438"/>
            </a:xfrm>
            <a:custGeom>
              <a:avLst/>
              <a:gdLst/>
              <a:ahLst/>
              <a:cxnLst/>
              <a:rect l="l" t="t" r="r" b="b"/>
              <a:pathLst>
                <a:path w="892" h="280" extrusionOk="0">
                  <a:moveTo>
                    <a:pt x="141" y="0"/>
                  </a:moveTo>
                  <a:cubicBezTo>
                    <a:pt x="64" y="0"/>
                    <a:pt x="1" y="63"/>
                    <a:pt x="1" y="141"/>
                  </a:cubicBezTo>
                  <a:cubicBezTo>
                    <a:pt x="1" y="217"/>
                    <a:pt x="64" y="280"/>
                    <a:pt x="141" y="280"/>
                  </a:cubicBezTo>
                  <a:lnTo>
                    <a:pt x="751" y="280"/>
                  </a:lnTo>
                  <a:cubicBezTo>
                    <a:pt x="829" y="280"/>
                    <a:pt x="892" y="217"/>
                    <a:pt x="892" y="141"/>
                  </a:cubicBezTo>
                  <a:cubicBezTo>
                    <a:pt x="892" y="63"/>
                    <a:pt x="829" y="0"/>
                    <a:pt x="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8"/>
            <p:cNvSpPr/>
            <p:nvPr/>
          </p:nvSpPr>
          <p:spPr>
            <a:xfrm>
              <a:off x="6984759" y="1532484"/>
              <a:ext cx="30067" cy="9438"/>
            </a:xfrm>
            <a:custGeom>
              <a:avLst/>
              <a:gdLst/>
              <a:ahLst/>
              <a:cxnLst/>
              <a:rect l="l" t="t" r="r" b="b"/>
              <a:pathLst>
                <a:path w="892" h="280" extrusionOk="0">
                  <a:moveTo>
                    <a:pt x="141" y="0"/>
                  </a:moveTo>
                  <a:cubicBezTo>
                    <a:pt x="65" y="0"/>
                    <a:pt x="1" y="63"/>
                    <a:pt x="1" y="141"/>
                  </a:cubicBezTo>
                  <a:cubicBezTo>
                    <a:pt x="1" y="217"/>
                    <a:pt x="65" y="280"/>
                    <a:pt x="141" y="280"/>
                  </a:cubicBezTo>
                  <a:lnTo>
                    <a:pt x="753" y="280"/>
                  </a:lnTo>
                  <a:cubicBezTo>
                    <a:pt x="829" y="280"/>
                    <a:pt x="892" y="217"/>
                    <a:pt x="892" y="141"/>
                  </a:cubicBezTo>
                  <a:cubicBezTo>
                    <a:pt x="892" y="63"/>
                    <a:pt x="829" y="0"/>
                    <a:pt x="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8"/>
            <p:cNvSpPr/>
            <p:nvPr/>
          </p:nvSpPr>
          <p:spPr>
            <a:xfrm>
              <a:off x="6913028" y="1526619"/>
              <a:ext cx="34752" cy="15505"/>
            </a:xfrm>
            <a:custGeom>
              <a:avLst/>
              <a:gdLst/>
              <a:ahLst/>
              <a:cxnLst/>
              <a:rect l="l" t="t" r="r" b="b"/>
              <a:pathLst>
                <a:path w="1031" h="460" extrusionOk="0">
                  <a:moveTo>
                    <a:pt x="160" y="0"/>
                  </a:moveTo>
                  <a:cubicBezTo>
                    <a:pt x="131" y="0"/>
                    <a:pt x="102" y="9"/>
                    <a:pt x="78" y="28"/>
                  </a:cubicBezTo>
                  <a:cubicBezTo>
                    <a:pt x="14" y="76"/>
                    <a:pt x="0" y="162"/>
                    <a:pt x="48" y="225"/>
                  </a:cubicBezTo>
                  <a:cubicBezTo>
                    <a:pt x="156" y="372"/>
                    <a:pt x="332" y="460"/>
                    <a:pt x="514" y="460"/>
                  </a:cubicBezTo>
                  <a:cubicBezTo>
                    <a:pt x="698" y="460"/>
                    <a:pt x="873" y="372"/>
                    <a:pt x="985" y="225"/>
                  </a:cubicBezTo>
                  <a:cubicBezTo>
                    <a:pt x="1030" y="162"/>
                    <a:pt x="1017" y="76"/>
                    <a:pt x="955" y="28"/>
                  </a:cubicBezTo>
                  <a:cubicBezTo>
                    <a:pt x="931" y="10"/>
                    <a:pt x="902" y="1"/>
                    <a:pt x="873" y="1"/>
                  </a:cubicBezTo>
                  <a:cubicBezTo>
                    <a:pt x="830" y="1"/>
                    <a:pt x="787" y="21"/>
                    <a:pt x="759" y="58"/>
                  </a:cubicBezTo>
                  <a:cubicBezTo>
                    <a:pt x="701" y="137"/>
                    <a:pt x="613" y="182"/>
                    <a:pt x="516" y="182"/>
                  </a:cubicBezTo>
                  <a:cubicBezTo>
                    <a:pt x="419" y="182"/>
                    <a:pt x="332" y="137"/>
                    <a:pt x="274" y="58"/>
                  </a:cubicBezTo>
                  <a:cubicBezTo>
                    <a:pt x="246"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8"/>
            <p:cNvSpPr/>
            <p:nvPr/>
          </p:nvSpPr>
          <p:spPr>
            <a:xfrm>
              <a:off x="6907062" y="1379350"/>
              <a:ext cx="46651" cy="84640"/>
            </a:xfrm>
            <a:custGeom>
              <a:avLst/>
              <a:gdLst/>
              <a:ahLst/>
              <a:cxnLst/>
              <a:rect l="l" t="t" r="r" b="b"/>
              <a:pathLst>
                <a:path w="1384" h="2511" extrusionOk="0">
                  <a:moveTo>
                    <a:pt x="691" y="0"/>
                  </a:moveTo>
                  <a:cubicBezTo>
                    <a:pt x="309" y="0"/>
                    <a:pt x="1" y="310"/>
                    <a:pt x="1" y="691"/>
                  </a:cubicBezTo>
                  <a:lnTo>
                    <a:pt x="1" y="1818"/>
                  </a:lnTo>
                  <a:cubicBezTo>
                    <a:pt x="1" y="2202"/>
                    <a:pt x="310" y="2510"/>
                    <a:pt x="691" y="2510"/>
                  </a:cubicBezTo>
                  <a:cubicBezTo>
                    <a:pt x="1074" y="2510"/>
                    <a:pt x="1383" y="2199"/>
                    <a:pt x="1383" y="1818"/>
                  </a:cubicBezTo>
                  <a:lnTo>
                    <a:pt x="1383" y="691"/>
                  </a:lnTo>
                  <a:cubicBezTo>
                    <a:pt x="1383" y="308"/>
                    <a:pt x="1074" y="0"/>
                    <a:pt x="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8"/>
            <p:cNvSpPr/>
            <p:nvPr/>
          </p:nvSpPr>
          <p:spPr>
            <a:xfrm>
              <a:off x="6824982" y="1408642"/>
              <a:ext cx="60808" cy="61044"/>
            </a:xfrm>
            <a:custGeom>
              <a:avLst/>
              <a:gdLst/>
              <a:ahLst/>
              <a:cxnLst/>
              <a:rect l="l" t="t" r="r" b="b"/>
              <a:pathLst>
                <a:path w="1804" h="1811" extrusionOk="0">
                  <a:moveTo>
                    <a:pt x="786" y="1"/>
                  </a:moveTo>
                  <a:cubicBezTo>
                    <a:pt x="678" y="1"/>
                    <a:pt x="568" y="27"/>
                    <a:pt x="465" y="81"/>
                  </a:cubicBezTo>
                  <a:cubicBezTo>
                    <a:pt x="129" y="260"/>
                    <a:pt x="1" y="679"/>
                    <a:pt x="178" y="1015"/>
                  </a:cubicBezTo>
                  <a:lnTo>
                    <a:pt x="404" y="1443"/>
                  </a:lnTo>
                  <a:cubicBezTo>
                    <a:pt x="529" y="1677"/>
                    <a:pt x="770" y="1811"/>
                    <a:pt x="1018" y="1811"/>
                  </a:cubicBezTo>
                  <a:cubicBezTo>
                    <a:pt x="1126" y="1811"/>
                    <a:pt x="1236" y="1785"/>
                    <a:pt x="1338" y="1731"/>
                  </a:cubicBezTo>
                  <a:cubicBezTo>
                    <a:pt x="1675" y="1552"/>
                    <a:pt x="1803" y="1133"/>
                    <a:pt x="1625" y="797"/>
                  </a:cubicBezTo>
                  <a:lnTo>
                    <a:pt x="1400" y="369"/>
                  </a:lnTo>
                  <a:cubicBezTo>
                    <a:pt x="1275" y="135"/>
                    <a:pt x="1034" y="1"/>
                    <a:pt x="7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8"/>
            <p:cNvSpPr/>
            <p:nvPr/>
          </p:nvSpPr>
          <p:spPr>
            <a:xfrm>
              <a:off x="6974882" y="1408642"/>
              <a:ext cx="60808" cy="61044"/>
            </a:xfrm>
            <a:custGeom>
              <a:avLst/>
              <a:gdLst/>
              <a:ahLst/>
              <a:cxnLst/>
              <a:rect l="l" t="t" r="r" b="b"/>
              <a:pathLst>
                <a:path w="1804" h="1811" extrusionOk="0">
                  <a:moveTo>
                    <a:pt x="1018" y="1"/>
                  </a:moveTo>
                  <a:cubicBezTo>
                    <a:pt x="770" y="1"/>
                    <a:pt x="529" y="135"/>
                    <a:pt x="404" y="369"/>
                  </a:cubicBezTo>
                  <a:lnTo>
                    <a:pt x="179" y="797"/>
                  </a:lnTo>
                  <a:cubicBezTo>
                    <a:pt x="1" y="1133"/>
                    <a:pt x="129" y="1552"/>
                    <a:pt x="466" y="1731"/>
                  </a:cubicBezTo>
                  <a:cubicBezTo>
                    <a:pt x="568" y="1785"/>
                    <a:pt x="678" y="1811"/>
                    <a:pt x="786" y="1811"/>
                  </a:cubicBezTo>
                  <a:cubicBezTo>
                    <a:pt x="1034" y="1811"/>
                    <a:pt x="1275" y="1677"/>
                    <a:pt x="1400" y="1443"/>
                  </a:cubicBezTo>
                  <a:lnTo>
                    <a:pt x="1626" y="1015"/>
                  </a:lnTo>
                  <a:cubicBezTo>
                    <a:pt x="1804" y="679"/>
                    <a:pt x="1677" y="260"/>
                    <a:pt x="1339" y="81"/>
                  </a:cubicBezTo>
                  <a:cubicBezTo>
                    <a:pt x="1236" y="27"/>
                    <a:pt x="1126" y="1"/>
                    <a:pt x="1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48"/>
          <p:cNvGrpSpPr/>
          <p:nvPr/>
        </p:nvGrpSpPr>
        <p:grpSpPr>
          <a:xfrm>
            <a:off x="6094123" y="1379350"/>
            <a:ext cx="298316" cy="322583"/>
            <a:chOff x="6094123" y="1379350"/>
            <a:chExt cx="298316" cy="322583"/>
          </a:xfrm>
        </p:grpSpPr>
        <p:sp>
          <p:nvSpPr>
            <p:cNvPr id="2873" name="Google Shape;2873;p48"/>
            <p:cNvSpPr/>
            <p:nvPr/>
          </p:nvSpPr>
          <p:spPr>
            <a:xfrm>
              <a:off x="6116808" y="1631349"/>
              <a:ext cx="50865" cy="70584"/>
            </a:xfrm>
            <a:custGeom>
              <a:avLst/>
              <a:gdLst/>
              <a:ahLst/>
              <a:cxnLst/>
              <a:rect l="l" t="t" r="r" b="b"/>
              <a:pathLst>
                <a:path w="1509" h="2094" extrusionOk="0">
                  <a:moveTo>
                    <a:pt x="1509" y="0"/>
                  </a:moveTo>
                  <a:cubicBezTo>
                    <a:pt x="207" y="208"/>
                    <a:pt x="23" y="1373"/>
                    <a:pt x="5" y="1869"/>
                  </a:cubicBezTo>
                  <a:cubicBezTo>
                    <a:pt x="1" y="1993"/>
                    <a:pt x="98" y="2093"/>
                    <a:pt x="222" y="2093"/>
                  </a:cubicBezTo>
                  <a:lnTo>
                    <a:pt x="1509" y="2093"/>
                  </a:lnTo>
                  <a:lnTo>
                    <a:pt x="150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8"/>
            <p:cNvSpPr/>
            <p:nvPr/>
          </p:nvSpPr>
          <p:spPr>
            <a:xfrm>
              <a:off x="6318821" y="1631349"/>
              <a:ext cx="50865" cy="70584"/>
            </a:xfrm>
            <a:custGeom>
              <a:avLst/>
              <a:gdLst/>
              <a:ahLst/>
              <a:cxnLst/>
              <a:rect l="l" t="t" r="r" b="b"/>
              <a:pathLst>
                <a:path w="1509" h="2094" extrusionOk="0">
                  <a:moveTo>
                    <a:pt x="1" y="0"/>
                  </a:moveTo>
                  <a:lnTo>
                    <a:pt x="1" y="2093"/>
                  </a:lnTo>
                  <a:lnTo>
                    <a:pt x="1288" y="2093"/>
                  </a:lnTo>
                  <a:cubicBezTo>
                    <a:pt x="1412" y="2093"/>
                    <a:pt x="1509" y="1993"/>
                    <a:pt x="1504" y="1869"/>
                  </a:cubicBezTo>
                  <a:cubicBezTo>
                    <a:pt x="1486" y="1373"/>
                    <a:pt x="1303" y="208"/>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8"/>
            <p:cNvSpPr/>
            <p:nvPr/>
          </p:nvSpPr>
          <p:spPr>
            <a:xfrm>
              <a:off x="6139797" y="1598450"/>
              <a:ext cx="206863" cy="103415"/>
            </a:xfrm>
            <a:custGeom>
              <a:avLst/>
              <a:gdLst/>
              <a:ahLst/>
              <a:cxnLst/>
              <a:rect l="l" t="t" r="r" b="b"/>
              <a:pathLst>
                <a:path w="6137" h="3068" extrusionOk="0">
                  <a:moveTo>
                    <a:pt x="3069" y="0"/>
                  </a:moveTo>
                  <a:cubicBezTo>
                    <a:pt x="1374" y="0"/>
                    <a:pt x="0" y="1372"/>
                    <a:pt x="0" y="3068"/>
                  </a:cubicBezTo>
                  <a:lnTo>
                    <a:pt x="6137" y="3068"/>
                  </a:lnTo>
                  <a:cubicBezTo>
                    <a:pt x="6137" y="1372"/>
                    <a:pt x="4764" y="0"/>
                    <a:pt x="3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8"/>
            <p:cNvSpPr/>
            <p:nvPr/>
          </p:nvSpPr>
          <p:spPr>
            <a:xfrm>
              <a:off x="6167370" y="1598484"/>
              <a:ext cx="151785" cy="70010"/>
            </a:xfrm>
            <a:custGeom>
              <a:avLst/>
              <a:gdLst/>
              <a:ahLst/>
              <a:cxnLst/>
              <a:rect l="l" t="t" r="r" b="b"/>
              <a:pathLst>
                <a:path w="4503" h="2077" extrusionOk="0">
                  <a:moveTo>
                    <a:pt x="2251" y="1"/>
                  </a:moveTo>
                  <a:cubicBezTo>
                    <a:pt x="1362" y="1"/>
                    <a:pt x="561" y="380"/>
                    <a:pt x="0" y="986"/>
                  </a:cubicBezTo>
                  <a:cubicBezTo>
                    <a:pt x="525" y="1648"/>
                    <a:pt x="1338" y="2077"/>
                    <a:pt x="2251" y="2077"/>
                  </a:cubicBezTo>
                  <a:cubicBezTo>
                    <a:pt x="3165" y="2077"/>
                    <a:pt x="3978" y="1651"/>
                    <a:pt x="4503" y="986"/>
                  </a:cubicBezTo>
                  <a:cubicBezTo>
                    <a:pt x="3942" y="380"/>
                    <a:pt x="3141" y="1"/>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8"/>
            <p:cNvSpPr/>
            <p:nvPr/>
          </p:nvSpPr>
          <p:spPr>
            <a:xfrm>
              <a:off x="6188708" y="1609776"/>
              <a:ext cx="109044" cy="58617"/>
            </a:xfrm>
            <a:custGeom>
              <a:avLst/>
              <a:gdLst/>
              <a:ahLst/>
              <a:cxnLst/>
              <a:rect l="l" t="t" r="r" b="b"/>
              <a:pathLst>
                <a:path w="3235" h="1739" extrusionOk="0">
                  <a:moveTo>
                    <a:pt x="840" y="1"/>
                  </a:moveTo>
                  <a:cubicBezTo>
                    <a:pt x="789" y="1"/>
                    <a:pt x="739" y="26"/>
                    <a:pt x="711" y="72"/>
                  </a:cubicBezTo>
                  <a:lnTo>
                    <a:pt x="1" y="1243"/>
                  </a:lnTo>
                  <a:cubicBezTo>
                    <a:pt x="83" y="1298"/>
                    <a:pt x="171" y="1350"/>
                    <a:pt x="259" y="1400"/>
                  </a:cubicBezTo>
                  <a:lnTo>
                    <a:pt x="970" y="229"/>
                  </a:lnTo>
                  <a:cubicBezTo>
                    <a:pt x="1014" y="159"/>
                    <a:pt x="992" y="65"/>
                    <a:pt x="919" y="23"/>
                  </a:cubicBezTo>
                  <a:cubicBezTo>
                    <a:pt x="894" y="8"/>
                    <a:pt x="867" y="1"/>
                    <a:pt x="840" y="1"/>
                  </a:cubicBezTo>
                  <a:close/>
                  <a:moveTo>
                    <a:pt x="2395" y="1"/>
                  </a:moveTo>
                  <a:cubicBezTo>
                    <a:pt x="2369" y="1"/>
                    <a:pt x="2341" y="8"/>
                    <a:pt x="2316" y="23"/>
                  </a:cubicBezTo>
                  <a:cubicBezTo>
                    <a:pt x="2246" y="65"/>
                    <a:pt x="2224" y="159"/>
                    <a:pt x="2267" y="229"/>
                  </a:cubicBezTo>
                  <a:lnTo>
                    <a:pt x="2977" y="1400"/>
                  </a:lnTo>
                  <a:cubicBezTo>
                    <a:pt x="3065" y="1350"/>
                    <a:pt x="3152" y="1298"/>
                    <a:pt x="3234" y="1243"/>
                  </a:cubicBezTo>
                  <a:lnTo>
                    <a:pt x="2524" y="72"/>
                  </a:lnTo>
                  <a:cubicBezTo>
                    <a:pt x="2496" y="26"/>
                    <a:pt x="2446" y="1"/>
                    <a:pt x="2395" y="1"/>
                  </a:cubicBezTo>
                  <a:close/>
                  <a:moveTo>
                    <a:pt x="1618" y="270"/>
                  </a:moveTo>
                  <a:cubicBezTo>
                    <a:pt x="1535" y="270"/>
                    <a:pt x="1467" y="337"/>
                    <a:pt x="1467" y="421"/>
                  </a:cubicBezTo>
                  <a:lnTo>
                    <a:pt x="1467" y="1736"/>
                  </a:lnTo>
                  <a:cubicBezTo>
                    <a:pt x="1517" y="1738"/>
                    <a:pt x="1567" y="1739"/>
                    <a:pt x="1618" y="1739"/>
                  </a:cubicBezTo>
                  <a:cubicBezTo>
                    <a:pt x="1669" y="1739"/>
                    <a:pt x="1718" y="1738"/>
                    <a:pt x="1769" y="1736"/>
                  </a:cubicBezTo>
                  <a:lnTo>
                    <a:pt x="1769" y="421"/>
                  </a:lnTo>
                  <a:cubicBezTo>
                    <a:pt x="1769" y="337"/>
                    <a:pt x="1702" y="270"/>
                    <a:pt x="1618" y="27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8"/>
            <p:cNvSpPr/>
            <p:nvPr/>
          </p:nvSpPr>
          <p:spPr>
            <a:xfrm>
              <a:off x="6094123" y="1490215"/>
              <a:ext cx="56393" cy="56359"/>
            </a:xfrm>
            <a:custGeom>
              <a:avLst/>
              <a:gdLst/>
              <a:ahLst/>
              <a:cxnLst/>
              <a:rect l="l" t="t" r="r" b="b"/>
              <a:pathLst>
                <a:path w="1673" h="1672" extrusionOk="0">
                  <a:moveTo>
                    <a:pt x="837" y="0"/>
                  </a:moveTo>
                  <a:cubicBezTo>
                    <a:pt x="375" y="0"/>
                    <a:pt x="1" y="374"/>
                    <a:pt x="1" y="836"/>
                  </a:cubicBezTo>
                  <a:cubicBezTo>
                    <a:pt x="1" y="1296"/>
                    <a:pt x="375" y="1671"/>
                    <a:pt x="837" y="1671"/>
                  </a:cubicBezTo>
                  <a:cubicBezTo>
                    <a:pt x="1297" y="1671"/>
                    <a:pt x="1672" y="1296"/>
                    <a:pt x="1672" y="836"/>
                  </a:cubicBezTo>
                  <a:cubicBezTo>
                    <a:pt x="1672" y="374"/>
                    <a:pt x="1297" y="0"/>
                    <a:pt x="83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8"/>
            <p:cNvSpPr/>
            <p:nvPr/>
          </p:nvSpPr>
          <p:spPr>
            <a:xfrm>
              <a:off x="6336046" y="1490215"/>
              <a:ext cx="56393" cy="56359"/>
            </a:xfrm>
            <a:custGeom>
              <a:avLst/>
              <a:gdLst/>
              <a:ahLst/>
              <a:cxnLst/>
              <a:rect l="l" t="t" r="r" b="b"/>
              <a:pathLst>
                <a:path w="1673" h="1672" extrusionOk="0">
                  <a:moveTo>
                    <a:pt x="836" y="0"/>
                  </a:moveTo>
                  <a:cubicBezTo>
                    <a:pt x="375" y="0"/>
                    <a:pt x="1" y="374"/>
                    <a:pt x="1" y="836"/>
                  </a:cubicBezTo>
                  <a:cubicBezTo>
                    <a:pt x="1" y="1296"/>
                    <a:pt x="375" y="1671"/>
                    <a:pt x="836" y="1671"/>
                  </a:cubicBezTo>
                  <a:cubicBezTo>
                    <a:pt x="1298" y="1671"/>
                    <a:pt x="1672" y="1296"/>
                    <a:pt x="1672" y="836"/>
                  </a:cubicBezTo>
                  <a:cubicBezTo>
                    <a:pt x="1672" y="374"/>
                    <a:pt x="1298" y="0"/>
                    <a:pt x="836"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8"/>
            <p:cNvSpPr/>
            <p:nvPr/>
          </p:nvSpPr>
          <p:spPr>
            <a:xfrm>
              <a:off x="6122269" y="1397384"/>
              <a:ext cx="241986" cy="241986"/>
            </a:xfrm>
            <a:custGeom>
              <a:avLst/>
              <a:gdLst/>
              <a:ahLst/>
              <a:cxnLst/>
              <a:rect l="l" t="t" r="r" b="b"/>
              <a:pathLst>
                <a:path w="7179" h="7179" extrusionOk="0">
                  <a:moveTo>
                    <a:pt x="3589" y="1"/>
                  </a:moveTo>
                  <a:cubicBezTo>
                    <a:pt x="1607" y="1"/>
                    <a:pt x="0" y="1608"/>
                    <a:pt x="0" y="3590"/>
                  </a:cubicBezTo>
                  <a:cubicBezTo>
                    <a:pt x="0" y="5572"/>
                    <a:pt x="1607" y="7179"/>
                    <a:pt x="3589" y="7179"/>
                  </a:cubicBezTo>
                  <a:cubicBezTo>
                    <a:pt x="5571" y="7179"/>
                    <a:pt x="7178" y="5572"/>
                    <a:pt x="7178" y="3590"/>
                  </a:cubicBezTo>
                  <a:cubicBezTo>
                    <a:pt x="7178" y="1608"/>
                    <a:pt x="5571" y="1"/>
                    <a:pt x="358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8"/>
            <p:cNvSpPr/>
            <p:nvPr/>
          </p:nvSpPr>
          <p:spPr>
            <a:xfrm>
              <a:off x="6155269" y="1528945"/>
              <a:ext cx="29258" cy="9472"/>
            </a:xfrm>
            <a:custGeom>
              <a:avLst/>
              <a:gdLst/>
              <a:ahLst/>
              <a:cxnLst/>
              <a:rect l="l" t="t" r="r" b="b"/>
              <a:pathLst>
                <a:path w="868" h="281" extrusionOk="0">
                  <a:moveTo>
                    <a:pt x="139" y="1"/>
                  </a:moveTo>
                  <a:cubicBezTo>
                    <a:pt x="63" y="1"/>
                    <a:pt x="0" y="63"/>
                    <a:pt x="0" y="141"/>
                  </a:cubicBezTo>
                  <a:cubicBezTo>
                    <a:pt x="0" y="217"/>
                    <a:pt x="63" y="280"/>
                    <a:pt x="139" y="280"/>
                  </a:cubicBezTo>
                  <a:lnTo>
                    <a:pt x="727" y="280"/>
                  </a:lnTo>
                  <a:cubicBezTo>
                    <a:pt x="804" y="280"/>
                    <a:pt x="867" y="217"/>
                    <a:pt x="867" y="141"/>
                  </a:cubicBezTo>
                  <a:cubicBezTo>
                    <a:pt x="867" y="63"/>
                    <a:pt x="803"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8"/>
            <p:cNvSpPr/>
            <p:nvPr/>
          </p:nvSpPr>
          <p:spPr>
            <a:xfrm>
              <a:off x="6301933" y="1528945"/>
              <a:ext cx="29258" cy="9472"/>
            </a:xfrm>
            <a:custGeom>
              <a:avLst/>
              <a:gdLst/>
              <a:ahLst/>
              <a:cxnLst/>
              <a:rect l="l" t="t" r="r" b="b"/>
              <a:pathLst>
                <a:path w="868" h="281" extrusionOk="0">
                  <a:moveTo>
                    <a:pt x="141" y="1"/>
                  </a:moveTo>
                  <a:cubicBezTo>
                    <a:pt x="64" y="1"/>
                    <a:pt x="1" y="63"/>
                    <a:pt x="1" y="141"/>
                  </a:cubicBezTo>
                  <a:cubicBezTo>
                    <a:pt x="1" y="217"/>
                    <a:pt x="64" y="280"/>
                    <a:pt x="141" y="280"/>
                  </a:cubicBezTo>
                  <a:lnTo>
                    <a:pt x="727" y="280"/>
                  </a:lnTo>
                  <a:cubicBezTo>
                    <a:pt x="807" y="280"/>
                    <a:pt x="868" y="217"/>
                    <a:pt x="868" y="141"/>
                  </a:cubicBezTo>
                  <a:cubicBezTo>
                    <a:pt x="868" y="63"/>
                    <a:pt x="804" y="1"/>
                    <a:pt x="727"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8"/>
            <p:cNvSpPr/>
            <p:nvPr/>
          </p:nvSpPr>
          <p:spPr>
            <a:xfrm>
              <a:off x="6225551" y="1528945"/>
              <a:ext cx="35359" cy="15708"/>
            </a:xfrm>
            <a:custGeom>
              <a:avLst/>
              <a:gdLst/>
              <a:ahLst/>
              <a:cxnLst/>
              <a:rect l="l" t="t" r="r" b="b"/>
              <a:pathLst>
                <a:path w="1049" h="466" extrusionOk="0">
                  <a:moveTo>
                    <a:pt x="160" y="0"/>
                  </a:moveTo>
                  <a:cubicBezTo>
                    <a:pt x="131" y="0"/>
                    <a:pt x="102" y="10"/>
                    <a:pt x="77" y="29"/>
                  </a:cubicBezTo>
                  <a:cubicBezTo>
                    <a:pt x="13" y="75"/>
                    <a:pt x="1" y="164"/>
                    <a:pt x="47" y="225"/>
                  </a:cubicBezTo>
                  <a:cubicBezTo>
                    <a:pt x="159" y="376"/>
                    <a:pt x="338" y="466"/>
                    <a:pt x="525" y="466"/>
                  </a:cubicBezTo>
                  <a:cubicBezTo>
                    <a:pt x="712" y="466"/>
                    <a:pt x="892" y="374"/>
                    <a:pt x="1004" y="225"/>
                  </a:cubicBezTo>
                  <a:cubicBezTo>
                    <a:pt x="1048" y="164"/>
                    <a:pt x="1035" y="75"/>
                    <a:pt x="974" y="29"/>
                  </a:cubicBezTo>
                  <a:cubicBezTo>
                    <a:pt x="949" y="11"/>
                    <a:pt x="920" y="2"/>
                    <a:pt x="891" y="2"/>
                  </a:cubicBezTo>
                  <a:cubicBezTo>
                    <a:pt x="848" y="2"/>
                    <a:pt x="806" y="22"/>
                    <a:pt x="778" y="59"/>
                  </a:cubicBezTo>
                  <a:cubicBezTo>
                    <a:pt x="718" y="138"/>
                    <a:pt x="625" y="186"/>
                    <a:pt x="525" y="186"/>
                  </a:cubicBezTo>
                  <a:cubicBezTo>
                    <a:pt x="427" y="186"/>
                    <a:pt x="332" y="138"/>
                    <a:pt x="273" y="59"/>
                  </a:cubicBezTo>
                  <a:cubicBezTo>
                    <a:pt x="245" y="21"/>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8"/>
            <p:cNvSpPr/>
            <p:nvPr/>
          </p:nvSpPr>
          <p:spPr>
            <a:xfrm>
              <a:off x="6306180" y="1379350"/>
              <a:ext cx="29561" cy="29561"/>
            </a:xfrm>
            <a:custGeom>
              <a:avLst/>
              <a:gdLst/>
              <a:ahLst/>
              <a:cxnLst/>
              <a:rect l="l" t="t" r="r" b="b"/>
              <a:pathLst>
                <a:path w="877" h="877" extrusionOk="0">
                  <a:moveTo>
                    <a:pt x="736" y="0"/>
                  </a:moveTo>
                  <a:cubicBezTo>
                    <a:pt x="331" y="0"/>
                    <a:pt x="0" y="331"/>
                    <a:pt x="0" y="737"/>
                  </a:cubicBezTo>
                  <a:cubicBezTo>
                    <a:pt x="0" y="814"/>
                    <a:pt x="63" y="876"/>
                    <a:pt x="139" y="876"/>
                  </a:cubicBezTo>
                  <a:cubicBezTo>
                    <a:pt x="219" y="876"/>
                    <a:pt x="280" y="814"/>
                    <a:pt x="280" y="737"/>
                  </a:cubicBezTo>
                  <a:cubicBezTo>
                    <a:pt x="280" y="485"/>
                    <a:pt x="486" y="281"/>
                    <a:pt x="736" y="281"/>
                  </a:cubicBezTo>
                  <a:cubicBezTo>
                    <a:pt x="812" y="281"/>
                    <a:pt x="876" y="217"/>
                    <a:pt x="876" y="141"/>
                  </a:cubicBezTo>
                  <a:cubicBezTo>
                    <a:pt x="876" y="65"/>
                    <a:pt x="812" y="0"/>
                    <a:pt x="736"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8"/>
            <p:cNvSpPr/>
            <p:nvPr/>
          </p:nvSpPr>
          <p:spPr>
            <a:xfrm>
              <a:off x="6122168" y="1389934"/>
              <a:ext cx="242121" cy="86595"/>
            </a:xfrm>
            <a:custGeom>
              <a:avLst/>
              <a:gdLst/>
              <a:ahLst/>
              <a:cxnLst/>
              <a:rect l="l" t="t" r="r" b="b"/>
              <a:pathLst>
                <a:path w="7183" h="2569" extrusionOk="0">
                  <a:moveTo>
                    <a:pt x="2532" y="0"/>
                  </a:moveTo>
                  <a:cubicBezTo>
                    <a:pt x="1135" y="0"/>
                    <a:pt x="0" y="1135"/>
                    <a:pt x="0" y="2533"/>
                  </a:cubicBezTo>
                  <a:cubicBezTo>
                    <a:pt x="0" y="2554"/>
                    <a:pt x="18" y="2569"/>
                    <a:pt x="36" y="2569"/>
                  </a:cubicBezTo>
                  <a:lnTo>
                    <a:pt x="7146" y="2569"/>
                  </a:lnTo>
                  <a:cubicBezTo>
                    <a:pt x="7167" y="2569"/>
                    <a:pt x="7181" y="2551"/>
                    <a:pt x="7181" y="2533"/>
                  </a:cubicBezTo>
                  <a:cubicBezTo>
                    <a:pt x="7183" y="1135"/>
                    <a:pt x="6050" y="0"/>
                    <a:pt x="4652"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8"/>
            <p:cNvSpPr/>
            <p:nvPr/>
          </p:nvSpPr>
          <p:spPr>
            <a:xfrm>
              <a:off x="6110909" y="1458765"/>
              <a:ext cx="264671" cy="56629"/>
            </a:xfrm>
            <a:custGeom>
              <a:avLst/>
              <a:gdLst/>
              <a:ahLst/>
              <a:cxnLst/>
              <a:rect l="l" t="t" r="r" b="b"/>
              <a:pathLst>
                <a:path w="7852" h="1680" extrusionOk="0">
                  <a:moveTo>
                    <a:pt x="573" y="0"/>
                  </a:moveTo>
                  <a:cubicBezTo>
                    <a:pt x="256" y="0"/>
                    <a:pt x="1" y="259"/>
                    <a:pt x="1" y="574"/>
                  </a:cubicBezTo>
                  <a:lnTo>
                    <a:pt x="1" y="1105"/>
                  </a:lnTo>
                  <a:cubicBezTo>
                    <a:pt x="1" y="1423"/>
                    <a:pt x="258" y="1679"/>
                    <a:pt x="573" y="1679"/>
                  </a:cubicBezTo>
                  <a:lnTo>
                    <a:pt x="7278" y="1679"/>
                  </a:lnTo>
                  <a:cubicBezTo>
                    <a:pt x="7596" y="1679"/>
                    <a:pt x="7852" y="1420"/>
                    <a:pt x="7852" y="1105"/>
                  </a:cubicBezTo>
                  <a:lnTo>
                    <a:pt x="7852" y="574"/>
                  </a:lnTo>
                  <a:cubicBezTo>
                    <a:pt x="7852" y="259"/>
                    <a:pt x="7596" y="0"/>
                    <a:pt x="72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8"/>
            <p:cNvSpPr/>
            <p:nvPr/>
          </p:nvSpPr>
          <p:spPr>
            <a:xfrm>
              <a:off x="6128606" y="1476496"/>
              <a:ext cx="229312" cy="21202"/>
            </a:xfrm>
            <a:custGeom>
              <a:avLst/>
              <a:gdLst/>
              <a:ahLst/>
              <a:cxnLst/>
              <a:rect l="l" t="t" r="r" b="b"/>
              <a:pathLst>
                <a:path w="6803" h="629" extrusionOk="0">
                  <a:moveTo>
                    <a:pt x="314" y="1"/>
                  </a:moveTo>
                  <a:cubicBezTo>
                    <a:pt x="141" y="1"/>
                    <a:pt x="0" y="140"/>
                    <a:pt x="0" y="314"/>
                  </a:cubicBezTo>
                  <a:cubicBezTo>
                    <a:pt x="0" y="488"/>
                    <a:pt x="141" y="628"/>
                    <a:pt x="314" y="628"/>
                  </a:cubicBezTo>
                  <a:lnTo>
                    <a:pt x="6488" y="628"/>
                  </a:lnTo>
                  <a:cubicBezTo>
                    <a:pt x="6662" y="628"/>
                    <a:pt x="6802" y="488"/>
                    <a:pt x="6802" y="314"/>
                  </a:cubicBezTo>
                  <a:cubicBezTo>
                    <a:pt x="6802" y="140"/>
                    <a:pt x="6662" y="1"/>
                    <a:pt x="6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8"/>
            <p:cNvSpPr/>
            <p:nvPr/>
          </p:nvSpPr>
          <p:spPr>
            <a:xfrm>
              <a:off x="6185000" y="1476563"/>
              <a:ext cx="82213" cy="21135"/>
            </a:xfrm>
            <a:custGeom>
              <a:avLst/>
              <a:gdLst/>
              <a:ahLst/>
              <a:cxnLst/>
              <a:rect l="l" t="t" r="r" b="b"/>
              <a:pathLst>
                <a:path w="2439" h="627" extrusionOk="0">
                  <a:moveTo>
                    <a:pt x="627" y="0"/>
                  </a:moveTo>
                  <a:lnTo>
                    <a:pt x="0" y="626"/>
                  </a:lnTo>
                  <a:lnTo>
                    <a:pt x="1810" y="626"/>
                  </a:lnTo>
                  <a:lnTo>
                    <a:pt x="24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8"/>
            <p:cNvSpPr/>
            <p:nvPr/>
          </p:nvSpPr>
          <p:spPr>
            <a:xfrm>
              <a:off x="6304057" y="1476563"/>
              <a:ext cx="53865" cy="21168"/>
            </a:xfrm>
            <a:custGeom>
              <a:avLst/>
              <a:gdLst/>
              <a:ahLst/>
              <a:cxnLst/>
              <a:rect l="l" t="t" r="r" b="b"/>
              <a:pathLst>
                <a:path w="1598" h="628" extrusionOk="0">
                  <a:moveTo>
                    <a:pt x="628" y="0"/>
                  </a:moveTo>
                  <a:lnTo>
                    <a:pt x="1" y="628"/>
                  </a:lnTo>
                  <a:lnTo>
                    <a:pt x="1283" y="628"/>
                  </a:lnTo>
                  <a:cubicBezTo>
                    <a:pt x="1457" y="628"/>
                    <a:pt x="1597" y="487"/>
                    <a:pt x="1597" y="314"/>
                  </a:cubicBezTo>
                  <a:cubicBezTo>
                    <a:pt x="1597" y="141"/>
                    <a:pt x="1457" y="0"/>
                    <a:pt x="1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8"/>
            <p:cNvSpPr/>
            <p:nvPr/>
          </p:nvSpPr>
          <p:spPr>
            <a:xfrm>
              <a:off x="6165685" y="1680461"/>
              <a:ext cx="42775" cy="21404"/>
            </a:xfrm>
            <a:custGeom>
              <a:avLst/>
              <a:gdLst/>
              <a:ahLst/>
              <a:cxnLst/>
              <a:rect l="l" t="t" r="r" b="b"/>
              <a:pathLst>
                <a:path w="1269" h="635" extrusionOk="0">
                  <a:moveTo>
                    <a:pt x="634" y="1"/>
                  </a:moveTo>
                  <a:cubicBezTo>
                    <a:pt x="285" y="1"/>
                    <a:pt x="1" y="285"/>
                    <a:pt x="1" y="635"/>
                  </a:cubicBezTo>
                  <a:lnTo>
                    <a:pt x="1268" y="635"/>
                  </a:lnTo>
                  <a:cubicBezTo>
                    <a:pt x="1268" y="285"/>
                    <a:pt x="983" y="1"/>
                    <a:pt x="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8"/>
            <p:cNvSpPr/>
            <p:nvPr/>
          </p:nvSpPr>
          <p:spPr>
            <a:xfrm>
              <a:off x="6167842" y="1407833"/>
              <a:ext cx="22719" cy="41528"/>
            </a:xfrm>
            <a:custGeom>
              <a:avLst/>
              <a:gdLst/>
              <a:ahLst/>
              <a:cxnLst/>
              <a:rect l="l" t="t" r="r" b="b"/>
              <a:pathLst>
                <a:path w="674" h="1232" extrusionOk="0">
                  <a:moveTo>
                    <a:pt x="515" y="1"/>
                  </a:moveTo>
                  <a:cubicBezTo>
                    <a:pt x="483" y="1"/>
                    <a:pt x="451" y="12"/>
                    <a:pt x="424" y="34"/>
                  </a:cubicBezTo>
                  <a:cubicBezTo>
                    <a:pt x="101" y="308"/>
                    <a:pt x="1" y="904"/>
                    <a:pt x="1" y="1091"/>
                  </a:cubicBezTo>
                  <a:cubicBezTo>
                    <a:pt x="1" y="1168"/>
                    <a:pt x="64" y="1232"/>
                    <a:pt x="140" y="1232"/>
                  </a:cubicBezTo>
                  <a:cubicBezTo>
                    <a:pt x="218" y="1232"/>
                    <a:pt x="280" y="1168"/>
                    <a:pt x="280" y="1093"/>
                  </a:cubicBezTo>
                  <a:cubicBezTo>
                    <a:pt x="280" y="931"/>
                    <a:pt x="376" y="443"/>
                    <a:pt x="606" y="248"/>
                  </a:cubicBezTo>
                  <a:cubicBezTo>
                    <a:pt x="666" y="199"/>
                    <a:pt x="674" y="111"/>
                    <a:pt x="623" y="51"/>
                  </a:cubicBezTo>
                  <a:cubicBezTo>
                    <a:pt x="595" y="18"/>
                    <a:pt x="555" y="1"/>
                    <a:pt x="51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8"/>
            <p:cNvSpPr/>
            <p:nvPr/>
          </p:nvSpPr>
          <p:spPr>
            <a:xfrm>
              <a:off x="6298428" y="1404698"/>
              <a:ext cx="20225" cy="36573"/>
            </a:xfrm>
            <a:custGeom>
              <a:avLst/>
              <a:gdLst/>
              <a:ahLst/>
              <a:cxnLst/>
              <a:rect l="l" t="t" r="r" b="b"/>
              <a:pathLst>
                <a:path w="600" h="1085" extrusionOk="0">
                  <a:moveTo>
                    <a:pt x="155" y="1"/>
                  </a:moveTo>
                  <a:cubicBezTo>
                    <a:pt x="115" y="1"/>
                    <a:pt x="76" y="17"/>
                    <a:pt x="48" y="50"/>
                  </a:cubicBezTo>
                  <a:cubicBezTo>
                    <a:pt x="0" y="109"/>
                    <a:pt x="5" y="198"/>
                    <a:pt x="64" y="249"/>
                  </a:cubicBezTo>
                  <a:cubicBezTo>
                    <a:pt x="242" y="399"/>
                    <a:pt x="320" y="827"/>
                    <a:pt x="320" y="944"/>
                  </a:cubicBezTo>
                  <a:cubicBezTo>
                    <a:pt x="320" y="1020"/>
                    <a:pt x="383" y="1084"/>
                    <a:pt x="459" y="1084"/>
                  </a:cubicBezTo>
                  <a:cubicBezTo>
                    <a:pt x="538" y="1084"/>
                    <a:pt x="600" y="1020"/>
                    <a:pt x="600" y="942"/>
                  </a:cubicBezTo>
                  <a:cubicBezTo>
                    <a:pt x="600" y="842"/>
                    <a:pt x="538" y="280"/>
                    <a:pt x="247" y="33"/>
                  </a:cubicBezTo>
                  <a:cubicBezTo>
                    <a:pt x="220" y="12"/>
                    <a:pt x="187" y="1"/>
                    <a:pt x="155"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8"/>
            <p:cNvSpPr/>
            <p:nvPr/>
          </p:nvSpPr>
          <p:spPr>
            <a:xfrm>
              <a:off x="6247562" y="1414002"/>
              <a:ext cx="9506" cy="35359"/>
            </a:xfrm>
            <a:custGeom>
              <a:avLst/>
              <a:gdLst/>
              <a:ahLst/>
              <a:cxnLst/>
              <a:rect l="l" t="t" r="r" b="b"/>
              <a:pathLst>
                <a:path w="282" h="1049" extrusionOk="0">
                  <a:moveTo>
                    <a:pt x="141" y="1"/>
                  </a:moveTo>
                  <a:cubicBezTo>
                    <a:pt x="65" y="1"/>
                    <a:pt x="1" y="64"/>
                    <a:pt x="1" y="140"/>
                  </a:cubicBezTo>
                  <a:lnTo>
                    <a:pt x="1" y="908"/>
                  </a:lnTo>
                  <a:cubicBezTo>
                    <a:pt x="1" y="985"/>
                    <a:pt x="65" y="1049"/>
                    <a:pt x="141" y="1049"/>
                  </a:cubicBezTo>
                  <a:cubicBezTo>
                    <a:pt x="218" y="1049"/>
                    <a:pt x="282" y="985"/>
                    <a:pt x="282" y="908"/>
                  </a:cubicBezTo>
                  <a:lnTo>
                    <a:pt x="282" y="140"/>
                  </a:lnTo>
                  <a:cubicBezTo>
                    <a:pt x="282" y="64"/>
                    <a:pt x="218" y="1"/>
                    <a:pt x="141"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48"/>
          <p:cNvGrpSpPr/>
          <p:nvPr/>
        </p:nvGrpSpPr>
        <p:grpSpPr>
          <a:xfrm>
            <a:off x="5423904" y="1379350"/>
            <a:ext cx="284192" cy="322516"/>
            <a:chOff x="5423904" y="1379350"/>
            <a:chExt cx="284192" cy="322516"/>
          </a:xfrm>
        </p:grpSpPr>
        <p:sp>
          <p:nvSpPr>
            <p:cNvPr id="2897" name="Google Shape;2897;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8"/>
            <p:cNvSpPr/>
            <p:nvPr/>
          </p:nvSpPr>
          <p:spPr>
            <a:xfrm>
              <a:off x="5423904" y="1489642"/>
              <a:ext cx="47393" cy="69673"/>
            </a:xfrm>
            <a:custGeom>
              <a:avLst/>
              <a:gdLst/>
              <a:ahLst/>
              <a:cxnLst/>
              <a:rect l="l" t="t" r="r" b="b"/>
              <a:pathLst>
                <a:path w="1406" h="2067" extrusionOk="0">
                  <a:moveTo>
                    <a:pt x="703" y="1"/>
                  </a:moveTo>
                  <a:cubicBezTo>
                    <a:pt x="315" y="1"/>
                    <a:pt x="1" y="463"/>
                    <a:pt x="1" y="1034"/>
                  </a:cubicBezTo>
                  <a:cubicBezTo>
                    <a:pt x="1" y="1605"/>
                    <a:pt x="315" y="2067"/>
                    <a:pt x="703" y="2067"/>
                  </a:cubicBezTo>
                  <a:cubicBezTo>
                    <a:pt x="1090" y="2067"/>
                    <a:pt x="1406" y="1605"/>
                    <a:pt x="1406" y="1034"/>
                  </a:cubicBezTo>
                  <a:cubicBezTo>
                    <a:pt x="1406"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8"/>
            <p:cNvSpPr/>
            <p:nvPr/>
          </p:nvSpPr>
          <p:spPr>
            <a:xfrm>
              <a:off x="5660703" y="1489642"/>
              <a:ext cx="47393" cy="69673"/>
            </a:xfrm>
            <a:custGeom>
              <a:avLst/>
              <a:gdLst/>
              <a:ahLst/>
              <a:cxnLst/>
              <a:rect l="l" t="t" r="r" b="b"/>
              <a:pathLst>
                <a:path w="1406" h="2067" extrusionOk="0">
                  <a:moveTo>
                    <a:pt x="703" y="1"/>
                  </a:moveTo>
                  <a:cubicBezTo>
                    <a:pt x="314" y="1"/>
                    <a:pt x="0" y="463"/>
                    <a:pt x="0" y="1034"/>
                  </a:cubicBezTo>
                  <a:cubicBezTo>
                    <a:pt x="0" y="1605"/>
                    <a:pt x="314" y="2067"/>
                    <a:pt x="703" y="2067"/>
                  </a:cubicBezTo>
                  <a:cubicBezTo>
                    <a:pt x="1090" y="2067"/>
                    <a:pt x="1405" y="1605"/>
                    <a:pt x="1405" y="1034"/>
                  </a:cubicBezTo>
                  <a:cubicBezTo>
                    <a:pt x="1405" y="463"/>
                    <a:pt x="1090"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8"/>
            <p:cNvSpPr/>
            <p:nvPr/>
          </p:nvSpPr>
          <p:spPr>
            <a:xfrm>
              <a:off x="5442241" y="1632799"/>
              <a:ext cx="49786" cy="69067"/>
            </a:xfrm>
            <a:custGeom>
              <a:avLst/>
              <a:gdLst/>
              <a:ahLst/>
              <a:cxnLst/>
              <a:rect l="l" t="t" r="r" b="b"/>
              <a:pathLst>
                <a:path w="1477" h="2049" extrusionOk="0">
                  <a:moveTo>
                    <a:pt x="1476" y="1"/>
                  </a:moveTo>
                  <a:cubicBezTo>
                    <a:pt x="201" y="204"/>
                    <a:pt x="23" y="1345"/>
                    <a:pt x="4" y="1830"/>
                  </a:cubicBezTo>
                  <a:cubicBezTo>
                    <a:pt x="1" y="1950"/>
                    <a:pt x="95" y="2049"/>
                    <a:pt x="215" y="2049"/>
                  </a:cubicBezTo>
                  <a:lnTo>
                    <a:pt x="1476" y="2049"/>
                  </a:lnTo>
                  <a:lnTo>
                    <a:pt x="14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8"/>
            <p:cNvSpPr/>
            <p:nvPr/>
          </p:nvSpPr>
          <p:spPr>
            <a:xfrm>
              <a:off x="5640040" y="1632799"/>
              <a:ext cx="49752" cy="69067"/>
            </a:xfrm>
            <a:custGeom>
              <a:avLst/>
              <a:gdLst/>
              <a:ahLst/>
              <a:cxnLst/>
              <a:rect l="l" t="t" r="r" b="b"/>
              <a:pathLst>
                <a:path w="1476" h="2049" extrusionOk="0">
                  <a:moveTo>
                    <a:pt x="0" y="1"/>
                  </a:moveTo>
                  <a:lnTo>
                    <a:pt x="0" y="2049"/>
                  </a:lnTo>
                  <a:lnTo>
                    <a:pt x="1260" y="2049"/>
                  </a:lnTo>
                  <a:cubicBezTo>
                    <a:pt x="1380" y="2049"/>
                    <a:pt x="1476" y="1950"/>
                    <a:pt x="1471" y="1830"/>
                  </a:cubicBezTo>
                  <a:cubicBezTo>
                    <a:pt x="1453" y="1345"/>
                    <a:pt x="1274" y="204"/>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8"/>
            <p:cNvSpPr/>
            <p:nvPr/>
          </p:nvSpPr>
          <p:spPr>
            <a:xfrm>
              <a:off x="5464792" y="1600608"/>
              <a:ext cx="202481" cy="101257"/>
            </a:xfrm>
            <a:custGeom>
              <a:avLst/>
              <a:gdLst/>
              <a:ahLst/>
              <a:cxnLst/>
              <a:rect l="l" t="t" r="r" b="b"/>
              <a:pathLst>
                <a:path w="6007" h="3004" extrusionOk="0">
                  <a:moveTo>
                    <a:pt x="3003" y="0"/>
                  </a:moveTo>
                  <a:cubicBezTo>
                    <a:pt x="1345" y="0"/>
                    <a:pt x="0" y="1346"/>
                    <a:pt x="0" y="3004"/>
                  </a:cubicBezTo>
                  <a:lnTo>
                    <a:pt x="6006" y="3004"/>
                  </a:lnTo>
                  <a:cubicBezTo>
                    <a:pt x="6006" y="1344"/>
                    <a:pt x="4661"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8"/>
            <p:cNvSpPr/>
            <p:nvPr/>
          </p:nvSpPr>
          <p:spPr>
            <a:xfrm>
              <a:off x="5609130" y="1675270"/>
              <a:ext cx="35022" cy="26595"/>
            </a:xfrm>
            <a:custGeom>
              <a:avLst/>
              <a:gdLst/>
              <a:ahLst/>
              <a:cxnLst/>
              <a:rect l="l" t="t" r="r" b="b"/>
              <a:pathLst>
                <a:path w="1039" h="789" extrusionOk="0">
                  <a:moveTo>
                    <a:pt x="1" y="1"/>
                  </a:moveTo>
                  <a:lnTo>
                    <a:pt x="1" y="593"/>
                  </a:lnTo>
                  <a:cubicBezTo>
                    <a:pt x="1" y="662"/>
                    <a:pt x="14" y="729"/>
                    <a:pt x="40" y="789"/>
                  </a:cubicBezTo>
                  <a:lnTo>
                    <a:pt x="999" y="789"/>
                  </a:lnTo>
                  <a:cubicBezTo>
                    <a:pt x="1023" y="727"/>
                    <a:pt x="1038" y="662"/>
                    <a:pt x="1038" y="593"/>
                  </a:cubicBezTo>
                  <a:lnTo>
                    <a:pt x="10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8"/>
            <p:cNvSpPr/>
            <p:nvPr/>
          </p:nvSpPr>
          <p:spPr>
            <a:xfrm>
              <a:off x="5492938" y="1674327"/>
              <a:ext cx="23224" cy="9438"/>
            </a:xfrm>
            <a:custGeom>
              <a:avLst/>
              <a:gdLst/>
              <a:ahLst/>
              <a:cxnLst/>
              <a:rect l="l" t="t" r="r" b="b"/>
              <a:pathLst>
                <a:path w="689" h="280" extrusionOk="0">
                  <a:moveTo>
                    <a:pt x="1" y="0"/>
                  </a:moveTo>
                  <a:lnTo>
                    <a:pt x="1" y="280"/>
                  </a:lnTo>
                  <a:lnTo>
                    <a:pt x="688" y="280"/>
                  </a:lnTo>
                  <a:lnTo>
                    <a:pt x="6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8"/>
            <p:cNvSpPr/>
            <p:nvPr/>
          </p:nvSpPr>
          <p:spPr>
            <a:xfrm>
              <a:off x="5430814" y="1380462"/>
              <a:ext cx="270368" cy="133246"/>
            </a:xfrm>
            <a:custGeom>
              <a:avLst/>
              <a:gdLst/>
              <a:ahLst/>
              <a:cxnLst/>
              <a:rect l="l" t="t" r="r" b="b"/>
              <a:pathLst>
                <a:path w="8021" h="3953" extrusionOk="0">
                  <a:moveTo>
                    <a:pt x="1844" y="2"/>
                  </a:moveTo>
                  <a:cubicBezTo>
                    <a:pt x="1344" y="2"/>
                    <a:pt x="939" y="407"/>
                    <a:pt x="939" y="906"/>
                  </a:cubicBezTo>
                  <a:cubicBezTo>
                    <a:pt x="939" y="918"/>
                    <a:pt x="939" y="932"/>
                    <a:pt x="941" y="944"/>
                  </a:cubicBezTo>
                  <a:cubicBezTo>
                    <a:pt x="569" y="1056"/>
                    <a:pt x="297" y="1401"/>
                    <a:pt x="297" y="1808"/>
                  </a:cubicBezTo>
                  <a:cubicBezTo>
                    <a:pt x="297" y="1983"/>
                    <a:pt x="344" y="2142"/>
                    <a:pt x="430" y="2281"/>
                  </a:cubicBezTo>
                  <a:cubicBezTo>
                    <a:pt x="171" y="2440"/>
                    <a:pt x="1" y="2725"/>
                    <a:pt x="1" y="3048"/>
                  </a:cubicBezTo>
                  <a:cubicBezTo>
                    <a:pt x="1" y="3548"/>
                    <a:pt x="407" y="3953"/>
                    <a:pt x="905" y="3953"/>
                  </a:cubicBezTo>
                  <a:cubicBezTo>
                    <a:pt x="1404" y="3953"/>
                    <a:pt x="1809" y="3548"/>
                    <a:pt x="1809" y="3048"/>
                  </a:cubicBezTo>
                  <a:cubicBezTo>
                    <a:pt x="1809" y="2875"/>
                    <a:pt x="1761" y="2715"/>
                    <a:pt x="1678" y="2576"/>
                  </a:cubicBezTo>
                  <a:cubicBezTo>
                    <a:pt x="1935" y="2418"/>
                    <a:pt x="2105" y="2132"/>
                    <a:pt x="2105" y="1808"/>
                  </a:cubicBezTo>
                  <a:cubicBezTo>
                    <a:pt x="2105" y="1796"/>
                    <a:pt x="2105" y="1782"/>
                    <a:pt x="2104" y="1770"/>
                  </a:cubicBezTo>
                  <a:cubicBezTo>
                    <a:pt x="2475" y="1658"/>
                    <a:pt x="2748" y="1313"/>
                    <a:pt x="2748" y="906"/>
                  </a:cubicBezTo>
                  <a:cubicBezTo>
                    <a:pt x="2748" y="405"/>
                    <a:pt x="2343" y="2"/>
                    <a:pt x="1844" y="2"/>
                  </a:cubicBezTo>
                  <a:close/>
                  <a:moveTo>
                    <a:pt x="6177" y="0"/>
                  </a:moveTo>
                  <a:cubicBezTo>
                    <a:pt x="5678" y="0"/>
                    <a:pt x="5273" y="407"/>
                    <a:pt x="5273" y="905"/>
                  </a:cubicBezTo>
                  <a:cubicBezTo>
                    <a:pt x="5273" y="1314"/>
                    <a:pt x="5543" y="1660"/>
                    <a:pt x="5917" y="1770"/>
                  </a:cubicBezTo>
                  <a:cubicBezTo>
                    <a:pt x="5917" y="1784"/>
                    <a:pt x="5916" y="1797"/>
                    <a:pt x="5916" y="1808"/>
                  </a:cubicBezTo>
                  <a:cubicBezTo>
                    <a:pt x="5916" y="2134"/>
                    <a:pt x="6088" y="2418"/>
                    <a:pt x="6343" y="2576"/>
                  </a:cubicBezTo>
                  <a:cubicBezTo>
                    <a:pt x="6260" y="2714"/>
                    <a:pt x="6210" y="2875"/>
                    <a:pt x="6210" y="3048"/>
                  </a:cubicBezTo>
                  <a:cubicBezTo>
                    <a:pt x="6210" y="3548"/>
                    <a:pt x="6615" y="3953"/>
                    <a:pt x="7115" y="3953"/>
                  </a:cubicBezTo>
                  <a:cubicBezTo>
                    <a:pt x="7614" y="3953"/>
                    <a:pt x="8019" y="3548"/>
                    <a:pt x="8019" y="3048"/>
                  </a:cubicBezTo>
                  <a:cubicBezTo>
                    <a:pt x="8020" y="2724"/>
                    <a:pt x="7849" y="2440"/>
                    <a:pt x="7591" y="2281"/>
                  </a:cubicBezTo>
                  <a:cubicBezTo>
                    <a:pt x="7675" y="2142"/>
                    <a:pt x="7725" y="1983"/>
                    <a:pt x="7725" y="1808"/>
                  </a:cubicBezTo>
                  <a:cubicBezTo>
                    <a:pt x="7725" y="1398"/>
                    <a:pt x="7452" y="1053"/>
                    <a:pt x="7079" y="942"/>
                  </a:cubicBezTo>
                  <a:cubicBezTo>
                    <a:pt x="7079" y="930"/>
                    <a:pt x="7082" y="917"/>
                    <a:pt x="7082" y="905"/>
                  </a:cubicBezTo>
                  <a:cubicBezTo>
                    <a:pt x="7082" y="407"/>
                    <a:pt x="6675" y="0"/>
                    <a:pt x="61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8"/>
            <p:cNvSpPr/>
            <p:nvPr/>
          </p:nvSpPr>
          <p:spPr>
            <a:xfrm>
              <a:off x="5447601" y="1403788"/>
              <a:ext cx="236863" cy="236863"/>
            </a:xfrm>
            <a:custGeom>
              <a:avLst/>
              <a:gdLst/>
              <a:ahLst/>
              <a:cxnLst/>
              <a:rect l="l" t="t" r="r" b="b"/>
              <a:pathLst>
                <a:path w="7027" h="7027" extrusionOk="0">
                  <a:moveTo>
                    <a:pt x="3513" y="0"/>
                  </a:moveTo>
                  <a:cubicBezTo>
                    <a:pt x="1573" y="0"/>
                    <a:pt x="0" y="1573"/>
                    <a:pt x="0" y="3513"/>
                  </a:cubicBezTo>
                  <a:cubicBezTo>
                    <a:pt x="0" y="5454"/>
                    <a:pt x="1573" y="7026"/>
                    <a:pt x="3513" y="7026"/>
                  </a:cubicBezTo>
                  <a:cubicBezTo>
                    <a:pt x="5454" y="7026"/>
                    <a:pt x="7026" y="5454"/>
                    <a:pt x="7026" y="3513"/>
                  </a:cubicBezTo>
                  <a:cubicBezTo>
                    <a:pt x="7026" y="1573"/>
                    <a:pt x="5454" y="0"/>
                    <a:pt x="3513"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8"/>
            <p:cNvSpPr/>
            <p:nvPr/>
          </p:nvSpPr>
          <p:spPr>
            <a:xfrm>
              <a:off x="5489466"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7" y="708"/>
                    <a:pt x="282" y="643"/>
                    <a:pt x="282" y="567"/>
                  </a:cubicBezTo>
                  <a:lnTo>
                    <a:pt x="282" y="141"/>
                  </a:lnTo>
                  <a:cubicBezTo>
                    <a:pt x="282"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8"/>
            <p:cNvSpPr/>
            <p:nvPr/>
          </p:nvSpPr>
          <p:spPr>
            <a:xfrm>
              <a:off x="5633063" y="1505114"/>
              <a:ext cx="9506" cy="23865"/>
            </a:xfrm>
            <a:custGeom>
              <a:avLst/>
              <a:gdLst/>
              <a:ahLst/>
              <a:cxnLst/>
              <a:rect l="l" t="t" r="r" b="b"/>
              <a:pathLst>
                <a:path w="282" h="708" extrusionOk="0">
                  <a:moveTo>
                    <a:pt x="141" y="1"/>
                  </a:moveTo>
                  <a:cubicBezTo>
                    <a:pt x="65" y="1"/>
                    <a:pt x="1" y="65"/>
                    <a:pt x="1" y="141"/>
                  </a:cubicBezTo>
                  <a:lnTo>
                    <a:pt x="1" y="567"/>
                  </a:lnTo>
                  <a:cubicBezTo>
                    <a:pt x="1" y="643"/>
                    <a:pt x="65" y="708"/>
                    <a:pt x="141" y="708"/>
                  </a:cubicBezTo>
                  <a:cubicBezTo>
                    <a:pt x="218" y="708"/>
                    <a:pt x="282" y="643"/>
                    <a:pt x="282" y="567"/>
                  </a:cubicBezTo>
                  <a:lnTo>
                    <a:pt x="282" y="141"/>
                  </a:lnTo>
                  <a:cubicBezTo>
                    <a:pt x="282" y="65"/>
                    <a:pt x="218" y="1"/>
                    <a:pt x="141"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8"/>
            <p:cNvSpPr/>
            <p:nvPr/>
          </p:nvSpPr>
          <p:spPr>
            <a:xfrm>
              <a:off x="5479758" y="1539327"/>
              <a:ext cx="28854" cy="9506"/>
            </a:xfrm>
            <a:custGeom>
              <a:avLst/>
              <a:gdLst/>
              <a:ahLst/>
              <a:cxnLst/>
              <a:rect l="l" t="t" r="r" b="b"/>
              <a:pathLst>
                <a:path w="856" h="282" extrusionOk="0">
                  <a:moveTo>
                    <a:pt x="141" y="1"/>
                  </a:moveTo>
                  <a:cubicBezTo>
                    <a:pt x="64" y="1"/>
                    <a:pt x="0" y="65"/>
                    <a:pt x="0" y="141"/>
                  </a:cubicBezTo>
                  <a:cubicBezTo>
                    <a:pt x="0" y="217"/>
                    <a:pt x="64" y="282"/>
                    <a:pt x="141" y="282"/>
                  </a:cubicBezTo>
                  <a:lnTo>
                    <a:pt x="715" y="282"/>
                  </a:lnTo>
                  <a:cubicBezTo>
                    <a:pt x="794"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8"/>
            <p:cNvSpPr/>
            <p:nvPr/>
          </p:nvSpPr>
          <p:spPr>
            <a:xfrm>
              <a:off x="5623355" y="1539327"/>
              <a:ext cx="28854" cy="9506"/>
            </a:xfrm>
            <a:custGeom>
              <a:avLst/>
              <a:gdLst/>
              <a:ahLst/>
              <a:cxnLst/>
              <a:rect l="l" t="t" r="r" b="b"/>
              <a:pathLst>
                <a:path w="856" h="282" extrusionOk="0">
                  <a:moveTo>
                    <a:pt x="141" y="1"/>
                  </a:moveTo>
                  <a:cubicBezTo>
                    <a:pt x="65" y="1"/>
                    <a:pt x="0" y="65"/>
                    <a:pt x="0" y="141"/>
                  </a:cubicBezTo>
                  <a:cubicBezTo>
                    <a:pt x="0" y="217"/>
                    <a:pt x="65" y="282"/>
                    <a:pt x="141" y="282"/>
                  </a:cubicBezTo>
                  <a:lnTo>
                    <a:pt x="715" y="282"/>
                  </a:lnTo>
                  <a:cubicBezTo>
                    <a:pt x="791" y="282"/>
                    <a:pt x="855" y="219"/>
                    <a:pt x="855" y="141"/>
                  </a:cubicBezTo>
                  <a:cubicBezTo>
                    <a:pt x="855" y="65"/>
                    <a:pt x="791"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8"/>
            <p:cNvSpPr/>
            <p:nvPr/>
          </p:nvSpPr>
          <p:spPr>
            <a:xfrm>
              <a:off x="5549163" y="1533226"/>
              <a:ext cx="33606" cy="9472"/>
            </a:xfrm>
            <a:custGeom>
              <a:avLst/>
              <a:gdLst/>
              <a:ahLst/>
              <a:cxnLst/>
              <a:rect l="l" t="t" r="r" b="b"/>
              <a:pathLst>
                <a:path w="997" h="281" extrusionOk="0">
                  <a:moveTo>
                    <a:pt x="141" y="1"/>
                  </a:moveTo>
                  <a:cubicBezTo>
                    <a:pt x="65" y="1"/>
                    <a:pt x="1" y="64"/>
                    <a:pt x="1" y="141"/>
                  </a:cubicBezTo>
                  <a:cubicBezTo>
                    <a:pt x="1" y="218"/>
                    <a:pt x="65" y="280"/>
                    <a:pt x="141" y="280"/>
                  </a:cubicBezTo>
                  <a:lnTo>
                    <a:pt x="858" y="280"/>
                  </a:lnTo>
                  <a:cubicBezTo>
                    <a:pt x="934" y="280"/>
                    <a:pt x="997" y="219"/>
                    <a:pt x="997" y="141"/>
                  </a:cubicBezTo>
                  <a:cubicBezTo>
                    <a:pt x="997" y="64"/>
                    <a:pt x="93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8"/>
            <p:cNvSpPr/>
            <p:nvPr/>
          </p:nvSpPr>
          <p:spPr>
            <a:xfrm>
              <a:off x="5617220" y="1486069"/>
              <a:ext cx="41224" cy="44123"/>
            </a:xfrm>
            <a:custGeom>
              <a:avLst/>
              <a:gdLst/>
              <a:ahLst/>
              <a:cxnLst/>
              <a:rect l="l" t="t" r="r" b="b"/>
              <a:pathLst>
                <a:path w="1223" h="1309" extrusionOk="0">
                  <a:moveTo>
                    <a:pt x="0" y="1"/>
                  </a:moveTo>
                  <a:lnTo>
                    <a:pt x="0" y="697"/>
                  </a:lnTo>
                  <a:cubicBezTo>
                    <a:pt x="0" y="1035"/>
                    <a:pt x="274" y="1309"/>
                    <a:pt x="611" y="1309"/>
                  </a:cubicBezTo>
                  <a:cubicBezTo>
                    <a:pt x="949" y="1309"/>
                    <a:pt x="1223" y="1035"/>
                    <a:pt x="1223" y="697"/>
                  </a:cubicBezTo>
                  <a:lnTo>
                    <a:pt x="1221" y="697"/>
                  </a:lnTo>
                  <a:lnTo>
                    <a:pt x="12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8"/>
            <p:cNvSpPr/>
            <p:nvPr/>
          </p:nvSpPr>
          <p:spPr>
            <a:xfrm>
              <a:off x="5602355" y="1436249"/>
              <a:ext cx="28382" cy="27472"/>
            </a:xfrm>
            <a:custGeom>
              <a:avLst/>
              <a:gdLst/>
              <a:ahLst/>
              <a:cxnLst/>
              <a:rect l="l" t="t" r="r" b="b"/>
              <a:pathLst>
                <a:path w="842" h="815" extrusionOk="0">
                  <a:moveTo>
                    <a:pt x="154" y="0"/>
                  </a:moveTo>
                  <a:cubicBezTo>
                    <a:pt x="118" y="0"/>
                    <a:pt x="82" y="14"/>
                    <a:pt x="54" y="41"/>
                  </a:cubicBezTo>
                  <a:cubicBezTo>
                    <a:pt x="0" y="96"/>
                    <a:pt x="0" y="186"/>
                    <a:pt x="54" y="239"/>
                  </a:cubicBezTo>
                  <a:lnTo>
                    <a:pt x="589" y="773"/>
                  </a:lnTo>
                  <a:cubicBezTo>
                    <a:pt x="617" y="801"/>
                    <a:pt x="652" y="815"/>
                    <a:pt x="688" y="815"/>
                  </a:cubicBezTo>
                  <a:cubicBezTo>
                    <a:pt x="724" y="815"/>
                    <a:pt x="758" y="801"/>
                    <a:pt x="786" y="773"/>
                  </a:cubicBezTo>
                  <a:cubicBezTo>
                    <a:pt x="842" y="719"/>
                    <a:pt x="842" y="629"/>
                    <a:pt x="786" y="576"/>
                  </a:cubicBezTo>
                  <a:lnTo>
                    <a:pt x="253" y="41"/>
                  </a:lnTo>
                  <a:cubicBezTo>
                    <a:pt x="226" y="14"/>
                    <a:pt x="190" y="0"/>
                    <a:pt x="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8"/>
            <p:cNvSpPr/>
            <p:nvPr/>
          </p:nvSpPr>
          <p:spPr>
            <a:xfrm>
              <a:off x="5602355" y="1436249"/>
              <a:ext cx="28382" cy="27472"/>
            </a:xfrm>
            <a:custGeom>
              <a:avLst/>
              <a:gdLst/>
              <a:ahLst/>
              <a:cxnLst/>
              <a:rect l="l" t="t" r="r" b="b"/>
              <a:pathLst>
                <a:path w="842" h="815" extrusionOk="0">
                  <a:moveTo>
                    <a:pt x="688" y="0"/>
                  </a:moveTo>
                  <a:cubicBezTo>
                    <a:pt x="652" y="0"/>
                    <a:pt x="616" y="14"/>
                    <a:pt x="589" y="41"/>
                  </a:cubicBezTo>
                  <a:lnTo>
                    <a:pt x="54" y="576"/>
                  </a:lnTo>
                  <a:cubicBezTo>
                    <a:pt x="0" y="629"/>
                    <a:pt x="0" y="719"/>
                    <a:pt x="54" y="773"/>
                  </a:cubicBezTo>
                  <a:cubicBezTo>
                    <a:pt x="82" y="801"/>
                    <a:pt x="118" y="815"/>
                    <a:pt x="154" y="815"/>
                  </a:cubicBezTo>
                  <a:cubicBezTo>
                    <a:pt x="188" y="815"/>
                    <a:pt x="226" y="801"/>
                    <a:pt x="253" y="773"/>
                  </a:cubicBezTo>
                  <a:lnTo>
                    <a:pt x="786" y="239"/>
                  </a:lnTo>
                  <a:cubicBezTo>
                    <a:pt x="842" y="186"/>
                    <a:pt x="842" y="96"/>
                    <a:pt x="786" y="41"/>
                  </a:cubicBezTo>
                  <a:cubicBezTo>
                    <a:pt x="759" y="14"/>
                    <a:pt x="724"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8"/>
            <p:cNvSpPr/>
            <p:nvPr/>
          </p:nvSpPr>
          <p:spPr>
            <a:xfrm>
              <a:off x="5475073" y="1566698"/>
              <a:ext cx="181751" cy="120504"/>
            </a:xfrm>
            <a:custGeom>
              <a:avLst/>
              <a:gdLst/>
              <a:ahLst/>
              <a:cxnLst/>
              <a:rect l="l" t="t" r="r" b="b"/>
              <a:pathLst>
                <a:path w="5392" h="3575" extrusionOk="0">
                  <a:moveTo>
                    <a:pt x="2697" y="0"/>
                  </a:moveTo>
                  <a:cubicBezTo>
                    <a:pt x="2203" y="0"/>
                    <a:pt x="1779" y="296"/>
                    <a:pt x="1592" y="722"/>
                  </a:cubicBezTo>
                  <a:cubicBezTo>
                    <a:pt x="1432" y="501"/>
                    <a:pt x="1170" y="355"/>
                    <a:pt x="877" y="355"/>
                  </a:cubicBezTo>
                  <a:cubicBezTo>
                    <a:pt x="393" y="355"/>
                    <a:pt x="0" y="748"/>
                    <a:pt x="0" y="1234"/>
                  </a:cubicBezTo>
                  <a:cubicBezTo>
                    <a:pt x="0" y="1690"/>
                    <a:pt x="345" y="2063"/>
                    <a:pt x="789" y="2105"/>
                  </a:cubicBezTo>
                  <a:cubicBezTo>
                    <a:pt x="877" y="2498"/>
                    <a:pt x="1227" y="2791"/>
                    <a:pt x="1646" y="2791"/>
                  </a:cubicBezTo>
                  <a:cubicBezTo>
                    <a:pt x="1706" y="2791"/>
                    <a:pt x="1764" y="2785"/>
                    <a:pt x="1821" y="2775"/>
                  </a:cubicBezTo>
                  <a:cubicBezTo>
                    <a:pt x="1861" y="3223"/>
                    <a:pt x="2238" y="3575"/>
                    <a:pt x="2695" y="3575"/>
                  </a:cubicBezTo>
                  <a:cubicBezTo>
                    <a:pt x="3154" y="3575"/>
                    <a:pt x="3531" y="3223"/>
                    <a:pt x="3570" y="2775"/>
                  </a:cubicBezTo>
                  <a:cubicBezTo>
                    <a:pt x="3627" y="2785"/>
                    <a:pt x="3686" y="2791"/>
                    <a:pt x="3746" y="2791"/>
                  </a:cubicBezTo>
                  <a:cubicBezTo>
                    <a:pt x="4165" y="2791"/>
                    <a:pt x="4516" y="2498"/>
                    <a:pt x="4601" y="2105"/>
                  </a:cubicBezTo>
                  <a:cubicBezTo>
                    <a:pt x="5045" y="2060"/>
                    <a:pt x="5392" y="1687"/>
                    <a:pt x="5392" y="1234"/>
                  </a:cubicBezTo>
                  <a:cubicBezTo>
                    <a:pt x="5392" y="749"/>
                    <a:pt x="5000" y="355"/>
                    <a:pt x="4515" y="355"/>
                  </a:cubicBezTo>
                  <a:cubicBezTo>
                    <a:pt x="4219" y="355"/>
                    <a:pt x="3960" y="501"/>
                    <a:pt x="3800" y="722"/>
                  </a:cubicBezTo>
                  <a:cubicBezTo>
                    <a:pt x="3616" y="296"/>
                    <a:pt x="3192"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8"/>
            <p:cNvSpPr/>
            <p:nvPr/>
          </p:nvSpPr>
          <p:spPr>
            <a:xfrm>
              <a:off x="5509017" y="1379350"/>
              <a:ext cx="114167" cy="62056"/>
            </a:xfrm>
            <a:custGeom>
              <a:avLst/>
              <a:gdLst/>
              <a:ahLst/>
              <a:cxnLst/>
              <a:rect l="l" t="t" r="r" b="b"/>
              <a:pathLst>
                <a:path w="3387" h="1841" extrusionOk="0">
                  <a:moveTo>
                    <a:pt x="1691" y="0"/>
                  </a:moveTo>
                  <a:cubicBezTo>
                    <a:pt x="1480" y="0"/>
                    <a:pt x="1288" y="72"/>
                    <a:pt x="1132" y="189"/>
                  </a:cubicBezTo>
                  <a:cubicBezTo>
                    <a:pt x="1017" y="110"/>
                    <a:pt x="875" y="62"/>
                    <a:pt x="723" y="62"/>
                  </a:cubicBezTo>
                  <a:cubicBezTo>
                    <a:pt x="323" y="62"/>
                    <a:pt x="1" y="386"/>
                    <a:pt x="1" y="785"/>
                  </a:cubicBezTo>
                  <a:cubicBezTo>
                    <a:pt x="1" y="1186"/>
                    <a:pt x="323" y="1509"/>
                    <a:pt x="723" y="1509"/>
                  </a:cubicBezTo>
                  <a:cubicBezTo>
                    <a:pt x="803" y="1509"/>
                    <a:pt x="883" y="1495"/>
                    <a:pt x="954" y="1471"/>
                  </a:cubicBezTo>
                  <a:cubicBezTo>
                    <a:pt x="1123" y="1696"/>
                    <a:pt x="1391" y="1841"/>
                    <a:pt x="1693" y="1841"/>
                  </a:cubicBezTo>
                  <a:cubicBezTo>
                    <a:pt x="1993" y="1841"/>
                    <a:pt x="2262" y="1696"/>
                    <a:pt x="2431" y="1471"/>
                  </a:cubicBezTo>
                  <a:cubicBezTo>
                    <a:pt x="2504" y="1495"/>
                    <a:pt x="2581" y="1509"/>
                    <a:pt x="2663" y="1509"/>
                  </a:cubicBezTo>
                  <a:cubicBezTo>
                    <a:pt x="3062" y="1509"/>
                    <a:pt x="3386" y="1184"/>
                    <a:pt x="3386" y="785"/>
                  </a:cubicBezTo>
                  <a:cubicBezTo>
                    <a:pt x="3382" y="388"/>
                    <a:pt x="3059" y="62"/>
                    <a:pt x="2658" y="62"/>
                  </a:cubicBezTo>
                  <a:cubicBezTo>
                    <a:pt x="2507" y="62"/>
                    <a:pt x="2365" y="110"/>
                    <a:pt x="2250" y="189"/>
                  </a:cubicBezTo>
                  <a:cubicBezTo>
                    <a:pt x="2095" y="72"/>
                    <a:pt x="1902" y="0"/>
                    <a:pt x="1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8"/>
            <p:cNvSpPr/>
            <p:nvPr/>
          </p:nvSpPr>
          <p:spPr>
            <a:xfrm>
              <a:off x="5461691" y="1451518"/>
              <a:ext cx="221762" cy="39236"/>
            </a:xfrm>
            <a:custGeom>
              <a:avLst/>
              <a:gdLst/>
              <a:ahLst/>
              <a:cxnLst/>
              <a:rect l="l" t="t" r="r" b="b"/>
              <a:pathLst>
                <a:path w="6579" h="1164" extrusionOk="0">
                  <a:moveTo>
                    <a:pt x="160" y="1"/>
                  </a:moveTo>
                  <a:cubicBezTo>
                    <a:pt x="110" y="1"/>
                    <a:pt x="62" y="28"/>
                    <a:pt x="38" y="76"/>
                  </a:cubicBezTo>
                  <a:cubicBezTo>
                    <a:pt x="1" y="144"/>
                    <a:pt x="26" y="229"/>
                    <a:pt x="97" y="265"/>
                  </a:cubicBezTo>
                  <a:cubicBezTo>
                    <a:pt x="1207" y="854"/>
                    <a:pt x="2461" y="1163"/>
                    <a:pt x="3719" y="1163"/>
                  </a:cubicBezTo>
                  <a:lnTo>
                    <a:pt x="6439" y="1163"/>
                  </a:lnTo>
                  <a:cubicBezTo>
                    <a:pt x="6518" y="1163"/>
                    <a:pt x="6578" y="1102"/>
                    <a:pt x="6578" y="1026"/>
                  </a:cubicBezTo>
                  <a:cubicBezTo>
                    <a:pt x="6578" y="948"/>
                    <a:pt x="6514" y="885"/>
                    <a:pt x="6438" y="885"/>
                  </a:cubicBezTo>
                  <a:lnTo>
                    <a:pt x="3717" y="885"/>
                  </a:lnTo>
                  <a:cubicBezTo>
                    <a:pt x="2506" y="885"/>
                    <a:pt x="1300" y="585"/>
                    <a:pt x="227" y="18"/>
                  </a:cubicBezTo>
                  <a:cubicBezTo>
                    <a:pt x="206" y="6"/>
                    <a:pt x="183"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9" name="Google Shape;2919;p48"/>
          <p:cNvGrpSpPr/>
          <p:nvPr/>
        </p:nvGrpSpPr>
        <p:grpSpPr>
          <a:xfrm>
            <a:off x="4084107" y="1379350"/>
            <a:ext cx="302428" cy="322582"/>
            <a:chOff x="4084107" y="1379350"/>
            <a:chExt cx="302428" cy="322582"/>
          </a:xfrm>
        </p:grpSpPr>
        <p:sp>
          <p:nvSpPr>
            <p:cNvPr id="2920" name="Google Shape;2920;p48"/>
            <p:cNvSpPr/>
            <p:nvPr/>
          </p:nvSpPr>
          <p:spPr>
            <a:xfrm>
              <a:off x="4107231" y="1507473"/>
              <a:ext cx="256278" cy="113426"/>
            </a:xfrm>
            <a:custGeom>
              <a:avLst/>
              <a:gdLst/>
              <a:ahLst/>
              <a:cxnLst/>
              <a:rect l="l" t="t" r="r" b="b"/>
              <a:pathLst>
                <a:path w="7603" h="3365" extrusionOk="0">
                  <a:moveTo>
                    <a:pt x="1" y="1"/>
                  </a:moveTo>
                  <a:lnTo>
                    <a:pt x="1" y="2864"/>
                  </a:lnTo>
                  <a:cubicBezTo>
                    <a:pt x="1" y="3140"/>
                    <a:pt x="225" y="3364"/>
                    <a:pt x="502" y="3364"/>
                  </a:cubicBezTo>
                  <a:lnTo>
                    <a:pt x="7101" y="3364"/>
                  </a:lnTo>
                  <a:cubicBezTo>
                    <a:pt x="7378" y="3364"/>
                    <a:pt x="7602" y="3140"/>
                    <a:pt x="7602" y="2864"/>
                  </a:cubicBezTo>
                  <a:lnTo>
                    <a:pt x="760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8"/>
            <p:cNvSpPr/>
            <p:nvPr/>
          </p:nvSpPr>
          <p:spPr>
            <a:xfrm>
              <a:off x="4101298" y="1627169"/>
              <a:ext cx="53932" cy="74696"/>
            </a:xfrm>
            <a:custGeom>
              <a:avLst/>
              <a:gdLst/>
              <a:ahLst/>
              <a:cxnLst/>
              <a:rect l="l" t="t" r="r" b="b"/>
              <a:pathLst>
                <a:path w="1600" h="2216" extrusionOk="0">
                  <a:moveTo>
                    <a:pt x="1600" y="0"/>
                  </a:moveTo>
                  <a:cubicBezTo>
                    <a:pt x="222" y="220"/>
                    <a:pt x="27" y="1453"/>
                    <a:pt x="6" y="1978"/>
                  </a:cubicBezTo>
                  <a:cubicBezTo>
                    <a:pt x="0" y="2108"/>
                    <a:pt x="105" y="2216"/>
                    <a:pt x="237" y="2216"/>
                  </a:cubicBezTo>
                  <a:lnTo>
                    <a:pt x="1600" y="2216"/>
                  </a:lnTo>
                  <a:lnTo>
                    <a:pt x="16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8"/>
            <p:cNvSpPr/>
            <p:nvPr/>
          </p:nvSpPr>
          <p:spPr>
            <a:xfrm>
              <a:off x="4315412" y="1627169"/>
              <a:ext cx="53932" cy="74696"/>
            </a:xfrm>
            <a:custGeom>
              <a:avLst/>
              <a:gdLst/>
              <a:ahLst/>
              <a:cxnLst/>
              <a:rect l="l" t="t" r="r" b="b"/>
              <a:pathLst>
                <a:path w="1600" h="2216" extrusionOk="0">
                  <a:moveTo>
                    <a:pt x="0" y="0"/>
                  </a:moveTo>
                  <a:lnTo>
                    <a:pt x="0" y="2216"/>
                  </a:lnTo>
                  <a:lnTo>
                    <a:pt x="1365" y="2216"/>
                  </a:lnTo>
                  <a:cubicBezTo>
                    <a:pt x="1495" y="2216"/>
                    <a:pt x="1600" y="2108"/>
                    <a:pt x="1594" y="1978"/>
                  </a:cubicBezTo>
                  <a:cubicBezTo>
                    <a:pt x="1574" y="1453"/>
                    <a:pt x="1380" y="22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8"/>
            <p:cNvSpPr/>
            <p:nvPr/>
          </p:nvSpPr>
          <p:spPr>
            <a:xfrm>
              <a:off x="4125736" y="1592282"/>
              <a:ext cx="219132" cy="109583"/>
            </a:xfrm>
            <a:custGeom>
              <a:avLst/>
              <a:gdLst/>
              <a:ahLst/>
              <a:cxnLst/>
              <a:rect l="l" t="t" r="r" b="b"/>
              <a:pathLst>
                <a:path w="6501" h="3251" extrusionOk="0">
                  <a:moveTo>
                    <a:pt x="3250" y="1"/>
                  </a:moveTo>
                  <a:cubicBezTo>
                    <a:pt x="1455" y="1"/>
                    <a:pt x="0" y="1455"/>
                    <a:pt x="0" y="3251"/>
                  </a:cubicBezTo>
                  <a:lnTo>
                    <a:pt x="6500" y="3251"/>
                  </a:lnTo>
                  <a:cubicBezTo>
                    <a:pt x="6500" y="1457"/>
                    <a:pt x="5046" y="1"/>
                    <a:pt x="3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8"/>
            <p:cNvSpPr/>
            <p:nvPr/>
          </p:nvSpPr>
          <p:spPr>
            <a:xfrm>
              <a:off x="4143534" y="1592383"/>
              <a:ext cx="183740" cy="109549"/>
            </a:xfrm>
            <a:custGeom>
              <a:avLst/>
              <a:gdLst/>
              <a:ahLst/>
              <a:cxnLst/>
              <a:rect l="l" t="t" r="r" b="b"/>
              <a:pathLst>
                <a:path w="5451" h="3250" extrusionOk="0">
                  <a:moveTo>
                    <a:pt x="2724" y="1"/>
                  </a:moveTo>
                  <a:cubicBezTo>
                    <a:pt x="1582" y="1"/>
                    <a:pt x="579" y="588"/>
                    <a:pt x="0" y="1481"/>
                  </a:cubicBezTo>
                  <a:lnTo>
                    <a:pt x="2369" y="3249"/>
                  </a:lnTo>
                  <a:lnTo>
                    <a:pt x="3081" y="3249"/>
                  </a:lnTo>
                  <a:lnTo>
                    <a:pt x="5450" y="1481"/>
                  </a:lnTo>
                  <a:cubicBezTo>
                    <a:pt x="4869" y="588"/>
                    <a:pt x="3864" y="1"/>
                    <a:pt x="27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8"/>
            <p:cNvSpPr/>
            <p:nvPr/>
          </p:nvSpPr>
          <p:spPr>
            <a:xfrm>
              <a:off x="4155062" y="1592383"/>
              <a:ext cx="160616" cy="95089"/>
            </a:xfrm>
            <a:custGeom>
              <a:avLst/>
              <a:gdLst/>
              <a:ahLst/>
              <a:cxnLst/>
              <a:rect l="l" t="t" r="r" b="b"/>
              <a:pathLst>
                <a:path w="4765" h="2821" extrusionOk="0">
                  <a:moveTo>
                    <a:pt x="2382" y="1"/>
                  </a:moveTo>
                  <a:cubicBezTo>
                    <a:pt x="1440" y="1"/>
                    <a:pt x="594" y="400"/>
                    <a:pt x="0" y="1041"/>
                  </a:cubicBezTo>
                  <a:lnTo>
                    <a:pt x="2382" y="2820"/>
                  </a:lnTo>
                  <a:lnTo>
                    <a:pt x="4765" y="1041"/>
                  </a:lnTo>
                  <a:cubicBezTo>
                    <a:pt x="4171" y="400"/>
                    <a:pt x="3322" y="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8"/>
            <p:cNvSpPr/>
            <p:nvPr/>
          </p:nvSpPr>
          <p:spPr>
            <a:xfrm>
              <a:off x="4084107" y="1491024"/>
              <a:ext cx="59763" cy="59730"/>
            </a:xfrm>
            <a:custGeom>
              <a:avLst/>
              <a:gdLst/>
              <a:ahLst/>
              <a:cxnLst/>
              <a:rect l="l" t="t" r="r" b="b"/>
              <a:pathLst>
                <a:path w="1773" h="1772" extrusionOk="0">
                  <a:moveTo>
                    <a:pt x="887" y="0"/>
                  </a:moveTo>
                  <a:cubicBezTo>
                    <a:pt x="397" y="0"/>
                    <a:pt x="1" y="398"/>
                    <a:pt x="1" y="887"/>
                  </a:cubicBezTo>
                  <a:cubicBezTo>
                    <a:pt x="1" y="1375"/>
                    <a:pt x="397"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8"/>
            <p:cNvSpPr/>
            <p:nvPr/>
          </p:nvSpPr>
          <p:spPr>
            <a:xfrm>
              <a:off x="4326772" y="1491024"/>
              <a:ext cx="59763" cy="59730"/>
            </a:xfrm>
            <a:custGeom>
              <a:avLst/>
              <a:gdLst/>
              <a:ahLst/>
              <a:cxnLst/>
              <a:rect l="l" t="t" r="r" b="b"/>
              <a:pathLst>
                <a:path w="1773" h="1772" extrusionOk="0">
                  <a:moveTo>
                    <a:pt x="887" y="0"/>
                  </a:moveTo>
                  <a:cubicBezTo>
                    <a:pt x="399" y="0"/>
                    <a:pt x="1" y="398"/>
                    <a:pt x="1" y="887"/>
                  </a:cubicBezTo>
                  <a:cubicBezTo>
                    <a:pt x="1" y="1375"/>
                    <a:pt x="399" y="1771"/>
                    <a:pt x="887" y="1771"/>
                  </a:cubicBezTo>
                  <a:cubicBezTo>
                    <a:pt x="1376" y="1771"/>
                    <a:pt x="1772" y="1375"/>
                    <a:pt x="1772" y="887"/>
                  </a:cubicBezTo>
                  <a:cubicBezTo>
                    <a:pt x="1772" y="398"/>
                    <a:pt x="1376" y="0"/>
                    <a:pt x="887" y="0"/>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8"/>
            <p:cNvSpPr/>
            <p:nvPr/>
          </p:nvSpPr>
          <p:spPr>
            <a:xfrm>
              <a:off x="4107231" y="1379350"/>
              <a:ext cx="256278" cy="256244"/>
            </a:xfrm>
            <a:custGeom>
              <a:avLst/>
              <a:gdLst/>
              <a:ahLst/>
              <a:cxnLst/>
              <a:rect l="l" t="t" r="r" b="b"/>
              <a:pathLst>
                <a:path w="7603" h="7602" extrusionOk="0">
                  <a:moveTo>
                    <a:pt x="3801" y="0"/>
                  </a:moveTo>
                  <a:cubicBezTo>
                    <a:pt x="1702" y="0"/>
                    <a:pt x="1" y="1702"/>
                    <a:pt x="1" y="3802"/>
                  </a:cubicBezTo>
                  <a:cubicBezTo>
                    <a:pt x="1" y="5901"/>
                    <a:pt x="1702" y="7602"/>
                    <a:pt x="3801" y="7602"/>
                  </a:cubicBezTo>
                  <a:cubicBezTo>
                    <a:pt x="5900" y="7602"/>
                    <a:pt x="7602" y="5901"/>
                    <a:pt x="7602" y="3802"/>
                  </a:cubicBezTo>
                  <a:cubicBezTo>
                    <a:pt x="7602" y="1702"/>
                    <a:pt x="5900" y="0"/>
                    <a:pt x="3801" y="0"/>
                  </a:cubicBezTo>
                  <a:close/>
                </a:path>
              </a:pathLst>
            </a:custGeom>
            <a:solidFill>
              <a:srgbClr val="F9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8"/>
            <p:cNvSpPr/>
            <p:nvPr/>
          </p:nvSpPr>
          <p:spPr>
            <a:xfrm>
              <a:off x="4140534" y="1491630"/>
              <a:ext cx="34213" cy="21775"/>
            </a:xfrm>
            <a:custGeom>
              <a:avLst/>
              <a:gdLst/>
              <a:ahLst/>
              <a:cxnLst/>
              <a:rect l="l" t="t" r="r" b="b"/>
              <a:pathLst>
                <a:path w="1015" h="646" extrusionOk="0">
                  <a:moveTo>
                    <a:pt x="508" y="0"/>
                  </a:moveTo>
                  <a:cubicBezTo>
                    <a:pt x="230" y="0"/>
                    <a:pt x="1" y="227"/>
                    <a:pt x="1" y="505"/>
                  </a:cubicBezTo>
                  <a:cubicBezTo>
                    <a:pt x="1" y="583"/>
                    <a:pt x="64" y="646"/>
                    <a:pt x="141" y="646"/>
                  </a:cubicBezTo>
                  <a:cubicBezTo>
                    <a:pt x="218" y="646"/>
                    <a:pt x="282" y="583"/>
                    <a:pt x="282" y="505"/>
                  </a:cubicBezTo>
                  <a:cubicBezTo>
                    <a:pt x="282" y="381"/>
                    <a:pt x="382" y="280"/>
                    <a:pt x="508" y="280"/>
                  </a:cubicBezTo>
                  <a:cubicBezTo>
                    <a:pt x="633" y="280"/>
                    <a:pt x="733" y="381"/>
                    <a:pt x="733" y="505"/>
                  </a:cubicBezTo>
                  <a:cubicBezTo>
                    <a:pt x="733" y="583"/>
                    <a:pt x="798" y="646"/>
                    <a:pt x="874" y="646"/>
                  </a:cubicBezTo>
                  <a:cubicBezTo>
                    <a:pt x="952" y="646"/>
                    <a:pt x="1014" y="585"/>
                    <a:pt x="1014" y="505"/>
                  </a:cubicBezTo>
                  <a:cubicBezTo>
                    <a:pt x="1014" y="227"/>
                    <a:pt x="786"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8"/>
            <p:cNvSpPr/>
            <p:nvPr/>
          </p:nvSpPr>
          <p:spPr>
            <a:xfrm>
              <a:off x="4308300" y="1490619"/>
              <a:ext cx="9438" cy="25011"/>
            </a:xfrm>
            <a:custGeom>
              <a:avLst/>
              <a:gdLst/>
              <a:ahLst/>
              <a:cxnLst/>
              <a:rect l="l" t="t" r="r" b="b"/>
              <a:pathLst>
                <a:path w="280" h="742" extrusionOk="0">
                  <a:moveTo>
                    <a:pt x="141" y="0"/>
                  </a:moveTo>
                  <a:cubicBezTo>
                    <a:pt x="63" y="0"/>
                    <a:pt x="0" y="63"/>
                    <a:pt x="0" y="139"/>
                  </a:cubicBezTo>
                  <a:lnTo>
                    <a:pt x="0" y="601"/>
                  </a:lnTo>
                  <a:cubicBezTo>
                    <a:pt x="0" y="677"/>
                    <a:pt x="63" y="742"/>
                    <a:pt x="141" y="742"/>
                  </a:cubicBezTo>
                  <a:cubicBezTo>
                    <a:pt x="217" y="742"/>
                    <a:pt x="280" y="677"/>
                    <a:pt x="280" y="601"/>
                  </a:cubicBezTo>
                  <a:lnTo>
                    <a:pt x="280" y="139"/>
                  </a:lnTo>
                  <a:cubicBezTo>
                    <a:pt x="280" y="63"/>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8"/>
            <p:cNvSpPr/>
            <p:nvPr/>
          </p:nvSpPr>
          <p:spPr>
            <a:xfrm>
              <a:off x="4142456" y="1527630"/>
              <a:ext cx="30370" cy="9472"/>
            </a:xfrm>
            <a:custGeom>
              <a:avLst/>
              <a:gdLst/>
              <a:ahLst/>
              <a:cxnLst/>
              <a:rect l="l" t="t" r="r" b="b"/>
              <a:pathLst>
                <a:path w="901" h="281" extrusionOk="0">
                  <a:moveTo>
                    <a:pt x="140" y="1"/>
                  </a:moveTo>
                  <a:cubicBezTo>
                    <a:pt x="64" y="1"/>
                    <a:pt x="1" y="64"/>
                    <a:pt x="1" y="140"/>
                  </a:cubicBezTo>
                  <a:cubicBezTo>
                    <a:pt x="1" y="218"/>
                    <a:pt x="64" y="280"/>
                    <a:pt x="140" y="280"/>
                  </a:cubicBezTo>
                  <a:lnTo>
                    <a:pt x="760" y="280"/>
                  </a:lnTo>
                  <a:cubicBezTo>
                    <a:pt x="839" y="280"/>
                    <a:pt x="901" y="219"/>
                    <a:pt x="901" y="140"/>
                  </a:cubicBezTo>
                  <a:cubicBezTo>
                    <a:pt x="901" y="64"/>
                    <a:pt x="838"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8"/>
            <p:cNvSpPr/>
            <p:nvPr/>
          </p:nvSpPr>
          <p:spPr>
            <a:xfrm>
              <a:off x="4297816" y="1527630"/>
              <a:ext cx="30404" cy="9472"/>
            </a:xfrm>
            <a:custGeom>
              <a:avLst/>
              <a:gdLst/>
              <a:ahLst/>
              <a:cxnLst/>
              <a:rect l="l" t="t" r="r" b="b"/>
              <a:pathLst>
                <a:path w="902" h="281" extrusionOk="0">
                  <a:moveTo>
                    <a:pt x="141" y="1"/>
                  </a:moveTo>
                  <a:cubicBezTo>
                    <a:pt x="65" y="1"/>
                    <a:pt x="0" y="64"/>
                    <a:pt x="0" y="140"/>
                  </a:cubicBezTo>
                  <a:cubicBezTo>
                    <a:pt x="0" y="218"/>
                    <a:pt x="65" y="280"/>
                    <a:pt x="141" y="280"/>
                  </a:cubicBezTo>
                  <a:lnTo>
                    <a:pt x="761" y="280"/>
                  </a:lnTo>
                  <a:cubicBezTo>
                    <a:pt x="838" y="280"/>
                    <a:pt x="902" y="219"/>
                    <a:pt x="902" y="140"/>
                  </a:cubicBezTo>
                  <a:cubicBezTo>
                    <a:pt x="902" y="64"/>
                    <a:pt x="838" y="1"/>
                    <a:pt x="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8"/>
            <p:cNvSpPr/>
            <p:nvPr/>
          </p:nvSpPr>
          <p:spPr>
            <a:xfrm>
              <a:off x="4216951" y="1521024"/>
              <a:ext cx="36910" cy="16078"/>
            </a:xfrm>
            <a:custGeom>
              <a:avLst/>
              <a:gdLst/>
              <a:ahLst/>
              <a:cxnLst/>
              <a:rect l="l" t="t" r="r" b="b"/>
              <a:pathLst>
                <a:path w="1095" h="477" extrusionOk="0">
                  <a:moveTo>
                    <a:pt x="160" y="0"/>
                  </a:moveTo>
                  <a:cubicBezTo>
                    <a:pt x="131" y="0"/>
                    <a:pt x="102" y="9"/>
                    <a:pt x="78" y="28"/>
                  </a:cubicBezTo>
                  <a:cubicBezTo>
                    <a:pt x="14" y="74"/>
                    <a:pt x="0" y="162"/>
                    <a:pt x="48" y="224"/>
                  </a:cubicBezTo>
                  <a:cubicBezTo>
                    <a:pt x="163" y="384"/>
                    <a:pt x="350" y="476"/>
                    <a:pt x="546" y="476"/>
                  </a:cubicBezTo>
                  <a:cubicBezTo>
                    <a:pt x="740" y="476"/>
                    <a:pt x="927" y="384"/>
                    <a:pt x="1050" y="224"/>
                  </a:cubicBezTo>
                  <a:cubicBezTo>
                    <a:pt x="1094" y="162"/>
                    <a:pt x="1081" y="74"/>
                    <a:pt x="1020" y="28"/>
                  </a:cubicBezTo>
                  <a:cubicBezTo>
                    <a:pt x="995" y="10"/>
                    <a:pt x="966" y="1"/>
                    <a:pt x="937" y="1"/>
                  </a:cubicBezTo>
                  <a:cubicBezTo>
                    <a:pt x="894" y="1"/>
                    <a:pt x="851" y="21"/>
                    <a:pt x="822" y="58"/>
                  </a:cubicBezTo>
                  <a:cubicBezTo>
                    <a:pt x="758" y="146"/>
                    <a:pt x="656" y="197"/>
                    <a:pt x="549" y="197"/>
                  </a:cubicBezTo>
                  <a:cubicBezTo>
                    <a:pt x="440" y="197"/>
                    <a:pt x="339" y="146"/>
                    <a:pt x="274" y="58"/>
                  </a:cubicBezTo>
                  <a:cubicBezTo>
                    <a:pt x="246" y="20"/>
                    <a:pt x="203"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8"/>
            <p:cNvSpPr/>
            <p:nvPr/>
          </p:nvSpPr>
          <p:spPr>
            <a:xfrm>
              <a:off x="4115051" y="1379350"/>
              <a:ext cx="240537" cy="83965"/>
            </a:xfrm>
            <a:custGeom>
              <a:avLst/>
              <a:gdLst/>
              <a:ahLst/>
              <a:cxnLst/>
              <a:rect l="l" t="t" r="r" b="b"/>
              <a:pathLst>
                <a:path w="7136" h="2491" extrusionOk="0">
                  <a:moveTo>
                    <a:pt x="3569" y="0"/>
                  </a:moveTo>
                  <a:cubicBezTo>
                    <a:pt x="1930" y="0"/>
                    <a:pt x="534" y="1038"/>
                    <a:pt x="1" y="2491"/>
                  </a:cubicBezTo>
                  <a:lnTo>
                    <a:pt x="3784" y="2491"/>
                  </a:lnTo>
                  <a:cubicBezTo>
                    <a:pt x="3995" y="2491"/>
                    <a:pt x="4167" y="2319"/>
                    <a:pt x="4167" y="2108"/>
                  </a:cubicBezTo>
                  <a:lnTo>
                    <a:pt x="4167" y="1458"/>
                  </a:lnTo>
                  <a:cubicBezTo>
                    <a:pt x="4167" y="1408"/>
                    <a:pt x="4208" y="1374"/>
                    <a:pt x="4252" y="1374"/>
                  </a:cubicBezTo>
                  <a:cubicBezTo>
                    <a:pt x="4273" y="1374"/>
                    <a:pt x="4294" y="1382"/>
                    <a:pt x="4312" y="1400"/>
                  </a:cubicBezTo>
                  <a:lnTo>
                    <a:pt x="5224" y="2370"/>
                  </a:lnTo>
                  <a:cubicBezTo>
                    <a:pt x="5295" y="2446"/>
                    <a:pt x="5397" y="2491"/>
                    <a:pt x="5503" y="2491"/>
                  </a:cubicBezTo>
                  <a:lnTo>
                    <a:pt x="7136" y="2491"/>
                  </a:lnTo>
                  <a:cubicBezTo>
                    <a:pt x="6603" y="1038"/>
                    <a:pt x="5206"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8"/>
            <p:cNvSpPr/>
            <p:nvPr/>
          </p:nvSpPr>
          <p:spPr>
            <a:xfrm>
              <a:off x="4154456" y="1379350"/>
              <a:ext cx="80864" cy="83965"/>
            </a:xfrm>
            <a:custGeom>
              <a:avLst/>
              <a:gdLst/>
              <a:ahLst/>
              <a:cxnLst/>
              <a:rect l="l" t="t" r="r" b="b"/>
              <a:pathLst>
                <a:path w="2399" h="2491" extrusionOk="0">
                  <a:moveTo>
                    <a:pt x="2398" y="0"/>
                  </a:moveTo>
                  <a:cubicBezTo>
                    <a:pt x="527" y="416"/>
                    <a:pt x="1" y="1993"/>
                    <a:pt x="1" y="2491"/>
                  </a:cubicBezTo>
                  <a:lnTo>
                    <a:pt x="1373" y="2491"/>
                  </a:lnTo>
                  <a:cubicBezTo>
                    <a:pt x="1373" y="2491"/>
                    <a:pt x="1285" y="948"/>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48"/>
          <p:cNvGrpSpPr/>
          <p:nvPr/>
        </p:nvGrpSpPr>
        <p:grpSpPr>
          <a:xfrm>
            <a:off x="3392416" y="1379350"/>
            <a:ext cx="318609" cy="322516"/>
            <a:chOff x="3392416" y="1379350"/>
            <a:chExt cx="318609" cy="322516"/>
          </a:xfrm>
        </p:grpSpPr>
        <p:sp>
          <p:nvSpPr>
            <p:cNvPr id="2939" name="Google Shape;2939;p48"/>
            <p:cNvSpPr/>
            <p:nvPr/>
          </p:nvSpPr>
          <p:spPr>
            <a:xfrm>
              <a:off x="3430102" y="1531911"/>
              <a:ext cx="223953" cy="121650"/>
            </a:xfrm>
            <a:custGeom>
              <a:avLst/>
              <a:gdLst/>
              <a:ahLst/>
              <a:cxnLst/>
              <a:rect l="l" t="t" r="r" b="b"/>
              <a:pathLst>
                <a:path w="6644" h="3609" extrusionOk="0">
                  <a:moveTo>
                    <a:pt x="1" y="1"/>
                  </a:moveTo>
                  <a:lnTo>
                    <a:pt x="1" y="3608"/>
                  </a:lnTo>
                  <a:lnTo>
                    <a:pt x="6644" y="3608"/>
                  </a:lnTo>
                  <a:lnTo>
                    <a:pt x="66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8"/>
            <p:cNvSpPr/>
            <p:nvPr/>
          </p:nvSpPr>
          <p:spPr>
            <a:xfrm>
              <a:off x="3408090" y="1627169"/>
              <a:ext cx="53966" cy="74696"/>
            </a:xfrm>
            <a:custGeom>
              <a:avLst/>
              <a:gdLst/>
              <a:ahLst/>
              <a:cxnLst/>
              <a:rect l="l" t="t" r="r" b="b"/>
              <a:pathLst>
                <a:path w="1601" h="2216" extrusionOk="0">
                  <a:moveTo>
                    <a:pt x="1600" y="0"/>
                  </a:moveTo>
                  <a:cubicBezTo>
                    <a:pt x="220" y="220"/>
                    <a:pt x="26" y="1453"/>
                    <a:pt x="7" y="1978"/>
                  </a:cubicBezTo>
                  <a:cubicBezTo>
                    <a:pt x="1" y="2108"/>
                    <a:pt x="105" y="2216"/>
                    <a:pt x="235" y="2216"/>
                  </a:cubicBezTo>
                  <a:lnTo>
                    <a:pt x="1600" y="2216"/>
                  </a:lnTo>
                  <a:lnTo>
                    <a:pt x="1600" y="0"/>
                  </a:ln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8"/>
            <p:cNvSpPr/>
            <p:nvPr/>
          </p:nvSpPr>
          <p:spPr>
            <a:xfrm>
              <a:off x="3622103" y="1627169"/>
              <a:ext cx="53932" cy="74696"/>
            </a:xfrm>
            <a:custGeom>
              <a:avLst/>
              <a:gdLst/>
              <a:ahLst/>
              <a:cxnLst/>
              <a:rect l="l" t="t" r="r" b="b"/>
              <a:pathLst>
                <a:path w="1600" h="2216" extrusionOk="0">
                  <a:moveTo>
                    <a:pt x="0" y="0"/>
                  </a:moveTo>
                  <a:lnTo>
                    <a:pt x="0" y="2216"/>
                  </a:lnTo>
                  <a:lnTo>
                    <a:pt x="1365" y="2216"/>
                  </a:lnTo>
                  <a:cubicBezTo>
                    <a:pt x="1495" y="2216"/>
                    <a:pt x="1600" y="2108"/>
                    <a:pt x="1595" y="1978"/>
                  </a:cubicBezTo>
                  <a:cubicBezTo>
                    <a:pt x="1574" y="1453"/>
                    <a:pt x="1380" y="220"/>
                    <a:pt x="0"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8"/>
            <p:cNvSpPr/>
            <p:nvPr/>
          </p:nvSpPr>
          <p:spPr>
            <a:xfrm>
              <a:off x="3432529" y="1592282"/>
              <a:ext cx="219065" cy="109583"/>
            </a:xfrm>
            <a:custGeom>
              <a:avLst/>
              <a:gdLst/>
              <a:ahLst/>
              <a:cxnLst/>
              <a:rect l="l" t="t" r="r" b="b"/>
              <a:pathLst>
                <a:path w="6499" h="3251" extrusionOk="0">
                  <a:moveTo>
                    <a:pt x="3250" y="1"/>
                  </a:moveTo>
                  <a:cubicBezTo>
                    <a:pt x="1457" y="1"/>
                    <a:pt x="1" y="1455"/>
                    <a:pt x="1" y="3251"/>
                  </a:cubicBezTo>
                  <a:lnTo>
                    <a:pt x="6499" y="3251"/>
                  </a:lnTo>
                  <a:cubicBezTo>
                    <a:pt x="6499" y="1457"/>
                    <a:pt x="5046" y="1"/>
                    <a:pt x="3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8"/>
            <p:cNvSpPr/>
            <p:nvPr/>
          </p:nvSpPr>
          <p:spPr>
            <a:xfrm>
              <a:off x="3501799" y="1659461"/>
              <a:ext cx="80662" cy="42404"/>
            </a:xfrm>
            <a:custGeom>
              <a:avLst/>
              <a:gdLst/>
              <a:ahLst/>
              <a:cxnLst/>
              <a:rect l="l" t="t" r="r" b="b"/>
              <a:pathLst>
                <a:path w="2393" h="1258" extrusionOk="0">
                  <a:moveTo>
                    <a:pt x="1198" y="1"/>
                  </a:moveTo>
                  <a:cubicBezTo>
                    <a:pt x="1145" y="1"/>
                    <a:pt x="1091" y="25"/>
                    <a:pt x="1058" y="74"/>
                  </a:cubicBezTo>
                  <a:lnTo>
                    <a:pt x="759" y="510"/>
                  </a:lnTo>
                  <a:cubicBezTo>
                    <a:pt x="736" y="542"/>
                    <a:pt x="705" y="567"/>
                    <a:pt x="668" y="577"/>
                  </a:cubicBezTo>
                  <a:lnTo>
                    <a:pt x="159" y="727"/>
                  </a:lnTo>
                  <a:cubicBezTo>
                    <a:pt x="46" y="761"/>
                    <a:pt x="1" y="899"/>
                    <a:pt x="74" y="993"/>
                  </a:cubicBezTo>
                  <a:lnTo>
                    <a:pt x="278" y="1258"/>
                  </a:lnTo>
                  <a:lnTo>
                    <a:pt x="2119" y="1258"/>
                  </a:lnTo>
                  <a:lnTo>
                    <a:pt x="2324" y="993"/>
                  </a:lnTo>
                  <a:cubicBezTo>
                    <a:pt x="2393" y="899"/>
                    <a:pt x="2349" y="761"/>
                    <a:pt x="2236" y="727"/>
                  </a:cubicBezTo>
                  <a:lnTo>
                    <a:pt x="1728" y="577"/>
                  </a:lnTo>
                  <a:cubicBezTo>
                    <a:pt x="1690" y="567"/>
                    <a:pt x="1659" y="545"/>
                    <a:pt x="1636" y="510"/>
                  </a:cubicBezTo>
                  <a:lnTo>
                    <a:pt x="1337" y="74"/>
                  </a:lnTo>
                  <a:cubicBezTo>
                    <a:pt x="1304" y="25"/>
                    <a:pt x="1251" y="1"/>
                    <a:pt x="1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8"/>
            <p:cNvSpPr/>
            <p:nvPr/>
          </p:nvSpPr>
          <p:spPr>
            <a:xfrm>
              <a:off x="3392416" y="1474136"/>
              <a:ext cx="59595" cy="78235"/>
            </a:xfrm>
            <a:custGeom>
              <a:avLst/>
              <a:gdLst/>
              <a:ahLst/>
              <a:cxnLst/>
              <a:rect l="l" t="t" r="r" b="b"/>
              <a:pathLst>
                <a:path w="1768" h="2321" extrusionOk="0">
                  <a:moveTo>
                    <a:pt x="884" y="0"/>
                  </a:moveTo>
                  <a:cubicBezTo>
                    <a:pt x="397" y="0"/>
                    <a:pt x="1" y="396"/>
                    <a:pt x="1" y="885"/>
                  </a:cubicBezTo>
                  <a:lnTo>
                    <a:pt x="1" y="1435"/>
                  </a:lnTo>
                  <a:cubicBezTo>
                    <a:pt x="1" y="1924"/>
                    <a:pt x="397" y="2320"/>
                    <a:pt x="884" y="2320"/>
                  </a:cubicBezTo>
                  <a:cubicBezTo>
                    <a:pt x="1371" y="2320"/>
                    <a:pt x="1768" y="1924"/>
                    <a:pt x="1768" y="1435"/>
                  </a:cubicBezTo>
                  <a:lnTo>
                    <a:pt x="1768" y="885"/>
                  </a:lnTo>
                  <a:cubicBezTo>
                    <a:pt x="1768" y="396"/>
                    <a:pt x="1371"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8"/>
            <p:cNvSpPr/>
            <p:nvPr/>
          </p:nvSpPr>
          <p:spPr>
            <a:xfrm>
              <a:off x="3686991" y="1496316"/>
              <a:ext cx="24033" cy="23966"/>
            </a:xfrm>
            <a:custGeom>
              <a:avLst/>
              <a:gdLst/>
              <a:ahLst/>
              <a:cxnLst/>
              <a:rect l="l" t="t" r="r" b="b"/>
              <a:pathLst>
                <a:path w="713" h="711" extrusionOk="0">
                  <a:moveTo>
                    <a:pt x="570" y="0"/>
                  </a:moveTo>
                  <a:cubicBezTo>
                    <a:pt x="494" y="0"/>
                    <a:pt x="430" y="64"/>
                    <a:pt x="430" y="141"/>
                  </a:cubicBezTo>
                  <a:cubicBezTo>
                    <a:pt x="430" y="299"/>
                    <a:pt x="301" y="431"/>
                    <a:pt x="141" y="431"/>
                  </a:cubicBezTo>
                  <a:cubicBezTo>
                    <a:pt x="63" y="431"/>
                    <a:pt x="1" y="493"/>
                    <a:pt x="1" y="571"/>
                  </a:cubicBezTo>
                  <a:cubicBezTo>
                    <a:pt x="1" y="647"/>
                    <a:pt x="63" y="710"/>
                    <a:pt x="141" y="710"/>
                  </a:cubicBezTo>
                  <a:cubicBezTo>
                    <a:pt x="457" y="710"/>
                    <a:pt x="712" y="454"/>
                    <a:pt x="711" y="141"/>
                  </a:cubicBezTo>
                  <a:cubicBezTo>
                    <a:pt x="711" y="64"/>
                    <a:pt x="646"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8"/>
            <p:cNvSpPr/>
            <p:nvPr/>
          </p:nvSpPr>
          <p:spPr>
            <a:xfrm>
              <a:off x="3632115" y="1474136"/>
              <a:ext cx="59662" cy="78235"/>
            </a:xfrm>
            <a:custGeom>
              <a:avLst/>
              <a:gdLst/>
              <a:ahLst/>
              <a:cxnLst/>
              <a:rect l="l" t="t" r="r" b="b"/>
              <a:pathLst>
                <a:path w="1770" h="2321" extrusionOk="0">
                  <a:moveTo>
                    <a:pt x="884" y="0"/>
                  </a:moveTo>
                  <a:cubicBezTo>
                    <a:pt x="397" y="0"/>
                    <a:pt x="1" y="396"/>
                    <a:pt x="1" y="885"/>
                  </a:cubicBezTo>
                  <a:lnTo>
                    <a:pt x="1" y="1435"/>
                  </a:lnTo>
                  <a:cubicBezTo>
                    <a:pt x="1" y="1924"/>
                    <a:pt x="397" y="2320"/>
                    <a:pt x="884" y="2320"/>
                  </a:cubicBezTo>
                  <a:cubicBezTo>
                    <a:pt x="1373" y="2320"/>
                    <a:pt x="1769" y="1924"/>
                    <a:pt x="1769" y="1435"/>
                  </a:cubicBezTo>
                  <a:lnTo>
                    <a:pt x="1769" y="885"/>
                  </a:lnTo>
                  <a:cubicBezTo>
                    <a:pt x="1769" y="396"/>
                    <a:pt x="1373" y="0"/>
                    <a:pt x="88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8"/>
            <p:cNvSpPr/>
            <p:nvPr/>
          </p:nvSpPr>
          <p:spPr>
            <a:xfrm>
              <a:off x="3413922" y="1379350"/>
              <a:ext cx="256278" cy="256244"/>
            </a:xfrm>
            <a:custGeom>
              <a:avLst/>
              <a:gdLst/>
              <a:ahLst/>
              <a:cxnLst/>
              <a:rect l="l" t="t" r="r" b="b"/>
              <a:pathLst>
                <a:path w="7603" h="7602" extrusionOk="0">
                  <a:moveTo>
                    <a:pt x="3802" y="0"/>
                  </a:moveTo>
                  <a:cubicBezTo>
                    <a:pt x="1702" y="0"/>
                    <a:pt x="1" y="1702"/>
                    <a:pt x="1" y="3802"/>
                  </a:cubicBezTo>
                  <a:cubicBezTo>
                    <a:pt x="1" y="5901"/>
                    <a:pt x="1702" y="7602"/>
                    <a:pt x="3802" y="7602"/>
                  </a:cubicBezTo>
                  <a:cubicBezTo>
                    <a:pt x="5901" y="7602"/>
                    <a:pt x="7602" y="5901"/>
                    <a:pt x="7602" y="3802"/>
                  </a:cubicBezTo>
                  <a:cubicBezTo>
                    <a:pt x="7602" y="1702"/>
                    <a:pt x="5901" y="0"/>
                    <a:pt x="3802"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8"/>
            <p:cNvSpPr/>
            <p:nvPr/>
          </p:nvSpPr>
          <p:spPr>
            <a:xfrm>
              <a:off x="3523676" y="1527192"/>
              <a:ext cx="36876" cy="16112"/>
            </a:xfrm>
            <a:custGeom>
              <a:avLst/>
              <a:gdLst/>
              <a:ahLst/>
              <a:cxnLst/>
              <a:rect l="l" t="t" r="r" b="b"/>
              <a:pathLst>
                <a:path w="1094" h="478" extrusionOk="0">
                  <a:moveTo>
                    <a:pt x="160" y="0"/>
                  </a:moveTo>
                  <a:cubicBezTo>
                    <a:pt x="131" y="0"/>
                    <a:pt x="102" y="9"/>
                    <a:pt x="77" y="29"/>
                  </a:cubicBezTo>
                  <a:cubicBezTo>
                    <a:pt x="13" y="75"/>
                    <a:pt x="1" y="163"/>
                    <a:pt x="47" y="225"/>
                  </a:cubicBezTo>
                  <a:cubicBezTo>
                    <a:pt x="162" y="383"/>
                    <a:pt x="349" y="477"/>
                    <a:pt x="546" y="477"/>
                  </a:cubicBezTo>
                  <a:cubicBezTo>
                    <a:pt x="742" y="477"/>
                    <a:pt x="929" y="382"/>
                    <a:pt x="1049" y="225"/>
                  </a:cubicBezTo>
                  <a:cubicBezTo>
                    <a:pt x="1093" y="163"/>
                    <a:pt x="1080" y="75"/>
                    <a:pt x="1019" y="29"/>
                  </a:cubicBezTo>
                  <a:cubicBezTo>
                    <a:pt x="994" y="11"/>
                    <a:pt x="965" y="2"/>
                    <a:pt x="936" y="2"/>
                  </a:cubicBezTo>
                  <a:cubicBezTo>
                    <a:pt x="893" y="2"/>
                    <a:pt x="851" y="21"/>
                    <a:pt x="823" y="59"/>
                  </a:cubicBezTo>
                  <a:cubicBezTo>
                    <a:pt x="757" y="145"/>
                    <a:pt x="656" y="196"/>
                    <a:pt x="548" y="196"/>
                  </a:cubicBezTo>
                  <a:cubicBezTo>
                    <a:pt x="439" y="196"/>
                    <a:pt x="339" y="145"/>
                    <a:pt x="273" y="59"/>
                  </a:cubicBezTo>
                  <a:cubicBezTo>
                    <a:pt x="245" y="20"/>
                    <a:pt x="203"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8"/>
            <p:cNvSpPr/>
            <p:nvPr/>
          </p:nvSpPr>
          <p:spPr>
            <a:xfrm>
              <a:off x="3413922" y="1379350"/>
              <a:ext cx="256278" cy="191492"/>
            </a:xfrm>
            <a:custGeom>
              <a:avLst/>
              <a:gdLst/>
              <a:ahLst/>
              <a:cxnLst/>
              <a:rect l="l" t="t" r="r" b="b"/>
              <a:pathLst>
                <a:path w="7603" h="5681" extrusionOk="0">
                  <a:moveTo>
                    <a:pt x="3802" y="0"/>
                  </a:moveTo>
                  <a:cubicBezTo>
                    <a:pt x="1704" y="0"/>
                    <a:pt x="1" y="1703"/>
                    <a:pt x="1" y="3802"/>
                  </a:cubicBezTo>
                  <a:lnTo>
                    <a:pt x="1" y="5518"/>
                  </a:lnTo>
                  <a:cubicBezTo>
                    <a:pt x="1" y="5608"/>
                    <a:pt x="74" y="5681"/>
                    <a:pt x="164" y="5681"/>
                  </a:cubicBezTo>
                  <a:cubicBezTo>
                    <a:pt x="2173" y="5681"/>
                    <a:pt x="3802" y="4052"/>
                    <a:pt x="3802" y="2042"/>
                  </a:cubicBezTo>
                  <a:cubicBezTo>
                    <a:pt x="3802" y="4052"/>
                    <a:pt x="5432" y="5681"/>
                    <a:pt x="7439" y="5681"/>
                  </a:cubicBezTo>
                  <a:cubicBezTo>
                    <a:pt x="7529" y="5681"/>
                    <a:pt x="7602" y="5608"/>
                    <a:pt x="7602" y="5518"/>
                  </a:cubicBezTo>
                  <a:lnTo>
                    <a:pt x="7602" y="3802"/>
                  </a:lnTo>
                  <a:cubicBezTo>
                    <a:pt x="7602" y="1703"/>
                    <a:pt x="5900" y="0"/>
                    <a:pt x="3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8"/>
            <p:cNvSpPr/>
            <p:nvPr/>
          </p:nvSpPr>
          <p:spPr>
            <a:xfrm>
              <a:off x="3672598" y="1481788"/>
              <a:ext cx="38427" cy="23966"/>
            </a:xfrm>
            <a:custGeom>
              <a:avLst/>
              <a:gdLst/>
              <a:ahLst/>
              <a:cxnLst/>
              <a:rect l="l" t="t" r="r" b="b"/>
              <a:pathLst>
                <a:path w="1140" h="711" extrusionOk="0">
                  <a:moveTo>
                    <a:pt x="570" y="1"/>
                  </a:moveTo>
                  <a:cubicBezTo>
                    <a:pt x="256" y="1"/>
                    <a:pt x="0" y="256"/>
                    <a:pt x="0" y="570"/>
                  </a:cubicBezTo>
                  <a:cubicBezTo>
                    <a:pt x="0" y="646"/>
                    <a:pt x="63" y="711"/>
                    <a:pt x="139" y="711"/>
                  </a:cubicBezTo>
                  <a:cubicBezTo>
                    <a:pt x="217" y="711"/>
                    <a:pt x="280" y="646"/>
                    <a:pt x="280" y="570"/>
                  </a:cubicBezTo>
                  <a:cubicBezTo>
                    <a:pt x="280" y="412"/>
                    <a:pt x="411" y="280"/>
                    <a:pt x="570" y="280"/>
                  </a:cubicBezTo>
                  <a:cubicBezTo>
                    <a:pt x="728" y="280"/>
                    <a:pt x="860" y="409"/>
                    <a:pt x="860" y="570"/>
                  </a:cubicBezTo>
                  <a:cubicBezTo>
                    <a:pt x="860" y="646"/>
                    <a:pt x="922" y="711"/>
                    <a:pt x="999" y="711"/>
                  </a:cubicBezTo>
                  <a:cubicBezTo>
                    <a:pt x="1076" y="711"/>
                    <a:pt x="1139" y="648"/>
                    <a:pt x="1139" y="570"/>
                  </a:cubicBezTo>
                  <a:cubicBezTo>
                    <a:pt x="1139" y="256"/>
                    <a:pt x="884"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8"/>
            <p:cNvSpPr/>
            <p:nvPr/>
          </p:nvSpPr>
          <p:spPr>
            <a:xfrm>
              <a:off x="3461450" y="1444406"/>
              <a:ext cx="44191" cy="91482"/>
            </a:xfrm>
            <a:custGeom>
              <a:avLst/>
              <a:gdLst/>
              <a:ahLst/>
              <a:cxnLst/>
              <a:rect l="l" t="t" r="r" b="b"/>
              <a:pathLst>
                <a:path w="1311" h="2714" extrusionOk="0">
                  <a:moveTo>
                    <a:pt x="1170" y="0"/>
                  </a:moveTo>
                  <a:cubicBezTo>
                    <a:pt x="1093" y="0"/>
                    <a:pt x="1029" y="65"/>
                    <a:pt x="1029" y="141"/>
                  </a:cubicBezTo>
                  <a:cubicBezTo>
                    <a:pt x="1029" y="1730"/>
                    <a:pt x="383" y="2226"/>
                    <a:pt x="72" y="2464"/>
                  </a:cubicBezTo>
                  <a:cubicBezTo>
                    <a:pt x="11" y="2510"/>
                    <a:pt x="1" y="2598"/>
                    <a:pt x="47" y="2660"/>
                  </a:cubicBezTo>
                  <a:cubicBezTo>
                    <a:pt x="75" y="2696"/>
                    <a:pt x="116" y="2714"/>
                    <a:pt x="159" y="2714"/>
                  </a:cubicBezTo>
                  <a:cubicBezTo>
                    <a:pt x="189" y="2714"/>
                    <a:pt x="219" y="2705"/>
                    <a:pt x="244" y="2685"/>
                  </a:cubicBezTo>
                  <a:cubicBezTo>
                    <a:pt x="480" y="2504"/>
                    <a:pt x="727" y="2286"/>
                    <a:pt x="930" y="1917"/>
                  </a:cubicBezTo>
                  <a:cubicBezTo>
                    <a:pt x="1183" y="1458"/>
                    <a:pt x="1310" y="863"/>
                    <a:pt x="1310" y="141"/>
                  </a:cubicBezTo>
                  <a:cubicBezTo>
                    <a:pt x="1310" y="65"/>
                    <a:pt x="1246" y="0"/>
                    <a:pt x="1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8"/>
            <p:cNvSpPr/>
            <p:nvPr/>
          </p:nvSpPr>
          <p:spPr>
            <a:xfrm>
              <a:off x="3438327" y="1459372"/>
              <a:ext cx="31314" cy="52483"/>
            </a:xfrm>
            <a:custGeom>
              <a:avLst/>
              <a:gdLst/>
              <a:ahLst/>
              <a:cxnLst/>
              <a:rect l="l" t="t" r="r" b="b"/>
              <a:pathLst>
                <a:path w="929" h="1557" extrusionOk="0">
                  <a:moveTo>
                    <a:pt x="734" y="1"/>
                  </a:moveTo>
                  <a:cubicBezTo>
                    <a:pt x="729" y="1"/>
                    <a:pt x="723" y="1"/>
                    <a:pt x="718" y="2"/>
                  </a:cubicBezTo>
                  <a:cubicBezTo>
                    <a:pt x="640" y="11"/>
                    <a:pt x="585" y="80"/>
                    <a:pt x="594" y="157"/>
                  </a:cubicBezTo>
                  <a:cubicBezTo>
                    <a:pt x="640" y="577"/>
                    <a:pt x="313" y="1104"/>
                    <a:pt x="68" y="1308"/>
                  </a:cubicBezTo>
                  <a:cubicBezTo>
                    <a:pt x="8" y="1358"/>
                    <a:pt x="0" y="1446"/>
                    <a:pt x="48" y="1506"/>
                  </a:cubicBezTo>
                  <a:cubicBezTo>
                    <a:pt x="77" y="1540"/>
                    <a:pt x="116" y="1556"/>
                    <a:pt x="157" y="1556"/>
                  </a:cubicBezTo>
                  <a:cubicBezTo>
                    <a:pt x="189" y="1556"/>
                    <a:pt x="220" y="1544"/>
                    <a:pt x="247" y="1522"/>
                  </a:cubicBezTo>
                  <a:cubicBezTo>
                    <a:pt x="591" y="1238"/>
                    <a:pt x="929" y="622"/>
                    <a:pt x="873" y="124"/>
                  </a:cubicBezTo>
                  <a:cubicBezTo>
                    <a:pt x="864" y="54"/>
                    <a:pt x="804"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8"/>
            <p:cNvSpPr/>
            <p:nvPr/>
          </p:nvSpPr>
          <p:spPr>
            <a:xfrm>
              <a:off x="3497788" y="1407327"/>
              <a:ext cx="9438" cy="24101"/>
            </a:xfrm>
            <a:custGeom>
              <a:avLst/>
              <a:gdLst/>
              <a:ahLst/>
              <a:cxnLst/>
              <a:rect l="l" t="t" r="r" b="b"/>
              <a:pathLst>
                <a:path w="280" h="715" extrusionOk="0">
                  <a:moveTo>
                    <a:pt x="141" y="0"/>
                  </a:moveTo>
                  <a:cubicBezTo>
                    <a:pt x="63" y="0"/>
                    <a:pt x="0" y="64"/>
                    <a:pt x="0" y="141"/>
                  </a:cubicBezTo>
                  <a:lnTo>
                    <a:pt x="0" y="574"/>
                  </a:lnTo>
                  <a:cubicBezTo>
                    <a:pt x="0" y="650"/>
                    <a:pt x="63" y="715"/>
                    <a:pt x="141" y="715"/>
                  </a:cubicBezTo>
                  <a:cubicBezTo>
                    <a:pt x="219" y="715"/>
                    <a:pt x="280" y="650"/>
                    <a:pt x="280" y="574"/>
                  </a:cubicBezTo>
                  <a:lnTo>
                    <a:pt x="280" y="141"/>
                  </a:lnTo>
                  <a:cubicBezTo>
                    <a:pt x="280" y="64"/>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8"/>
            <p:cNvSpPr/>
            <p:nvPr/>
          </p:nvSpPr>
          <p:spPr>
            <a:xfrm>
              <a:off x="3574474" y="1424754"/>
              <a:ext cx="44191" cy="111134"/>
            </a:xfrm>
            <a:custGeom>
              <a:avLst/>
              <a:gdLst/>
              <a:ahLst/>
              <a:cxnLst/>
              <a:rect l="l" t="t" r="r" b="b"/>
              <a:pathLst>
                <a:path w="1311" h="3297" extrusionOk="0">
                  <a:moveTo>
                    <a:pt x="141" y="0"/>
                  </a:moveTo>
                  <a:cubicBezTo>
                    <a:pt x="65" y="0"/>
                    <a:pt x="1" y="65"/>
                    <a:pt x="1" y="141"/>
                  </a:cubicBezTo>
                  <a:lnTo>
                    <a:pt x="1" y="722"/>
                  </a:lnTo>
                  <a:cubicBezTo>
                    <a:pt x="1" y="1443"/>
                    <a:pt x="128" y="2041"/>
                    <a:pt x="380" y="2497"/>
                  </a:cubicBezTo>
                  <a:cubicBezTo>
                    <a:pt x="584" y="2869"/>
                    <a:pt x="830" y="3086"/>
                    <a:pt x="1066" y="3267"/>
                  </a:cubicBezTo>
                  <a:cubicBezTo>
                    <a:pt x="1092" y="3288"/>
                    <a:pt x="1122" y="3297"/>
                    <a:pt x="1152" y="3297"/>
                  </a:cubicBezTo>
                  <a:cubicBezTo>
                    <a:pt x="1195" y="3297"/>
                    <a:pt x="1237" y="3279"/>
                    <a:pt x="1264" y="3243"/>
                  </a:cubicBezTo>
                  <a:cubicBezTo>
                    <a:pt x="1310" y="3181"/>
                    <a:pt x="1300" y="3093"/>
                    <a:pt x="1238" y="3047"/>
                  </a:cubicBezTo>
                  <a:cubicBezTo>
                    <a:pt x="927" y="2808"/>
                    <a:pt x="282" y="2313"/>
                    <a:pt x="282" y="724"/>
                  </a:cubicBezTo>
                  <a:lnTo>
                    <a:pt x="282" y="141"/>
                  </a:lnTo>
                  <a:cubicBezTo>
                    <a:pt x="282" y="65"/>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8"/>
            <p:cNvSpPr/>
            <p:nvPr/>
          </p:nvSpPr>
          <p:spPr>
            <a:xfrm>
              <a:off x="3615699" y="1459372"/>
              <a:ext cx="38764" cy="61786"/>
            </a:xfrm>
            <a:custGeom>
              <a:avLst/>
              <a:gdLst/>
              <a:ahLst/>
              <a:cxnLst/>
              <a:rect l="l" t="t" r="r" b="b"/>
              <a:pathLst>
                <a:path w="1150" h="1833" extrusionOk="0">
                  <a:moveTo>
                    <a:pt x="141" y="0"/>
                  </a:moveTo>
                  <a:cubicBezTo>
                    <a:pt x="63" y="0"/>
                    <a:pt x="0" y="63"/>
                    <a:pt x="0" y="139"/>
                  </a:cubicBezTo>
                  <a:cubicBezTo>
                    <a:pt x="0" y="891"/>
                    <a:pt x="151" y="1407"/>
                    <a:pt x="923" y="1817"/>
                  </a:cubicBezTo>
                  <a:cubicBezTo>
                    <a:pt x="944" y="1827"/>
                    <a:pt x="966" y="1833"/>
                    <a:pt x="988" y="1833"/>
                  </a:cubicBezTo>
                  <a:cubicBezTo>
                    <a:pt x="1039" y="1833"/>
                    <a:pt x="1087" y="1805"/>
                    <a:pt x="1113" y="1757"/>
                  </a:cubicBezTo>
                  <a:cubicBezTo>
                    <a:pt x="1150" y="1689"/>
                    <a:pt x="1123" y="1603"/>
                    <a:pt x="1054" y="1567"/>
                  </a:cubicBezTo>
                  <a:cubicBezTo>
                    <a:pt x="397" y="1219"/>
                    <a:pt x="280" y="830"/>
                    <a:pt x="280" y="139"/>
                  </a:cubicBezTo>
                  <a:cubicBezTo>
                    <a:pt x="280" y="63"/>
                    <a:pt x="217"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8"/>
            <p:cNvSpPr/>
            <p:nvPr/>
          </p:nvSpPr>
          <p:spPr>
            <a:xfrm>
              <a:off x="3613878" y="1427687"/>
              <a:ext cx="9472" cy="18505"/>
            </a:xfrm>
            <a:custGeom>
              <a:avLst/>
              <a:gdLst/>
              <a:ahLst/>
              <a:cxnLst/>
              <a:rect l="l" t="t" r="r" b="b"/>
              <a:pathLst>
                <a:path w="281" h="549" extrusionOk="0">
                  <a:moveTo>
                    <a:pt x="140" y="0"/>
                  </a:moveTo>
                  <a:cubicBezTo>
                    <a:pt x="63" y="0"/>
                    <a:pt x="1" y="63"/>
                    <a:pt x="1" y="141"/>
                  </a:cubicBezTo>
                  <a:lnTo>
                    <a:pt x="1" y="410"/>
                  </a:lnTo>
                  <a:cubicBezTo>
                    <a:pt x="1" y="486"/>
                    <a:pt x="63" y="549"/>
                    <a:pt x="140" y="549"/>
                  </a:cubicBezTo>
                  <a:cubicBezTo>
                    <a:pt x="217" y="549"/>
                    <a:pt x="280" y="487"/>
                    <a:pt x="280" y="410"/>
                  </a:cubicBezTo>
                  <a:lnTo>
                    <a:pt x="280" y="141"/>
                  </a:lnTo>
                  <a:cubicBezTo>
                    <a:pt x="280" y="63"/>
                    <a:pt x="217"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48"/>
          <p:cNvGrpSpPr/>
          <p:nvPr/>
        </p:nvGrpSpPr>
        <p:grpSpPr>
          <a:xfrm>
            <a:off x="2750546" y="1379384"/>
            <a:ext cx="254057" cy="322482"/>
            <a:chOff x="2750546" y="1379384"/>
            <a:chExt cx="254057" cy="322482"/>
          </a:xfrm>
        </p:grpSpPr>
        <p:sp>
          <p:nvSpPr>
            <p:cNvPr id="2958" name="Google Shape;2958;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8"/>
            <p:cNvSpPr/>
            <p:nvPr/>
          </p:nvSpPr>
          <p:spPr>
            <a:xfrm>
              <a:off x="2762141" y="1501675"/>
              <a:ext cx="41258" cy="41224"/>
            </a:xfrm>
            <a:custGeom>
              <a:avLst/>
              <a:gdLst/>
              <a:ahLst/>
              <a:cxnLst/>
              <a:rect l="l" t="t" r="r" b="b"/>
              <a:pathLst>
                <a:path w="1224" h="1223" extrusionOk="0">
                  <a:moveTo>
                    <a:pt x="612" y="1"/>
                  </a:moveTo>
                  <a:cubicBezTo>
                    <a:pt x="274" y="1"/>
                    <a:pt x="1" y="275"/>
                    <a:pt x="1" y="611"/>
                  </a:cubicBezTo>
                  <a:cubicBezTo>
                    <a:pt x="1" y="949"/>
                    <a:pt x="274" y="1222"/>
                    <a:pt x="612" y="1222"/>
                  </a:cubicBezTo>
                  <a:cubicBezTo>
                    <a:pt x="949" y="1222"/>
                    <a:pt x="1224" y="949"/>
                    <a:pt x="1224" y="611"/>
                  </a:cubicBezTo>
                  <a:cubicBezTo>
                    <a:pt x="1224" y="275"/>
                    <a:pt x="949" y="1"/>
                    <a:pt x="6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8"/>
            <p:cNvSpPr/>
            <p:nvPr/>
          </p:nvSpPr>
          <p:spPr>
            <a:xfrm>
              <a:off x="2951817" y="1501675"/>
              <a:ext cx="41191" cy="41224"/>
            </a:xfrm>
            <a:custGeom>
              <a:avLst/>
              <a:gdLst/>
              <a:ahLst/>
              <a:cxnLst/>
              <a:rect l="l" t="t" r="r" b="b"/>
              <a:pathLst>
                <a:path w="1222" h="1223" extrusionOk="0">
                  <a:moveTo>
                    <a:pt x="610" y="1"/>
                  </a:moveTo>
                  <a:cubicBezTo>
                    <a:pt x="274" y="1"/>
                    <a:pt x="0" y="275"/>
                    <a:pt x="0" y="611"/>
                  </a:cubicBezTo>
                  <a:cubicBezTo>
                    <a:pt x="0" y="949"/>
                    <a:pt x="274" y="1222"/>
                    <a:pt x="610" y="1222"/>
                  </a:cubicBezTo>
                  <a:cubicBezTo>
                    <a:pt x="948" y="1222"/>
                    <a:pt x="1222" y="949"/>
                    <a:pt x="1222" y="611"/>
                  </a:cubicBezTo>
                  <a:cubicBezTo>
                    <a:pt x="1222" y="275"/>
                    <a:pt x="948" y="1"/>
                    <a:pt x="6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8"/>
            <p:cNvSpPr/>
            <p:nvPr/>
          </p:nvSpPr>
          <p:spPr>
            <a:xfrm>
              <a:off x="2750546" y="1630978"/>
              <a:ext cx="51134" cy="70887"/>
            </a:xfrm>
            <a:custGeom>
              <a:avLst/>
              <a:gdLst/>
              <a:ahLst/>
              <a:cxnLst/>
              <a:rect l="l" t="t" r="r" b="b"/>
              <a:pathLst>
                <a:path w="1517" h="2103" extrusionOk="0">
                  <a:moveTo>
                    <a:pt x="1517" y="1"/>
                  </a:moveTo>
                  <a:cubicBezTo>
                    <a:pt x="209" y="210"/>
                    <a:pt x="23" y="1379"/>
                    <a:pt x="5" y="1878"/>
                  </a:cubicBezTo>
                  <a:cubicBezTo>
                    <a:pt x="1" y="2002"/>
                    <a:pt x="98" y="2103"/>
                    <a:pt x="222" y="2103"/>
                  </a:cubicBezTo>
                  <a:lnTo>
                    <a:pt x="1517" y="2103"/>
                  </a:lnTo>
                  <a:lnTo>
                    <a:pt x="15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8"/>
            <p:cNvSpPr/>
            <p:nvPr/>
          </p:nvSpPr>
          <p:spPr>
            <a:xfrm>
              <a:off x="2953469" y="1630978"/>
              <a:ext cx="51134" cy="70887"/>
            </a:xfrm>
            <a:custGeom>
              <a:avLst/>
              <a:gdLst/>
              <a:ahLst/>
              <a:cxnLst/>
              <a:rect l="l" t="t" r="r" b="b"/>
              <a:pathLst>
                <a:path w="1517" h="2103" extrusionOk="0">
                  <a:moveTo>
                    <a:pt x="1" y="1"/>
                  </a:moveTo>
                  <a:lnTo>
                    <a:pt x="1" y="2103"/>
                  </a:lnTo>
                  <a:lnTo>
                    <a:pt x="1297" y="2103"/>
                  </a:lnTo>
                  <a:cubicBezTo>
                    <a:pt x="1419" y="2103"/>
                    <a:pt x="1517" y="2002"/>
                    <a:pt x="1514" y="1878"/>
                  </a:cubicBezTo>
                  <a:cubicBezTo>
                    <a:pt x="1494" y="1379"/>
                    <a:pt x="1310" y="210"/>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8"/>
            <p:cNvSpPr/>
            <p:nvPr/>
          </p:nvSpPr>
          <p:spPr>
            <a:xfrm>
              <a:off x="2773737" y="1597979"/>
              <a:ext cx="207773" cy="103887"/>
            </a:xfrm>
            <a:custGeom>
              <a:avLst/>
              <a:gdLst/>
              <a:ahLst/>
              <a:cxnLst/>
              <a:rect l="l" t="t" r="r" b="b"/>
              <a:pathLst>
                <a:path w="6164" h="3082" extrusionOk="0">
                  <a:moveTo>
                    <a:pt x="3082" y="1"/>
                  </a:moveTo>
                  <a:cubicBezTo>
                    <a:pt x="1380" y="1"/>
                    <a:pt x="1" y="1379"/>
                    <a:pt x="1" y="3082"/>
                  </a:cubicBezTo>
                  <a:lnTo>
                    <a:pt x="6164" y="3082"/>
                  </a:lnTo>
                  <a:cubicBezTo>
                    <a:pt x="6164" y="1379"/>
                    <a:pt x="4784" y="1"/>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8"/>
            <p:cNvSpPr/>
            <p:nvPr/>
          </p:nvSpPr>
          <p:spPr>
            <a:xfrm>
              <a:off x="2803333" y="1605900"/>
              <a:ext cx="34382" cy="95965"/>
            </a:xfrm>
            <a:custGeom>
              <a:avLst/>
              <a:gdLst/>
              <a:ahLst/>
              <a:cxnLst/>
              <a:rect l="l" t="t" r="r" b="b"/>
              <a:pathLst>
                <a:path w="1020" h="2847" extrusionOk="0">
                  <a:moveTo>
                    <a:pt x="1020" y="0"/>
                  </a:moveTo>
                  <a:cubicBezTo>
                    <a:pt x="634" y="162"/>
                    <a:pt x="289" y="397"/>
                    <a:pt x="0" y="691"/>
                  </a:cubicBezTo>
                  <a:lnTo>
                    <a:pt x="0" y="2847"/>
                  </a:lnTo>
                  <a:lnTo>
                    <a:pt x="1020" y="2847"/>
                  </a:lnTo>
                  <a:lnTo>
                    <a:pt x="10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8"/>
            <p:cNvSpPr/>
            <p:nvPr/>
          </p:nvSpPr>
          <p:spPr>
            <a:xfrm>
              <a:off x="2917401" y="1605900"/>
              <a:ext cx="34382" cy="95965"/>
            </a:xfrm>
            <a:custGeom>
              <a:avLst/>
              <a:gdLst/>
              <a:ahLst/>
              <a:cxnLst/>
              <a:rect l="l" t="t" r="r" b="b"/>
              <a:pathLst>
                <a:path w="1020" h="2847" extrusionOk="0">
                  <a:moveTo>
                    <a:pt x="0" y="0"/>
                  </a:moveTo>
                  <a:lnTo>
                    <a:pt x="0" y="2847"/>
                  </a:lnTo>
                  <a:lnTo>
                    <a:pt x="1020" y="2847"/>
                  </a:lnTo>
                  <a:lnTo>
                    <a:pt x="1020" y="691"/>
                  </a:lnTo>
                  <a:cubicBezTo>
                    <a:pt x="733" y="397"/>
                    <a:pt x="388" y="16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8"/>
            <p:cNvSpPr/>
            <p:nvPr/>
          </p:nvSpPr>
          <p:spPr>
            <a:xfrm>
              <a:off x="2782198" y="1408069"/>
              <a:ext cx="190818" cy="230559"/>
            </a:xfrm>
            <a:custGeom>
              <a:avLst/>
              <a:gdLst/>
              <a:ahLst/>
              <a:cxnLst/>
              <a:rect l="l" t="t" r="r" b="b"/>
              <a:pathLst>
                <a:path w="5661" h="6840" extrusionOk="0">
                  <a:moveTo>
                    <a:pt x="2829" y="1"/>
                  </a:moveTo>
                  <a:cubicBezTo>
                    <a:pt x="1267" y="1"/>
                    <a:pt x="1" y="1268"/>
                    <a:pt x="1" y="2830"/>
                  </a:cubicBezTo>
                  <a:lnTo>
                    <a:pt x="1" y="4011"/>
                  </a:lnTo>
                  <a:cubicBezTo>
                    <a:pt x="1" y="5573"/>
                    <a:pt x="1267" y="6840"/>
                    <a:pt x="2829" y="6840"/>
                  </a:cubicBezTo>
                  <a:cubicBezTo>
                    <a:pt x="4391" y="6840"/>
                    <a:pt x="5657" y="5573"/>
                    <a:pt x="5657" y="4011"/>
                  </a:cubicBezTo>
                  <a:lnTo>
                    <a:pt x="5657" y="2830"/>
                  </a:lnTo>
                  <a:cubicBezTo>
                    <a:pt x="5660" y="1268"/>
                    <a:pt x="4393" y="1"/>
                    <a:pt x="2829"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8"/>
            <p:cNvSpPr/>
            <p:nvPr/>
          </p:nvSpPr>
          <p:spPr>
            <a:xfrm>
              <a:off x="2808254" y="1534439"/>
              <a:ext cx="30337" cy="9472"/>
            </a:xfrm>
            <a:custGeom>
              <a:avLst/>
              <a:gdLst/>
              <a:ahLst/>
              <a:cxnLst/>
              <a:rect l="l" t="t" r="r" b="b"/>
              <a:pathLst>
                <a:path w="900" h="281" extrusionOk="0">
                  <a:moveTo>
                    <a:pt x="141" y="1"/>
                  </a:moveTo>
                  <a:cubicBezTo>
                    <a:pt x="63" y="1"/>
                    <a:pt x="1" y="63"/>
                    <a:pt x="1" y="140"/>
                  </a:cubicBezTo>
                  <a:cubicBezTo>
                    <a:pt x="1" y="217"/>
                    <a:pt x="63" y="280"/>
                    <a:pt x="141" y="280"/>
                  </a:cubicBezTo>
                  <a:lnTo>
                    <a:pt x="760" y="280"/>
                  </a:lnTo>
                  <a:cubicBezTo>
                    <a:pt x="838" y="280"/>
                    <a:pt x="899" y="219"/>
                    <a:pt x="899" y="140"/>
                  </a:cubicBezTo>
                  <a:cubicBezTo>
                    <a:pt x="899" y="63"/>
                    <a:pt x="836" y="1"/>
                    <a:pt x="76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8"/>
            <p:cNvSpPr/>
            <p:nvPr/>
          </p:nvSpPr>
          <p:spPr>
            <a:xfrm>
              <a:off x="2916558" y="1534439"/>
              <a:ext cx="30303" cy="9472"/>
            </a:xfrm>
            <a:custGeom>
              <a:avLst/>
              <a:gdLst/>
              <a:ahLst/>
              <a:cxnLst/>
              <a:rect l="l" t="t" r="r" b="b"/>
              <a:pathLst>
                <a:path w="899" h="281" extrusionOk="0">
                  <a:moveTo>
                    <a:pt x="139" y="1"/>
                  </a:moveTo>
                  <a:cubicBezTo>
                    <a:pt x="63" y="1"/>
                    <a:pt x="0" y="63"/>
                    <a:pt x="0" y="140"/>
                  </a:cubicBezTo>
                  <a:cubicBezTo>
                    <a:pt x="0" y="217"/>
                    <a:pt x="63" y="280"/>
                    <a:pt x="139" y="280"/>
                  </a:cubicBezTo>
                  <a:lnTo>
                    <a:pt x="758" y="280"/>
                  </a:lnTo>
                  <a:cubicBezTo>
                    <a:pt x="837" y="280"/>
                    <a:pt x="899" y="219"/>
                    <a:pt x="899" y="140"/>
                  </a:cubicBezTo>
                  <a:cubicBezTo>
                    <a:pt x="899" y="63"/>
                    <a:pt x="836" y="1"/>
                    <a:pt x="758"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8"/>
            <p:cNvSpPr/>
            <p:nvPr/>
          </p:nvSpPr>
          <p:spPr>
            <a:xfrm>
              <a:off x="2860974" y="1530260"/>
              <a:ext cx="33067" cy="15168"/>
            </a:xfrm>
            <a:custGeom>
              <a:avLst/>
              <a:gdLst/>
              <a:ahLst/>
              <a:cxnLst/>
              <a:rect l="l" t="t" r="r" b="b"/>
              <a:pathLst>
                <a:path w="981" h="450" extrusionOk="0">
                  <a:moveTo>
                    <a:pt x="162" y="1"/>
                  </a:moveTo>
                  <a:cubicBezTo>
                    <a:pt x="133" y="1"/>
                    <a:pt x="103" y="10"/>
                    <a:pt x="78" y="29"/>
                  </a:cubicBezTo>
                  <a:cubicBezTo>
                    <a:pt x="14" y="75"/>
                    <a:pt x="0" y="164"/>
                    <a:pt x="47" y="225"/>
                  </a:cubicBezTo>
                  <a:cubicBezTo>
                    <a:pt x="153" y="365"/>
                    <a:pt x="319" y="449"/>
                    <a:pt x="492" y="449"/>
                  </a:cubicBezTo>
                  <a:cubicBezTo>
                    <a:pt x="668" y="449"/>
                    <a:pt x="831" y="367"/>
                    <a:pt x="938" y="225"/>
                  </a:cubicBezTo>
                  <a:cubicBezTo>
                    <a:pt x="981" y="164"/>
                    <a:pt x="969" y="75"/>
                    <a:pt x="906" y="29"/>
                  </a:cubicBezTo>
                  <a:cubicBezTo>
                    <a:pt x="882" y="11"/>
                    <a:pt x="853" y="2"/>
                    <a:pt x="824" y="2"/>
                  </a:cubicBezTo>
                  <a:cubicBezTo>
                    <a:pt x="781" y="2"/>
                    <a:pt x="738" y="22"/>
                    <a:pt x="710" y="59"/>
                  </a:cubicBezTo>
                  <a:cubicBezTo>
                    <a:pt x="658" y="128"/>
                    <a:pt x="577" y="169"/>
                    <a:pt x="492" y="169"/>
                  </a:cubicBezTo>
                  <a:cubicBezTo>
                    <a:pt x="407" y="169"/>
                    <a:pt x="326" y="129"/>
                    <a:pt x="274" y="59"/>
                  </a:cubicBezTo>
                  <a:cubicBezTo>
                    <a:pt x="246" y="21"/>
                    <a:pt x="204"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8"/>
            <p:cNvSpPr/>
            <p:nvPr/>
          </p:nvSpPr>
          <p:spPr>
            <a:xfrm>
              <a:off x="2805490" y="1498507"/>
              <a:ext cx="35966" cy="22719"/>
            </a:xfrm>
            <a:custGeom>
              <a:avLst/>
              <a:gdLst/>
              <a:ahLst/>
              <a:cxnLst/>
              <a:rect l="l" t="t" r="r" b="b"/>
              <a:pathLst>
                <a:path w="1067" h="674" extrusionOk="0">
                  <a:moveTo>
                    <a:pt x="533" y="1"/>
                  </a:moveTo>
                  <a:cubicBezTo>
                    <a:pt x="240" y="1"/>
                    <a:pt x="0" y="240"/>
                    <a:pt x="0" y="533"/>
                  </a:cubicBezTo>
                  <a:cubicBezTo>
                    <a:pt x="0" y="611"/>
                    <a:pt x="65" y="673"/>
                    <a:pt x="141" y="673"/>
                  </a:cubicBezTo>
                  <a:cubicBezTo>
                    <a:pt x="217" y="673"/>
                    <a:pt x="281" y="611"/>
                    <a:pt x="281" y="533"/>
                  </a:cubicBezTo>
                  <a:cubicBezTo>
                    <a:pt x="281" y="394"/>
                    <a:pt x="395" y="282"/>
                    <a:pt x="533" y="282"/>
                  </a:cubicBezTo>
                  <a:cubicBezTo>
                    <a:pt x="673" y="282"/>
                    <a:pt x="785" y="395"/>
                    <a:pt x="785" y="533"/>
                  </a:cubicBezTo>
                  <a:cubicBezTo>
                    <a:pt x="785" y="611"/>
                    <a:pt x="849" y="673"/>
                    <a:pt x="926" y="673"/>
                  </a:cubicBezTo>
                  <a:cubicBezTo>
                    <a:pt x="1002" y="673"/>
                    <a:pt x="1066" y="611"/>
                    <a:pt x="1066" y="533"/>
                  </a:cubicBezTo>
                  <a:cubicBezTo>
                    <a:pt x="1066" y="240"/>
                    <a:pt x="827"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8"/>
            <p:cNvSpPr/>
            <p:nvPr/>
          </p:nvSpPr>
          <p:spPr>
            <a:xfrm>
              <a:off x="2913727" y="1498507"/>
              <a:ext cx="35898" cy="22719"/>
            </a:xfrm>
            <a:custGeom>
              <a:avLst/>
              <a:gdLst/>
              <a:ahLst/>
              <a:cxnLst/>
              <a:rect l="l" t="t" r="r" b="b"/>
              <a:pathLst>
                <a:path w="1065" h="674" extrusionOk="0">
                  <a:moveTo>
                    <a:pt x="533" y="1"/>
                  </a:moveTo>
                  <a:cubicBezTo>
                    <a:pt x="240" y="1"/>
                    <a:pt x="0" y="240"/>
                    <a:pt x="0" y="533"/>
                  </a:cubicBezTo>
                  <a:cubicBezTo>
                    <a:pt x="0" y="611"/>
                    <a:pt x="63" y="673"/>
                    <a:pt x="139" y="673"/>
                  </a:cubicBezTo>
                  <a:cubicBezTo>
                    <a:pt x="217" y="673"/>
                    <a:pt x="280" y="611"/>
                    <a:pt x="280" y="533"/>
                  </a:cubicBezTo>
                  <a:cubicBezTo>
                    <a:pt x="280" y="394"/>
                    <a:pt x="394" y="282"/>
                    <a:pt x="533" y="282"/>
                  </a:cubicBezTo>
                  <a:cubicBezTo>
                    <a:pt x="673" y="282"/>
                    <a:pt x="785" y="395"/>
                    <a:pt x="785" y="533"/>
                  </a:cubicBezTo>
                  <a:cubicBezTo>
                    <a:pt x="785" y="611"/>
                    <a:pt x="848" y="673"/>
                    <a:pt x="924" y="673"/>
                  </a:cubicBezTo>
                  <a:cubicBezTo>
                    <a:pt x="1003" y="673"/>
                    <a:pt x="1065" y="611"/>
                    <a:pt x="1065" y="533"/>
                  </a:cubicBezTo>
                  <a:cubicBezTo>
                    <a:pt x="1065" y="240"/>
                    <a:pt x="826"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8"/>
            <p:cNvSpPr/>
            <p:nvPr/>
          </p:nvSpPr>
          <p:spPr>
            <a:xfrm>
              <a:off x="2798681" y="1656630"/>
              <a:ext cx="43820" cy="29831"/>
            </a:xfrm>
            <a:custGeom>
              <a:avLst/>
              <a:gdLst/>
              <a:ahLst/>
              <a:cxnLst/>
              <a:rect l="l" t="t" r="r" b="b"/>
              <a:pathLst>
                <a:path w="1300" h="885" extrusionOk="0">
                  <a:moveTo>
                    <a:pt x="1017" y="280"/>
                  </a:moveTo>
                  <a:lnTo>
                    <a:pt x="1017" y="603"/>
                  </a:lnTo>
                  <a:lnTo>
                    <a:pt x="279" y="603"/>
                  </a:lnTo>
                  <a:lnTo>
                    <a:pt x="279" y="280"/>
                  </a:lnTo>
                  <a:close/>
                  <a:moveTo>
                    <a:pt x="141" y="1"/>
                  </a:moveTo>
                  <a:cubicBezTo>
                    <a:pt x="63" y="1"/>
                    <a:pt x="1" y="63"/>
                    <a:pt x="1" y="140"/>
                  </a:cubicBezTo>
                  <a:lnTo>
                    <a:pt x="1" y="744"/>
                  </a:lnTo>
                  <a:cubicBezTo>
                    <a:pt x="1" y="820"/>
                    <a:pt x="63" y="884"/>
                    <a:pt x="141" y="884"/>
                  </a:cubicBezTo>
                  <a:lnTo>
                    <a:pt x="1159" y="884"/>
                  </a:lnTo>
                  <a:cubicBezTo>
                    <a:pt x="1235" y="884"/>
                    <a:pt x="1300" y="823"/>
                    <a:pt x="1300" y="744"/>
                  </a:cubicBezTo>
                  <a:lnTo>
                    <a:pt x="1300" y="140"/>
                  </a:lnTo>
                  <a:cubicBezTo>
                    <a:pt x="1300"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8"/>
            <p:cNvSpPr/>
            <p:nvPr/>
          </p:nvSpPr>
          <p:spPr>
            <a:xfrm>
              <a:off x="2912716" y="1656630"/>
              <a:ext cx="43786" cy="29831"/>
            </a:xfrm>
            <a:custGeom>
              <a:avLst/>
              <a:gdLst/>
              <a:ahLst/>
              <a:cxnLst/>
              <a:rect l="l" t="t" r="r" b="b"/>
              <a:pathLst>
                <a:path w="1299" h="885" extrusionOk="0">
                  <a:moveTo>
                    <a:pt x="1018" y="280"/>
                  </a:moveTo>
                  <a:lnTo>
                    <a:pt x="1018" y="603"/>
                  </a:lnTo>
                  <a:lnTo>
                    <a:pt x="280" y="603"/>
                  </a:lnTo>
                  <a:lnTo>
                    <a:pt x="280" y="280"/>
                  </a:lnTo>
                  <a:close/>
                  <a:moveTo>
                    <a:pt x="139" y="1"/>
                  </a:moveTo>
                  <a:cubicBezTo>
                    <a:pt x="63" y="1"/>
                    <a:pt x="0" y="63"/>
                    <a:pt x="0" y="140"/>
                  </a:cubicBezTo>
                  <a:lnTo>
                    <a:pt x="0" y="744"/>
                  </a:lnTo>
                  <a:cubicBezTo>
                    <a:pt x="0" y="820"/>
                    <a:pt x="63" y="884"/>
                    <a:pt x="139" y="884"/>
                  </a:cubicBezTo>
                  <a:lnTo>
                    <a:pt x="1159" y="884"/>
                  </a:lnTo>
                  <a:cubicBezTo>
                    <a:pt x="1237" y="884"/>
                    <a:pt x="1298" y="823"/>
                    <a:pt x="1298" y="744"/>
                  </a:cubicBezTo>
                  <a:lnTo>
                    <a:pt x="1298" y="140"/>
                  </a:lnTo>
                  <a:cubicBezTo>
                    <a:pt x="1298" y="63"/>
                    <a:pt x="1235" y="1"/>
                    <a:pt x="1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8"/>
            <p:cNvSpPr/>
            <p:nvPr/>
          </p:nvSpPr>
          <p:spPr>
            <a:xfrm>
              <a:off x="2782400" y="1379384"/>
              <a:ext cx="190751" cy="113628"/>
            </a:xfrm>
            <a:custGeom>
              <a:avLst/>
              <a:gdLst/>
              <a:ahLst/>
              <a:cxnLst/>
              <a:rect l="l" t="t" r="r" b="b"/>
              <a:pathLst>
                <a:path w="5659" h="3371" extrusionOk="0">
                  <a:moveTo>
                    <a:pt x="1414" y="1"/>
                  </a:moveTo>
                  <a:cubicBezTo>
                    <a:pt x="1366" y="1"/>
                    <a:pt x="1318" y="20"/>
                    <a:pt x="1283" y="59"/>
                  </a:cubicBezTo>
                  <a:lnTo>
                    <a:pt x="841" y="557"/>
                  </a:lnTo>
                  <a:cubicBezTo>
                    <a:pt x="805" y="596"/>
                    <a:pt x="756" y="615"/>
                    <a:pt x="708" y="615"/>
                  </a:cubicBezTo>
                  <a:cubicBezTo>
                    <a:pt x="660" y="615"/>
                    <a:pt x="611" y="596"/>
                    <a:pt x="576" y="557"/>
                  </a:cubicBezTo>
                  <a:lnTo>
                    <a:pt x="143" y="71"/>
                  </a:lnTo>
                  <a:cubicBezTo>
                    <a:pt x="126" y="52"/>
                    <a:pt x="104" y="43"/>
                    <a:pt x="83" y="43"/>
                  </a:cubicBezTo>
                  <a:cubicBezTo>
                    <a:pt x="41" y="43"/>
                    <a:pt x="1" y="76"/>
                    <a:pt x="1" y="125"/>
                  </a:cubicBezTo>
                  <a:lnTo>
                    <a:pt x="19" y="3370"/>
                  </a:lnTo>
                  <a:cubicBezTo>
                    <a:pt x="262" y="2548"/>
                    <a:pt x="944" y="2107"/>
                    <a:pt x="1591" y="2107"/>
                  </a:cubicBezTo>
                  <a:cubicBezTo>
                    <a:pt x="1968" y="2107"/>
                    <a:pt x="2332" y="2256"/>
                    <a:pt x="2593" y="2565"/>
                  </a:cubicBezTo>
                  <a:cubicBezTo>
                    <a:pt x="2655" y="2639"/>
                    <a:pt x="2743" y="2676"/>
                    <a:pt x="2831" y="2676"/>
                  </a:cubicBezTo>
                  <a:cubicBezTo>
                    <a:pt x="2918" y="2676"/>
                    <a:pt x="3006" y="2639"/>
                    <a:pt x="3068" y="2565"/>
                  </a:cubicBezTo>
                  <a:cubicBezTo>
                    <a:pt x="3328" y="2256"/>
                    <a:pt x="3693" y="2107"/>
                    <a:pt x="4069" y="2107"/>
                  </a:cubicBezTo>
                  <a:cubicBezTo>
                    <a:pt x="4717" y="2107"/>
                    <a:pt x="5399" y="2548"/>
                    <a:pt x="5642" y="3370"/>
                  </a:cubicBezTo>
                  <a:lnTo>
                    <a:pt x="5659" y="125"/>
                  </a:lnTo>
                  <a:cubicBezTo>
                    <a:pt x="5659" y="76"/>
                    <a:pt x="5619" y="43"/>
                    <a:pt x="5577" y="43"/>
                  </a:cubicBezTo>
                  <a:cubicBezTo>
                    <a:pt x="5556" y="43"/>
                    <a:pt x="5534" y="52"/>
                    <a:pt x="5517" y="71"/>
                  </a:cubicBezTo>
                  <a:lnTo>
                    <a:pt x="5083" y="557"/>
                  </a:lnTo>
                  <a:cubicBezTo>
                    <a:pt x="5045" y="596"/>
                    <a:pt x="4995" y="615"/>
                    <a:pt x="4947" y="615"/>
                  </a:cubicBezTo>
                  <a:cubicBezTo>
                    <a:pt x="4898" y="615"/>
                    <a:pt x="4850" y="596"/>
                    <a:pt x="4816" y="557"/>
                  </a:cubicBezTo>
                  <a:lnTo>
                    <a:pt x="4372" y="59"/>
                  </a:lnTo>
                  <a:cubicBezTo>
                    <a:pt x="4337" y="20"/>
                    <a:pt x="4288" y="1"/>
                    <a:pt x="4240" y="1"/>
                  </a:cubicBezTo>
                  <a:cubicBezTo>
                    <a:pt x="4191" y="1"/>
                    <a:pt x="4143" y="20"/>
                    <a:pt x="4109" y="59"/>
                  </a:cubicBezTo>
                  <a:lnTo>
                    <a:pt x="3666" y="557"/>
                  </a:lnTo>
                  <a:cubicBezTo>
                    <a:pt x="3630" y="596"/>
                    <a:pt x="3582" y="615"/>
                    <a:pt x="3533" y="615"/>
                  </a:cubicBezTo>
                  <a:cubicBezTo>
                    <a:pt x="3485" y="615"/>
                    <a:pt x="3437" y="596"/>
                    <a:pt x="3403" y="557"/>
                  </a:cubicBezTo>
                  <a:lnTo>
                    <a:pt x="2959" y="59"/>
                  </a:lnTo>
                  <a:cubicBezTo>
                    <a:pt x="2924" y="20"/>
                    <a:pt x="2875" y="1"/>
                    <a:pt x="2827" y="1"/>
                  </a:cubicBezTo>
                  <a:cubicBezTo>
                    <a:pt x="2779" y="1"/>
                    <a:pt x="2730" y="20"/>
                    <a:pt x="2696" y="59"/>
                  </a:cubicBezTo>
                  <a:lnTo>
                    <a:pt x="2254" y="557"/>
                  </a:lnTo>
                  <a:cubicBezTo>
                    <a:pt x="2218" y="596"/>
                    <a:pt x="2169" y="615"/>
                    <a:pt x="2121" y="615"/>
                  </a:cubicBezTo>
                  <a:cubicBezTo>
                    <a:pt x="2072" y="615"/>
                    <a:pt x="2024" y="596"/>
                    <a:pt x="1989" y="557"/>
                  </a:cubicBezTo>
                  <a:lnTo>
                    <a:pt x="1546" y="59"/>
                  </a:lnTo>
                  <a:cubicBezTo>
                    <a:pt x="1511" y="20"/>
                    <a:pt x="1463" y="1"/>
                    <a:pt x="1414"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6" name="Google Shape;2976;p48"/>
          <p:cNvGrpSpPr/>
          <p:nvPr/>
        </p:nvGrpSpPr>
        <p:grpSpPr>
          <a:xfrm>
            <a:off x="2066945" y="1379350"/>
            <a:ext cx="289653" cy="322515"/>
            <a:chOff x="2066945" y="1379350"/>
            <a:chExt cx="289653" cy="322515"/>
          </a:xfrm>
        </p:grpSpPr>
        <p:sp>
          <p:nvSpPr>
            <p:cNvPr id="2977" name="Google Shape;2977;p48"/>
            <p:cNvSpPr/>
            <p:nvPr/>
          </p:nvSpPr>
          <p:spPr>
            <a:xfrm>
              <a:off x="2088956" y="1633372"/>
              <a:ext cx="49415" cy="68494"/>
            </a:xfrm>
            <a:custGeom>
              <a:avLst/>
              <a:gdLst/>
              <a:ahLst/>
              <a:cxnLst/>
              <a:rect l="l" t="t" r="r" b="b"/>
              <a:pathLst>
                <a:path w="1466" h="2032" extrusionOk="0">
                  <a:moveTo>
                    <a:pt x="1465" y="0"/>
                  </a:moveTo>
                  <a:cubicBezTo>
                    <a:pt x="201" y="202"/>
                    <a:pt x="23" y="1333"/>
                    <a:pt x="5" y="1815"/>
                  </a:cubicBezTo>
                  <a:cubicBezTo>
                    <a:pt x="0" y="1934"/>
                    <a:pt x="96" y="2032"/>
                    <a:pt x="214" y="2032"/>
                  </a:cubicBezTo>
                  <a:lnTo>
                    <a:pt x="1465" y="2032"/>
                  </a:lnTo>
                  <a:lnTo>
                    <a:pt x="14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8"/>
            <p:cNvSpPr/>
            <p:nvPr/>
          </p:nvSpPr>
          <p:spPr>
            <a:xfrm>
              <a:off x="2285171" y="1633372"/>
              <a:ext cx="49415" cy="68494"/>
            </a:xfrm>
            <a:custGeom>
              <a:avLst/>
              <a:gdLst/>
              <a:ahLst/>
              <a:cxnLst/>
              <a:rect l="l" t="t" r="r" b="b"/>
              <a:pathLst>
                <a:path w="1466" h="2032" extrusionOk="0">
                  <a:moveTo>
                    <a:pt x="0" y="0"/>
                  </a:moveTo>
                  <a:lnTo>
                    <a:pt x="0" y="2032"/>
                  </a:lnTo>
                  <a:lnTo>
                    <a:pt x="1252" y="2032"/>
                  </a:lnTo>
                  <a:cubicBezTo>
                    <a:pt x="1370" y="2032"/>
                    <a:pt x="1465" y="1934"/>
                    <a:pt x="1461" y="1815"/>
                  </a:cubicBezTo>
                  <a:cubicBezTo>
                    <a:pt x="1443" y="1333"/>
                    <a:pt x="1265" y="20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8"/>
            <p:cNvSpPr/>
            <p:nvPr/>
          </p:nvSpPr>
          <p:spPr>
            <a:xfrm>
              <a:off x="2111271" y="1601349"/>
              <a:ext cx="200930" cy="100516"/>
            </a:xfrm>
            <a:custGeom>
              <a:avLst/>
              <a:gdLst/>
              <a:ahLst/>
              <a:cxnLst/>
              <a:rect l="l" t="t" r="r" b="b"/>
              <a:pathLst>
                <a:path w="5961" h="2982" extrusionOk="0">
                  <a:moveTo>
                    <a:pt x="2980" y="1"/>
                  </a:moveTo>
                  <a:cubicBezTo>
                    <a:pt x="1334" y="1"/>
                    <a:pt x="1" y="1336"/>
                    <a:pt x="1" y="2982"/>
                  </a:cubicBezTo>
                  <a:lnTo>
                    <a:pt x="5961" y="2982"/>
                  </a:lnTo>
                  <a:cubicBezTo>
                    <a:pt x="5961" y="1336"/>
                    <a:pt x="4627"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8"/>
            <p:cNvSpPr/>
            <p:nvPr/>
          </p:nvSpPr>
          <p:spPr>
            <a:xfrm>
              <a:off x="2111339" y="1628316"/>
              <a:ext cx="197492" cy="73550"/>
            </a:xfrm>
            <a:custGeom>
              <a:avLst/>
              <a:gdLst/>
              <a:ahLst/>
              <a:cxnLst/>
              <a:rect l="l" t="t" r="r" b="b"/>
              <a:pathLst>
                <a:path w="5859" h="2182" extrusionOk="0">
                  <a:moveTo>
                    <a:pt x="949" y="1"/>
                  </a:moveTo>
                  <a:cubicBezTo>
                    <a:pt x="740" y="195"/>
                    <a:pt x="559" y="419"/>
                    <a:pt x="413" y="666"/>
                  </a:cubicBezTo>
                  <a:cubicBezTo>
                    <a:pt x="493" y="755"/>
                    <a:pt x="609" y="814"/>
                    <a:pt x="739" y="814"/>
                  </a:cubicBezTo>
                  <a:cubicBezTo>
                    <a:pt x="978" y="814"/>
                    <a:pt x="1172" y="619"/>
                    <a:pt x="1172" y="380"/>
                  </a:cubicBezTo>
                  <a:cubicBezTo>
                    <a:pt x="1172" y="217"/>
                    <a:pt x="1082" y="75"/>
                    <a:pt x="949" y="1"/>
                  </a:cubicBezTo>
                  <a:close/>
                  <a:moveTo>
                    <a:pt x="3613" y="65"/>
                  </a:moveTo>
                  <a:cubicBezTo>
                    <a:pt x="3374" y="65"/>
                    <a:pt x="3180" y="259"/>
                    <a:pt x="3180" y="498"/>
                  </a:cubicBezTo>
                  <a:cubicBezTo>
                    <a:pt x="3180" y="738"/>
                    <a:pt x="3374" y="932"/>
                    <a:pt x="3613" y="932"/>
                  </a:cubicBezTo>
                  <a:cubicBezTo>
                    <a:pt x="3852" y="932"/>
                    <a:pt x="4047" y="739"/>
                    <a:pt x="4047" y="498"/>
                  </a:cubicBezTo>
                  <a:cubicBezTo>
                    <a:pt x="4047" y="259"/>
                    <a:pt x="3852" y="65"/>
                    <a:pt x="3613" y="65"/>
                  </a:cubicBezTo>
                  <a:close/>
                  <a:moveTo>
                    <a:pt x="5524" y="633"/>
                  </a:moveTo>
                  <a:cubicBezTo>
                    <a:pt x="5329" y="676"/>
                    <a:pt x="5183" y="850"/>
                    <a:pt x="5183" y="1057"/>
                  </a:cubicBezTo>
                  <a:cubicBezTo>
                    <a:pt x="5183" y="1297"/>
                    <a:pt x="5377" y="1489"/>
                    <a:pt x="5616" y="1489"/>
                  </a:cubicBezTo>
                  <a:cubicBezTo>
                    <a:pt x="5706" y="1489"/>
                    <a:pt x="5788" y="1463"/>
                    <a:pt x="5858" y="1418"/>
                  </a:cubicBezTo>
                  <a:cubicBezTo>
                    <a:pt x="5785" y="1137"/>
                    <a:pt x="5672" y="874"/>
                    <a:pt x="5524" y="633"/>
                  </a:cubicBezTo>
                  <a:close/>
                  <a:moveTo>
                    <a:pt x="1960" y="948"/>
                  </a:moveTo>
                  <a:cubicBezTo>
                    <a:pt x="1721" y="948"/>
                    <a:pt x="1526" y="1143"/>
                    <a:pt x="1526" y="1382"/>
                  </a:cubicBezTo>
                  <a:cubicBezTo>
                    <a:pt x="1526" y="1621"/>
                    <a:pt x="1721" y="1815"/>
                    <a:pt x="1960" y="1815"/>
                  </a:cubicBezTo>
                  <a:cubicBezTo>
                    <a:pt x="2199" y="1815"/>
                    <a:pt x="2393" y="1621"/>
                    <a:pt x="2393" y="1382"/>
                  </a:cubicBezTo>
                  <a:cubicBezTo>
                    <a:pt x="2395" y="1143"/>
                    <a:pt x="2201" y="948"/>
                    <a:pt x="1960" y="948"/>
                  </a:cubicBezTo>
                  <a:close/>
                  <a:moveTo>
                    <a:pt x="305" y="1696"/>
                  </a:moveTo>
                  <a:cubicBezTo>
                    <a:pt x="197" y="1696"/>
                    <a:pt x="99" y="1735"/>
                    <a:pt x="24" y="1799"/>
                  </a:cubicBezTo>
                  <a:cubicBezTo>
                    <a:pt x="8" y="1924"/>
                    <a:pt x="0" y="2053"/>
                    <a:pt x="0" y="2182"/>
                  </a:cubicBezTo>
                  <a:lnTo>
                    <a:pt x="736" y="2182"/>
                  </a:lnTo>
                  <a:cubicBezTo>
                    <a:pt x="739" y="2165"/>
                    <a:pt x="740" y="2146"/>
                    <a:pt x="740" y="2129"/>
                  </a:cubicBezTo>
                  <a:cubicBezTo>
                    <a:pt x="739" y="1890"/>
                    <a:pt x="544" y="1696"/>
                    <a:pt x="305" y="1696"/>
                  </a:cubicBezTo>
                  <a:close/>
                  <a:moveTo>
                    <a:pt x="4326" y="1533"/>
                  </a:moveTo>
                  <a:cubicBezTo>
                    <a:pt x="4086" y="1533"/>
                    <a:pt x="3893" y="1727"/>
                    <a:pt x="3893" y="1966"/>
                  </a:cubicBezTo>
                  <a:cubicBezTo>
                    <a:pt x="3893" y="2046"/>
                    <a:pt x="3912" y="2117"/>
                    <a:pt x="3950" y="2182"/>
                  </a:cubicBezTo>
                  <a:lnTo>
                    <a:pt x="4703" y="2182"/>
                  </a:lnTo>
                  <a:cubicBezTo>
                    <a:pt x="4739" y="2117"/>
                    <a:pt x="4761" y="2046"/>
                    <a:pt x="4761" y="1966"/>
                  </a:cubicBezTo>
                  <a:cubicBezTo>
                    <a:pt x="4761" y="1727"/>
                    <a:pt x="4567" y="1533"/>
                    <a:pt x="4326" y="153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8"/>
            <p:cNvSpPr/>
            <p:nvPr/>
          </p:nvSpPr>
          <p:spPr>
            <a:xfrm>
              <a:off x="2066945" y="1496248"/>
              <a:ext cx="54707" cy="54707"/>
            </a:xfrm>
            <a:custGeom>
              <a:avLst/>
              <a:gdLst/>
              <a:ahLst/>
              <a:cxnLst/>
              <a:rect l="l" t="t" r="r" b="b"/>
              <a:pathLst>
                <a:path w="1623" h="1623" extrusionOk="0">
                  <a:moveTo>
                    <a:pt x="810" y="1"/>
                  </a:moveTo>
                  <a:cubicBezTo>
                    <a:pt x="362" y="1"/>
                    <a:pt x="0" y="364"/>
                    <a:pt x="0" y="811"/>
                  </a:cubicBezTo>
                  <a:cubicBezTo>
                    <a:pt x="0" y="1259"/>
                    <a:pt x="362" y="1622"/>
                    <a:pt x="810" y="1622"/>
                  </a:cubicBezTo>
                  <a:cubicBezTo>
                    <a:pt x="1259" y="1622"/>
                    <a:pt x="1622" y="1259"/>
                    <a:pt x="1622" y="811"/>
                  </a:cubicBezTo>
                  <a:cubicBezTo>
                    <a:pt x="1622" y="364"/>
                    <a:pt x="1259" y="1"/>
                    <a:pt x="810"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8"/>
            <p:cNvSpPr/>
            <p:nvPr/>
          </p:nvSpPr>
          <p:spPr>
            <a:xfrm>
              <a:off x="2301891" y="1496248"/>
              <a:ext cx="54707" cy="54707"/>
            </a:xfrm>
            <a:custGeom>
              <a:avLst/>
              <a:gdLst/>
              <a:ahLst/>
              <a:cxnLst/>
              <a:rect l="l" t="t" r="r" b="b"/>
              <a:pathLst>
                <a:path w="1623" h="1623" extrusionOk="0">
                  <a:moveTo>
                    <a:pt x="812" y="1"/>
                  </a:moveTo>
                  <a:cubicBezTo>
                    <a:pt x="364" y="1"/>
                    <a:pt x="1" y="364"/>
                    <a:pt x="1" y="811"/>
                  </a:cubicBezTo>
                  <a:cubicBezTo>
                    <a:pt x="1" y="1259"/>
                    <a:pt x="364" y="1622"/>
                    <a:pt x="812" y="1622"/>
                  </a:cubicBezTo>
                  <a:cubicBezTo>
                    <a:pt x="1259" y="1622"/>
                    <a:pt x="1623" y="1259"/>
                    <a:pt x="1623" y="811"/>
                  </a:cubicBezTo>
                  <a:cubicBezTo>
                    <a:pt x="1623" y="364"/>
                    <a:pt x="1259" y="1"/>
                    <a:pt x="81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8"/>
            <p:cNvSpPr/>
            <p:nvPr/>
          </p:nvSpPr>
          <p:spPr>
            <a:xfrm>
              <a:off x="2094181" y="1406046"/>
              <a:ext cx="235110" cy="235110"/>
            </a:xfrm>
            <a:custGeom>
              <a:avLst/>
              <a:gdLst/>
              <a:ahLst/>
              <a:cxnLst/>
              <a:rect l="l" t="t" r="r" b="b"/>
              <a:pathLst>
                <a:path w="6975" h="6975" extrusionOk="0">
                  <a:moveTo>
                    <a:pt x="3487" y="1"/>
                  </a:moveTo>
                  <a:cubicBezTo>
                    <a:pt x="1561" y="1"/>
                    <a:pt x="1" y="1561"/>
                    <a:pt x="1" y="3487"/>
                  </a:cubicBezTo>
                  <a:cubicBezTo>
                    <a:pt x="1" y="5414"/>
                    <a:pt x="1561" y="6974"/>
                    <a:pt x="3487" y="6974"/>
                  </a:cubicBezTo>
                  <a:cubicBezTo>
                    <a:pt x="5412" y="6974"/>
                    <a:pt x="6974" y="5414"/>
                    <a:pt x="6974" y="3487"/>
                  </a:cubicBezTo>
                  <a:cubicBezTo>
                    <a:pt x="6974" y="1561"/>
                    <a:pt x="5412" y="1"/>
                    <a:pt x="3487"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8"/>
            <p:cNvSpPr/>
            <p:nvPr/>
          </p:nvSpPr>
          <p:spPr>
            <a:xfrm>
              <a:off x="2182126" y="1379350"/>
              <a:ext cx="115212" cy="84168"/>
            </a:xfrm>
            <a:custGeom>
              <a:avLst/>
              <a:gdLst/>
              <a:ahLst/>
              <a:cxnLst/>
              <a:rect l="l" t="t" r="r" b="b"/>
              <a:pathLst>
                <a:path w="3418" h="2497" extrusionOk="0">
                  <a:moveTo>
                    <a:pt x="3046" y="1"/>
                  </a:moveTo>
                  <a:cubicBezTo>
                    <a:pt x="2951" y="1"/>
                    <a:pt x="2855" y="37"/>
                    <a:pt x="2779" y="119"/>
                  </a:cubicBezTo>
                  <a:cubicBezTo>
                    <a:pt x="2376" y="551"/>
                    <a:pt x="1811" y="793"/>
                    <a:pt x="1220" y="793"/>
                  </a:cubicBezTo>
                  <a:lnTo>
                    <a:pt x="878" y="793"/>
                  </a:lnTo>
                  <a:cubicBezTo>
                    <a:pt x="400" y="793"/>
                    <a:pt x="0" y="1183"/>
                    <a:pt x="9" y="1661"/>
                  </a:cubicBezTo>
                  <a:cubicBezTo>
                    <a:pt x="18" y="2125"/>
                    <a:pt x="397" y="2497"/>
                    <a:pt x="861" y="2497"/>
                  </a:cubicBezTo>
                  <a:lnTo>
                    <a:pt x="1292" y="2497"/>
                  </a:lnTo>
                  <a:cubicBezTo>
                    <a:pt x="2467" y="2497"/>
                    <a:pt x="3418" y="1545"/>
                    <a:pt x="3418" y="371"/>
                  </a:cubicBezTo>
                  <a:cubicBezTo>
                    <a:pt x="3418" y="148"/>
                    <a:pt x="3235" y="1"/>
                    <a:pt x="30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8"/>
            <p:cNvSpPr/>
            <p:nvPr/>
          </p:nvSpPr>
          <p:spPr>
            <a:xfrm>
              <a:off x="2135777" y="1493687"/>
              <a:ext cx="9438" cy="23764"/>
            </a:xfrm>
            <a:custGeom>
              <a:avLst/>
              <a:gdLst/>
              <a:ahLst/>
              <a:cxnLst/>
              <a:rect l="l" t="t" r="r" b="b"/>
              <a:pathLst>
                <a:path w="280" h="705" extrusionOk="0">
                  <a:moveTo>
                    <a:pt x="141" y="0"/>
                  </a:moveTo>
                  <a:cubicBezTo>
                    <a:pt x="63" y="0"/>
                    <a:pt x="0" y="63"/>
                    <a:pt x="0" y="141"/>
                  </a:cubicBezTo>
                  <a:lnTo>
                    <a:pt x="0" y="564"/>
                  </a:lnTo>
                  <a:cubicBezTo>
                    <a:pt x="0" y="642"/>
                    <a:pt x="63" y="704"/>
                    <a:pt x="141" y="704"/>
                  </a:cubicBezTo>
                  <a:cubicBezTo>
                    <a:pt x="218" y="704"/>
                    <a:pt x="280" y="643"/>
                    <a:pt x="280" y="564"/>
                  </a:cubicBezTo>
                  <a:lnTo>
                    <a:pt x="280" y="141"/>
                  </a:lnTo>
                  <a:cubicBezTo>
                    <a:pt x="280" y="63"/>
                    <a:pt x="217" y="0"/>
                    <a:pt x="141"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8"/>
            <p:cNvSpPr/>
            <p:nvPr/>
          </p:nvSpPr>
          <p:spPr>
            <a:xfrm>
              <a:off x="2278329" y="1493687"/>
              <a:ext cx="9438" cy="23764"/>
            </a:xfrm>
            <a:custGeom>
              <a:avLst/>
              <a:gdLst/>
              <a:ahLst/>
              <a:cxnLst/>
              <a:rect l="l" t="t" r="r" b="b"/>
              <a:pathLst>
                <a:path w="280" h="705" extrusionOk="0">
                  <a:moveTo>
                    <a:pt x="139" y="0"/>
                  </a:moveTo>
                  <a:cubicBezTo>
                    <a:pt x="63" y="0"/>
                    <a:pt x="0" y="63"/>
                    <a:pt x="0" y="141"/>
                  </a:cubicBezTo>
                  <a:lnTo>
                    <a:pt x="0" y="564"/>
                  </a:lnTo>
                  <a:cubicBezTo>
                    <a:pt x="0" y="642"/>
                    <a:pt x="63" y="704"/>
                    <a:pt x="139" y="704"/>
                  </a:cubicBezTo>
                  <a:cubicBezTo>
                    <a:pt x="217" y="704"/>
                    <a:pt x="280" y="643"/>
                    <a:pt x="280" y="564"/>
                  </a:cubicBezTo>
                  <a:lnTo>
                    <a:pt x="280" y="141"/>
                  </a:lnTo>
                  <a:cubicBezTo>
                    <a:pt x="280" y="63"/>
                    <a:pt x="217" y="0"/>
                    <a:pt x="139" y="0"/>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8"/>
            <p:cNvSpPr/>
            <p:nvPr/>
          </p:nvSpPr>
          <p:spPr>
            <a:xfrm>
              <a:off x="2126204" y="1527698"/>
              <a:ext cx="28685" cy="9438"/>
            </a:xfrm>
            <a:custGeom>
              <a:avLst/>
              <a:gdLst/>
              <a:ahLst/>
              <a:cxnLst/>
              <a:rect l="l" t="t" r="r" b="b"/>
              <a:pathLst>
                <a:path w="851" h="280" extrusionOk="0">
                  <a:moveTo>
                    <a:pt x="141" y="0"/>
                  </a:moveTo>
                  <a:cubicBezTo>
                    <a:pt x="63" y="0"/>
                    <a:pt x="0" y="63"/>
                    <a:pt x="0" y="141"/>
                  </a:cubicBezTo>
                  <a:cubicBezTo>
                    <a:pt x="0" y="217"/>
                    <a:pt x="63" y="280"/>
                    <a:pt x="141" y="280"/>
                  </a:cubicBezTo>
                  <a:lnTo>
                    <a:pt x="710" y="280"/>
                  </a:lnTo>
                  <a:cubicBezTo>
                    <a:pt x="786" y="280"/>
                    <a:pt x="851" y="219"/>
                    <a:pt x="851" y="141"/>
                  </a:cubicBezTo>
                  <a:cubicBezTo>
                    <a:pt x="851" y="63"/>
                    <a:pt x="786"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8"/>
            <p:cNvSpPr/>
            <p:nvPr/>
          </p:nvSpPr>
          <p:spPr>
            <a:xfrm>
              <a:off x="2268654" y="1527698"/>
              <a:ext cx="28685" cy="9438"/>
            </a:xfrm>
            <a:custGeom>
              <a:avLst/>
              <a:gdLst/>
              <a:ahLst/>
              <a:cxnLst/>
              <a:rect l="l" t="t" r="r" b="b"/>
              <a:pathLst>
                <a:path w="851" h="280" extrusionOk="0">
                  <a:moveTo>
                    <a:pt x="141" y="0"/>
                  </a:moveTo>
                  <a:cubicBezTo>
                    <a:pt x="64" y="0"/>
                    <a:pt x="0" y="63"/>
                    <a:pt x="0" y="141"/>
                  </a:cubicBezTo>
                  <a:cubicBezTo>
                    <a:pt x="0" y="217"/>
                    <a:pt x="64" y="280"/>
                    <a:pt x="141" y="280"/>
                  </a:cubicBezTo>
                  <a:lnTo>
                    <a:pt x="710" y="280"/>
                  </a:lnTo>
                  <a:cubicBezTo>
                    <a:pt x="788" y="280"/>
                    <a:pt x="851" y="219"/>
                    <a:pt x="851" y="141"/>
                  </a:cubicBezTo>
                  <a:cubicBezTo>
                    <a:pt x="851" y="63"/>
                    <a:pt x="788"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8"/>
            <p:cNvSpPr/>
            <p:nvPr/>
          </p:nvSpPr>
          <p:spPr>
            <a:xfrm>
              <a:off x="2194429" y="1521630"/>
              <a:ext cx="34685" cy="15505"/>
            </a:xfrm>
            <a:custGeom>
              <a:avLst/>
              <a:gdLst/>
              <a:ahLst/>
              <a:cxnLst/>
              <a:rect l="l" t="t" r="r" b="b"/>
              <a:pathLst>
                <a:path w="1029" h="460" extrusionOk="0">
                  <a:moveTo>
                    <a:pt x="159" y="1"/>
                  </a:moveTo>
                  <a:cubicBezTo>
                    <a:pt x="130" y="1"/>
                    <a:pt x="101" y="10"/>
                    <a:pt x="76" y="29"/>
                  </a:cubicBezTo>
                  <a:cubicBezTo>
                    <a:pt x="12" y="76"/>
                    <a:pt x="0" y="164"/>
                    <a:pt x="46" y="225"/>
                  </a:cubicBezTo>
                  <a:cubicBezTo>
                    <a:pt x="157" y="373"/>
                    <a:pt x="330" y="460"/>
                    <a:pt x="513" y="460"/>
                  </a:cubicBezTo>
                  <a:cubicBezTo>
                    <a:pt x="697" y="460"/>
                    <a:pt x="872" y="373"/>
                    <a:pt x="984" y="225"/>
                  </a:cubicBezTo>
                  <a:cubicBezTo>
                    <a:pt x="1029" y="164"/>
                    <a:pt x="1017" y="76"/>
                    <a:pt x="954" y="29"/>
                  </a:cubicBezTo>
                  <a:cubicBezTo>
                    <a:pt x="929" y="11"/>
                    <a:pt x="900" y="2"/>
                    <a:pt x="871" y="2"/>
                  </a:cubicBezTo>
                  <a:cubicBezTo>
                    <a:pt x="828" y="2"/>
                    <a:pt x="786" y="22"/>
                    <a:pt x="758" y="59"/>
                  </a:cubicBezTo>
                  <a:cubicBezTo>
                    <a:pt x="700" y="137"/>
                    <a:pt x="610" y="182"/>
                    <a:pt x="516" y="182"/>
                  </a:cubicBezTo>
                  <a:cubicBezTo>
                    <a:pt x="419" y="182"/>
                    <a:pt x="330" y="137"/>
                    <a:pt x="272" y="59"/>
                  </a:cubicBezTo>
                  <a:cubicBezTo>
                    <a:pt x="245" y="21"/>
                    <a:pt x="202" y="1"/>
                    <a:pt x="159" y="1"/>
                  </a:cubicBezTo>
                  <a:close/>
                </a:path>
              </a:pathLst>
            </a:custGeom>
            <a:solidFill>
              <a:srgbClr val="394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8"/>
            <p:cNvSpPr/>
            <p:nvPr/>
          </p:nvSpPr>
          <p:spPr>
            <a:xfrm>
              <a:off x="2210339" y="1412316"/>
              <a:ext cx="47460" cy="15505"/>
            </a:xfrm>
            <a:custGeom>
              <a:avLst/>
              <a:gdLst/>
              <a:ahLst/>
              <a:cxnLst/>
              <a:rect l="l" t="t" r="r" b="b"/>
              <a:pathLst>
                <a:path w="1408" h="460" extrusionOk="0">
                  <a:moveTo>
                    <a:pt x="1248" y="1"/>
                  </a:moveTo>
                  <a:cubicBezTo>
                    <a:pt x="1227" y="1"/>
                    <a:pt x="1207" y="5"/>
                    <a:pt x="1187" y="15"/>
                  </a:cubicBezTo>
                  <a:cubicBezTo>
                    <a:pt x="875" y="163"/>
                    <a:pt x="441" y="179"/>
                    <a:pt x="141" y="179"/>
                  </a:cubicBezTo>
                  <a:cubicBezTo>
                    <a:pt x="63" y="179"/>
                    <a:pt x="1" y="242"/>
                    <a:pt x="1" y="320"/>
                  </a:cubicBezTo>
                  <a:cubicBezTo>
                    <a:pt x="1" y="396"/>
                    <a:pt x="63" y="459"/>
                    <a:pt x="141" y="459"/>
                  </a:cubicBezTo>
                  <a:cubicBezTo>
                    <a:pt x="495" y="459"/>
                    <a:pt x="948" y="440"/>
                    <a:pt x="1307" y="269"/>
                  </a:cubicBezTo>
                  <a:cubicBezTo>
                    <a:pt x="1377" y="235"/>
                    <a:pt x="1407" y="151"/>
                    <a:pt x="1374" y="82"/>
                  </a:cubicBezTo>
                  <a:cubicBezTo>
                    <a:pt x="1350" y="31"/>
                    <a:pt x="1299" y="1"/>
                    <a:pt x="12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8"/>
            <p:cNvSpPr/>
            <p:nvPr/>
          </p:nvSpPr>
          <p:spPr>
            <a:xfrm>
              <a:off x="2247115" y="1410563"/>
              <a:ext cx="34516" cy="32696"/>
            </a:xfrm>
            <a:custGeom>
              <a:avLst/>
              <a:gdLst/>
              <a:ahLst/>
              <a:cxnLst/>
              <a:rect l="l" t="t" r="r" b="b"/>
              <a:pathLst>
                <a:path w="1024" h="970" extrusionOk="0">
                  <a:moveTo>
                    <a:pt x="867" y="1"/>
                  </a:moveTo>
                  <a:cubicBezTo>
                    <a:pt x="811" y="1"/>
                    <a:pt x="758" y="33"/>
                    <a:pt x="735" y="88"/>
                  </a:cubicBezTo>
                  <a:cubicBezTo>
                    <a:pt x="594" y="424"/>
                    <a:pt x="318" y="637"/>
                    <a:pt x="119" y="693"/>
                  </a:cubicBezTo>
                  <a:cubicBezTo>
                    <a:pt x="44" y="716"/>
                    <a:pt x="1" y="792"/>
                    <a:pt x="22" y="867"/>
                  </a:cubicBezTo>
                  <a:cubicBezTo>
                    <a:pt x="38" y="928"/>
                    <a:pt x="93" y="970"/>
                    <a:pt x="156" y="970"/>
                  </a:cubicBezTo>
                  <a:cubicBezTo>
                    <a:pt x="168" y="970"/>
                    <a:pt x="182" y="967"/>
                    <a:pt x="195" y="962"/>
                  </a:cubicBezTo>
                  <a:cubicBezTo>
                    <a:pt x="466" y="888"/>
                    <a:pt x="818" y="620"/>
                    <a:pt x="995" y="194"/>
                  </a:cubicBezTo>
                  <a:cubicBezTo>
                    <a:pt x="1023" y="122"/>
                    <a:pt x="989" y="40"/>
                    <a:pt x="919" y="10"/>
                  </a:cubicBezTo>
                  <a:cubicBezTo>
                    <a:pt x="902" y="4"/>
                    <a:pt x="884" y="1"/>
                    <a:pt x="8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8"/>
            <p:cNvSpPr/>
            <p:nvPr/>
          </p:nvSpPr>
          <p:spPr>
            <a:xfrm>
              <a:off x="2203497" y="1436181"/>
              <a:ext cx="23359" cy="9472"/>
            </a:xfrm>
            <a:custGeom>
              <a:avLst/>
              <a:gdLst/>
              <a:ahLst/>
              <a:cxnLst/>
              <a:rect l="l" t="t" r="r" b="b"/>
              <a:pathLst>
                <a:path w="693" h="281" extrusionOk="0">
                  <a:moveTo>
                    <a:pt x="139" y="1"/>
                  </a:moveTo>
                  <a:cubicBezTo>
                    <a:pt x="63" y="1"/>
                    <a:pt x="0" y="63"/>
                    <a:pt x="0" y="140"/>
                  </a:cubicBezTo>
                  <a:cubicBezTo>
                    <a:pt x="0" y="217"/>
                    <a:pt x="63" y="280"/>
                    <a:pt x="139" y="280"/>
                  </a:cubicBezTo>
                  <a:lnTo>
                    <a:pt x="553" y="280"/>
                  </a:lnTo>
                  <a:cubicBezTo>
                    <a:pt x="630" y="280"/>
                    <a:pt x="692" y="219"/>
                    <a:pt x="692" y="140"/>
                  </a:cubicBezTo>
                  <a:cubicBezTo>
                    <a:pt x="692" y="63"/>
                    <a:pt x="630" y="1"/>
                    <a:pt x="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5" name="Google Shape;2995;p48"/>
          <p:cNvGrpSpPr/>
          <p:nvPr/>
        </p:nvGrpSpPr>
        <p:grpSpPr>
          <a:xfrm>
            <a:off x="1399018" y="1379384"/>
            <a:ext cx="262248" cy="322482"/>
            <a:chOff x="1399018" y="1379384"/>
            <a:chExt cx="262248" cy="322482"/>
          </a:xfrm>
        </p:grpSpPr>
        <p:sp>
          <p:nvSpPr>
            <p:cNvPr id="2996" name="Google Shape;2996;p48"/>
            <p:cNvSpPr/>
            <p:nvPr/>
          </p:nvSpPr>
          <p:spPr>
            <a:xfrm>
              <a:off x="1418974" y="1639844"/>
              <a:ext cx="44730" cy="62022"/>
            </a:xfrm>
            <a:custGeom>
              <a:avLst/>
              <a:gdLst/>
              <a:ahLst/>
              <a:cxnLst/>
              <a:rect l="l" t="t" r="r" b="b"/>
              <a:pathLst>
                <a:path w="1327" h="1840" extrusionOk="0">
                  <a:moveTo>
                    <a:pt x="1327" y="1"/>
                  </a:moveTo>
                  <a:cubicBezTo>
                    <a:pt x="181" y="185"/>
                    <a:pt x="22" y="1209"/>
                    <a:pt x="4" y="1644"/>
                  </a:cubicBezTo>
                  <a:cubicBezTo>
                    <a:pt x="1" y="1751"/>
                    <a:pt x="86" y="1840"/>
                    <a:pt x="195" y="1840"/>
                  </a:cubicBezTo>
                  <a:lnTo>
                    <a:pt x="1327" y="1840"/>
                  </a:lnTo>
                  <a:lnTo>
                    <a:pt x="132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8"/>
            <p:cNvSpPr/>
            <p:nvPr/>
          </p:nvSpPr>
          <p:spPr>
            <a:xfrm>
              <a:off x="1596649" y="1639844"/>
              <a:ext cx="44764" cy="62022"/>
            </a:xfrm>
            <a:custGeom>
              <a:avLst/>
              <a:gdLst/>
              <a:ahLst/>
              <a:cxnLst/>
              <a:rect l="l" t="t" r="r" b="b"/>
              <a:pathLst>
                <a:path w="1328" h="1840" extrusionOk="0">
                  <a:moveTo>
                    <a:pt x="1" y="1"/>
                  </a:moveTo>
                  <a:lnTo>
                    <a:pt x="1" y="1840"/>
                  </a:lnTo>
                  <a:lnTo>
                    <a:pt x="1134" y="1840"/>
                  </a:lnTo>
                  <a:cubicBezTo>
                    <a:pt x="1241" y="1840"/>
                    <a:pt x="1328" y="1751"/>
                    <a:pt x="1323" y="1644"/>
                  </a:cubicBezTo>
                  <a:cubicBezTo>
                    <a:pt x="1307" y="1209"/>
                    <a:pt x="1146" y="18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8"/>
            <p:cNvSpPr/>
            <p:nvPr/>
          </p:nvSpPr>
          <p:spPr>
            <a:xfrm>
              <a:off x="1439199" y="1610889"/>
              <a:ext cx="181919" cy="90977"/>
            </a:xfrm>
            <a:custGeom>
              <a:avLst/>
              <a:gdLst/>
              <a:ahLst/>
              <a:cxnLst/>
              <a:rect l="l" t="t" r="r" b="b"/>
              <a:pathLst>
                <a:path w="5397" h="2699" extrusionOk="0">
                  <a:moveTo>
                    <a:pt x="2698" y="0"/>
                  </a:moveTo>
                  <a:cubicBezTo>
                    <a:pt x="1208" y="0"/>
                    <a:pt x="0" y="1208"/>
                    <a:pt x="0" y="2699"/>
                  </a:cubicBezTo>
                  <a:lnTo>
                    <a:pt x="5397" y="2699"/>
                  </a:lnTo>
                  <a:cubicBezTo>
                    <a:pt x="5397" y="1210"/>
                    <a:pt x="4190" y="0"/>
                    <a:pt x="2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8"/>
            <p:cNvSpPr/>
            <p:nvPr/>
          </p:nvSpPr>
          <p:spPr>
            <a:xfrm>
              <a:off x="1482716" y="1623495"/>
              <a:ext cx="94853" cy="54168"/>
            </a:xfrm>
            <a:custGeom>
              <a:avLst/>
              <a:gdLst/>
              <a:ahLst/>
              <a:cxnLst/>
              <a:rect l="l" t="t" r="r" b="b"/>
              <a:pathLst>
                <a:path w="2814" h="1607" extrusionOk="0">
                  <a:moveTo>
                    <a:pt x="1" y="0"/>
                  </a:moveTo>
                  <a:cubicBezTo>
                    <a:pt x="176" y="245"/>
                    <a:pt x="896" y="1099"/>
                    <a:pt x="1258" y="1537"/>
                  </a:cubicBezTo>
                  <a:cubicBezTo>
                    <a:pt x="1297" y="1583"/>
                    <a:pt x="1353" y="1606"/>
                    <a:pt x="1408" y="1606"/>
                  </a:cubicBezTo>
                  <a:cubicBezTo>
                    <a:pt x="1463" y="1606"/>
                    <a:pt x="1518" y="1583"/>
                    <a:pt x="1557" y="1537"/>
                  </a:cubicBezTo>
                  <a:cubicBezTo>
                    <a:pt x="1922" y="1099"/>
                    <a:pt x="2641" y="244"/>
                    <a:pt x="2814"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8"/>
            <p:cNvSpPr/>
            <p:nvPr/>
          </p:nvSpPr>
          <p:spPr>
            <a:xfrm>
              <a:off x="1399018" y="1515698"/>
              <a:ext cx="49516" cy="49550"/>
            </a:xfrm>
            <a:custGeom>
              <a:avLst/>
              <a:gdLst/>
              <a:ahLst/>
              <a:cxnLst/>
              <a:rect l="l" t="t" r="r" b="b"/>
              <a:pathLst>
                <a:path w="1469" h="1470" extrusionOk="0">
                  <a:moveTo>
                    <a:pt x="735" y="1"/>
                  </a:moveTo>
                  <a:cubicBezTo>
                    <a:pt x="328" y="1"/>
                    <a:pt x="1" y="329"/>
                    <a:pt x="1" y="735"/>
                  </a:cubicBezTo>
                  <a:cubicBezTo>
                    <a:pt x="1" y="1141"/>
                    <a:pt x="328" y="1470"/>
                    <a:pt x="735" y="1470"/>
                  </a:cubicBezTo>
                  <a:cubicBezTo>
                    <a:pt x="1140" y="1470"/>
                    <a:pt x="1469" y="1141"/>
                    <a:pt x="1469" y="735"/>
                  </a:cubicBezTo>
                  <a:cubicBezTo>
                    <a:pt x="1469" y="329"/>
                    <a:pt x="1140"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8"/>
            <p:cNvSpPr/>
            <p:nvPr/>
          </p:nvSpPr>
          <p:spPr>
            <a:xfrm>
              <a:off x="1611750" y="1515698"/>
              <a:ext cx="49516" cy="49550"/>
            </a:xfrm>
            <a:custGeom>
              <a:avLst/>
              <a:gdLst/>
              <a:ahLst/>
              <a:cxnLst/>
              <a:rect l="l" t="t" r="r" b="b"/>
              <a:pathLst>
                <a:path w="1469" h="1470" extrusionOk="0">
                  <a:moveTo>
                    <a:pt x="735" y="1"/>
                  </a:moveTo>
                  <a:cubicBezTo>
                    <a:pt x="330" y="1"/>
                    <a:pt x="1" y="329"/>
                    <a:pt x="1" y="735"/>
                  </a:cubicBezTo>
                  <a:cubicBezTo>
                    <a:pt x="1" y="1141"/>
                    <a:pt x="330" y="1470"/>
                    <a:pt x="735" y="1470"/>
                  </a:cubicBezTo>
                  <a:cubicBezTo>
                    <a:pt x="1142" y="1470"/>
                    <a:pt x="1469" y="1141"/>
                    <a:pt x="1469" y="735"/>
                  </a:cubicBezTo>
                  <a:cubicBezTo>
                    <a:pt x="1469" y="329"/>
                    <a:pt x="1142" y="1"/>
                    <a:pt x="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8"/>
            <p:cNvSpPr/>
            <p:nvPr/>
          </p:nvSpPr>
          <p:spPr>
            <a:xfrm>
              <a:off x="1423760" y="1434058"/>
              <a:ext cx="212762" cy="212829"/>
            </a:xfrm>
            <a:custGeom>
              <a:avLst/>
              <a:gdLst/>
              <a:ahLst/>
              <a:cxnLst/>
              <a:rect l="l" t="t" r="r" b="b"/>
              <a:pathLst>
                <a:path w="6312" h="6314" extrusionOk="0">
                  <a:moveTo>
                    <a:pt x="3156" y="1"/>
                  </a:moveTo>
                  <a:cubicBezTo>
                    <a:pt x="1413" y="1"/>
                    <a:pt x="1" y="1414"/>
                    <a:pt x="1" y="3157"/>
                  </a:cubicBezTo>
                  <a:cubicBezTo>
                    <a:pt x="1" y="4901"/>
                    <a:pt x="1413" y="6314"/>
                    <a:pt x="3156" y="6314"/>
                  </a:cubicBezTo>
                  <a:cubicBezTo>
                    <a:pt x="4899" y="6314"/>
                    <a:pt x="6312" y="4901"/>
                    <a:pt x="6312" y="3157"/>
                  </a:cubicBezTo>
                  <a:cubicBezTo>
                    <a:pt x="6312" y="1414"/>
                    <a:pt x="4899" y="1"/>
                    <a:pt x="3156"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8"/>
            <p:cNvSpPr/>
            <p:nvPr/>
          </p:nvSpPr>
          <p:spPr>
            <a:xfrm>
              <a:off x="1460907" y="1512934"/>
              <a:ext cx="9506" cy="22449"/>
            </a:xfrm>
            <a:custGeom>
              <a:avLst/>
              <a:gdLst/>
              <a:ahLst/>
              <a:cxnLst/>
              <a:rect l="l" t="t" r="r" b="b"/>
              <a:pathLst>
                <a:path w="282" h="666" extrusionOk="0">
                  <a:moveTo>
                    <a:pt x="141" y="0"/>
                  </a:moveTo>
                  <a:cubicBezTo>
                    <a:pt x="65" y="0"/>
                    <a:pt x="0" y="65"/>
                    <a:pt x="0" y="141"/>
                  </a:cubicBezTo>
                  <a:lnTo>
                    <a:pt x="0" y="527"/>
                  </a:lnTo>
                  <a:cubicBezTo>
                    <a:pt x="0" y="603"/>
                    <a:pt x="65"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8"/>
            <p:cNvSpPr/>
            <p:nvPr/>
          </p:nvSpPr>
          <p:spPr>
            <a:xfrm>
              <a:off x="1589908" y="1512934"/>
              <a:ext cx="9506" cy="22449"/>
            </a:xfrm>
            <a:custGeom>
              <a:avLst/>
              <a:gdLst/>
              <a:ahLst/>
              <a:cxnLst/>
              <a:rect l="l" t="t" r="r" b="b"/>
              <a:pathLst>
                <a:path w="282" h="666" extrusionOk="0">
                  <a:moveTo>
                    <a:pt x="141" y="0"/>
                  </a:moveTo>
                  <a:cubicBezTo>
                    <a:pt x="64" y="0"/>
                    <a:pt x="0" y="65"/>
                    <a:pt x="0" y="141"/>
                  </a:cubicBezTo>
                  <a:lnTo>
                    <a:pt x="0" y="527"/>
                  </a:lnTo>
                  <a:cubicBezTo>
                    <a:pt x="0" y="603"/>
                    <a:pt x="64" y="666"/>
                    <a:pt x="141" y="666"/>
                  </a:cubicBezTo>
                  <a:cubicBezTo>
                    <a:pt x="220" y="666"/>
                    <a:pt x="281" y="603"/>
                    <a:pt x="281" y="524"/>
                  </a:cubicBezTo>
                  <a:lnTo>
                    <a:pt x="281" y="141"/>
                  </a:lnTo>
                  <a:cubicBezTo>
                    <a:pt x="281" y="65"/>
                    <a:pt x="21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8"/>
            <p:cNvSpPr/>
            <p:nvPr/>
          </p:nvSpPr>
          <p:spPr>
            <a:xfrm>
              <a:off x="1452244"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8"/>
            <p:cNvSpPr/>
            <p:nvPr/>
          </p:nvSpPr>
          <p:spPr>
            <a:xfrm>
              <a:off x="1581245" y="1543776"/>
              <a:ext cx="26831" cy="9438"/>
            </a:xfrm>
            <a:custGeom>
              <a:avLst/>
              <a:gdLst/>
              <a:ahLst/>
              <a:cxnLst/>
              <a:rect l="l" t="t" r="r" b="b"/>
              <a:pathLst>
                <a:path w="796" h="280" extrusionOk="0">
                  <a:moveTo>
                    <a:pt x="141" y="0"/>
                  </a:moveTo>
                  <a:cubicBezTo>
                    <a:pt x="63" y="0"/>
                    <a:pt x="0" y="63"/>
                    <a:pt x="0" y="139"/>
                  </a:cubicBezTo>
                  <a:cubicBezTo>
                    <a:pt x="0" y="217"/>
                    <a:pt x="63" y="280"/>
                    <a:pt x="141" y="280"/>
                  </a:cubicBezTo>
                  <a:lnTo>
                    <a:pt x="656" y="280"/>
                  </a:lnTo>
                  <a:cubicBezTo>
                    <a:pt x="734" y="280"/>
                    <a:pt x="795" y="218"/>
                    <a:pt x="795" y="139"/>
                  </a:cubicBezTo>
                  <a:cubicBezTo>
                    <a:pt x="795" y="63"/>
                    <a:pt x="733"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8"/>
            <p:cNvSpPr/>
            <p:nvPr/>
          </p:nvSpPr>
          <p:spPr>
            <a:xfrm>
              <a:off x="1513963" y="1538282"/>
              <a:ext cx="32494" cy="14932"/>
            </a:xfrm>
            <a:custGeom>
              <a:avLst/>
              <a:gdLst/>
              <a:ahLst/>
              <a:cxnLst/>
              <a:rect l="l" t="t" r="r" b="b"/>
              <a:pathLst>
                <a:path w="964" h="443" extrusionOk="0">
                  <a:moveTo>
                    <a:pt x="160" y="0"/>
                  </a:moveTo>
                  <a:cubicBezTo>
                    <a:pt x="131" y="0"/>
                    <a:pt x="101" y="9"/>
                    <a:pt x="77" y="29"/>
                  </a:cubicBezTo>
                  <a:cubicBezTo>
                    <a:pt x="14" y="75"/>
                    <a:pt x="0" y="163"/>
                    <a:pt x="47" y="224"/>
                  </a:cubicBezTo>
                  <a:cubicBezTo>
                    <a:pt x="148" y="361"/>
                    <a:pt x="310" y="443"/>
                    <a:pt x="480" y="443"/>
                  </a:cubicBezTo>
                  <a:cubicBezTo>
                    <a:pt x="651" y="443"/>
                    <a:pt x="814" y="361"/>
                    <a:pt x="917" y="224"/>
                  </a:cubicBezTo>
                  <a:cubicBezTo>
                    <a:pt x="963" y="163"/>
                    <a:pt x="950" y="75"/>
                    <a:pt x="888" y="29"/>
                  </a:cubicBezTo>
                  <a:cubicBezTo>
                    <a:pt x="863" y="11"/>
                    <a:pt x="834" y="2"/>
                    <a:pt x="805" y="2"/>
                  </a:cubicBezTo>
                  <a:cubicBezTo>
                    <a:pt x="762" y="2"/>
                    <a:pt x="720" y="21"/>
                    <a:pt x="691" y="59"/>
                  </a:cubicBezTo>
                  <a:cubicBezTo>
                    <a:pt x="642" y="126"/>
                    <a:pt x="564" y="165"/>
                    <a:pt x="482" y="165"/>
                  </a:cubicBezTo>
                  <a:cubicBezTo>
                    <a:pt x="398" y="165"/>
                    <a:pt x="323" y="126"/>
                    <a:pt x="272" y="59"/>
                  </a:cubicBezTo>
                  <a:cubicBezTo>
                    <a:pt x="245" y="20"/>
                    <a:pt x="202"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8"/>
            <p:cNvSpPr/>
            <p:nvPr/>
          </p:nvSpPr>
          <p:spPr>
            <a:xfrm>
              <a:off x="1518547" y="1463990"/>
              <a:ext cx="34685" cy="52348"/>
            </a:xfrm>
            <a:custGeom>
              <a:avLst/>
              <a:gdLst/>
              <a:ahLst/>
              <a:cxnLst/>
              <a:rect l="l" t="t" r="r" b="b"/>
              <a:pathLst>
                <a:path w="1029" h="1553" extrusionOk="0">
                  <a:moveTo>
                    <a:pt x="142" y="1"/>
                  </a:moveTo>
                  <a:cubicBezTo>
                    <a:pt x="141" y="1"/>
                    <a:pt x="140" y="1"/>
                    <a:pt x="139" y="1"/>
                  </a:cubicBezTo>
                  <a:cubicBezTo>
                    <a:pt x="60" y="2"/>
                    <a:pt x="0" y="68"/>
                    <a:pt x="2" y="144"/>
                  </a:cubicBezTo>
                  <a:cubicBezTo>
                    <a:pt x="14" y="464"/>
                    <a:pt x="223" y="1227"/>
                    <a:pt x="802" y="1535"/>
                  </a:cubicBezTo>
                  <a:cubicBezTo>
                    <a:pt x="823" y="1547"/>
                    <a:pt x="845" y="1552"/>
                    <a:pt x="867" y="1552"/>
                  </a:cubicBezTo>
                  <a:cubicBezTo>
                    <a:pt x="918" y="1552"/>
                    <a:pt x="966" y="1526"/>
                    <a:pt x="992" y="1478"/>
                  </a:cubicBezTo>
                  <a:cubicBezTo>
                    <a:pt x="1029" y="1410"/>
                    <a:pt x="1002" y="1324"/>
                    <a:pt x="933" y="1288"/>
                  </a:cubicBezTo>
                  <a:cubicBezTo>
                    <a:pt x="456" y="1037"/>
                    <a:pt x="290" y="357"/>
                    <a:pt x="283" y="137"/>
                  </a:cubicBezTo>
                  <a:cubicBezTo>
                    <a:pt x="282" y="60"/>
                    <a:pt x="219"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8"/>
            <p:cNvSpPr/>
            <p:nvPr/>
          </p:nvSpPr>
          <p:spPr>
            <a:xfrm>
              <a:off x="1437884" y="1397282"/>
              <a:ext cx="74460" cy="39741"/>
            </a:xfrm>
            <a:custGeom>
              <a:avLst/>
              <a:gdLst/>
              <a:ahLst/>
              <a:cxnLst/>
              <a:rect l="l" t="t" r="r" b="b"/>
              <a:pathLst>
                <a:path w="2209" h="1179" extrusionOk="0">
                  <a:moveTo>
                    <a:pt x="315" y="1"/>
                  </a:moveTo>
                  <a:cubicBezTo>
                    <a:pt x="204" y="1"/>
                    <a:pt x="99" y="68"/>
                    <a:pt x="55" y="177"/>
                  </a:cubicBezTo>
                  <a:cubicBezTo>
                    <a:pt x="0" y="319"/>
                    <a:pt x="70" y="482"/>
                    <a:pt x="212" y="537"/>
                  </a:cubicBezTo>
                  <a:lnTo>
                    <a:pt x="1793" y="1159"/>
                  </a:lnTo>
                  <a:cubicBezTo>
                    <a:pt x="1825" y="1173"/>
                    <a:pt x="1861" y="1179"/>
                    <a:pt x="1894" y="1179"/>
                  </a:cubicBezTo>
                  <a:cubicBezTo>
                    <a:pt x="2006" y="1179"/>
                    <a:pt x="2111" y="1111"/>
                    <a:pt x="2153" y="1002"/>
                  </a:cubicBezTo>
                  <a:cubicBezTo>
                    <a:pt x="2208" y="860"/>
                    <a:pt x="2138" y="699"/>
                    <a:pt x="1996" y="642"/>
                  </a:cubicBezTo>
                  <a:lnTo>
                    <a:pt x="417" y="20"/>
                  </a:lnTo>
                  <a:cubicBezTo>
                    <a:pt x="384" y="7"/>
                    <a:pt x="349"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8"/>
            <p:cNvSpPr/>
            <p:nvPr/>
          </p:nvSpPr>
          <p:spPr>
            <a:xfrm>
              <a:off x="1546154" y="1386968"/>
              <a:ext cx="69370" cy="50056"/>
            </a:xfrm>
            <a:custGeom>
              <a:avLst/>
              <a:gdLst/>
              <a:ahLst/>
              <a:cxnLst/>
              <a:rect l="l" t="t" r="r" b="b"/>
              <a:pathLst>
                <a:path w="2058" h="1485" extrusionOk="0">
                  <a:moveTo>
                    <a:pt x="1739" y="0"/>
                  </a:moveTo>
                  <a:cubicBezTo>
                    <a:pt x="1687" y="0"/>
                    <a:pt x="1635" y="15"/>
                    <a:pt x="1588" y="45"/>
                  </a:cubicBezTo>
                  <a:lnTo>
                    <a:pt x="167" y="972"/>
                  </a:lnTo>
                  <a:cubicBezTo>
                    <a:pt x="38" y="1057"/>
                    <a:pt x="1" y="1229"/>
                    <a:pt x="84" y="1358"/>
                  </a:cubicBezTo>
                  <a:cubicBezTo>
                    <a:pt x="138" y="1440"/>
                    <a:pt x="226" y="1485"/>
                    <a:pt x="318" y="1485"/>
                  </a:cubicBezTo>
                  <a:cubicBezTo>
                    <a:pt x="370" y="1485"/>
                    <a:pt x="422" y="1470"/>
                    <a:pt x="469" y="1440"/>
                  </a:cubicBezTo>
                  <a:lnTo>
                    <a:pt x="1892" y="513"/>
                  </a:lnTo>
                  <a:cubicBezTo>
                    <a:pt x="2020" y="429"/>
                    <a:pt x="2058" y="257"/>
                    <a:pt x="1974" y="127"/>
                  </a:cubicBezTo>
                  <a:cubicBezTo>
                    <a:pt x="1920" y="45"/>
                    <a:pt x="1830" y="0"/>
                    <a:pt x="1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8"/>
            <p:cNvSpPr/>
            <p:nvPr/>
          </p:nvSpPr>
          <p:spPr>
            <a:xfrm>
              <a:off x="1485480" y="1379384"/>
              <a:ext cx="89325" cy="89392"/>
            </a:xfrm>
            <a:custGeom>
              <a:avLst/>
              <a:gdLst/>
              <a:ahLst/>
              <a:cxnLst/>
              <a:rect l="l" t="t" r="r" b="b"/>
              <a:pathLst>
                <a:path w="2650" h="2652" extrusionOk="0">
                  <a:moveTo>
                    <a:pt x="1325" y="1"/>
                  </a:moveTo>
                  <a:cubicBezTo>
                    <a:pt x="594" y="1"/>
                    <a:pt x="1" y="594"/>
                    <a:pt x="1" y="1325"/>
                  </a:cubicBezTo>
                  <a:cubicBezTo>
                    <a:pt x="1" y="2058"/>
                    <a:pt x="594" y="2651"/>
                    <a:pt x="1325" y="2651"/>
                  </a:cubicBezTo>
                  <a:cubicBezTo>
                    <a:pt x="2056" y="2651"/>
                    <a:pt x="2650" y="2058"/>
                    <a:pt x="2650" y="1325"/>
                  </a:cubicBezTo>
                  <a:cubicBezTo>
                    <a:pt x="2650" y="594"/>
                    <a:pt x="2056" y="1"/>
                    <a:pt x="1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8"/>
            <p:cNvSpPr/>
            <p:nvPr/>
          </p:nvSpPr>
          <p:spPr>
            <a:xfrm>
              <a:off x="1428412" y="1434058"/>
              <a:ext cx="202178" cy="75235"/>
            </a:xfrm>
            <a:custGeom>
              <a:avLst/>
              <a:gdLst/>
              <a:ahLst/>
              <a:cxnLst/>
              <a:rect l="l" t="t" r="r" b="b"/>
              <a:pathLst>
                <a:path w="5998" h="2232" extrusionOk="0">
                  <a:moveTo>
                    <a:pt x="3018" y="1"/>
                  </a:moveTo>
                  <a:cubicBezTo>
                    <a:pt x="1598" y="1"/>
                    <a:pt x="396" y="940"/>
                    <a:pt x="0" y="2231"/>
                  </a:cubicBezTo>
                  <a:cubicBezTo>
                    <a:pt x="1015" y="2197"/>
                    <a:pt x="2108" y="1216"/>
                    <a:pt x="2301" y="911"/>
                  </a:cubicBezTo>
                  <a:cubicBezTo>
                    <a:pt x="2445" y="1306"/>
                    <a:pt x="3548" y="2128"/>
                    <a:pt x="5527" y="2128"/>
                  </a:cubicBezTo>
                  <a:cubicBezTo>
                    <a:pt x="5679" y="2128"/>
                    <a:pt x="5836" y="2123"/>
                    <a:pt x="5998" y="2113"/>
                  </a:cubicBezTo>
                  <a:cubicBezTo>
                    <a:pt x="5567" y="883"/>
                    <a:pt x="4395" y="1"/>
                    <a:pt x="3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8"/>
            <p:cNvSpPr/>
            <p:nvPr/>
          </p:nvSpPr>
          <p:spPr>
            <a:xfrm>
              <a:off x="1408254" y="1550383"/>
              <a:ext cx="9506" cy="38325"/>
            </a:xfrm>
            <a:custGeom>
              <a:avLst/>
              <a:gdLst/>
              <a:ahLst/>
              <a:cxnLst/>
              <a:rect l="l" t="t" r="r" b="b"/>
              <a:pathLst>
                <a:path w="282" h="1137" extrusionOk="0">
                  <a:moveTo>
                    <a:pt x="141" y="0"/>
                  </a:moveTo>
                  <a:cubicBezTo>
                    <a:pt x="64" y="0"/>
                    <a:pt x="0" y="63"/>
                    <a:pt x="0" y="139"/>
                  </a:cubicBezTo>
                  <a:lnTo>
                    <a:pt x="0" y="996"/>
                  </a:lnTo>
                  <a:cubicBezTo>
                    <a:pt x="0" y="1072"/>
                    <a:pt x="64" y="1136"/>
                    <a:pt x="141" y="1136"/>
                  </a:cubicBezTo>
                  <a:cubicBezTo>
                    <a:pt x="217" y="1136"/>
                    <a:pt x="281" y="1072"/>
                    <a:pt x="281" y="996"/>
                  </a:cubicBezTo>
                  <a:lnTo>
                    <a:pt x="281" y="139"/>
                  </a:lnTo>
                  <a:cubicBezTo>
                    <a:pt x="281" y="63"/>
                    <a:pt x="217" y="0"/>
                    <a:pt x="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8"/>
            <p:cNvSpPr/>
            <p:nvPr/>
          </p:nvSpPr>
          <p:spPr>
            <a:xfrm>
              <a:off x="1642661" y="1550383"/>
              <a:ext cx="9438" cy="38325"/>
            </a:xfrm>
            <a:custGeom>
              <a:avLst/>
              <a:gdLst/>
              <a:ahLst/>
              <a:cxnLst/>
              <a:rect l="l" t="t" r="r" b="b"/>
              <a:pathLst>
                <a:path w="280" h="1137" extrusionOk="0">
                  <a:moveTo>
                    <a:pt x="139" y="0"/>
                  </a:moveTo>
                  <a:cubicBezTo>
                    <a:pt x="63" y="0"/>
                    <a:pt x="0" y="63"/>
                    <a:pt x="0" y="139"/>
                  </a:cubicBezTo>
                  <a:lnTo>
                    <a:pt x="0" y="996"/>
                  </a:lnTo>
                  <a:cubicBezTo>
                    <a:pt x="0" y="1072"/>
                    <a:pt x="63" y="1136"/>
                    <a:pt x="139" y="1136"/>
                  </a:cubicBezTo>
                  <a:cubicBezTo>
                    <a:pt x="217" y="1136"/>
                    <a:pt x="280" y="1072"/>
                    <a:pt x="280" y="996"/>
                  </a:cubicBezTo>
                  <a:lnTo>
                    <a:pt x="280" y="139"/>
                  </a:lnTo>
                  <a:cubicBezTo>
                    <a:pt x="280" y="63"/>
                    <a:pt x="217" y="0"/>
                    <a:pt x="1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7" name="Google Shape;3017;p48"/>
          <p:cNvGrpSpPr/>
          <p:nvPr/>
        </p:nvGrpSpPr>
        <p:grpSpPr>
          <a:xfrm>
            <a:off x="4761303" y="1379350"/>
            <a:ext cx="278458" cy="322583"/>
            <a:chOff x="4761303" y="1379350"/>
            <a:chExt cx="278458" cy="322583"/>
          </a:xfrm>
        </p:grpSpPr>
        <p:sp>
          <p:nvSpPr>
            <p:cNvPr id="3018" name="Google Shape;3018;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8"/>
            <p:cNvSpPr/>
            <p:nvPr/>
          </p:nvSpPr>
          <p:spPr>
            <a:xfrm>
              <a:off x="4772730" y="1493889"/>
              <a:ext cx="50730" cy="49280"/>
            </a:xfrm>
            <a:custGeom>
              <a:avLst/>
              <a:gdLst/>
              <a:ahLst/>
              <a:cxnLst/>
              <a:rect l="l" t="t" r="r" b="b"/>
              <a:pathLst>
                <a:path w="1505" h="1462" extrusionOk="0">
                  <a:moveTo>
                    <a:pt x="751" y="1"/>
                  </a:moveTo>
                  <a:cubicBezTo>
                    <a:pt x="366" y="1"/>
                    <a:pt x="45" y="301"/>
                    <a:pt x="23" y="691"/>
                  </a:cubicBezTo>
                  <a:cubicBezTo>
                    <a:pt x="1" y="1095"/>
                    <a:pt x="308" y="1438"/>
                    <a:pt x="712" y="1461"/>
                  </a:cubicBezTo>
                  <a:cubicBezTo>
                    <a:pt x="726" y="1462"/>
                    <a:pt x="740" y="1462"/>
                    <a:pt x="753" y="1462"/>
                  </a:cubicBezTo>
                  <a:cubicBezTo>
                    <a:pt x="1138" y="1462"/>
                    <a:pt x="1460" y="1161"/>
                    <a:pt x="1482" y="772"/>
                  </a:cubicBezTo>
                  <a:cubicBezTo>
                    <a:pt x="1504" y="370"/>
                    <a:pt x="1195" y="24"/>
                    <a:pt x="793" y="2"/>
                  </a:cubicBezTo>
                  <a:cubicBezTo>
                    <a:pt x="779" y="1"/>
                    <a:pt x="765" y="1"/>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8"/>
            <p:cNvSpPr/>
            <p:nvPr/>
          </p:nvSpPr>
          <p:spPr>
            <a:xfrm>
              <a:off x="4978417" y="1494024"/>
              <a:ext cx="49280" cy="49314"/>
            </a:xfrm>
            <a:custGeom>
              <a:avLst/>
              <a:gdLst/>
              <a:ahLst/>
              <a:cxnLst/>
              <a:rect l="l" t="t" r="r" b="b"/>
              <a:pathLst>
                <a:path w="1462" h="1463" extrusionOk="0">
                  <a:moveTo>
                    <a:pt x="730" y="1"/>
                  </a:moveTo>
                  <a:cubicBezTo>
                    <a:pt x="326" y="1"/>
                    <a:pt x="1" y="328"/>
                    <a:pt x="1" y="732"/>
                  </a:cubicBezTo>
                  <a:cubicBezTo>
                    <a:pt x="1" y="1135"/>
                    <a:pt x="326" y="1463"/>
                    <a:pt x="730" y="1463"/>
                  </a:cubicBezTo>
                  <a:cubicBezTo>
                    <a:pt x="1134" y="1463"/>
                    <a:pt x="1461" y="1135"/>
                    <a:pt x="1461" y="732"/>
                  </a:cubicBezTo>
                  <a:cubicBezTo>
                    <a:pt x="1461" y="328"/>
                    <a:pt x="1134" y="1"/>
                    <a:pt x="7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8"/>
            <p:cNvSpPr/>
            <p:nvPr/>
          </p:nvSpPr>
          <p:spPr>
            <a:xfrm>
              <a:off x="4770303" y="1629226"/>
              <a:ext cx="52449" cy="72640"/>
            </a:xfrm>
            <a:custGeom>
              <a:avLst/>
              <a:gdLst/>
              <a:ahLst/>
              <a:cxnLst/>
              <a:rect l="l" t="t" r="r" b="b"/>
              <a:pathLst>
                <a:path w="1556" h="2155" extrusionOk="0">
                  <a:moveTo>
                    <a:pt x="1555" y="0"/>
                  </a:moveTo>
                  <a:cubicBezTo>
                    <a:pt x="213" y="216"/>
                    <a:pt x="25" y="1413"/>
                    <a:pt x="5" y="1924"/>
                  </a:cubicBezTo>
                  <a:cubicBezTo>
                    <a:pt x="1" y="2051"/>
                    <a:pt x="102" y="2155"/>
                    <a:pt x="228" y="2155"/>
                  </a:cubicBezTo>
                  <a:lnTo>
                    <a:pt x="1555" y="2155"/>
                  </a:lnTo>
                  <a:lnTo>
                    <a:pt x="15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8"/>
            <p:cNvSpPr/>
            <p:nvPr/>
          </p:nvSpPr>
          <p:spPr>
            <a:xfrm>
              <a:off x="4978417" y="1629226"/>
              <a:ext cx="52381" cy="72707"/>
            </a:xfrm>
            <a:custGeom>
              <a:avLst/>
              <a:gdLst/>
              <a:ahLst/>
              <a:cxnLst/>
              <a:rect l="l" t="t" r="r" b="b"/>
              <a:pathLst>
                <a:path w="1554" h="2157" extrusionOk="0">
                  <a:moveTo>
                    <a:pt x="1" y="0"/>
                  </a:moveTo>
                  <a:lnTo>
                    <a:pt x="1" y="2156"/>
                  </a:lnTo>
                  <a:lnTo>
                    <a:pt x="1327" y="2156"/>
                  </a:lnTo>
                  <a:cubicBezTo>
                    <a:pt x="1452" y="2156"/>
                    <a:pt x="1554" y="2051"/>
                    <a:pt x="1549" y="1924"/>
                  </a:cubicBezTo>
                  <a:cubicBezTo>
                    <a:pt x="1530" y="1413"/>
                    <a:pt x="1341" y="21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8"/>
            <p:cNvSpPr/>
            <p:nvPr/>
          </p:nvSpPr>
          <p:spPr>
            <a:xfrm>
              <a:off x="4793933" y="1595316"/>
              <a:ext cx="213099" cy="106549"/>
            </a:xfrm>
            <a:custGeom>
              <a:avLst/>
              <a:gdLst/>
              <a:ahLst/>
              <a:cxnLst/>
              <a:rect l="l" t="t" r="r" b="b"/>
              <a:pathLst>
                <a:path w="6322" h="3161" extrusionOk="0">
                  <a:moveTo>
                    <a:pt x="3161" y="0"/>
                  </a:moveTo>
                  <a:cubicBezTo>
                    <a:pt x="1417" y="0"/>
                    <a:pt x="1" y="1416"/>
                    <a:pt x="1" y="3161"/>
                  </a:cubicBezTo>
                  <a:lnTo>
                    <a:pt x="6321" y="3161"/>
                  </a:lnTo>
                  <a:cubicBezTo>
                    <a:pt x="6321" y="1416"/>
                    <a:pt x="4907" y="0"/>
                    <a:pt x="31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8"/>
            <p:cNvSpPr/>
            <p:nvPr/>
          </p:nvSpPr>
          <p:spPr>
            <a:xfrm>
              <a:off x="4832596" y="1600709"/>
              <a:ext cx="158594" cy="101224"/>
            </a:xfrm>
            <a:custGeom>
              <a:avLst/>
              <a:gdLst/>
              <a:ahLst/>
              <a:cxnLst/>
              <a:rect l="l" t="t" r="r" b="b"/>
              <a:pathLst>
                <a:path w="4705" h="3003" extrusionOk="0">
                  <a:moveTo>
                    <a:pt x="3004" y="0"/>
                  </a:moveTo>
                  <a:lnTo>
                    <a:pt x="0" y="3002"/>
                  </a:lnTo>
                  <a:lnTo>
                    <a:pt x="3050" y="3002"/>
                  </a:lnTo>
                  <a:lnTo>
                    <a:pt x="4705" y="1347"/>
                  </a:lnTo>
                  <a:cubicBezTo>
                    <a:pt x="4319" y="718"/>
                    <a:pt x="3717" y="234"/>
                    <a:pt x="30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8"/>
            <p:cNvSpPr/>
            <p:nvPr/>
          </p:nvSpPr>
          <p:spPr>
            <a:xfrm>
              <a:off x="4940260" y="1657641"/>
              <a:ext cx="34314" cy="34314"/>
            </a:xfrm>
            <a:custGeom>
              <a:avLst/>
              <a:gdLst/>
              <a:ahLst/>
              <a:cxnLst/>
              <a:rect l="l" t="t" r="r" b="b"/>
              <a:pathLst>
                <a:path w="1018" h="1018" extrusionOk="0">
                  <a:moveTo>
                    <a:pt x="617" y="1"/>
                  </a:moveTo>
                  <a:cubicBezTo>
                    <a:pt x="276" y="1"/>
                    <a:pt x="1" y="274"/>
                    <a:pt x="1" y="615"/>
                  </a:cubicBezTo>
                  <a:cubicBezTo>
                    <a:pt x="1" y="767"/>
                    <a:pt x="58" y="909"/>
                    <a:pt x="150" y="1017"/>
                  </a:cubicBezTo>
                  <a:lnTo>
                    <a:pt x="1017" y="150"/>
                  </a:lnTo>
                  <a:cubicBezTo>
                    <a:pt x="910" y="57"/>
                    <a:pt x="769" y="1"/>
                    <a:pt x="617"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8"/>
            <p:cNvSpPr/>
            <p:nvPr/>
          </p:nvSpPr>
          <p:spPr>
            <a:xfrm>
              <a:off x="4934496" y="1603237"/>
              <a:ext cx="44730" cy="39640"/>
            </a:xfrm>
            <a:custGeom>
              <a:avLst/>
              <a:gdLst/>
              <a:ahLst/>
              <a:cxnLst/>
              <a:rect l="l" t="t" r="r" b="b"/>
              <a:pathLst>
                <a:path w="1327" h="1176" extrusionOk="0">
                  <a:moveTo>
                    <a:pt x="185" y="0"/>
                  </a:moveTo>
                  <a:cubicBezTo>
                    <a:pt x="70" y="124"/>
                    <a:pt x="0" y="292"/>
                    <a:pt x="0" y="474"/>
                  </a:cubicBezTo>
                  <a:cubicBezTo>
                    <a:pt x="0" y="861"/>
                    <a:pt x="314" y="1175"/>
                    <a:pt x="701" y="1175"/>
                  </a:cubicBezTo>
                  <a:cubicBezTo>
                    <a:pt x="972" y="1175"/>
                    <a:pt x="1208" y="1020"/>
                    <a:pt x="1326" y="794"/>
                  </a:cubicBezTo>
                  <a:cubicBezTo>
                    <a:pt x="1012" y="452"/>
                    <a:pt x="623" y="180"/>
                    <a:pt x="18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8"/>
            <p:cNvSpPr/>
            <p:nvPr/>
          </p:nvSpPr>
          <p:spPr>
            <a:xfrm>
              <a:off x="4832596" y="1673113"/>
              <a:ext cx="35865" cy="28820"/>
            </a:xfrm>
            <a:custGeom>
              <a:avLst/>
              <a:gdLst/>
              <a:ahLst/>
              <a:cxnLst/>
              <a:rect l="l" t="t" r="r" b="b"/>
              <a:pathLst>
                <a:path w="1064" h="855" extrusionOk="0">
                  <a:moveTo>
                    <a:pt x="854" y="1"/>
                  </a:moveTo>
                  <a:lnTo>
                    <a:pt x="0" y="854"/>
                  </a:lnTo>
                  <a:lnTo>
                    <a:pt x="923" y="854"/>
                  </a:lnTo>
                  <a:cubicBezTo>
                    <a:pt x="1011" y="748"/>
                    <a:pt x="1063" y="612"/>
                    <a:pt x="1063" y="464"/>
                  </a:cubicBezTo>
                  <a:cubicBezTo>
                    <a:pt x="1063" y="279"/>
                    <a:pt x="983" y="113"/>
                    <a:pt x="854" y="1"/>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8"/>
            <p:cNvSpPr/>
            <p:nvPr/>
          </p:nvSpPr>
          <p:spPr>
            <a:xfrm>
              <a:off x="4893675" y="1652720"/>
              <a:ext cx="25719" cy="25719"/>
            </a:xfrm>
            <a:custGeom>
              <a:avLst/>
              <a:gdLst/>
              <a:ahLst/>
              <a:cxnLst/>
              <a:rect l="l" t="t" r="r" b="b"/>
              <a:pathLst>
                <a:path w="763" h="763" extrusionOk="0">
                  <a:moveTo>
                    <a:pt x="381" y="0"/>
                  </a:moveTo>
                  <a:cubicBezTo>
                    <a:pt x="171" y="0"/>
                    <a:pt x="0" y="171"/>
                    <a:pt x="0" y="381"/>
                  </a:cubicBezTo>
                  <a:cubicBezTo>
                    <a:pt x="0" y="592"/>
                    <a:pt x="171" y="762"/>
                    <a:pt x="381" y="762"/>
                  </a:cubicBezTo>
                  <a:cubicBezTo>
                    <a:pt x="592" y="762"/>
                    <a:pt x="763" y="592"/>
                    <a:pt x="763" y="381"/>
                  </a:cubicBezTo>
                  <a:cubicBezTo>
                    <a:pt x="763" y="171"/>
                    <a:pt x="592" y="0"/>
                    <a:pt x="381"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8"/>
            <p:cNvSpPr/>
            <p:nvPr/>
          </p:nvSpPr>
          <p:spPr>
            <a:xfrm>
              <a:off x="4798011" y="1401327"/>
              <a:ext cx="205076" cy="236863"/>
            </a:xfrm>
            <a:custGeom>
              <a:avLst/>
              <a:gdLst/>
              <a:ahLst/>
              <a:cxnLst/>
              <a:rect l="l" t="t" r="r" b="b"/>
              <a:pathLst>
                <a:path w="6084" h="7027" extrusionOk="0">
                  <a:moveTo>
                    <a:pt x="3043" y="0"/>
                  </a:moveTo>
                  <a:cubicBezTo>
                    <a:pt x="1363" y="0"/>
                    <a:pt x="1" y="1364"/>
                    <a:pt x="1" y="3042"/>
                  </a:cubicBezTo>
                  <a:lnTo>
                    <a:pt x="1" y="3984"/>
                  </a:lnTo>
                  <a:cubicBezTo>
                    <a:pt x="1" y="5664"/>
                    <a:pt x="1363" y="7026"/>
                    <a:pt x="3043" y="7026"/>
                  </a:cubicBezTo>
                  <a:cubicBezTo>
                    <a:pt x="4722" y="7026"/>
                    <a:pt x="6084" y="5664"/>
                    <a:pt x="6084" y="3984"/>
                  </a:cubicBezTo>
                  <a:lnTo>
                    <a:pt x="6084" y="3042"/>
                  </a:lnTo>
                  <a:cubicBezTo>
                    <a:pt x="6082" y="1364"/>
                    <a:pt x="4722" y="0"/>
                    <a:pt x="3043" y="0"/>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8"/>
            <p:cNvSpPr/>
            <p:nvPr/>
          </p:nvSpPr>
          <p:spPr>
            <a:xfrm>
              <a:off x="4842270" y="1479125"/>
              <a:ext cx="103718" cy="34213"/>
            </a:xfrm>
            <a:custGeom>
              <a:avLst/>
              <a:gdLst/>
              <a:ahLst/>
              <a:cxnLst/>
              <a:rect l="l" t="t" r="r" b="b"/>
              <a:pathLst>
                <a:path w="3077" h="1015" extrusionOk="0">
                  <a:moveTo>
                    <a:pt x="0" y="0"/>
                  </a:moveTo>
                  <a:lnTo>
                    <a:pt x="1187" y="828"/>
                  </a:lnTo>
                  <a:cubicBezTo>
                    <a:pt x="1244" y="868"/>
                    <a:pt x="1306" y="885"/>
                    <a:pt x="1366" y="885"/>
                  </a:cubicBezTo>
                  <a:cubicBezTo>
                    <a:pt x="1530" y="885"/>
                    <a:pt x="1682" y="755"/>
                    <a:pt x="1682" y="570"/>
                  </a:cubicBezTo>
                  <a:lnTo>
                    <a:pt x="1682" y="374"/>
                  </a:lnTo>
                  <a:lnTo>
                    <a:pt x="2509" y="950"/>
                  </a:lnTo>
                  <a:cubicBezTo>
                    <a:pt x="2574" y="994"/>
                    <a:pt x="2645" y="1015"/>
                    <a:pt x="2715" y="1015"/>
                  </a:cubicBezTo>
                  <a:cubicBezTo>
                    <a:pt x="2902" y="1015"/>
                    <a:pt x="3077" y="868"/>
                    <a:pt x="3077" y="655"/>
                  </a:cubicBezTo>
                  <a:lnTo>
                    <a:pt x="3077" y="0"/>
                  </a:ln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8"/>
            <p:cNvSpPr/>
            <p:nvPr/>
          </p:nvSpPr>
          <p:spPr>
            <a:xfrm>
              <a:off x="4887709" y="1530057"/>
              <a:ext cx="25685" cy="25719"/>
            </a:xfrm>
            <a:custGeom>
              <a:avLst/>
              <a:gdLst/>
              <a:ahLst/>
              <a:cxnLst/>
              <a:rect l="l" t="t" r="r" b="b"/>
              <a:pathLst>
                <a:path w="762" h="763" extrusionOk="0">
                  <a:moveTo>
                    <a:pt x="382" y="1"/>
                  </a:moveTo>
                  <a:cubicBezTo>
                    <a:pt x="171" y="1"/>
                    <a:pt x="1" y="171"/>
                    <a:pt x="1" y="382"/>
                  </a:cubicBezTo>
                  <a:cubicBezTo>
                    <a:pt x="1" y="593"/>
                    <a:pt x="171" y="763"/>
                    <a:pt x="382" y="763"/>
                  </a:cubicBezTo>
                  <a:cubicBezTo>
                    <a:pt x="591" y="763"/>
                    <a:pt x="762" y="593"/>
                    <a:pt x="762" y="382"/>
                  </a:cubicBezTo>
                  <a:cubicBezTo>
                    <a:pt x="762" y="171"/>
                    <a:pt x="591"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8"/>
            <p:cNvSpPr/>
            <p:nvPr/>
          </p:nvSpPr>
          <p:spPr>
            <a:xfrm>
              <a:off x="4826259" y="1506327"/>
              <a:ext cx="9438" cy="24775"/>
            </a:xfrm>
            <a:custGeom>
              <a:avLst/>
              <a:gdLst/>
              <a:ahLst/>
              <a:cxnLst/>
              <a:rect l="l" t="t" r="r" b="b"/>
              <a:pathLst>
                <a:path w="280" h="735" extrusionOk="0">
                  <a:moveTo>
                    <a:pt x="139" y="1"/>
                  </a:moveTo>
                  <a:cubicBezTo>
                    <a:pt x="63" y="1"/>
                    <a:pt x="0" y="65"/>
                    <a:pt x="0" y="141"/>
                  </a:cubicBezTo>
                  <a:lnTo>
                    <a:pt x="0" y="595"/>
                  </a:lnTo>
                  <a:cubicBezTo>
                    <a:pt x="0" y="672"/>
                    <a:pt x="63" y="734"/>
                    <a:pt x="139" y="734"/>
                  </a:cubicBezTo>
                  <a:cubicBezTo>
                    <a:pt x="217" y="734"/>
                    <a:pt x="280" y="672"/>
                    <a:pt x="280" y="595"/>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8"/>
            <p:cNvSpPr/>
            <p:nvPr/>
          </p:nvSpPr>
          <p:spPr>
            <a:xfrm>
              <a:off x="4965372" y="1506327"/>
              <a:ext cx="9438" cy="24775"/>
            </a:xfrm>
            <a:custGeom>
              <a:avLst/>
              <a:gdLst/>
              <a:ahLst/>
              <a:cxnLst/>
              <a:rect l="l" t="t" r="r" b="b"/>
              <a:pathLst>
                <a:path w="280" h="735" extrusionOk="0">
                  <a:moveTo>
                    <a:pt x="141" y="1"/>
                  </a:moveTo>
                  <a:cubicBezTo>
                    <a:pt x="63" y="1"/>
                    <a:pt x="0" y="65"/>
                    <a:pt x="0" y="141"/>
                  </a:cubicBezTo>
                  <a:lnTo>
                    <a:pt x="0" y="595"/>
                  </a:lnTo>
                  <a:cubicBezTo>
                    <a:pt x="0" y="672"/>
                    <a:pt x="63" y="734"/>
                    <a:pt x="141" y="734"/>
                  </a:cubicBezTo>
                  <a:cubicBezTo>
                    <a:pt x="219" y="734"/>
                    <a:pt x="280" y="672"/>
                    <a:pt x="280" y="595"/>
                  </a:cubicBezTo>
                  <a:lnTo>
                    <a:pt x="280" y="141"/>
                  </a:lnTo>
                  <a:cubicBezTo>
                    <a:pt x="280"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8"/>
            <p:cNvSpPr/>
            <p:nvPr/>
          </p:nvSpPr>
          <p:spPr>
            <a:xfrm>
              <a:off x="4815978" y="1542799"/>
              <a:ext cx="30067" cy="9472"/>
            </a:xfrm>
            <a:custGeom>
              <a:avLst/>
              <a:gdLst/>
              <a:ahLst/>
              <a:cxnLst/>
              <a:rect l="l" t="t" r="r" b="b"/>
              <a:pathLst>
                <a:path w="892" h="281" extrusionOk="0">
                  <a:moveTo>
                    <a:pt x="141" y="1"/>
                  </a:moveTo>
                  <a:cubicBezTo>
                    <a:pt x="63" y="1"/>
                    <a:pt x="0" y="64"/>
                    <a:pt x="0" y="141"/>
                  </a:cubicBezTo>
                  <a:cubicBezTo>
                    <a:pt x="0" y="218"/>
                    <a:pt x="63" y="280"/>
                    <a:pt x="141" y="280"/>
                  </a:cubicBezTo>
                  <a:lnTo>
                    <a:pt x="751" y="280"/>
                  </a:lnTo>
                  <a:cubicBezTo>
                    <a:pt x="828" y="280"/>
                    <a:pt x="891" y="219"/>
                    <a:pt x="891" y="141"/>
                  </a:cubicBezTo>
                  <a:cubicBezTo>
                    <a:pt x="891" y="64"/>
                    <a:pt x="828"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8"/>
            <p:cNvSpPr/>
            <p:nvPr/>
          </p:nvSpPr>
          <p:spPr>
            <a:xfrm>
              <a:off x="4955091" y="1542799"/>
              <a:ext cx="30067" cy="9472"/>
            </a:xfrm>
            <a:custGeom>
              <a:avLst/>
              <a:gdLst/>
              <a:ahLst/>
              <a:cxnLst/>
              <a:rect l="l" t="t" r="r" b="b"/>
              <a:pathLst>
                <a:path w="892" h="281" extrusionOk="0">
                  <a:moveTo>
                    <a:pt x="141" y="1"/>
                  </a:moveTo>
                  <a:cubicBezTo>
                    <a:pt x="65" y="1"/>
                    <a:pt x="0" y="64"/>
                    <a:pt x="0" y="141"/>
                  </a:cubicBezTo>
                  <a:cubicBezTo>
                    <a:pt x="0" y="218"/>
                    <a:pt x="65" y="280"/>
                    <a:pt x="141" y="280"/>
                  </a:cubicBezTo>
                  <a:lnTo>
                    <a:pt x="752" y="280"/>
                  </a:lnTo>
                  <a:cubicBezTo>
                    <a:pt x="829" y="280"/>
                    <a:pt x="891" y="219"/>
                    <a:pt x="891" y="141"/>
                  </a:cubicBezTo>
                  <a:cubicBezTo>
                    <a:pt x="891" y="64"/>
                    <a:pt x="829" y="1"/>
                    <a:pt x="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rgbClr val="F6CD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8"/>
            <p:cNvSpPr/>
            <p:nvPr/>
          </p:nvSpPr>
          <p:spPr>
            <a:xfrm>
              <a:off x="4882990" y="1525372"/>
              <a:ext cx="35157" cy="35157"/>
            </a:xfrm>
            <a:custGeom>
              <a:avLst/>
              <a:gdLst/>
              <a:ahLst/>
              <a:cxnLst/>
              <a:rect l="l" t="t" r="r" b="b"/>
              <a:pathLst>
                <a:path w="1043" h="1043" extrusionOk="0">
                  <a:moveTo>
                    <a:pt x="522" y="279"/>
                  </a:moveTo>
                  <a:cubicBezTo>
                    <a:pt x="654" y="279"/>
                    <a:pt x="763" y="386"/>
                    <a:pt x="763" y="519"/>
                  </a:cubicBezTo>
                  <a:cubicBezTo>
                    <a:pt x="763" y="652"/>
                    <a:pt x="654" y="760"/>
                    <a:pt x="522" y="760"/>
                  </a:cubicBezTo>
                  <a:cubicBezTo>
                    <a:pt x="389" y="760"/>
                    <a:pt x="280" y="652"/>
                    <a:pt x="280" y="519"/>
                  </a:cubicBezTo>
                  <a:cubicBezTo>
                    <a:pt x="280" y="386"/>
                    <a:pt x="389" y="279"/>
                    <a:pt x="522" y="279"/>
                  </a:cubicBezTo>
                  <a:close/>
                  <a:moveTo>
                    <a:pt x="522" y="1"/>
                  </a:moveTo>
                  <a:cubicBezTo>
                    <a:pt x="234" y="1"/>
                    <a:pt x="0" y="234"/>
                    <a:pt x="0" y="521"/>
                  </a:cubicBezTo>
                  <a:cubicBezTo>
                    <a:pt x="0" y="809"/>
                    <a:pt x="234" y="1042"/>
                    <a:pt x="522" y="1042"/>
                  </a:cubicBezTo>
                  <a:cubicBezTo>
                    <a:pt x="809" y="1042"/>
                    <a:pt x="1042" y="809"/>
                    <a:pt x="1042" y="521"/>
                  </a:cubicBezTo>
                  <a:cubicBezTo>
                    <a:pt x="1042" y="234"/>
                    <a:pt x="809"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8"/>
            <p:cNvSpPr/>
            <p:nvPr/>
          </p:nvSpPr>
          <p:spPr>
            <a:xfrm>
              <a:off x="4761303" y="1379350"/>
              <a:ext cx="278458" cy="99740"/>
            </a:xfrm>
            <a:custGeom>
              <a:avLst/>
              <a:gdLst/>
              <a:ahLst/>
              <a:cxnLst/>
              <a:rect l="l" t="t" r="r" b="b"/>
              <a:pathLst>
                <a:path w="8261" h="2959" extrusionOk="0">
                  <a:moveTo>
                    <a:pt x="380" y="0"/>
                  </a:moveTo>
                  <a:cubicBezTo>
                    <a:pt x="171" y="0"/>
                    <a:pt x="0" y="171"/>
                    <a:pt x="0" y="380"/>
                  </a:cubicBezTo>
                  <a:lnTo>
                    <a:pt x="0" y="2579"/>
                  </a:lnTo>
                  <a:cubicBezTo>
                    <a:pt x="0" y="2788"/>
                    <a:pt x="171" y="2959"/>
                    <a:pt x="380" y="2959"/>
                  </a:cubicBezTo>
                  <a:lnTo>
                    <a:pt x="7880" y="2959"/>
                  </a:lnTo>
                  <a:cubicBezTo>
                    <a:pt x="8089" y="2959"/>
                    <a:pt x="8259" y="2788"/>
                    <a:pt x="8259" y="2579"/>
                  </a:cubicBezTo>
                  <a:lnTo>
                    <a:pt x="8259" y="380"/>
                  </a:lnTo>
                  <a:cubicBezTo>
                    <a:pt x="8261" y="171"/>
                    <a:pt x="8090" y="0"/>
                    <a:pt x="7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8"/>
            <p:cNvSpPr/>
            <p:nvPr/>
          </p:nvSpPr>
          <p:spPr>
            <a:xfrm>
              <a:off x="4761337" y="1412417"/>
              <a:ext cx="36707" cy="49011"/>
            </a:xfrm>
            <a:custGeom>
              <a:avLst/>
              <a:gdLst/>
              <a:ahLst/>
              <a:cxnLst/>
              <a:rect l="l" t="t" r="r" b="b"/>
              <a:pathLst>
                <a:path w="1089" h="1454" extrusionOk="0">
                  <a:moveTo>
                    <a:pt x="364" y="0"/>
                  </a:moveTo>
                  <a:cubicBezTo>
                    <a:pt x="231" y="0"/>
                    <a:pt x="107" y="36"/>
                    <a:pt x="1" y="97"/>
                  </a:cubicBezTo>
                  <a:lnTo>
                    <a:pt x="1" y="1356"/>
                  </a:lnTo>
                  <a:cubicBezTo>
                    <a:pt x="107" y="1417"/>
                    <a:pt x="231" y="1453"/>
                    <a:pt x="364" y="1453"/>
                  </a:cubicBezTo>
                  <a:cubicBezTo>
                    <a:pt x="763" y="1453"/>
                    <a:pt x="1089" y="1127"/>
                    <a:pt x="1089" y="728"/>
                  </a:cubicBezTo>
                  <a:cubicBezTo>
                    <a:pt x="1089" y="327"/>
                    <a:pt x="763" y="0"/>
                    <a:pt x="364"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8"/>
            <p:cNvSpPr/>
            <p:nvPr/>
          </p:nvSpPr>
          <p:spPr>
            <a:xfrm>
              <a:off x="4804686" y="1379350"/>
              <a:ext cx="48910" cy="24472"/>
            </a:xfrm>
            <a:custGeom>
              <a:avLst/>
              <a:gdLst/>
              <a:ahLst/>
              <a:cxnLst/>
              <a:rect l="l" t="t" r="r" b="b"/>
              <a:pathLst>
                <a:path w="1451" h="726" extrusionOk="0">
                  <a:moveTo>
                    <a:pt x="0" y="0"/>
                  </a:moveTo>
                  <a:cubicBezTo>
                    <a:pt x="0" y="401"/>
                    <a:pt x="326" y="725"/>
                    <a:pt x="725" y="725"/>
                  </a:cubicBezTo>
                  <a:cubicBezTo>
                    <a:pt x="1126" y="725"/>
                    <a:pt x="1450" y="401"/>
                    <a:pt x="1450"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8"/>
            <p:cNvSpPr/>
            <p:nvPr/>
          </p:nvSpPr>
          <p:spPr>
            <a:xfrm>
              <a:off x="4870551" y="1396945"/>
              <a:ext cx="28550" cy="2848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8"/>
            <p:cNvSpPr/>
            <p:nvPr/>
          </p:nvSpPr>
          <p:spPr>
            <a:xfrm>
              <a:off x="4853562" y="1454687"/>
              <a:ext cx="48910" cy="24472"/>
            </a:xfrm>
            <a:custGeom>
              <a:avLst/>
              <a:gdLst/>
              <a:ahLst/>
              <a:cxnLst/>
              <a:rect l="l" t="t" r="r" b="b"/>
              <a:pathLst>
                <a:path w="1451" h="726" extrusionOk="0">
                  <a:moveTo>
                    <a:pt x="725" y="0"/>
                  </a:moveTo>
                  <a:cubicBezTo>
                    <a:pt x="325" y="0"/>
                    <a:pt x="0" y="326"/>
                    <a:pt x="0" y="725"/>
                  </a:cubicBezTo>
                  <a:lnTo>
                    <a:pt x="1450" y="725"/>
                  </a:lnTo>
                  <a:cubicBezTo>
                    <a:pt x="1450" y="326"/>
                    <a:pt x="1126" y="0"/>
                    <a:pt x="725"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8"/>
            <p:cNvSpPr/>
            <p:nvPr/>
          </p:nvSpPr>
          <p:spPr>
            <a:xfrm>
              <a:off x="5000092" y="1379350"/>
              <a:ext cx="39640" cy="37280"/>
            </a:xfrm>
            <a:custGeom>
              <a:avLst/>
              <a:gdLst/>
              <a:ahLst/>
              <a:cxnLst/>
              <a:rect l="l" t="t" r="r" b="b"/>
              <a:pathLst>
                <a:path w="1176" h="1106" extrusionOk="0">
                  <a:moveTo>
                    <a:pt x="108" y="0"/>
                  </a:moveTo>
                  <a:cubicBezTo>
                    <a:pt x="39" y="114"/>
                    <a:pt x="0" y="249"/>
                    <a:pt x="2" y="394"/>
                  </a:cubicBezTo>
                  <a:cubicBezTo>
                    <a:pt x="9" y="785"/>
                    <a:pt x="335" y="1105"/>
                    <a:pt x="727" y="1105"/>
                  </a:cubicBezTo>
                  <a:cubicBezTo>
                    <a:pt x="896" y="1105"/>
                    <a:pt x="1051" y="1047"/>
                    <a:pt x="1175" y="948"/>
                  </a:cubicBezTo>
                  <a:lnTo>
                    <a:pt x="1175" y="382"/>
                  </a:lnTo>
                  <a:cubicBezTo>
                    <a:pt x="1175" y="172"/>
                    <a:pt x="1005" y="2"/>
                    <a:pt x="796" y="2"/>
                  </a:cubicBezTo>
                  <a:lnTo>
                    <a:pt x="108" y="2"/>
                  </a:lnTo>
                  <a:lnTo>
                    <a:pt x="108" y="0"/>
                  </a:ln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8"/>
            <p:cNvSpPr/>
            <p:nvPr/>
          </p:nvSpPr>
          <p:spPr>
            <a:xfrm>
              <a:off x="4938157" y="1416628"/>
              <a:ext cx="46225" cy="46103"/>
            </a:xfrm>
            <a:custGeom>
              <a:avLst/>
              <a:gdLst/>
              <a:ahLst/>
              <a:cxnLst/>
              <a:rect l="l" t="t" r="r" b="b"/>
              <a:pathLst>
                <a:path w="847" h="845" extrusionOk="0">
                  <a:moveTo>
                    <a:pt x="423" y="0"/>
                  </a:moveTo>
                  <a:cubicBezTo>
                    <a:pt x="190" y="0"/>
                    <a:pt x="0" y="189"/>
                    <a:pt x="0" y="422"/>
                  </a:cubicBezTo>
                  <a:cubicBezTo>
                    <a:pt x="0" y="655"/>
                    <a:pt x="190" y="845"/>
                    <a:pt x="423" y="845"/>
                  </a:cubicBezTo>
                  <a:cubicBezTo>
                    <a:pt x="656" y="845"/>
                    <a:pt x="846" y="655"/>
                    <a:pt x="846" y="422"/>
                  </a:cubicBezTo>
                  <a:cubicBezTo>
                    <a:pt x="846" y="189"/>
                    <a:pt x="656" y="0"/>
                    <a:pt x="423" y="0"/>
                  </a:cubicBezTo>
                  <a:close/>
                </a:path>
              </a:pathLst>
            </a:custGeom>
            <a:solidFill>
              <a:srgbClr val="000000">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48"/>
          <p:cNvGrpSpPr/>
          <p:nvPr/>
        </p:nvGrpSpPr>
        <p:grpSpPr>
          <a:xfrm>
            <a:off x="1399794" y="3555625"/>
            <a:ext cx="260833" cy="322482"/>
            <a:chOff x="1399794" y="3555625"/>
            <a:chExt cx="260833" cy="322482"/>
          </a:xfrm>
        </p:grpSpPr>
        <p:sp>
          <p:nvSpPr>
            <p:cNvPr id="3047" name="Google Shape;3047;p48"/>
            <p:cNvSpPr/>
            <p:nvPr/>
          </p:nvSpPr>
          <p:spPr>
            <a:xfrm>
              <a:off x="1419580" y="3816354"/>
              <a:ext cx="44528" cy="61685"/>
            </a:xfrm>
            <a:custGeom>
              <a:avLst/>
              <a:gdLst/>
              <a:ahLst/>
              <a:cxnLst/>
              <a:rect l="l" t="t" r="r" b="b"/>
              <a:pathLst>
                <a:path w="1321" h="1830" extrusionOk="0">
                  <a:moveTo>
                    <a:pt x="1321" y="0"/>
                  </a:moveTo>
                  <a:cubicBezTo>
                    <a:pt x="181" y="181"/>
                    <a:pt x="21" y="1199"/>
                    <a:pt x="5" y="1633"/>
                  </a:cubicBezTo>
                  <a:cubicBezTo>
                    <a:pt x="1" y="1740"/>
                    <a:pt x="87" y="1830"/>
                    <a:pt x="193" y="1830"/>
                  </a:cubicBezTo>
                  <a:lnTo>
                    <a:pt x="1321" y="1830"/>
                  </a:lnTo>
                  <a:lnTo>
                    <a:pt x="13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8"/>
            <p:cNvSpPr/>
            <p:nvPr/>
          </p:nvSpPr>
          <p:spPr>
            <a:xfrm>
              <a:off x="1596312" y="3816354"/>
              <a:ext cx="44460" cy="61685"/>
            </a:xfrm>
            <a:custGeom>
              <a:avLst/>
              <a:gdLst/>
              <a:ahLst/>
              <a:cxnLst/>
              <a:rect l="l" t="t" r="r" b="b"/>
              <a:pathLst>
                <a:path w="1319" h="1830" extrusionOk="0">
                  <a:moveTo>
                    <a:pt x="0" y="0"/>
                  </a:moveTo>
                  <a:lnTo>
                    <a:pt x="0" y="1830"/>
                  </a:lnTo>
                  <a:lnTo>
                    <a:pt x="1126" y="1830"/>
                  </a:lnTo>
                  <a:cubicBezTo>
                    <a:pt x="1233" y="1830"/>
                    <a:pt x="1319" y="1740"/>
                    <a:pt x="1316" y="1633"/>
                  </a:cubicBezTo>
                  <a:cubicBezTo>
                    <a:pt x="1298" y="1199"/>
                    <a:pt x="1138" y="18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8"/>
            <p:cNvSpPr/>
            <p:nvPr/>
          </p:nvSpPr>
          <p:spPr>
            <a:xfrm>
              <a:off x="1439670" y="3787635"/>
              <a:ext cx="180942" cy="90471"/>
            </a:xfrm>
            <a:custGeom>
              <a:avLst/>
              <a:gdLst/>
              <a:ahLst/>
              <a:cxnLst/>
              <a:rect l="l" t="t" r="r" b="b"/>
              <a:pathLst>
                <a:path w="5368" h="2684" extrusionOk="0">
                  <a:moveTo>
                    <a:pt x="2684" y="0"/>
                  </a:moveTo>
                  <a:cubicBezTo>
                    <a:pt x="1203" y="0"/>
                    <a:pt x="1" y="1202"/>
                    <a:pt x="1" y="2683"/>
                  </a:cubicBezTo>
                  <a:lnTo>
                    <a:pt x="5368" y="2683"/>
                  </a:lnTo>
                  <a:cubicBezTo>
                    <a:pt x="5368" y="1202"/>
                    <a:pt x="4166" y="0"/>
                    <a:pt x="2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8"/>
            <p:cNvSpPr/>
            <p:nvPr/>
          </p:nvSpPr>
          <p:spPr>
            <a:xfrm>
              <a:off x="1439637" y="3781265"/>
              <a:ext cx="180976" cy="96774"/>
            </a:xfrm>
            <a:custGeom>
              <a:avLst/>
              <a:gdLst/>
              <a:ahLst/>
              <a:cxnLst/>
              <a:rect l="l" t="t" r="r" b="b"/>
              <a:pathLst>
                <a:path w="5369" h="2871" extrusionOk="0">
                  <a:moveTo>
                    <a:pt x="736" y="1"/>
                  </a:moveTo>
                  <a:cubicBezTo>
                    <a:pt x="329" y="1"/>
                    <a:pt x="1" y="331"/>
                    <a:pt x="1" y="736"/>
                  </a:cubicBezTo>
                  <a:cubicBezTo>
                    <a:pt x="1" y="1050"/>
                    <a:pt x="184" y="1334"/>
                    <a:pt x="471" y="1461"/>
                  </a:cubicBezTo>
                  <a:lnTo>
                    <a:pt x="1159" y="1768"/>
                  </a:lnTo>
                  <a:cubicBezTo>
                    <a:pt x="1594" y="1962"/>
                    <a:pt x="1875" y="2394"/>
                    <a:pt x="1875" y="2871"/>
                  </a:cubicBezTo>
                  <a:lnTo>
                    <a:pt x="3494" y="2871"/>
                  </a:lnTo>
                  <a:cubicBezTo>
                    <a:pt x="3494" y="2394"/>
                    <a:pt x="3775" y="1962"/>
                    <a:pt x="4210" y="1768"/>
                  </a:cubicBezTo>
                  <a:lnTo>
                    <a:pt x="4898" y="1461"/>
                  </a:lnTo>
                  <a:cubicBezTo>
                    <a:pt x="5183" y="1334"/>
                    <a:pt x="5369" y="1050"/>
                    <a:pt x="5369" y="736"/>
                  </a:cubicBezTo>
                  <a:cubicBezTo>
                    <a:pt x="5369" y="331"/>
                    <a:pt x="5040" y="1"/>
                    <a:pt x="46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8"/>
            <p:cNvSpPr/>
            <p:nvPr/>
          </p:nvSpPr>
          <p:spPr>
            <a:xfrm>
              <a:off x="1445367" y="3813860"/>
              <a:ext cx="29764" cy="24269"/>
            </a:xfrm>
            <a:custGeom>
              <a:avLst/>
              <a:gdLst/>
              <a:ahLst/>
              <a:cxnLst/>
              <a:rect l="l" t="t" r="r" b="b"/>
              <a:pathLst>
                <a:path w="883" h="720" extrusionOk="0">
                  <a:moveTo>
                    <a:pt x="415" y="1"/>
                  </a:moveTo>
                  <a:cubicBezTo>
                    <a:pt x="234" y="1"/>
                    <a:pt x="77" y="104"/>
                    <a:pt x="1" y="255"/>
                  </a:cubicBezTo>
                  <a:cubicBezTo>
                    <a:pt x="79" y="358"/>
                    <a:pt x="182" y="440"/>
                    <a:pt x="304" y="494"/>
                  </a:cubicBezTo>
                  <a:lnTo>
                    <a:pt x="810" y="720"/>
                  </a:lnTo>
                  <a:cubicBezTo>
                    <a:pt x="856" y="648"/>
                    <a:pt x="883" y="561"/>
                    <a:pt x="883" y="469"/>
                  </a:cubicBezTo>
                  <a:cubicBezTo>
                    <a:pt x="883" y="210"/>
                    <a:pt x="674" y="1"/>
                    <a:pt x="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8"/>
            <p:cNvSpPr/>
            <p:nvPr/>
          </p:nvSpPr>
          <p:spPr>
            <a:xfrm>
              <a:off x="1486558" y="3800781"/>
              <a:ext cx="31517" cy="31517"/>
            </a:xfrm>
            <a:custGeom>
              <a:avLst/>
              <a:gdLst/>
              <a:ahLst/>
              <a:cxnLst/>
              <a:rect l="l" t="t" r="r" b="b"/>
              <a:pathLst>
                <a:path w="935" h="935" extrusionOk="0">
                  <a:moveTo>
                    <a:pt x="468" y="0"/>
                  </a:moveTo>
                  <a:cubicBezTo>
                    <a:pt x="210" y="0"/>
                    <a:pt x="0" y="210"/>
                    <a:pt x="0" y="467"/>
                  </a:cubicBezTo>
                  <a:cubicBezTo>
                    <a:pt x="0" y="725"/>
                    <a:pt x="210" y="935"/>
                    <a:pt x="468" y="935"/>
                  </a:cubicBezTo>
                  <a:cubicBezTo>
                    <a:pt x="725" y="935"/>
                    <a:pt x="935" y="725"/>
                    <a:pt x="935" y="467"/>
                  </a:cubicBezTo>
                  <a:cubicBezTo>
                    <a:pt x="935" y="210"/>
                    <a:pt x="725"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8"/>
            <p:cNvSpPr/>
            <p:nvPr/>
          </p:nvSpPr>
          <p:spPr>
            <a:xfrm>
              <a:off x="1549222" y="3829703"/>
              <a:ext cx="31078" cy="31112"/>
            </a:xfrm>
            <a:custGeom>
              <a:avLst/>
              <a:gdLst/>
              <a:ahLst/>
              <a:cxnLst/>
              <a:rect l="l" t="t" r="r" b="b"/>
              <a:pathLst>
                <a:path w="922" h="923" extrusionOk="0">
                  <a:moveTo>
                    <a:pt x="467" y="0"/>
                  </a:moveTo>
                  <a:cubicBezTo>
                    <a:pt x="210" y="0"/>
                    <a:pt x="1" y="210"/>
                    <a:pt x="1" y="467"/>
                  </a:cubicBezTo>
                  <a:cubicBezTo>
                    <a:pt x="1" y="688"/>
                    <a:pt x="153" y="875"/>
                    <a:pt x="361" y="923"/>
                  </a:cubicBezTo>
                  <a:cubicBezTo>
                    <a:pt x="475" y="677"/>
                    <a:pt x="672" y="474"/>
                    <a:pt x="922" y="352"/>
                  </a:cubicBezTo>
                  <a:cubicBezTo>
                    <a:pt x="868" y="150"/>
                    <a:pt x="684"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8"/>
            <p:cNvSpPr/>
            <p:nvPr/>
          </p:nvSpPr>
          <p:spPr>
            <a:xfrm>
              <a:off x="1573761" y="3789725"/>
              <a:ext cx="31550" cy="31550"/>
            </a:xfrm>
            <a:custGeom>
              <a:avLst/>
              <a:gdLst/>
              <a:ahLst/>
              <a:cxnLst/>
              <a:rect l="l" t="t" r="r" b="b"/>
              <a:pathLst>
                <a:path w="936" h="936" extrusionOk="0">
                  <a:moveTo>
                    <a:pt x="469" y="1"/>
                  </a:moveTo>
                  <a:cubicBezTo>
                    <a:pt x="210" y="1"/>
                    <a:pt x="1" y="210"/>
                    <a:pt x="1" y="469"/>
                  </a:cubicBezTo>
                  <a:cubicBezTo>
                    <a:pt x="1" y="726"/>
                    <a:pt x="210" y="935"/>
                    <a:pt x="469" y="935"/>
                  </a:cubicBezTo>
                  <a:cubicBezTo>
                    <a:pt x="726" y="935"/>
                    <a:pt x="935" y="726"/>
                    <a:pt x="935" y="469"/>
                  </a:cubicBezTo>
                  <a:cubicBezTo>
                    <a:pt x="935" y="210"/>
                    <a:pt x="726" y="1"/>
                    <a:pt x="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8"/>
            <p:cNvSpPr/>
            <p:nvPr/>
          </p:nvSpPr>
          <p:spPr>
            <a:xfrm>
              <a:off x="1399794" y="3692883"/>
              <a:ext cx="49247" cy="49280"/>
            </a:xfrm>
            <a:custGeom>
              <a:avLst/>
              <a:gdLst/>
              <a:ahLst/>
              <a:cxnLst/>
              <a:rect l="l" t="t" r="r" b="b"/>
              <a:pathLst>
                <a:path w="1461" h="1462" extrusionOk="0">
                  <a:moveTo>
                    <a:pt x="730" y="1"/>
                  </a:moveTo>
                  <a:cubicBezTo>
                    <a:pt x="326" y="1"/>
                    <a:pt x="0" y="328"/>
                    <a:pt x="0" y="732"/>
                  </a:cubicBezTo>
                  <a:cubicBezTo>
                    <a:pt x="0" y="1134"/>
                    <a:pt x="326" y="1461"/>
                    <a:pt x="730" y="1461"/>
                  </a:cubicBezTo>
                  <a:cubicBezTo>
                    <a:pt x="1133" y="1461"/>
                    <a:pt x="1461" y="1134"/>
                    <a:pt x="1461" y="732"/>
                  </a:cubicBezTo>
                  <a:cubicBezTo>
                    <a:pt x="1461" y="328"/>
                    <a:pt x="1133" y="1"/>
                    <a:pt x="730"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8"/>
            <p:cNvSpPr/>
            <p:nvPr/>
          </p:nvSpPr>
          <p:spPr>
            <a:xfrm>
              <a:off x="1611312" y="3692883"/>
              <a:ext cx="49314" cy="49280"/>
            </a:xfrm>
            <a:custGeom>
              <a:avLst/>
              <a:gdLst/>
              <a:ahLst/>
              <a:cxnLst/>
              <a:rect l="l" t="t" r="r" b="b"/>
              <a:pathLst>
                <a:path w="1463" h="1462" extrusionOk="0">
                  <a:moveTo>
                    <a:pt x="732" y="1"/>
                  </a:moveTo>
                  <a:cubicBezTo>
                    <a:pt x="328" y="1"/>
                    <a:pt x="1" y="328"/>
                    <a:pt x="1" y="732"/>
                  </a:cubicBezTo>
                  <a:cubicBezTo>
                    <a:pt x="1" y="1134"/>
                    <a:pt x="328" y="1461"/>
                    <a:pt x="732" y="1461"/>
                  </a:cubicBezTo>
                  <a:cubicBezTo>
                    <a:pt x="1135" y="1461"/>
                    <a:pt x="1462" y="1134"/>
                    <a:pt x="1462" y="732"/>
                  </a:cubicBezTo>
                  <a:cubicBezTo>
                    <a:pt x="1462" y="328"/>
                    <a:pt x="1135" y="1"/>
                    <a:pt x="732" y="1"/>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8"/>
            <p:cNvSpPr/>
            <p:nvPr/>
          </p:nvSpPr>
          <p:spPr>
            <a:xfrm>
              <a:off x="1424333" y="3611715"/>
              <a:ext cx="211649" cy="211649"/>
            </a:xfrm>
            <a:custGeom>
              <a:avLst/>
              <a:gdLst/>
              <a:ahLst/>
              <a:cxnLst/>
              <a:rect l="l" t="t" r="r" b="b"/>
              <a:pathLst>
                <a:path w="6279" h="6279" extrusionOk="0">
                  <a:moveTo>
                    <a:pt x="3139" y="0"/>
                  </a:moveTo>
                  <a:cubicBezTo>
                    <a:pt x="1405" y="0"/>
                    <a:pt x="0" y="1406"/>
                    <a:pt x="0" y="3140"/>
                  </a:cubicBezTo>
                  <a:cubicBezTo>
                    <a:pt x="0" y="4872"/>
                    <a:pt x="1405" y="6279"/>
                    <a:pt x="3139" y="6279"/>
                  </a:cubicBezTo>
                  <a:cubicBezTo>
                    <a:pt x="4873" y="6279"/>
                    <a:pt x="6279" y="4872"/>
                    <a:pt x="6279" y="3140"/>
                  </a:cubicBezTo>
                  <a:cubicBezTo>
                    <a:pt x="6279" y="1406"/>
                    <a:pt x="4873" y="0"/>
                    <a:pt x="3139" y="0"/>
                  </a:cubicBezTo>
                  <a:close/>
                </a:path>
              </a:pathLst>
            </a:custGeom>
            <a:solidFill>
              <a:srgbClr val="8D6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8"/>
            <p:cNvSpPr/>
            <p:nvPr/>
          </p:nvSpPr>
          <p:spPr>
            <a:xfrm>
              <a:off x="1461311" y="3696254"/>
              <a:ext cx="9438" cy="22382"/>
            </a:xfrm>
            <a:custGeom>
              <a:avLst/>
              <a:gdLst/>
              <a:ahLst/>
              <a:cxnLst/>
              <a:rect l="l" t="t" r="r" b="b"/>
              <a:pathLst>
                <a:path w="280" h="664" extrusionOk="0">
                  <a:moveTo>
                    <a:pt x="139" y="1"/>
                  </a:moveTo>
                  <a:cubicBezTo>
                    <a:pt x="63" y="1"/>
                    <a:pt x="0" y="65"/>
                    <a:pt x="0" y="141"/>
                  </a:cubicBezTo>
                  <a:lnTo>
                    <a:pt x="0" y="523"/>
                  </a:lnTo>
                  <a:cubicBezTo>
                    <a:pt x="0" y="599"/>
                    <a:pt x="63" y="663"/>
                    <a:pt x="139" y="663"/>
                  </a:cubicBezTo>
                  <a:cubicBezTo>
                    <a:pt x="217" y="663"/>
                    <a:pt x="280" y="602"/>
                    <a:pt x="280" y="523"/>
                  </a:cubicBezTo>
                  <a:lnTo>
                    <a:pt x="280" y="141"/>
                  </a:lnTo>
                  <a:cubicBezTo>
                    <a:pt x="280" y="65"/>
                    <a:pt x="217"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8"/>
            <p:cNvSpPr/>
            <p:nvPr/>
          </p:nvSpPr>
          <p:spPr>
            <a:xfrm>
              <a:off x="1589604" y="3696254"/>
              <a:ext cx="9506" cy="22382"/>
            </a:xfrm>
            <a:custGeom>
              <a:avLst/>
              <a:gdLst/>
              <a:ahLst/>
              <a:cxnLst/>
              <a:rect l="l" t="t" r="r" b="b"/>
              <a:pathLst>
                <a:path w="282" h="664" extrusionOk="0">
                  <a:moveTo>
                    <a:pt x="141" y="1"/>
                  </a:moveTo>
                  <a:cubicBezTo>
                    <a:pt x="65" y="1"/>
                    <a:pt x="0" y="65"/>
                    <a:pt x="0" y="141"/>
                  </a:cubicBezTo>
                  <a:lnTo>
                    <a:pt x="0" y="523"/>
                  </a:lnTo>
                  <a:cubicBezTo>
                    <a:pt x="0" y="599"/>
                    <a:pt x="65" y="663"/>
                    <a:pt x="141" y="663"/>
                  </a:cubicBezTo>
                  <a:cubicBezTo>
                    <a:pt x="217" y="663"/>
                    <a:pt x="281" y="602"/>
                    <a:pt x="281" y="523"/>
                  </a:cubicBezTo>
                  <a:lnTo>
                    <a:pt x="281" y="141"/>
                  </a:lnTo>
                  <a:cubicBezTo>
                    <a:pt x="281" y="65"/>
                    <a:pt x="217" y="1"/>
                    <a:pt x="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8"/>
            <p:cNvSpPr/>
            <p:nvPr/>
          </p:nvSpPr>
          <p:spPr>
            <a:xfrm>
              <a:off x="1452682" y="3726894"/>
              <a:ext cx="26730" cy="9472"/>
            </a:xfrm>
            <a:custGeom>
              <a:avLst/>
              <a:gdLst/>
              <a:ahLst/>
              <a:cxnLst/>
              <a:rect l="l" t="t" r="r" b="b"/>
              <a:pathLst>
                <a:path w="793" h="281" extrusionOk="0">
                  <a:moveTo>
                    <a:pt x="140" y="1"/>
                  </a:moveTo>
                  <a:cubicBezTo>
                    <a:pt x="63" y="1"/>
                    <a:pt x="1" y="64"/>
                    <a:pt x="1" y="141"/>
                  </a:cubicBezTo>
                  <a:cubicBezTo>
                    <a:pt x="1" y="218"/>
                    <a:pt x="63" y="280"/>
                    <a:pt x="140"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8"/>
            <p:cNvSpPr/>
            <p:nvPr/>
          </p:nvSpPr>
          <p:spPr>
            <a:xfrm>
              <a:off x="1580975" y="3726894"/>
              <a:ext cx="26730" cy="9472"/>
            </a:xfrm>
            <a:custGeom>
              <a:avLst/>
              <a:gdLst/>
              <a:ahLst/>
              <a:cxnLst/>
              <a:rect l="l" t="t" r="r" b="b"/>
              <a:pathLst>
                <a:path w="793" h="281" extrusionOk="0">
                  <a:moveTo>
                    <a:pt x="141" y="1"/>
                  </a:moveTo>
                  <a:cubicBezTo>
                    <a:pt x="63" y="1"/>
                    <a:pt x="1" y="64"/>
                    <a:pt x="1" y="141"/>
                  </a:cubicBezTo>
                  <a:cubicBezTo>
                    <a:pt x="1" y="218"/>
                    <a:pt x="63" y="280"/>
                    <a:pt x="141" y="280"/>
                  </a:cubicBezTo>
                  <a:lnTo>
                    <a:pt x="652" y="280"/>
                  </a:lnTo>
                  <a:cubicBezTo>
                    <a:pt x="729" y="280"/>
                    <a:pt x="793" y="219"/>
                    <a:pt x="793" y="141"/>
                  </a:cubicBezTo>
                  <a:cubicBezTo>
                    <a:pt x="793" y="64"/>
                    <a:pt x="729" y="1"/>
                    <a:pt x="652" y="1"/>
                  </a:cubicBezTo>
                  <a:close/>
                </a:path>
              </a:pathLst>
            </a:custGeom>
            <a:solidFill>
              <a:srgbClr val="EC80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8"/>
            <p:cNvSpPr/>
            <p:nvPr/>
          </p:nvSpPr>
          <p:spPr>
            <a:xfrm>
              <a:off x="1513997" y="3721433"/>
              <a:ext cx="32359" cy="14932"/>
            </a:xfrm>
            <a:custGeom>
              <a:avLst/>
              <a:gdLst/>
              <a:ahLst/>
              <a:cxnLst/>
              <a:rect l="l" t="t" r="r" b="b"/>
              <a:pathLst>
                <a:path w="960" h="443" extrusionOk="0">
                  <a:moveTo>
                    <a:pt x="161" y="0"/>
                  </a:moveTo>
                  <a:cubicBezTo>
                    <a:pt x="132" y="0"/>
                    <a:pt x="103" y="9"/>
                    <a:pt x="77" y="28"/>
                  </a:cubicBezTo>
                  <a:cubicBezTo>
                    <a:pt x="14" y="75"/>
                    <a:pt x="1" y="163"/>
                    <a:pt x="47" y="224"/>
                  </a:cubicBezTo>
                  <a:cubicBezTo>
                    <a:pt x="149" y="360"/>
                    <a:pt x="309" y="442"/>
                    <a:pt x="479" y="442"/>
                  </a:cubicBezTo>
                  <a:cubicBezTo>
                    <a:pt x="650" y="442"/>
                    <a:pt x="810" y="363"/>
                    <a:pt x="914" y="224"/>
                  </a:cubicBezTo>
                  <a:cubicBezTo>
                    <a:pt x="959" y="163"/>
                    <a:pt x="947" y="75"/>
                    <a:pt x="884" y="28"/>
                  </a:cubicBezTo>
                  <a:cubicBezTo>
                    <a:pt x="860" y="10"/>
                    <a:pt x="831" y="2"/>
                    <a:pt x="803" y="2"/>
                  </a:cubicBezTo>
                  <a:cubicBezTo>
                    <a:pt x="759" y="2"/>
                    <a:pt x="716" y="21"/>
                    <a:pt x="689" y="58"/>
                  </a:cubicBezTo>
                  <a:cubicBezTo>
                    <a:pt x="638" y="125"/>
                    <a:pt x="563" y="163"/>
                    <a:pt x="481" y="163"/>
                  </a:cubicBezTo>
                  <a:cubicBezTo>
                    <a:pt x="399" y="163"/>
                    <a:pt x="322" y="125"/>
                    <a:pt x="274" y="58"/>
                  </a:cubicBezTo>
                  <a:cubicBezTo>
                    <a:pt x="246" y="20"/>
                    <a:pt x="204"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8"/>
            <p:cNvSpPr/>
            <p:nvPr/>
          </p:nvSpPr>
          <p:spPr>
            <a:xfrm>
              <a:off x="1419749" y="3665242"/>
              <a:ext cx="34382" cy="34382"/>
            </a:xfrm>
            <a:custGeom>
              <a:avLst/>
              <a:gdLst/>
              <a:ahLst/>
              <a:cxnLst/>
              <a:rect l="l" t="t" r="r" b="b"/>
              <a:pathLst>
                <a:path w="1020" h="1020" extrusionOk="0">
                  <a:moveTo>
                    <a:pt x="510" y="0"/>
                  </a:moveTo>
                  <a:cubicBezTo>
                    <a:pt x="229" y="0"/>
                    <a:pt x="0" y="229"/>
                    <a:pt x="0" y="510"/>
                  </a:cubicBezTo>
                  <a:cubicBezTo>
                    <a:pt x="0" y="792"/>
                    <a:pt x="229" y="1020"/>
                    <a:pt x="510" y="1020"/>
                  </a:cubicBezTo>
                  <a:cubicBezTo>
                    <a:pt x="791" y="1020"/>
                    <a:pt x="1020" y="792"/>
                    <a:pt x="1020" y="510"/>
                  </a:cubicBezTo>
                  <a:cubicBezTo>
                    <a:pt x="1020" y="229"/>
                    <a:pt x="791"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8"/>
            <p:cNvSpPr/>
            <p:nvPr/>
          </p:nvSpPr>
          <p:spPr>
            <a:xfrm>
              <a:off x="1606222" y="3665242"/>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8"/>
            <p:cNvSpPr/>
            <p:nvPr/>
          </p:nvSpPr>
          <p:spPr>
            <a:xfrm>
              <a:off x="1437412" y="3569512"/>
              <a:ext cx="69134" cy="83089"/>
            </a:xfrm>
            <a:custGeom>
              <a:avLst/>
              <a:gdLst/>
              <a:ahLst/>
              <a:cxnLst/>
              <a:rect l="l" t="t" r="r" b="b"/>
              <a:pathLst>
                <a:path w="2051" h="2465" extrusionOk="0">
                  <a:moveTo>
                    <a:pt x="1109" y="0"/>
                  </a:moveTo>
                  <a:cubicBezTo>
                    <a:pt x="822" y="0"/>
                    <a:pt x="547" y="86"/>
                    <a:pt x="334" y="321"/>
                  </a:cubicBezTo>
                  <a:cubicBezTo>
                    <a:pt x="46" y="640"/>
                    <a:pt x="1" y="1097"/>
                    <a:pt x="16" y="1424"/>
                  </a:cubicBezTo>
                  <a:cubicBezTo>
                    <a:pt x="32" y="1798"/>
                    <a:pt x="137" y="2196"/>
                    <a:pt x="288" y="2465"/>
                  </a:cubicBezTo>
                  <a:lnTo>
                    <a:pt x="694" y="2236"/>
                  </a:lnTo>
                  <a:cubicBezTo>
                    <a:pt x="466" y="1835"/>
                    <a:pt x="359" y="986"/>
                    <a:pt x="679" y="634"/>
                  </a:cubicBezTo>
                  <a:cubicBezTo>
                    <a:pt x="790" y="512"/>
                    <a:pt x="945" y="465"/>
                    <a:pt x="1117" y="465"/>
                  </a:cubicBezTo>
                  <a:cubicBezTo>
                    <a:pt x="1359" y="465"/>
                    <a:pt x="1634" y="556"/>
                    <a:pt x="1863" y="658"/>
                  </a:cubicBezTo>
                  <a:lnTo>
                    <a:pt x="2050" y="232"/>
                  </a:lnTo>
                  <a:cubicBezTo>
                    <a:pt x="1768" y="108"/>
                    <a:pt x="1431" y="0"/>
                    <a:pt x="1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8"/>
            <p:cNvSpPr/>
            <p:nvPr/>
          </p:nvSpPr>
          <p:spPr>
            <a:xfrm>
              <a:off x="1553806" y="3569445"/>
              <a:ext cx="69539" cy="83156"/>
            </a:xfrm>
            <a:custGeom>
              <a:avLst/>
              <a:gdLst/>
              <a:ahLst/>
              <a:cxnLst/>
              <a:rect l="l" t="t" r="r" b="b"/>
              <a:pathLst>
                <a:path w="2063" h="2467" extrusionOk="0">
                  <a:moveTo>
                    <a:pt x="941" y="0"/>
                  </a:moveTo>
                  <a:cubicBezTo>
                    <a:pt x="620" y="0"/>
                    <a:pt x="283" y="107"/>
                    <a:pt x="1" y="232"/>
                  </a:cubicBezTo>
                  <a:lnTo>
                    <a:pt x="188" y="658"/>
                  </a:lnTo>
                  <a:cubicBezTo>
                    <a:pt x="418" y="557"/>
                    <a:pt x="693" y="465"/>
                    <a:pt x="935" y="465"/>
                  </a:cubicBezTo>
                  <a:cubicBezTo>
                    <a:pt x="1107" y="465"/>
                    <a:pt x="1262" y="512"/>
                    <a:pt x="1373" y="634"/>
                  </a:cubicBezTo>
                  <a:cubicBezTo>
                    <a:pt x="1690" y="985"/>
                    <a:pt x="1584" y="1835"/>
                    <a:pt x="1358" y="2237"/>
                  </a:cubicBezTo>
                  <a:lnTo>
                    <a:pt x="1763" y="2467"/>
                  </a:lnTo>
                  <a:cubicBezTo>
                    <a:pt x="1914" y="2198"/>
                    <a:pt x="2019" y="1800"/>
                    <a:pt x="2035" y="1423"/>
                  </a:cubicBezTo>
                  <a:cubicBezTo>
                    <a:pt x="2062" y="831"/>
                    <a:pt x="1877" y="497"/>
                    <a:pt x="1718" y="322"/>
                  </a:cubicBezTo>
                  <a:cubicBezTo>
                    <a:pt x="1505" y="86"/>
                    <a:pt x="1229" y="0"/>
                    <a:pt x="9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8"/>
            <p:cNvSpPr/>
            <p:nvPr/>
          </p:nvSpPr>
          <p:spPr>
            <a:xfrm>
              <a:off x="1424974" y="3579861"/>
              <a:ext cx="88550" cy="88617"/>
            </a:xfrm>
            <a:custGeom>
              <a:avLst/>
              <a:gdLst/>
              <a:ahLst/>
              <a:cxnLst/>
              <a:rect l="l" t="t" r="r" b="b"/>
              <a:pathLst>
                <a:path w="2627" h="2629" extrusionOk="0">
                  <a:moveTo>
                    <a:pt x="1313" y="1"/>
                  </a:moveTo>
                  <a:cubicBezTo>
                    <a:pt x="588" y="1"/>
                    <a:pt x="0" y="590"/>
                    <a:pt x="0" y="1315"/>
                  </a:cubicBezTo>
                  <a:cubicBezTo>
                    <a:pt x="0" y="2040"/>
                    <a:pt x="588" y="2629"/>
                    <a:pt x="1313" y="2629"/>
                  </a:cubicBezTo>
                  <a:cubicBezTo>
                    <a:pt x="2039" y="2629"/>
                    <a:pt x="2627" y="2040"/>
                    <a:pt x="2627" y="1315"/>
                  </a:cubicBezTo>
                  <a:cubicBezTo>
                    <a:pt x="2627" y="590"/>
                    <a:pt x="2039" y="1"/>
                    <a:pt x="13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8"/>
            <p:cNvSpPr/>
            <p:nvPr/>
          </p:nvSpPr>
          <p:spPr>
            <a:xfrm>
              <a:off x="1546829"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8"/>
            <p:cNvSpPr/>
            <p:nvPr/>
          </p:nvSpPr>
          <p:spPr>
            <a:xfrm>
              <a:off x="1485851" y="3579861"/>
              <a:ext cx="88617" cy="88617"/>
            </a:xfrm>
            <a:custGeom>
              <a:avLst/>
              <a:gdLst/>
              <a:ahLst/>
              <a:cxnLst/>
              <a:rect l="l" t="t" r="r" b="b"/>
              <a:pathLst>
                <a:path w="2629" h="2629" extrusionOk="0">
                  <a:moveTo>
                    <a:pt x="1314" y="1"/>
                  </a:moveTo>
                  <a:cubicBezTo>
                    <a:pt x="589" y="1"/>
                    <a:pt x="0" y="590"/>
                    <a:pt x="0" y="1315"/>
                  </a:cubicBezTo>
                  <a:cubicBezTo>
                    <a:pt x="0" y="2040"/>
                    <a:pt x="589" y="2629"/>
                    <a:pt x="1314" y="2629"/>
                  </a:cubicBezTo>
                  <a:cubicBezTo>
                    <a:pt x="2039" y="2629"/>
                    <a:pt x="2628" y="2040"/>
                    <a:pt x="2628" y="1315"/>
                  </a:cubicBezTo>
                  <a:cubicBezTo>
                    <a:pt x="2628" y="590"/>
                    <a:pt x="2039"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8"/>
            <p:cNvSpPr/>
            <p:nvPr/>
          </p:nvSpPr>
          <p:spPr>
            <a:xfrm>
              <a:off x="1481671" y="3564254"/>
              <a:ext cx="97078" cy="90943"/>
            </a:xfrm>
            <a:custGeom>
              <a:avLst/>
              <a:gdLst/>
              <a:ahLst/>
              <a:cxnLst/>
              <a:rect l="l" t="t" r="r" b="b"/>
              <a:pathLst>
                <a:path w="2880" h="2698" extrusionOk="0">
                  <a:moveTo>
                    <a:pt x="1437" y="0"/>
                  </a:moveTo>
                  <a:lnTo>
                    <a:pt x="1393" y="8"/>
                  </a:lnTo>
                  <a:cubicBezTo>
                    <a:pt x="854" y="111"/>
                    <a:pt x="474" y="344"/>
                    <a:pt x="266" y="703"/>
                  </a:cubicBezTo>
                  <a:cubicBezTo>
                    <a:pt x="0" y="1166"/>
                    <a:pt x="17" y="1820"/>
                    <a:pt x="319" y="2697"/>
                  </a:cubicBezTo>
                  <a:lnTo>
                    <a:pt x="758" y="2546"/>
                  </a:lnTo>
                  <a:cubicBezTo>
                    <a:pt x="505" y="1814"/>
                    <a:pt x="476" y="1274"/>
                    <a:pt x="670" y="938"/>
                  </a:cubicBezTo>
                  <a:cubicBezTo>
                    <a:pt x="803" y="704"/>
                    <a:pt x="1056" y="553"/>
                    <a:pt x="1438" y="474"/>
                  </a:cubicBezTo>
                  <a:cubicBezTo>
                    <a:pt x="1821" y="553"/>
                    <a:pt x="2072" y="706"/>
                    <a:pt x="2207" y="938"/>
                  </a:cubicBezTo>
                  <a:cubicBezTo>
                    <a:pt x="2401" y="1274"/>
                    <a:pt x="2371" y="1814"/>
                    <a:pt x="2118" y="2546"/>
                  </a:cubicBezTo>
                  <a:lnTo>
                    <a:pt x="2558" y="2697"/>
                  </a:lnTo>
                  <a:cubicBezTo>
                    <a:pt x="2863" y="1821"/>
                    <a:pt x="2879" y="1169"/>
                    <a:pt x="2606" y="703"/>
                  </a:cubicBezTo>
                  <a:cubicBezTo>
                    <a:pt x="2399" y="344"/>
                    <a:pt x="2020" y="111"/>
                    <a:pt x="1480" y="8"/>
                  </a:cubicBezTo>
                  <a:lnTo>
                    <a:pt x="1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8"/>
            <p:cNvSpPr/>
            <p:nvPr/>
          </p:nvSpPr>
          <p:spPr>
            <a:xfrm>
              <a:off x="1423558" y="3643568"/>
              <a:ext cx="213234" cy="31584"/>
            </a:xfrm>
            <a:custGeom>
              <a:avLst/>
              <a:gdLst/>
              <a:ahLst/>
              <a:cxnLst/>
              <a:rect l="l" t="t" r="r" b="b"/>
              <a:pathLst>
                <a:path w="6326" h="937" extrusionOk="0">
                  <a:moveTo>
                    <a:pt x="210" y="0"/>
                  </a:moveTo>
                  <a:cubicBezTo>
                    <a:pt x="95" y="0"/>
                    <a:pt x="1" y="94"/>
                    <a:pt x="1" y="210"/>
                  </a:cubicBezTo>
                  <a:lnTo>
                    <a:pt x="1" y="727"/>
                  </a:lnTo>
                  <a:cubicBezTo>
                    <a:pt x="1" y="843"/>
                    <a:pt x="95" y="936"/>
                    <a:pt x="210" y="936"/>
                  </a:cubicBezTo>
                  <a:lnTo>
                    <a:pt x="6115" y="936"/>
                  </a:lnTo>
                  <a:cubicBezTo>
                    <a:pt x="6231" y="936"/>
                    <a:pt x="6325" y="843"/>
                    <a:pt x="6324" y="727"/>
                  </a:cubicBezTo>
                  <a:lnTo>
                    <a:pt x="6324" y="210"/>
                  </a:lnTo>
                  <a:cubicBezTo>
                    <a:pt x="6324" y="94"/>
                    <a:pt x="6231" y="0"/>
                    <a:pt x="6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8"/>
            <p:cNvSpPr/>
            <p:nvPr/>
          </p:nvSpPr>
          <p:spPr>
            <a:xfrm>
              <a:off x="1524548" y="3654085"/>
              <a:ext cx="11427" cy="10652"/>
            </a:xfrm>
            <a:custGeom>
              <a:avLst/>
              <a:gdLst/>
              <a:ahLst/>
              <a:cxnLst/>
              <a:rect l="l" t="t" r="r" b="b"/>
              <a:pathLst>
                <a:path w="339" h="316" extrusionOk="0">
                  <a:moveTo>
                    <a:pt x="170" y="0"/>
                  </a:moveTo>
                  <a:cubicBezTo>
                    <a:pt x="94" y="0"/>
                    <a:pt x="27" y="55"/>
                    <a:pt x="14" y="132"/>
                  </a:cubicBezTo>
                  <a:cubicBezTo>
                    <a:pt x="0" y="217"/>
                    <a:pt x="59" y="298"/>
                    <a:pt x="144" y="313"/>
                  </a:cubicBezTo>
                  <a:cubicBezTo>
                    <a:pt x="152" y="314"/>
                    <a:pt x="161" y="315"/>
                    <a:pt x="169" y="315"/>
                  </a:cubicBezTo>
                  <a:cubicBezTo>
                    <a:pt x="245" y="315"/>
                    <a:pt x="311" y="260"/>
                    <a:pt x="325" y="183"/>
                  </a:cubicBezTo>
                  <a:cubicBezTo>
                    <a:pt x="338" y="96"/>
                    <a:pt x="280" y="17"/>
                    <a:pt x="195" y="2"/>
                  </a:cubicBezTo>
                  <a:cubicBezTo>
                    <a:pt x="186" y="1"/>
                    <a:pt x="178" y="0"/>
                    <a:pt x="1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8"/>
            <p:cNvSpPr/>
            <p:nvPr/>
          </p:nvSpPr>
          <p:spPr>
            <a:xfrm>
              <a:off x="1486188"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3" y="314"/>
                    <a:pt x="315" y="242"/>
                    <a:pt x="315" y="157"/>
                  </a:cubicBezTo>
                  <a:cubicBezTo>
                    <a:pt x="315" y="70"/>
                    <a:pt x="243"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8"/>
            <p:cNvSpPr/>
            <p:nvPr/>
          </p:nvSpPr>
          <p:spPr>
            <a:xfrm>
              <a:off x="1447491"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4" y="314"/>
                    <a:pt x="315" y="242"/>
                    <a:pt x="315" y="157"/>
                  </a:cubicBezTo>
                  <a:cubicBezTo>
                    <a:pt x="315" y="70"/>
                    <a:pt x="244" y="0"/>
                    <a:pt x="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8"/>
            <p:cNvSpPr/>
            <p:nvPr/>
          </p:nvSpPr>
          <p:spPr>
            <a:xfrm>
              <a:off x="1563582" y="3654051"/>
              <a:ext cx="10618" cy="10618"/>
            </a:xfrm>
            <a:custGeom>
              <a:avLst/>
              <a:gdLst/>
              <a:ahLst/>
              <a:cxnLst/>
              <a:rect l="l" t="t" r="r" b="b"/>
              <a:pathLst>
                <a:path w="315" h="315" extrusionOk="0">
                  <a:moveTo>
                    <a:pt x="158" y="0"/>
                  </a:moveTo>
                  <a:cubicBezTo>
                    <a:pt x="71" y="0"/>
                    <a:pt x="1" y="70"/>
                    <a:pt x="1" y="157"/>
                  </a:cubicBezTo>
                  <a:cubicBezTo>
                    <a:pt x="1" y="242"/>
                    <a:pt x="71" y="314"/>
                    <a:pt x="158" y="314"/>
                  </a:cubicBezTo>
                  <a:cubicBezTo>
                    <a:pt x="245" y="314"/>
                    <a:pt x="315" y="242"/>
                    <a:pt x="315" y="157"/>
                  </a:cubicBezTo>
                  <a:cubicBezTo>
                    <a:pt x="315" y="70"/>
                    <a:pt x="245" y="0"/>
                    <a:pt x="1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8"/>
            <p:cNvSpPr/>
            <p:nvPr/>
          </p:nvSpPr>
          <p:spPr>
            <a:xfrm>
              <a:off x="1602245" y="3654051"/>
              <a:ext cx="10618" cy="10618"/>
            </a:xfrm>
            <a:custGeom>
              <a:avLst/>
              <a:gdLst/>
              <a:ahLst/>
              <a:cxnLst/>
              <a:rect l="l" t="t" r="r" b="b"/>
              <a:pathLst>
                <a:path w="315" h="315" extrusionOk="0">
                  <a:moveTo>
                    <a:pt x="157" y="0"/>
                  </a:moveTo>
                  <a:cubicBezTo>
                    <a:pt x="71" y="0"/>
                    <a:pt x="0" y="70"/>
                    <a:pt x="0" y="157"/>
                  </a:cubicBezTo>
                  <a:cubicBezTo>
                    <a:pt x="0" y="242"/>
                    <a:pt x="71" y="314"/>
                    <a:pt x="157" y="314"/>
                  </a:cubicBezTo>
                  <a:cubicBezTo>
                    <a:pt x="244" y="314"/>
                    <a:pt x="314" y="242"/>
                    <a:pt x="314" y="157"/>
                  </a:cubicBezTo>
                  <a:cubicBezTo>
                    <a:pt x="314" y="70"/>
                    <a:pt x="244" y="0"/>
                    <a:pt x="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8"/>
            <p:cNvSpPr/>
            <p:nvPr/>
          </p:nvSpPr>
          <p:spPr>
            <a:xfrm>
              <a:off x="1512345" y="3555625"/>
              <a:ext cx="35797" cy="33303"/>
            </a:xfrm>
            <a:custGeom>
              <a:avLst/>
              <a:gdLst/>
              <a:ahLst/>
              <a:cxnLst/>
              <a:rect l="l" t="t" r="r" b="b"/>
              <a:pathLst>
                <a:path w="1062" h="988" extrusionOk="0">
                  <a:moveTo>
                    <a:pt x="531" y="0"/>
                  </a:moveTo>
                  <a:cubicBezTo>
                    <a:pt x="293" y="0"/>
                    <a:pt x="84" y="172"/>
                    <a:pt x="44" y="415"/>
                  </a:cubicBezTo>
                  <a:cubicBezTo>
                    <a:pt x="1" y="684"/>
                    <a:pt x="183" y="938"/>
                    <a:pt x="452" y="981"/>
                  </a:cubicBezTo>
                  <a:cubicBezTo>
                    <a:pt x="479" y="986"/>
                    <a:pt x="505" y="988"/>
                    <a:pt x="531" y="988"/>
                  </a:cubicBezTo>
                  <a:cubicBezTo>
                    <a:pt x="769" y="988"/>
                    <a:pt x="980" y="816"/>
                    <a:pt x="1019" y="573"/>
                  </a:cubicBezTo>
                  <a:cubicBezTo>
                    <a:pt x="1062" y="304"/>
                    <a:pt x="880" y="52"/>
                    <a:pt x="611" y="7"/>
                  </a:cubicBezTo>
                  <a:cubicBezTo>
                    <a:pt x="584" y="2"/>
                    <a:pt x="557"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8"/>
            <p:cNvSpPr/>
            <p:nvPr/>
          </p:nvSpPr>
          <p:spPr>
            <a:xfrm>
              <a:off x="1506547" y="3838117"/>
              <a:ext cx="34449" cy="34382"/>
            </a:xfrm>
            <a:custGeom>
              <a:avLst/>
              <a:gdLst/>
              <a:ahLst/>
              <a:cxnLst/>
              <a:rect l="l" t="t" r="r" b="b"/>
              <a:pathLst>
                <a:path w="1022" h="1020" extrusionOk="0">
                  <a:moveTo>
                    <a:pt x="510" y="0"/>
                  </a:moveTo>
                  <a:cubicBezTo>
                    <a:pt x="229" y="0"/>
                    <a:pt x="1" y="229"/>
                    <a:pt x="1" y="510"/>
                  </a:cubicBezTo>
                  <a:cubicBezTo>
                    <a:pt x="1" y="792"/>
                    <a:pt x="229" y="1020"/>
                    <a:pt x="510" y="1020"/>
                  </a:cubicBezTo>
                  <a:cubicBezTo>
                    <a:pt x="793" y="1020"/>
                    <a:pt x="1022" y="792"/>
                    <a:pt x="1022" y="510"/>
                  </a:cubicBezTo>
                  <a:cubicBezTo>
                    <a:pt x="1022" y="229"/>
                    <a:pt x="793" y="0"/>
                    <a:pt x="5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9" name="Google Shape;3079;p48"/>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0" name="Google Shape;3080;p48"/>
          <p:cNvGrpSpPr/>
          <p:nvPr/>
        </p:nvGrpSpPr>
        <p:grpSpPr>
          <a:xfrm flipH="1">
            <a:off x="7800333" y="508900"/>
            <a:ext cx="352550" cy="595400"/>
            <a:chOff x="6203650" y="4269275"/>
            <a:chExt cx="352550" cy="595400"/>
          </a:xfrm>
        </p:grpSpPr>
        <p:sp>
          <p:nvSpPr>
            <p:cNvPr id="3081" name="Google Shape;3081;p48"/>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8"/>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8"/>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8"/>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5" name="Google Shape;3085;p48"/>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8"/>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090"/>
        <p:cNvGrpSpPr/>
        <p:nvPr/>
      </p:nvGrpSpPr>
      <p:grpSpPr>
        <a:xfrm>
          <a:off x="0" y="0"/>
          <a:ext cx="0" cy="0"/>
          <a:chOff x="0" y="0"/>
          <a:chExt cx="0" cy="0"/>
        </a:xfrm>
      </p:grpSpPr>
      <p:sp>
        <p:nvSpPr>
          <p:cNvPr id="3091" name="Google Shape;3091;p49"/>
          <p:cNvSpPr txBox="1">
            <a:spLocks noGrp="1"/>
          </p:cNvSpPr>
          <p:nvPr>
            <p:ph type="title"/>
          </p:nvPr>
        </p:nvSpPr>
        <p:spPr>
          <a:xfrm>
            <a:off x="491980" y="985627"/>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Alternative resources</a:t>
            </a:r>
            <a:endParaRPr dirty="0"/>
          </a:p>
        </p:txBody>
      </p:sp>
      <p:grpSp>
        <p:nvGrpSpPr>
          <p:cNvPr id="3092" name="Google Shape;3092;p49"/>
          <p:cNvGrpSpPr/>
          <p:nvPr/>
        </p:nvGrpSpPr>
        <p:grpSpPr>
          <a:xfrm>
            <a:off x="1838981" y="1526180"/>
            <a:ext cx="1032643" cy="1399863"/>
            <a:chOff x="1822481" y="1526180"/>
            <a:chExt cx="1032643" cy="1399863"/>
          </a:xfrm>
        </p:grpSpPr>
        <p:sp>
          <p:nvSpPr>
            <p:cNvPr id="3093" name="Google Shape;3093;p49"/>
            <p:cNvSpPr/>
            <p:nvPr/>
          </p:nvSpPr>
          <p:spPr>
            <a:xfrm>
              <a:off x="1933954" y="1778404"/>
              <a:ext cx="830135" cy="555775"/>
            </a:xfrm>
            <a:custGeom>
              <a:avLst/>
              <a:gdLst/>
              <a:ahLst/>
              <a:cxnLst/>
              <a:rect l="l" t="t" r="r" b="b"/>
              <a:pathLst>
                <a:path w="50357" h="33714" extrusionOk="0">
                  <a:moveTo>
                    <a:pt x="27118" y="0"/>
                  </a:moveTo>
                  <a:cubicBezTo>
                    <a:pt x="26948" y="0"/>
                    <a:pt x="26777" y="6"/>
                    <a:pt x="26604" y="18"/>
                  </a:cubicBezTo>
                  <a:cubicBezTo>
                    <a:pt x="24622" y="154"/>
                    <a:pt x="22640" y="1317"/>
                    <a:pt x="21479" y="2965"/>
                  </a:cubicBezTo>
                  <a:cubicBezTo>
                    <a:pt x="20881" y="2473"/>
                    <a:pt x="20217" y="2066"/>
                    <a:pt x="19460" y="1801"/>
                  </a:cubicBezTo>
                  <a:cubicBezTo>
                    <a:pt x="18711" y="1540"/>
                    <a:pt x="17851" y="1415"/>
                    <a:pt x="16965" y="1415"/>
                  </a:cubicBezTo>
                  <a:cubicBezTo>
                    <a:pt x="15243" y="1415"/>
                    <a:pt x="13426" y="1886"/>
                    <a:pt x="12137" y="2737"/>
                  </a:cubicBezTo>
                  <a:cubicBezTo>
                    <a:pt x="10588" y="3761"/>
                    <a:pt x="9727" y="5394"/>
                    <a:pt x="9485" y="7139"/>
                  </a:cubicBezTo>
                  <a:cubicBezTo>
                    <a:pt x="9423" y="7150"/>
                    <a:pt x="9363" y="7158"/>
                    <a:pt x="9300" y="7172"/>
                  </a:cubicBezTo>
                  <a:cubicBezTo>
                    <a:pt x="7784" y="7538"/>
                    <a:pt x="6422" y="9013"/>
                    <a:pt x="5683" y="10322"/>
                  </a:cubicBezTo>
                  <a:cubicBezTo>
                    <a:pt x="5316" y="10975"/>
                    <a:pt x="5114" y="11674"/>
                    <a:pt x="5118" y="12362"/>
                  </a:cubicBezTo>
                  <a:cubicBezTo>
                    <a:pt x="2785" y="12786"/>
                    <a:pt x="819" y="14600"/>
                    <a:pt x="363" y="17276"/>
                  </a:cubicBezTo>
                  <a:cubicBezTo>
                    <a:pt x="0" y="19410"/>
                    <a:pt x="788" y="21340"/>
                    <a:pt x="2185" y="22520"/>
                  </a:cubicBezTo>
                  <a:cubicBezTo>
                    <a:pt x="1760" y="26149"/>
                    <a:pt x="4024" y="29858"/>
                    <a:pt x="7689" y="30894"/>
                  </a:cubicBezTo>
                  <a:cubicBezTo>
                    <a:pt x="8355" y="31082"/>
                    <a:pt x="8984" y="31170"/>
                    <a:pt x="9574" y="31170"/>
                  </a:cubicBezTo>
                  <a:cubicBezTo>
                    <a:pt x="10577" y="31170"/>
                    <a:pt x="11468" y="30917"/>
                    <a:pt x="12245" y="30473"/>
                  </a:cubicBezTo>
                  <a:cubicBezTo>
                    <a:pt x="13116" y="31730"/>
                    <a:pt x="14403" y="32712"/>
                    <a:pt x="16013" y="33225"/>
                  </a:cubicBezTo>
                  <a:cubicBezTo>
                    <a:pt x="16694" y="33442"/>
                    <a:pt x="17318" y="33542"/>
                    <a:pt x="17889" y="33542"/>
                  </a:cubicBezTo>
                  <a:cubicBezTo>
                    <a:pt x="19257" y="33542"/>
                    <a:pt x="20323" y="32967"/>
                    <a:pt x="21152" y="32049"/>
                  </a:cubicBezTo>
                  <a:cubicBezTo>
                    <a:pt x="22617" y="33143"/>
                    <a:pt x="24580" y="33713"/>
                    <a:pt x="26472" y="33713"/>
                  </a:cubicBezTo>
                  <a:cubicBezTo>
                    <a:pt x="27353" y="33713"/>
                    <a:pt x="28220" y="33589"/>
                    <a:pt x="29012" y="33337"/>
                  </a:cubicBezTo>
                  <a:cubicBezTo>
                    <a:pt x="29999" y="33023"/>
                    <a:pt x="30801" y="32487"/>
                    <a:pt x="31437" y="31803"/>
                  </a:cubicBezTo>
                  <a:cubicBezTo>
                    <a:pt x="31934" y="31919"/>
                    <a:pt x="32453" y="31984"/>
                    <a:pt x="32990" y="31997"/>
                  </a:cubicBezTo>
                  <a:cubicBezTo>
                    <a:pt x="33101" y="31999"/>
                    <a:pt x="33214" y="32001"/>
                    <a:pt x="33330" y="32001"/>
                  </a:cubicBezTo>
                  <a:cubicBezTo>
                    <a:pt x="35595" y="32001"/>
                    <a:pt x="38731" y="31484"/>
                    <a:pt x="40439" y="30043"/>
                  </a:cubicBezTo>
                  <a:cubicBezTo>
                    <a:pt x="40842" y="29703"/>
                    <a:pt x="41212" y="29269"/>
                    <a:pt x="41545" y="28768"/>
                  </a:cubicBezTo>
                  <a:cubicBezTo>
                    <a:pt x="41604" y="28771"/>
                    <a:pt x="41664" y="28772"/>
                    <a:pt x="41724" y="28772"/>
                  </a:cubicBezTo>
                  <a:cubicBezTo>
                    <a:pt x="42035" y="28772"/>
                    <a:pt x="42356" y="28737"/>
                    <a:pt x="42688" y="28657"/>
                  </a:cubicBezTo>
                  <a:cubicBezTo>
                    <a:pt x="44905" y="28124"/>
                    <a:pt x="47338" y="26382"/>
                    <a:pt x="48182" y="24231"/>
                  </a:cubicBezTo>
                  <a:cubicBezTo>
                    <a:pt x="49243" y="21532"/>
                    <a:pt x="49124" y="17406"/>
                    <a:pt x="47444" y="14685"/>
                  </a:cubicBezTo>
                  <a:cubicBezTo>
                    <a:pt x="50356" y="10123"/>
                    <a:pt x="45138" y="4703"/>
                    <a:pt x="41056" y="3023"/>
                  </a:cubicBezTo>
                  <a:cubicBezTo>
                    <a:pt x="40104" y="2631"/>
                    <a:pt x="38979" y="2436"/>
                    <a:pt x="37825" y="2436"/>
                  </a:cubicBezTo>
                  <a:cubicBezTo>
                    <a:pt x="36275" y="2436"/>
                    <a:pt x="34671" y="2789"/>
                    <a:pt x="33362" y="3495"/>
                  </a:cubicBezTo>
                  <a:cubicBezTo>
                    <a:pt x="31985" y="1418"/>
                    <a:pt x="29774" y="0"/>
                    <a:pt x="27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9"/>
            <p:cNvSpPr/>
            <p:nvPr/>
          </p:nvSpPr>
          <p:spPr>
            <a:xfrm>
              <a:off x="2283144" y="1650511"/>
              <a:ext cx="571980" cy="549231"/>
            </a:xfrm>
            <a:custGeom>
              <a:avLst/>
              <a:gdLst/>
              <a:ahLst/>
              <a:cxnLst/>
              <a:rect l="l" t="t" r="r" b="b"/>
              <a:pathLst>
                <a:path w="34697" h="33317" extrusionOk="0">
                  <a:moveTo>
                    <a:pt x="15603" y="0"/>
                  </a:moveTo>
                  <a:cubicBezTo>
                    <a:pt x="14755" y="0"/>
                    <a:pt x="13909" y="180"/>
                    <a:pt x="13158" y="547"/>
                  </a:cubicBezTo>
                  <a:cubicBezTo>
                    <a:pt x="12264" y="985"/>
                    <a:pt x="11542" y="1630"/>
                    <a:pt x="10973" y="2398"/>
                  </a:cubicBezTo>
                  <a:cubicBezTo>
                    <a:pt x="10765" y="2374"/>
                    <a:pt x="10554" y="2362"/>
                    <a:pt x="10340" y="2362"/>
                  </a:cubicBezTo>
                  <a:cubicBezTo>
                    <a:pt x="8975" y="2362"/>
                    <a:pt x="7523" y="2822"/>
                    <a:pt x="6397" y="3319"/>
                  </a:cubicBezTo>
                  <a:cubicBezTo>
                    <a:pt x="3887" y="4431"/>
                    <a:pt x="1881" y="6477"/>
                    <a:pt x="1048" y="9118"/>
                  </a:cubicBezTo>
                  <a:cubicBezTo>
                    <a:pt x="0" y="12441"/>
                    <a:pt x="993" y="15379"/>
                    <a:pt x="3028" y="17530"/>
                  </a:cubicBezTo>
                  <a:cubicBezTo>
                    <a:pt x="2623" y="18421"/>
                    <a:pt x="2441" y="19465"/>
                    <a:pt x="2391" y="20370"/>
                  </a:cubicBezTo>
                  <a:cubicBezTo>
                    <a:pt x="2255" y="22855"/>
                    <a:pt x="3084" y="25526"/>
                    <a:pt x="4511" y="27554"/>
                  </a:cubicBezTo>
                  <a:cubicBezTo>
                    <a:pt x="6258" y="30036"/>
                    <a:pt x="8947" y="31119"/>
                    <a:pt x="11726" y="31119"/>
                  </a:cubicBezTo>
                  <a:cubicBezTo>
                    <a:pt x="12642" y="31119"/>
                    <a:pt x="13568" y="31001"/>
                    <a:pt x="14473" y="30777"/>
                  </a:cubicBezTo>
                  <a:cubicBezTo>
                    <a:pt x="15349" y="31828"/>
                    <a:pt x="16470" y="32646"/>
                    <a:pt x="17835" y="33053"/>
                  </a:cubicBezTo>
                  <a:cubicBezTo>
                    <a:pt x="18439" y="33233"/>
                    <a:pt x="19020" y="33316"/>
                    <a:pt x="19572" y="33316"/>
                  </a:cubicBezTo>
                  <a:cubicBezTo>
                    <a:pt x="21240" y="33316"/>
                    <a:pt x="22652" y="32554"/>
                    <a:pt x="23687" y="31378"/>
                  </a:cubicBezTo>
                  <a:cubicBezTo>
                    <a:pt x="24479" y="31872"/>
                    <a:pt x="25402" y="32092"/>
                    <a:pt x="26367" y="32092"/>
                  </a:cubicBezTo>
                  <a:cubicBezTo>
                    <a:pt x="29752" y="32092"/>
                    <a:pt x="33654" y="29377"/>
                    <a:pt x="34222" y="26209"/>
                  </a:cubicBezTo>
                  <a:cubicBezTo>
                    <a:pt x="34697" y="23568"/>
                    <a:pt x="33808" y="20697"/>
                    <a:pt x="32116" y="18604"/>
                  </a:cubicBezTo>
                  <a:cubicBezTo>
                    <a:pt x="33181" y="16727"/>
                    <a:pt x="33567" y="14516"/>
                    <a:pt x="32747" y="12451"/>
                  </a:cubicBezTo>
                  <a:cubicBezTo>
                    <a:pt x="32192" y="11057"/>
                    <a:pt x="31069" y="9869"/>
                    <a:pt x="29730" y="9256"/>
                  </a:cubicBezTo>
                  <a:cubicBezTo>
                    <a:pt x="29900" y="6962"/>
                    <a:pt x="29114" y="4700"/>
                    <a:pt x="26997" y="3151"/>
                  </a:cubicBezTo>
                  <a:cubicBezTo>
                    <a:pt x="25709" y="2209"/>
                    <a:pt x="24258" y="1790"/>
                    <a:pt x="22805" y="1790"/>
                  </a:cubicBezTo>
                  <a:cubicBezTo>
                    <a:pt x="21875" y="1790"/>
                    <a:pt x="20944" y="1961"/>
                    <a:pt x="20054" y="2277"/>
                  </a:cubicBezTo>
                  <a:cubicBezTo>
                    <a:pt x="19147" y="784"/>
                    <a:pt x="17373" y="0"/>
                    <a:pt x="156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9"/>
            <p:cNvSpPr/>
            <p:nvPr/>
          </p:nvSpPr>
          <p:spPr>
            <a:xfrm>
              <a:off x="1822481" y="1526180"/>
              <a:ext cx="865858" cy="683303"/>
            </a:xfrm>
            <a:custGeom>
              <a:avLst/>
              <a:gdLst/>
              <a:ahLst/>
              <a:cxnLst/>
              <a:rect l="l" t="t" r="r" b="b"/>
              <a:pathLst>
                <a:path w="52524" h="41450" extrusionOk="0">
                  <a:moveTo>
                    <a:pt x="35061" y="1"/>
                  </a:moveTo>
                  <a:cubicBezTo>
                    <a:pt x="34534" y="1"/>
                    <a:pt x="34008" y="45"/>
                    <a:pt x="33493" y="135"/>
                  </a:cubicBezTo>
                  <a:cubicBezTo>
                    <a:pt x="30626" y="634"/>
                    <a:pt x="28308" y="2380"/>
                    <a:pt x="26802" y="4682"/>
                  </a:cubicBezTo>
                  <a:cubicBezTo>
                    <a:pt x="26254" y="3755"/>
                    <a:pt x="25154" y="3255"/>
                    <a:pt x="24063" y="3255"/>
                  </a:cubicBezTo>
                  <a:cubicBezTo>
                    <a:pt x="23538" y="3255"/>
                    <a:pt x="23015" y="3371"/>
                    <a:pt x="22556" y="3611"/>
                  </a:cubicBezTo>
                  <a:cubicBezTo>
                    <a:pt x="21519" y="4153"/>
                    <a:pt x="20441" y="5618"/>
                    <a:pt x="20128" y="7044"/>
                  </a:cubicBezTo>
                  <a:cubicBezTo>
                    <a:pt x="19555" y="6834"/>
                    <a:pt x="18954" y="6720"/>
                    <a:pt x="18338" y="6720"/>
                  </a:cubicBezTo>
                  <a:cubicBezTo>
                    <a:pt x="17633" y="6720"/>
                    <a:pt x="16910" y="6871"/>
                    <a:pt x="16194" y="7203"/>
                  </a:cubicBezTo>
                  <a:cubicBezTo>
                    <a:pt x="14523" y="7980"/>
                    <a:pt x="13285" y="9835"/>
                    <a:pt x="13387" y="11629"/>
                  </a:cubicBezTo>
                  <a:cubicBezTo>
                    <a:pt x="12894" y="11544"/>
                    <a:pt x="12395" y="11501"/>
                    <a:pt x="11896" y="11501"/>
                  </a:cubicBezTo>
                  <a:cubicBezTo>
                    <a:pt x="9846" y="11501"/>
                    <a:pt x="7803" y="12225"/>
                    <a:pt x="6252" y="13710"/>
                  </a:cubicBezTo>
                  <a:cubicBezTo>
                    <a:pt x="3556" y="16290"/>
                    <a:pt x="2888" y="20556"/>
                    <a:pt x="4639" y="23769"/>
                  </a:cubicBezTo>
                  <a:cubicBezTo>
                    <a:pt x="1041" y="26629"/>
                    <a:pt x="0" y="33197"/>
                    <a:pt x="2426" y="37047"/>
                  </a:cubicBezTo>
                  <a:cubicBezTo>
                    <a:pt x="4051" y="39624"/>
                    <a:pt x="6863" y="41416"/>
                    <a:pt x="9950" y="41449"/>
                  </a:cubicBezTo>
                  <a:cubicBezTo>
                    <a:pt x="9973" y="41449"/>
                    <a:pt x="9996" y="41449"/>
                    <a:pt x="10019" y="41449"/>
                  </a:cubicBezTo>
                  <a:cubicBezTo>
                    <a:pt x="12548" y="41449"/>
                    <a:pt x="16634" y="40041"/>
                    <a:pt x="17101" y="37179"/>
                  </a:cubicBezTo>
                  <a:lnTo>
                    <a:pt x="17101" y="37172"/>
                  </a:lnTo>
                  <a:cubicBezTo>
                    <a:pt x="17974" y="37501"/>
                    <a:pt x="18900" y="37673"/>
                    <a:pt x="19834" y="37673"/>
                  </a:cubicBezTo>
                  <a:cubicBezTo>
                    <a:pt x="21402" y="37673"/>
                    <a:pt x="22990" y="37188"/>
                    <a:pt x="24377" y="36145"/>
                  </a:cubicBezTo>
                  <a:cubicBezTo>
                    <a:pt x="26249" y="34737"/>
                    <a:pt x="27368" y="32651"/>
                    <a:pt x="27908" y="30354"/>
                  </a:cubicBezTo>
                  <a:cubicBezTo>
                    <a:pt x="28178" y="30456"/>
                    <a:pt x="28463" y="30502"/>
                    <a:pt x="28753" y="30502"/>
                  </a:cubicBezTo>
                  <a:cubicBezTo>
                    <a:pt x="29889" y="30502"/>
                    <a:pt x="31093" y="29782"/>
                    <a:pt x="31777" y="28847"/>
                  </a:cubicBezTo>
                  <a:cubicBezTo>
                    <a:pt x="32106" y="28401"/>
                    <a:pt x="32389" y="27783"/>
                    <a:pt x="32558" y="27123"/>
                  </a:cubicBezTo>
                  <a:cubicBezTo>
                    <a:pt x="33849" y="27792"/>
                    <a:pt x="35237" y="28209"/>
                    <a:pt x="36626" y="28209"/>
                  </a:cubicBezTo>
                  <a:cubicBezTo>
                    <a:pt x="37990" y="28209"/>
                    <a:pt x="39357" y="27806"/>
                    <a:pt x="40635" y="26843"/>
                  </a:cubicBezTo>
                  <a:cubicBezTo>
                    <a:pt x="40728" y="26772"/>
                    <a:pt x="40816" y="26699"/>
                    <a:pt x="40903" y="26625"/>
                  </a:cubicBezTo>
                  <a:cubicBezTo>
                    <a:pt x="42077" y="27440"/>
                    <a:pt x="43406" y="27975"/>
                    <a:pt x="44963" y="27984"/>
                  </a:cubicBezTo>
                  <a:cubicBezTo>
                    <a:pt x="44974" y="27984"/>
                    <a:pt x="44984" y="27984"/>
                    <a:pt x="44994" y="27984"/>
                  </a:cubicBezTo>
                  <a:cubicBezTo>
                    <a:pt x="47125" y="27984"/>
                    <a:pt x="48995" y="26801"/>
                    <a:pt x="50053" y="24972"/>
                  </a:cubicBezTo>
                  <a:cubicBezTo>
                    <a:pt x="51283" y="22846"/>
                    <a:pt x="51074" y="20561"/>
                    <a:pt x="49987" y="18717"/>
                  </a:cubicBezTo>
                  <a:cubicBezTo>
                    <a:pt x="52471" y="15847"/>
                    <a:pt x="52524" y="11522"/>
                    <a:pt x="49756" y="8545"/>
                  </a:cubicBezTo>
                  <a:cubicBezTo>
                    <a:pt x="48169" y="6837"/>
                    <a:pt x="45880" y="5901"/>
                    <a:pt x="43549" y="5769"/>
                  </a:cubicBezTo>
                  <a:cubicBezTo>
                    <a:pt x="42977" y="4512"/>
                    <a:pt x="42233" y="3373"/>
                    <a:pt x="41432" y="2558"/>
                  </a:cubicBezTo>
                  <a:cubicBezTo>
                    <a:pt x="39783" y="882"/>
                    <a:pt x="37407" y="1"/>
                    <a:pt x="35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9"/>
            <p:cNvSpPr/>
            <p:nvPr/>
          </p:nvSpPr>
          <p:spPr>
            <a:xfrm>
              <a:off x="2035750" y="1976292"/>
              <a:ext cx="606978" cy="949750"/>
            </a:xfrm>
            <a:custGeom>
              <a:avLst/>
              <a:gdLst/>
              <a:ahLst/>
              <a:cxnLst/>
              <a:rect l="l" t="t" r="r" b="b"/>
              <a:pathLst>
                <a:path w="36820" h="57613" extrusionOk="0">
                  <a:moveTo>
                    <a:pt x="17705" y="1"/>
                  </a:moveTo>
                  <a:cubicBezTo>
                    <a:pt x="17671" y="1"/>
                    <a:pt x="17637" y="13"/>
                    <a:pt x="17611" y="43"/>
                  </a:cubicBezTo>
                  <a:cubicBezTo>
                    <a:pt x="16838" y="918"/>
                    <a:pt x="15552" y="1341"/>
                    <a:pt x="14980" y="2405"/>
                  </a:cubicBezTo>
                  <a:cubicBezTo>
                    <a:pt x="14541" y="3221"/>
                    <a:pt x="14521" y="4280"/>
                    <a:pt x="14587" y="5277"/>
                  </a:cubicBezTo>
                  <a:cubicBezTo>
                    <a:pt x="13489" y="3595"/>
                    <a:pt x="11189" y="4077"/>
                    <a:pt x="9934" y="2698"/>
                  </a:cubicBezTo>
                  <a:cubicBezTo>
                    <a:pt x="9878" y="2637"/>
                    <a:pt x="9815" y="2612"/>
                    <a:pt x="9752" y="2612"/>
                  </a:cubicBezTo>
                  <a:cubicBezTo>
                    <a:pt x="9570" y="2612"/>
                    <a:pt x="9401" y="2831"/>
                    <a:pt x="9504" y="3030"/>
                  </a:cubicBezTo>
                  <a:cubicBezTo>
                    <a:pt x="10351" y="4675"/>
                    <a:pt x="12280" y="4560"/>
                    <a:pt x="13347" y="5854"/>
                  </a:cubicBezTo>
                  <a:cubicBezTo>
                    <a:pt x="13863" y="6482"/>
                    <a:pt x="14014" y="7209"/>
                    <a:pt x="14034" y="7977"/>
                  </a:cubicBezTo>
                  <a:cubicBezTo>
                    <a:pt x="13944" y="8428"/>
                    <a:pt x="13876" y="8884"/>
                    <a:pt x="13852" y="9352"/>
                  </a:cubicBezTo>
                  <a:cubicBezTo>
                    <a:pt x="13640" y="10749"/>
                    <a:pt x="13632" y="12234"/>
                    <a:pt x="13578" y="13654"/>
                  </a:cubicBezTo>
                  <a:cubicBezTo>
                    <a:pt x="13400" y="13625"/>
                    <a:pt x="13211" y="13559"/>
                    <a:pt x="13050" y="13491"/>
                  </a:cubicBezTo>
                  <a:cubicBezTo>
                    <a:pt x="13003" y="13452"/>
                    <a:pt x="12957" y="13411"/>
                    <a:pt x="12909" y="13374"/>
                  </a:cubicBezTo>
                  <a:cubicBezTo>
                    <a:pt x="10875" y="11771"/>
                    <a:pt x="9050" y="11168"/>
                    <a:pt x="8287" y="8459"/>
                  </a:cubicBezTo>
                  <a:cubicBezTo>
                    <a:pt x="7821" y="6806"/>
                    <a:pt x="7485" y="5230"/>
                    <a:pt x="6310" y="3922"/>
                  </a:cubicBezTo>
                  <a:cubicBezTo>
                    <a:pt x="6273" y="3881"/>
                    <a:pt x="6228" y="3863"/>
                    <a:pt x="6183" y="3863"/>
                  </a:cubicBezTo>
                  <a:cubicBezTo>
                    <a:pt x="6050" y="3863"/>
                    <a:pt x="5918" y="4018"/>
                    <a:pt x="6006" y="4155"/>
                  </a:cubicBezTo>
                  <a:cubicBezTo>
                    <a:pt x="7684" y="6775"/>
                    <a:pt x="6914" y="10089"/>
                    <a:pt x="8702" y="12461"/>
                  </a:cubicBezTo>
                  <a:cubicBezTo>
                    <a:pt x="8609" y="12430"/>
                    <a:pt x="8516" y="12401"/>
                    <a:pt x="8425" y="12372"/>
                  </a:cubicBezTo>
                  <a:cubicBezTo>
                    <a:pt x="7545" y="12100"/>
                    <a:pt x="6584" y="11909"/>
                    <a:pt x="5670" y="11628"/>
                  </a:cubicBezTo>
                  <a:cubicBezTo>
                    <a:pt x="3594" y="10379"/>
                    <a:pt x="2190" y="8298"/>
                    <a:pt x="670" y="6239"/>
                  </a:cubicBezTo>
                  <a:cubicBezTo>
                    <a:pt x="601" y="6144"/>
                    <a:pt x="491" y="6101"/>
                    <a:pt x="383" y="6101"/>
                  </a:cubicBezTo>
                  <a:cubicBezTo>
                    <a:pt x="188" y="6101"/>
                    <a:pt x="1" y="6246"/>
                    <a:pt x="83" y="6486"/>
                  </a:cubicBezTo>
                  <a:cubicBezTo>
                    <a:pt x="634" y="8075"/>
                    <a:pt x="1488" y="9587"/>
                    <a:pt x="2604" y="10832"/>
                  </a:cubicBezTo>
                  <a:cubicBezTo>
                    <a:pt x="3081" y="11434"/>
                    <a:pt x="3641" y="11914"/>
                    <a:pt x="4255" y="12320"/>
                  </a:cubicBezTo>
                  <a:cubicBezTo>
                    <a:pt x="5016" y="12869"/>
                    <a:pt x="5856" y="13304"/>
                    <a:pt x="6768" y="13588"/>
                  </a:cubicBezTo>
                  <a:cubicBezTo>
                    <a:pt x="7459" y="13871"/>
                    <a:pt x="8168" y="14137"/>
                    <a:pt x="8864" y="14427"/>
                  </a:cubicBezTo>
                  <a:cubicBezTo>
                    <a:pt x="11250" y="15420"/>
                    <a:pt x="12423" y="16925"/>
                    <a:pt x="12617" y="19580"/>
                  </a:cubicBezTo>
                  <a:cubicBezTo>
                    <a:pt x="12814" y="22281"/>
                    <a:pt x="12763" y="25014"/>
                    <a:pt x="12840" y="27719"/>
                  </a:cubicBezTo>
                  <a:cubicBezTo>
                    <a:pt x="12987" y="32896"/>
                    <a:pt x="13375" y="38130"/>
                    <a:pt x="13186" y="43308"/>
                  </a:cubicBezTo>
                  <a:cubicBezTo>
                    <a:pt x="13009" y="48148"/>
                    <a:pt x="11574" y="53351"/>
                    <a:pt x="6860" y="55595"/>
                  </a:cubicBezTo>
                  <a:cubicBezTo>
                    <a:pt x="5756" y="56121"/>
                    <a:pt x="6441" y="57612"/>
                    <a:pt x="7469" y="57612"/>
                  </a:cubicBezTo>
                  <a:cubicBezTo>
                    <a:pt x="7629" y="57612"/>
                    <a:pt x="7798" y="57576"/>
                    <a:pt x="7970" y="57494"/>
                  </a:cubicBezTo>
                  <a:cubicBezTo>
                    <a:pt x="8251" y="57359"/>
                    <a:pt x="8523" y="57211"/>
                    <a:pt x="8787" y="57057"/>
                  </a:cubicBezTo>
                  <a:cubicBezTo>
                    <a:pt x="8908" y="57063"/>
                    <a:pt x="9030" y="57066"/>
                    <a:pt x="9151" y="57066"/>
                  </a:cubicBezTo>
                  <a:cubicBezTo>
                    <a:pt x="10247" y="57066"/>
                    <a:pt x="11359" y="56819"/>
                    <a:pt x="12458" y="56764"/>
                  </a:cubicBezTo>
                  <a:cubicBezTo>
                    <a:pt x="12975" y="56737"/>
                    <a:pt x="13492" y="56724"/>
                    <a:pt x="14008" y="56724"/>
                  </a:cubicBezTo>
                  <a:cubicBezTo>
                    <a:pt x="15301" y="56724"/>
                    <a:pt x="16592" y="56803"/>
                    <a:pt x="17879" y="56939"/>
                  </a:cubicBezTo>
                  <a:cubicBezTo>
                    <a:pt x="18532" y="57008"/>
                    <a:pt x="19159" y="57046"/>
                    <a:pt x="19782" y="57046"/>
                  </a:cubicBezTo>
                  <a:cubicBezTo>
                    <a:pt x="20585" y="57046"/>
                    <a:pt x="21381" y="56983"/>
                    <a:pt x="22215" y="56841"/>
                  </a:cubicBezTo>
                  <a:cubicBezTo>
                    <a:pt x="23193" y="56675"/>
                    <a:pt x="24077" y="56584"/>
                    <a:pt x="24939" y="56584"/>
                  </a:cubicBezTo>
                  <a:cubicBezTo>
                    <a:pt x="26155" y="56584"/>
                    <a:pt x="27330" y="56764"/>
                    <a:pt x="28673" y="57170"/>
                  </a:cubicBezTo>
                  <a:cubicBezTo>
                    <a:pt x="28793" y="57206"/>
                    <a:pt x="28907" y="57223"/>
                    <a:pt x="29014" y="57223"/>
                  </a:cubicBezTo>
                  <a:cubicBezTo>
                    <a:pt x="29463" y="57223"/>
                    <a:pt x="29790" y="56930"/>
                    <a:pt x="29945" y="56556"/>
                  </a:cubicBezTo>
                  <a:cubicBezTo>
                    <a:pt x="29998" y="56564"/>
                    <a:pt x="30050" y="56568"/>
                    <a:pt x="30102" y="56568"/>
                  </a:cubicBezTo>
                  <a:cubicBezTo>
                    <a:pt x="31160" y="56568"/>
                    <a:pt x="31879" y="55069"/>
                    <a:pt x="30742" y="54574"/>
                  </a:cubicBezTo>
                  <a:cubicBezTo>
                    <a:pt x="21345" y="50485"/>
                    <a:pt x="22282" y="37790"/>
                    <a:pt x="22204" y="29319"/>
                  </a:cubicBezTo>
                  <a:cubicBezTo>
                    <a:pt x="22183" y="26867"/>
                    <a:pt x="22206" y="24413"/>
                    <a:pt x="22328" y="21964"/>
                  </a:cubicBezTo>
                  <a:cubicBezTo>
                    <a:pt x="22387" y="20779"/>
                    <a:pt x="22263" y="19237"/>
                    <a:pt x="22605" y="18105"/>
                  </a:cubicBezTo>
                  <a:cubicBezTo>
                    <a:pt x="23047" y="16636"/>
                    <a:pt x="23869" y="16552"/>
                    <a:pt x="25233" y="16274"/>
                  </a:cubicBezTo>
                  <a:cubicBezTo>
                    <a:pt x="27052" y="15901"/>
                    <a:pt x="28837" y="15518"/>
                    <a:pt x="30475" y="14872"/>
                  </a:cubicBezTo>
                  <a:cubicBezTo>
                    <a:pt x="31173" y="14624"/>
                    <a:pt x="31879" y="14221"/>
                    <a:pt x="32431" y="13988"/>
                  </a:cubicBezTo>
                  <a:cubicBezTo>
                    <a:pt x="33408" y="13576"/>
                    <a:pt x="34162" y="13081"/>
                    <a:pt x="34784" y="12257"/>
                  </a:cubicBezTo>
                  <a:cubicBezTo>
                    <a:pt x="34799" y="12241"/>
                    <a:pt x="34814" y="12224"/>
                    <a:pt x="34827" y="12208"/>
                  </a:cubicBezTo>
                  <a:cubicBezTo>
                    <a:pt x="35481" y="11451"/>
                    <a:pt x="36051" y="10583"/>
                    <a:pt x="36665" y="9793"/>
                  </a:cubicBezTo>
                  <a:cubicBezTo>
                    <a:pt x="36819" y="9595"/>
                    <a:pt x="36689" y="9331"/>
                    <a:pt x="36472" y="9331"/>
                  </a:cubicBezTo>
                  <a:cubicBezTo>
                    <a:pt x="36428" y="9331"/>
                    <a:pt x="36381" y="9342"/>
                    <a:pt x="36331" y="9366"/>
                  </a:cubicBezTo>
                  <a:cubicBezTo>
                    <a:pt x="35599" y="9724"/>
                    <a:pt x="34727" y="11304"/>
                    <a:pt x="33303" y="11779"/>
                  </a:cubicBezTo>
                  <a:cubicBezTo>
                    <a:pt x="33313" y="11756"/>
                    <a:pt x="33326" y="11732"/>
                    <a:pt x="33336" y="11707"/>
                  </a:cubicBezTo>
                  <a:cubicBezTo>
                    <a:pt x="33745" y="10787"/>
                    <a:pt x="33915" y="9792"/>
                    <a:pt x="34209" y="8835"/>
                  </a:cubicBezTo>
                  <a:cubicBezTo>
                    <a:pt x="34546" y="7743"/>
                    <a:pt x="35074" y="6736"/>
                    <a:pt x="35625" y="5739"/>
                  </a:cubicBezTo>
                  <a:cubicBezTo>
                    <a:pt x="35688" y="5626"/>
                    <a:pt x="35591" y="5467"/>
                    <a:pt x="35473" y="5467"/>
                  </a:cubicBezTo>
                  <a:cubicBezTo>
                    <a:pt x="35444" y="5467"/>
                    <a:pt x="35414" y="5477"/>
                    <a:pt x="35385" y="5499"/>
                  </a:cubicBezTo>
                  <a:cubicBezTo>
                    <a:pt x="32900" y="7369"/>
                    <a:pt x="33074" y="10905"/>
                    <a:pt x="30876" y="12970"/>
                  </a:cubicBezTo>
                  <a:cubicBezTo>
                    <a:pt x="29721" y="13399"/>
                    <a:pt x="28517" y="13698"/>
                    <a:pt x="27382" y="13893"/>
                  </a:cubicBezTo>
                  <a:cubicBezTo>
                    <a:pt x="26744" y="14002"/>
                    <a:pt x="25954" y="14068"/>
                    <a:pt x="25144" y="14170"/>
                  </a:cubicBezTo>
                  <a:cubicBezTo>
                    <a:pt x="25202" y="14122"/>
                    <a:pt x="25248" y="14065"/>
                    <a:pt x="25278" y="14002"/>
                  </a:cubicBezTo>
                  <a:cubicBezTo>
                    <a:pt x="25832" y="13544"/>
                    <a:pt x="26350" y="13051"/>
                    <a:pt x="26786" y="12486"/>
                  </a:cubicBezTo>
                  <a:cubicBezTo>
                    <a:pt x="27990" y="10932"/>
                    <a:pt x="28241" y="8745"/>
                    <a:pt x="29193" y="7015"/>
                  </a:cubicBezTo>
                  <a:cubicBezTo>
                    <a:pt x="29366" y="6700"/>
                    <a:pt x="29116" y="6438"/>
                    <a:pt x="28846" y="6438"/>
                  </a:cubicBezTo>
                  <a:cubicBezTo>
                    <a:pt x="28725" y="6438"/>
                    <a:pt x="28600" y="6491"/>
                    <a:pt x="28507" y="6616"/>
                  </a:cubicBezTo>
                  <a:cubicBezTo>
                    <a:pt x="28019" y="7275"/>
                    <a:pt x="27668" y="8015"/>
                    <a:pt x="27313" y="8756"/>
                  </a:cubicBezTo>
                  <a:cubicBezTo>
                    <a:pt x="27113" y="6983"/>
                    <a:pt x="26235" y="5378"/>
                    <a:pt x="26591" y="3438"/>
                  </a:cubicBezTo>
                  <a:cubicBezTo>
                    <a:pt x="26600" y="3385"/>
                    <a:pt x="26564" y="3349"/>
                    <a:pt x="26522" y="3349"/>
                  </a:cubicBezTo>
                  <a:cubicBezTo>
                    <a:pt x="26505" y="3349"/>
                    <a:pt x="26487" y="3355"/>
                    <a:pt x="26471" y="3368"/>
                  </a:cubicBezTo>
                  <a:cubicBezTo>
                    <a:pt x="25467" y="4159"/>
                    <a:pt x="25486" y="5269"/>
                    <a:pt x="25670" y="6465"/>
                  </a:cubicBezTo>
                  <a:cubicBezTo>
                    <a:pt x="25864" y="7717"/>
                    <a:pt x="26429" y="9043"/>
                    <a:pt x="26075" y="10309"/>
                  </a:cubicBezTo>
                  <a:cubicBezTo>
                    <a:pt x="25944" y="10777"/>
                    <a:pt x="25708" y="11219"/>
                    <a:pt x="25416" y="11630"/>
                  </a:cubicBezTo>
                  <a:cubicBezTo>
                    <a:pt x="24574" y="12440"/>
                    <a:pt x="23552" y="13060"/>
                    <a:pt x="22542" y="13678"/>
                  </a:cubicBezTo>
                  <a:cubicBezTo>
                    <a:pt x="21500" y="14081"/>
                    <a:pt x="20430" y="14463"/>
                    <a:pt x="19383" y="14463"/>
                  </a:cubicBezTo>
                  <a:cubicBezTo>
                    <a:pt x="19345" y="14463"/>
                    <a:pt x="19307" y="14463"/>
                    <a:pt x="19269" y="14462"/>
                  </a:cubicBezTo>
                  <a:cubicBezTo>
                    <a:pt x="16784" y="14391"/>
                    <a:pt x="16114" y="12382"/>
                    <a:pt x="16049" y="10363"/>
                  </a:cubicBezTo>
                  <a:cubicBezTo>
                    <a:pt x="17254" y="7595"/>
                    <a:pt x="21224" y="6399"/>
                    <a:pt x="21841" y="2900"/>
                  </a:cubicBezTo>
                  <a:cubicBezTo>
                    <a:pt x="21873" y="2717"/>
                    <a:pt x="21722" y="2569"/>
                    <a:pt x="21571" y="2569"/>
                  </a:cubicBezTo>
                  <a:cubicBezTo>
                    <a:pt x="21494" y="2569"/>
                    <a:pt x="21416" y="2607"/>
                    <a:pt x="21363" y="2699"/>
                  </a:cubicBezTo>
                  <a:cubicBezTo>
                    <a:pt x="20545" y="4119"/>
                    <a:pt x="19756" y="5446"/>
                    <a:pt x="18374" y="6408"/>
                  </a:cubicBezTo>
                  <a:cubicBezTo>
                    <a:pt x="17874" y="6754"/>
                    <a:pt x="17329" y="7035"/>
                    <a:pt x="16816" y="7361"/>
                  </a:cubicBezTo>
                  <a:cubicBezTo>
                    <a:pt x="16621" y="7432"/>
                    <a:pt x="16418" y="7553"/>
                    <a:pt x="16245" y="7564"/>
                  </a:cubicBezTo>
                  <a:cubicBezTo>
                    <a:pt x="16234" y="7564"/>
                    <a:pt x="16223" y="7565"/>
                    <a:pt x="16212" y="7565"/>
                  </a:cubicBezTo>
                  <a:cubicBezTo>
                    <a:pt x="15922" y="7565"/>
                    <a:pt x="15710" y="7340"/>
                    <a:pt x="15539" y="7081"/>
                  </a:cubicBezTo>
                  <a:cubicBezTo>
                    <a:pt x="15477" y="6762"/>
                    <a:pt x="15432" y="6438"/>
                    <a:pt x="15408" y="6115"/>
                  </a:cubicBezTo>
                  <a:cubicBezTo>
                    <a:pt x="15471" y="5648"/>
                    <a:pt x="15524" y="5181"/>
                    <a:pt x="15547" y="4715"/>
                  </a:cubicBezTo>
                  <a:cubicBezTo>
                    <a:pt x="15753" y="3912"/>
                    <a:pt x="15693" y="3123"/>
                    <a:pt x="16198" y="2402"/>
                  </a:cubicBezTo>
                  <a:cubicBezTo>
                    <a:pt x="16517" y="1946"/>
                    <a:pt x="16932" y="1571"/>
                    <a:pt x="17320" y="1176"/>
                  </a:cubicBezTo>
                  <a:cubicBezTo>
                    <a:pt x="17675" y="813"/>
                    <a:pt x="17679" y="697"/>
                    <a:pt x="17853" y="184"/>
                  </a:cubicBezTo>
                  <a:cubicBezTo>
                    <a:pt x="17886" y="87"/>
                    <a:pt x="17794" y="1"/>
                    <a:pt x="17705"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9"/>
            <p:cNvSpPr/>
            <p:nvPr/>
          </p:nvSpPr>
          <p:spPr>
            <a:xfrm>
              <a:off x="2412569" y="2263877"/>
              <a:ext cx="363" cy="692"/>
            </a:xfrm>
            <a:custGeom>
              <a:avLst/>
              <a:gdLst/>
              <a:ahLst/>
              <a:cxnLst/>
              <a:rect l="l" t="t" r="r" b="b"/>
              <a:pathLst>
                <a:path w="22" h="42" extrusionOk="0">
                  <a:moveTo>
                    <a:pt x="21" y="0"/>
                  </a:moveTo>
                  <a:cubicBezTo>
                    <a:pt x="9" y="25"/>
                    <a:pt x="0" y="41"/>
                    <a:pt x="0" y="41"/>
                  </a:cubicBezTo>
                  <a:cubicBezTo>
                    <a:pt x="8" y="27"/>
                    <a:pt x="15" y="14"/>
                    <a:pt x="21"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8" name="Google Shape;3098;p49"/>
          <p:cNvGrpSpPr/>
          <p:nvPr/>
        </p:nvGrpSpPr>
        <p:grpSpPr>
          <a:xfrm>
            <a:off x="2029204" y="3129302"/>
            <a:ext cx="673893" cy="1474158"/>
            <a:chOff x="2012704" y="3129302"/>
            <a:chExt cx="673893" cy="1474158"/>
          </a:xfrm>
        </p:grpSpPr>
        <p:sp>
          <p:nvSpPr>
            <p:cNvPr id="3099" name="Google Shape;3099;p49"/>
            <p:cNvSpPr/>
            <p:nvPr/>
          </p:nvSpPr>
          <p:spPr>
            <a:xfrm>
              <a:off x="2201361" y="3787177"/>
              <a:ext cx="485236" cy="471900"/>
            </a:xfrm>
            <a:custGeom>
              <a:avLst/>
              <a:gdLst/>
              <a:ahLst/>
              <a:cxnLst/>
              <a:rect l="l" t="t" r="r" b="b"/>
              <a:pathLst>
                <a:path w="29435" h="28626" extrusionOk="0">
                  <a:moveTo>
                    <a:pt x="12617" y="0"/>
                  </a:moveTo>
                  <a:cubicBezTo>
                    <a:pt x="12337" y="0"/>
                    <a:pt x="12054" y="21"/>
                    <a:pt x="11769" y="63"/>
                  </a:cubicBezTo>
                  <a:cubicBezTo>
                    <a:pt x="10134" y="305"/>
                    <a:pt x="8547" y="1417"/>
                    <a:pt x="7921" y="2861"/>
                  </a:cubicBezTo>
                  <a:cubicBezTo>
                    <a:pt x="7494" y="2709"/>
                    <a:pt x="7049" y="2638"/>
                    <a:pt x="6599" y="2638"/>
                  </a:cubicBezTo>
                  <a:cubicBezTo>
                    <a:pt x="4600" y="2638"/>
                    <a:pt x="2498" y="4036"/>
                    <a:pt x="1461" y="5929"/>
                  </a:cubicBezTo>
                  <a:cubicBezTo>
                    <a:pt x="594" y="7511"/>
                    <a:pt x="1" y="9540"/>
                    <a:pt x="1167" y="11123"/>
                  </a:cubicBezTo>
                  <a:cubicBezTo>
                    <a:pt x="1365" y="11390"/>
                    <a:pt x="1586" y="11622"/>
                    <a:pt x="1828" y="11824"/>
                  </a:cubicBezTo>
                  <a:cubicBezTo>
                    <a:pt x="1115" y="13330"/>
                    <a:pt x="915" y="15390"/>
                    <a:pt x="1229" y="16508"/>
                  </a:cubicBezTo>
                  <a:cubicBezTo>
                    <a:pt x="1457" y="17324"/>
                    <a:pt x="1931" y="18147"/>
                    <a:pt x="2595" y="18717"/>
                  </a:cubicBezTo>
                  <a:cubicBezTo>
                    <a:pt x="2003" y="20372"/>
                    <a:pt x="2730" y="22840"/>
                    <a:pt x="3983" y="23966"/>
                  </a:cubicBezTo>
                  <a:cubicBezTo>
                    <a:pt x="4988" y="24869"/>
                    <a:pt x="6329" y="25645"/>
                    <a:pt x="7704" y="25645"/>
                  </a:cubicBezTo>
                  <a:cubicBezTo>
                    <a:pt x="8000" y="25645"/>
                    <a:pt x="8298" y="25609"/>
                    <a:pt x="8594" y="25530"/>
                  </a:cubicBezTo>
                  <a:cubicBezTo>
                    <a:pt x="8631" y="25522"/>
                    <a:pt x="8664" y="25504"/>
                    <a:pt x="8701" y="25494"/>
                  </a:cubicBezTo>
                  <a:cubicBezTo>
                    <a:pt x="9099" y="26139"/>
                    <a:pt x="9604" y="26717"/>
                    <a:pt x="10200" y="27193"/>
                  </a:cubicBezTo>
                  <a:cubicBezTo>
                    <a:pt x="11200" y="27992"/>
                    <a:pt x="12522" y="28625"/>
                    <a:pt x="13823" y="28625"/>
                  </a:cubicBezTo>
                  <a:cubicBezTo>
                    <a:pt x="14386" y="28625"/>
                    <a:pt x="14946" y="28507"/>
                    <a:pt x="15474" y="28231"/>
                  </a:cubicBezTo>
                  <a:cubicBezTo>
                    <a:pt x="16246" y="27830"/>
                    <a:pt x="16817" y="27214"/>
                    <a:pt x="17214" y="26493"/>
                  </a:cubicBezTo>
                  <a:cubicBezTo>
                    <a:pt x="17666" y="26641"/>
                    <a:pt x="18138" y="26722"/>
                    <a:pt x="18616" y="26722"/>
                  </a:cubicBezTo>
                  <a:cubicBezTo>
                    <a:pt x="19265" y="26722"/>
                    <a:pt x="19924" y="26574"/>
                    <a:pt x="20557" y="26245"/>
                  </a:cubicBezTo>
                  <a:cubicBezTo>
                    <a:pt x="22559" y="25205"/>
                    <a:pt x="23580" y="22523"/>
                    <a:pt x="23708" y="20052"/>
                  </a:cubicBezTo>
                  <a:cubicBezTo>
                    <a:pt x="24465" y="19711"/>
                    <a:pt x="25136" y="19100"/>
                    <a:pt x="25587" y="18330"/>
                  </a:cubicBezTo>
                  <a:cubicBezTo>
                    <a:pt x="26106" y="17443"/>
                    <a:pt x="26306" y="16319"/>
                    <a:pt x="25648" y="15450"/>
                  </a:cubicBezTo>
                  <a:cubicBezTo>
                    <a:pt x="25632" y="15434"/>
                    <a:pt x="25616" y="15420"/>
                    <a:pt x="25604" y="15404"/>
                  </a:cubicBezTo>
                  <a:cubicBezTo>
                    <a:pt x="27651" y="13487"/>
                    <a:pt x="29434" y="10531"/>
                    <a:pt x="27903" y="7876"/>
                  </a:cubicBezTo>
                  <a:cubicBezTo>
                    <a:pt x="27414" y="7030"/>
                    <a:pt x="26566" y="6198"/>
                    <a:pt x="25611" y="5682"/>
                  </a:cubicBezTo>
                  <a:cubicBezTo>
                    <a:pt x="25515" y="3539"/>
                    <a:pt x="23959" y="1406"/>
                    <a:pt x="21785" y="620"/>
                  </a:cubicBezTo>
                  <a:cubicBezTo>
                    <a:pt x="21211" y="413"/>
                    <a:pt x="20619" y="316"/>
                    <a:pt x="20030" y="316"/>
                  </a:cubicBezTo>
                  <a:cubicBezTo>
                    <a:pt x="18748" y="316"/>
                    <a:pt x="17481" y="775"/>
                    <a:pt x="16457" y="1546"/>
                  </a:cubicBezTo>
                  <a:cubicBezTo>
                    <a:pt x="15479" y="573"/>
                    <a:pt x="14097" y="0"/>
                    <a:pt x="126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9"/>
            <p:cNvSpPr/>
            <p:nvPr/>
          </p:nvSpPr>
          <p:spPr>
            <a:xfrm>
              <a:off x="2012704" y="3710109"/>
              <a:ext cx="475922" cy="486555"/>
            </a:xfrm>
            <a:custGeom>
              <a:avLst/>
              <a:gdLst/>
              <a:ahLst/>
              <a:cxnLst/>
              <a:rect l="l" t="t" r="r" b="b"/>
              <a:pathLst>
                <a:path w="28870" h="29515" extrusionOk="0">
                  <a:moveTo>
                    <a:pt x="18054" y="0"/>
                  </a:moveTo>
                  <a:cubicBezTo>
                    <a:pt x="14941" y="0"/>
                    <a:pt x="11993" y="1307"/>
                    <a:pt x="10713" y="3595"/>
                  </a:cubicBezTo>
                  <a:cubicBezTo>
                    <a:pt x="9936" y="3149"/>
                    <a:pt x="8986" y="2948"/>
                    <a:pt x="8017" y="2948"/>
                  </a:cubicBezTo>
                  <a:cubicBezTo>
                    <a:pt x="6671" y="2948"/>
                    <a:pt x="5288" y="3336"/>
                    <a:pt x="4279" y="3993"/>
                  </a:cubicBezTo>
                  <a:cubicBezTo>
                    <a:pt x="1881" y="5553"/>
                    <a:pt x="919" y="9050"/>
                    <a:pt x="2309" y="11514"/>
                  </a:cubicBezTo>
                  <a:cubicBezTo>
                    <a:pt x="1726" y="11992"/>
                    <a:pt x="1330" y="12699"/>
                    <a:pt x="1269" y="13575"/>
                  </a:cubicBezTo>
                  <a:cubicBezTo>
                    <a:pt x="1235" y="14083"/>
                    <a:pt x="1336" y="14576"/>
                    <a:pt x="1551" y="15019"/>
                  </a:cubicBezTo>
                  <a:cubicBezTo>
                    <a:pt x="1457" y="15125"/>
                    <a:pt x="1366" y="15233"/>
                    <a:pt x="1279" y="15345"/>
                  </a:cubicBezTo>
                  <a:cubicBezTo>
                    <a:pt x="0" y="17008"/>
                    <a:pt x="288" y="19435"/>
                    <a:pt x="1079" y="21253"/>
                  </a:cubicBezTo>
                  <a:cubicBezTo>
                    <a:pt x="1812" y="22938"/>
                    <a:pt x="3307" y="24350"/>
                    <a:pt x="5181" y="24575"/>
                  </a:cubicBezTo>
                  <a:cubicBezTo>
                    <a:pt x="5596" y="25704"/>
                    <a:pt x="6128" y="27022"/>
                    <a:pt x="7365" y="27438"/>
                  </a:cubicBezTo>
                  <a:cubicBezTo>
                    <a:pt x="7632" y="27528"/>
                    <a:pt x="7897" y="27570"/>
                    <a:pt x="8159" y="27570"/>
                  </a:cubicBezTo>
                  <a:cubicBezTo>
                    <a:pt x="8674" y="27570"/>
                    <a:pt x="9175" y="27410"/>
                    <a:pt x="9643" y="27139"/>
                  </a:cubicBezTo>
                  <a:cubicBezTo>
                    <a:pt x="10660" y="28547"/>
                    <a:pt x="12041" y="29514"/>
                    <a:pt x="13707" y="29514"/>
                  </a:cubicBezTo>
                  <a:cubicBezTo>
                    <a:pt x="14582" y="29514"/>
                    <a:pt x="15535" y="29248"/>
                    <a:pt x="16555" y="28638"/>
                  </a:cubicBezTo>
                  <a:cubicBezTo>
                    <a:pt x="19072" y="27133"/>
                    <a:pt x="20617" y="24185"/>
                    <a:pt x="20468" y="21342"/>
                  </a:cubicBezTo>
                  <a:cubicBezTo>
                    <a:pt x="21304" y="20867"/>
                    <a:pt x="22072" y="20217"/>
                    <a:pt x="22685" y="19535"/>
                  </a:cubicBezTo>
                  <a:cubicBezTo>
                    <a:pt x="25360" y="19336"/>
                    <a:pt x="27677" y="17525"/>
                    <a:pt x="28303" y="14612"/>
                  </a:cubicBezTo>
                  <a:cubicBezTo>
                    <a:pt x="28870" y="11969"/>
                    <a:pt x="27979" y="8141"/>
                    <a:pt x="25496" y="6718"/>
                  </a:cubicBezTo>
                  <a:cubicBezTo>
                    <a:pt x="25656" y="5782"/>
                    <a:pt x="25428" y="4753"/>
                    <a:pt x="24875" y="3838"/>
                  </a:cubicBezTo>
                  <a:cubicBezTo>
                    <a:pt x="23443" y="1467"/>
                    <a:pt x="21438" y="182"/>
                    <a:pt x="18714" y="20"/>
                  </a:cubicBezTo>
                  <a:cubicBezTo>
                    <a:pt x="18494" y="7"/>
                    <a:pt x="18274" y="0"/>
                    <a:pt x="180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9"/>
            <p:cNvSpPr/>
            <p:nvPr/>
          </p:nvSpPr>
          <p:spPr>
            <a:xfrm>
              <a:off x="2017963" y="3129302"/>
              <a:ext cx="628375" cy="830547"/>
            </a:xfrm>
            <a:custGeom>
              <a:avLst/>
              <a:gdLst/>
              <a:ahLst/>
              <a:cxnLst/>
              <a:rect l="l" t="t" r="r" b="b"/>
              <a:pathLst>
                <a:path w="38118" h="50382" extrusionOk="0">
                  <a:moveTo>
                    <a:pt x="17158" y="1"/>
                  </a:moveTo>
                  <a:cubicBezTo>
                    <a:pt x="16799" y="1"/>
                    <a:pt x="16449" y="26"/>
                    <a:pt x="16111" y="79"/>
                  </a:cubicBezTo>
                  <a:cubicBezTo>
                    <a:pt x="12367" y="662"/>
                    <a:pt x="9610" y="3730"/>
                    <a:pt x="8880" y="7184"/>
                  </a:cubicBezTo>
                  <a:cubicBezTo>
                    <a:pt x="6252" y="7518"/>
                    <a:pt x="4071" y="10783"/>
                    <a:pt x="3586" y="13106"/>
                  </a:cubicBezTo>
                  <a:cubicBezTo>
                    <a:pt x="3251" y="14715"/>
                    <a:pt x="3417" y="16525"/>
                    <a:pt x="4009" y="18173"/>
                  </a:cubicBezTo>
                  <a:cubicBezTo>
                    <a:pt x="1799" y="19633"/>
                    <a:pt x="368" y="22176"/>
                    <a:pt x="147" y="25032"/>
                  </a:cubicBezTo>
                  <a:cubicBezTo>
                    <a:pt x="0" y="26913"/>
                    <a:pt x="181" y="29449"/>
                    <a:pt x="1710" y="30780"/>
                  </a:cubicBezTo>
                  <a:cubicBezTo>
                    <a:pt x="649" y="32838"/>
                    <a:pt x="858" y="35445"/>
                    <a:pt x="2193" y="37495"/>
                  </a:cubicBezTo>
                  <a:cubicBezTo>
                    <a:pt x="2943" y="38647"/>
                    <a:pt x="4132" y="39388"/>
                    <a:pt x="5379" y="39618"/>
                  </a:cubicBezTo>
                  <a:cubicBezTo>
                    <a:pt x="5924" y="41662"/>
                    <a:pt x="7635" y="43622"/>
                    <a:pt x="9463" y="44082"/>
                  </a:cubicBezTo>
                  <a:cubicBezTo>
                    <a:pt x="9901" y="44193"/>
                    <a:pt x="10342" y="44245"/>
                    <a:pt x="10779" y="44245"/>
                  </a:cubicBezTo>
                  <a:cubicBezTo>
                    <a:pt x="12067" y="44245"/>
                    <a:pt x="13321" y="43791"/>
                    <a:pt x="14345" y="43028"/>
                  </a:cubicBezTo>
                  <a:cubicBezTo>
                    <a:pt x="15373" y="45282"/>
                    <a:pt x="17159" y="47323"/>
                    <a:pt x="19625" y="47323"/>
                  </a:cubicBezTo>
                  <a:cubicBezTo>
                    <a:pt x="19688" y="47323"/>
                    <a:pt x="19751" y="47321"/>
                    <a:pt x="19815" y="47319"/>
                  </a:cubicBezTo>
                  <a:cubicBezTo>
                    <a:pt x="21504" y="47249"/>
                    <a:pt x="23162" y="46121"/>
                    <a:pt x="24396" y="44649"/>
                  </a:cubicBezTo>
                  <a:lnTo>
                    <a:pt x="24396" y="44649"/>
                  </a:lnTo>
                  <a:cubicBezTo>
                    <a:pt x="24376" y="47188"/>
                    <a:pt x="26743" y="50382"/>
                    <a:pt x="29467" y="50382"/>
                  </a:cubicBezTo>
                  <a:cubicBezTo>
                    <a:pt x="29715" y="50382"/>
                    <a:pt x="29966" y="50355"/>
                    <a:pt x="30219" y="50299"/>
                  </a:cubicBezTo>
                  <a:cubicBezTo>
                    <a:pt x="32980" y="49687"/>
                    <a:pt x="34916" y="45381"/>
                    <a:pt x="34177" y="42727"/>
                  </a:cubicBezTo>
                  <a:cubicBezTo>
                    <a:pt x="34420" y="42570"/>
                    <a:pt x="34653" y="42344"/>
                    <a:pt x="34818" y="42166"/>
                  </a:cubicBezTo>
                  <a:cubicBezTo>
                    <a:pt x="35464" y="41472"/>
                    <a:pt x="35786" y="40513"/>
                    <a:pt x="35689" y="39570"/>
                  </a:cubicBezTo>
                  <a:cubicBezTo>
                    <a:pt x="35628" y="38955"/>
                    <a:pt x="35244" y="38215"/>
                    <a:pt x="34711" y="37651"/>
                  </a:cubicBezTo>
                  <a:cubicBezTo>
                    <a:pt x="37318" y="36297"/>
                    <a:pt x="38117" y="32348"/>
                    <a:pt x="37672" y="29683"/>
                  </a:cubicBezTo>
                  <a:cubicBezTo>
                    <a:pt x="37413" y="28140"/>
                    <a:pt x="36712" y="26630"/>
                    <a:pt x="35419" y="25687"/>
                  </a:cubicBezTo>
                  <a:cubicBezTo>
                    <a:pt x="35106" y="25458"/>
                    <a:pt x="34789" y="25295"/>
                    <a:pt x="34470" y="25174"/>
                  </a:cubicBezTo>
                  <a:cubicBezTo>
                    <a:pt x="37559" y="21642"/>
                    <a:pt x="34330" y="16246"/>
                    <a:pt x="30317" y="13919"/>
                  </a:cubicBezTo>
                  <a:cubicBezTo>
                    <a:pt x="30548" y="12909"/>
                    <a:pt x="30586" y="11872"/>
                    <a:pt x="30456" y="11118"/>
                  </a:cubicBezTo>
                  <a:cubicBezTo>
                    <a:pt x="30155" y="9380"/>
                    <a:pt x="28881" y="7789"/>
                    <a:pt x="27260" y="7356"/>
                  </a:cubicBezTo>
                  <a:cubicBezTo>
                    <a:pt x="26470" y="3317"/>
                    <a:pt x="21253" y="1"/>
                    <a:pt x="17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9"/>
            <p:cNvSpPr/>
            <p:nvPr/>
          </p:nvSpPr>
          <p:spPr>
            <a:xfrm>
              <a:off x="2140283" y="3410836"/>
              <a:ext cx="335717" cy="1192624"/>
            </a:xfrm>
            <a:custGeom>
              <a:avLst/>
              <a:gdLst/>
              <a:ahLst/>
              <a:cxnLst/>
              <a:rect l="l" t="t" r="r" b="b"/>
              <a:pathLst>
                <a:path w="20365" h="72346" extrusionOk="0">
                  <a:moveTo>
                    <a:pt x="10178" y="1"/>
                  </a:moveTo>
                  <a:cubicBezTo>
                    <a:pt x="10156" y="1"/>
                    <a:pt x="10135" y="11"/>
                    <a:pt x="10126" y="33"/>
                  </a:cubicBezTo>
                  <a:cubicBezTo>
                    <a:pt x="9589" y="1303"/>
                    <a:pt x="9817" y="2806"/>
                    <a:pt x="9877" y="4164"/>
                  </a:cubicBezTo>
                  <a:cubicBezTo>
                    <a:pt x="9731" y="5592"/>
                    <a:pt x="9764" y="7052"/>
                    <a:pt x="9855" y="8513"/>
                  </a:cubicBezTo>
                  <a:cubicBezTo>
                    <a:pt x="9822" y="11671"/>
                    <a:pt x="9818" y="14829"/>
                    <a:pt x="9816" y="17987"/>
                  </a:cubicBezTo>
                  <a:cubicBezTo>
                    <a:pt x="9759" y="18658"/>
                    <a:pt x="9721" y="19330"/>
                    <a:pt x="9685" y="20004"/>
                  </a:cubicBezTo>
                  <a:cubicBezTo>
                    <a:pt x="9643" y="20030"/>
                    <a:pt x="9605" y="20046"/>
                    <a:pt x="9576" y="20046"/>
                  </a:cubicBezTo>
                  <a:cubicBezTo>
                    <a:pt x="9572" y="20046"/>
                    <a:pt x="9569" y="20046"/>
                    <a:pt x="9565" y="20045"/>
                  </a:cubicBezTo>
                  <a:cubicBezTo>
                    <a:pt x="9423" y="20018"/>
                    <a:pt x="9050" y="19265"/>
                    <a:pt x="8955" y="19125"/>
                  </a:cubicBezTo>
                  <a:cubicBezTo>
                    <a:pt x="8896" y="19037"/>
                    <a:pt x="8843" y="18948"/>
                    <a:pt x="8788" y="18858"/>
                  </a:cubicBezTo>
                  <a:cubicBezTo>
                    <a:pt x="7304" y="15189"/>
                    <a:pt x="5552" y="11638"/>
                    <a:pt x="4710" y="7705"/>
                  </a:cubicBezTo>
                  <a:cubicBezTo>
                    <a:pt x="4698" y="7650"/>
                    <a:pt x="4651" y="7625"/>
                    <a:pt x="4603" y="7625"/>
                  </a:cubicBezTo>
                  <a:cubicBezTo>
                    <a:pt x="4543" y="7625"/>
                    <a:pt x="4482" y="7664"/>
                    <a:pt x="4487" y="7735"/>
                  </a:cubicBezTo>
                  <a:cubicBezTo>
                    <a:pt x="4665" y="10184"/>
                    <a:pt x="4946" y="12508"/>
                    <a:pt x="5677" y="14880"/>
                  </a:cubicBezTo>
                  <a:cubicBezTo>
                    <a:pt x="6442" y="17365"/>
                    <a:pt x="7641" y="19688"/>
                    <a:pt x="8455" y="22156"/>
                  </a:cubicBezTo>
                  <a:cubicBezTo>
                    <a:pt x="8913" y="23545"/>
                    <a:pt x="9250" y="24982"/>
                    <a:pt x="9515" y="26441"/>
                  </a:cubicBezTo>
                  <a:cubicBezTo>
                    <a:pt x="9507" y="26991"/>
                    <a:pt x="9499" y="27542"/>
                    <a:pt x="9491" y="28090"/>
                  </a:cubicBezTo>
                  <a:cubicBezTo>
                    <a:pt x="9404" y="32861"/>
                    <a:pt x="9332" y="37635"/>
                    <a:pt x="9182" y="42405"/>
                  </a:cubicBezTo>
                  <a:cubicBezTo>
                    <a:pt x="9141" y="43691"/>
                    <a:pt x="9086" y="44974"/>
                    <a:pt x="9028" y="46260"/>
                  </a:cubicBezTo>
                  <a:cubicBezTo>
                    <a:pt x="8775" y="46250"/>
                    <a:pt x="8529" y="46098"/>
                    <a:pt x="8281" y="45936"/>
                  </a:cubicBezTo>
                  <a:cubicBezTo>
                    <a:pt x="8177" y="45804"/>
                    <a:pt x="8070" y="45673"/>
                    <a:pt x="7972" y="45537"/>
                  </a:cubicBezTo>
                  <a:cubicBezTo>
                    <a:pt x="7472" y="44849"/>
                    <a:pt x="7037" y="44128"/>
                    <a:pt x="6547" y="43448"/>
                  </a:cubicBezTo>
                  <a:cubicBezTo>
                    <a:pt x="4415" y="39802"/>
                    <a:pt x="1757" y="36438"/>
                    <a:pt x="549" y="32345"/>
                  </a:cubicBezTo>
                  <a:cubicBezTo>
                    <a:pt x="512" y="32219"/>
                    <a:pt x="412" y="32163"/>
                    <a:pt x="310" y="32163"/>
                  </a:cubicBezTo>
                  <a:cubicBezTo>
                    <a:pt x="157" y="32163"/>
                    <a:pt x="0" y="32289"/>
                    <a:pt x="51" y="32482"/>
                  </a:cubicBezTo>
                  <a:cubicBezTo>
                    <a:pt x="1657" y="38529"/>
                    <a:pt x="5958" y="43382"/>
                    <a:pt x="7572" y="49385"/>
                  </a:cubicBezTo>
                  <a:cubicBezTo>
                    <a:pt x="8058" y="51196"/>
                    <a:pt x="8321" y="53045"/>
                    <a:pt x="8499" y="54906"/>
                  </a:cubicBezTo>
                  <a:cubicBezTo>
                    <a:pt x="8040" y="60409"/>
                    <a:pt x="7333" y="65886"/>
                    <a:pt x="6219" y="71308"/>
                  </a:cubicBezTo>
                  <a:cubicBezTo>
                    <a:pt x="6122" y="71787"/>
                    <a:pt x="6433" y="72262"/>
                    <a:pt x="6950" y="72266"/>
                  </a:cubicBezTo>
                  <a:cubicBezTo>
                    <a:pt x="10155" y="72294"/>
                    <a:pt x="13359" y="72323"/>
                    <a:pt x="16564" y="72346"/>
                  </a:cubicBezTo>
                  <a:cubicBezTo>
                    <a:pt x="16566" y="72346"/>
                    <a:pt x="16568" y="72346"/>
                    <a:pt x="16570" y="72346"/>
                  </a:cubicBezTo>
                  <a:cubicBezTo>
                    <a:pt x="17012" y="72346"/>
                    <a:pt x="17493" y="71847"/>
                    <a:pt x="17297" y="71383"/>
                  </a:cubicBezTo>
                  <a:cubicBezTo>
                    <a:pt x="16550" y="69606"/>
                    <a:pt x="15950" y="67817"/>
                    <a:pt x="15464" y="66009"/>
                  </a:cubicBezTo>
                  <a:cubicBezTo>
                    <a:pt x="15135" y="63711"/>
                    <a:pt x="14907" y="61401"/>
                    <a:pt x="14732" y="59084"/>
                  </a:cubicBezTo>
                  <a:cubicBezTo>
                    <a:pt x="14649" y="58004"/>
                    <a:pt x="14576" y="56921"/>
                    <a:pt x="14499" y="55841"/>
                  </a:cubicBezTo>
                  <a:cubicBezTo>
                    <a:pt x="14714" y="53402"/>
                    <a:pt x="15220" y="51067"/>
                    <a:pt x="15843" y="48691"/>
                  </a:cubicBezTo>
                  <a:cubicBezTo>
                    <a:pt x="15892" y="48576"/>
                    <a:pt x="15937" y="48461"/>
                    <a:pt x="15988" y="48347"/>
                  </a:cubicBezTo>
                  <a:cubicBezTo>
                    <a:pt x="17240" y="45566"/>
                    <a:pt x="19012" y="43299"/>
                    <a:pt x="19469" y="40240"/>
                  </a:cubicBezTo>
                  <a:cubicBezTo>
                    <a:pt x="19491" y="40093"/>
                    <a:pt x="19381" y="39998"/>
                    <a:pt x="19272" y="39998"/>
                  </a:cubicBezTo>
                  <a:cubicBezTo>
                    <a:pt x="19199" y="39998"/>
                    <a:pt x="19126" y="40040"/>
                    <a:pt x="19093" y="40137"/>
                  </a:cubicBezTo>
                  <a:cubicBezTo>
                    <a:pt x="18502" y="41865"/>
                    <a:pt x="17190" y="43372"/>
                    <a:pt x="16243" y="44916"/>
                  </a:cubicBezTo>
                  <a:cubicBezTo>
                    <a:pt x="15712" y="45784"/>
                    <a:pt x="15224" y="46672"/>
                    <a:pt x="14783" y="47584"/>
                  </a:cubicBezTo>
                  <a:cubicBezTo>
                    <a:pt x="14612" y="47720"/>
                    <a:pt x="14433" y="47878"/>
                    <a:pt x="14266" y="47904"/>
                  </a:cubicBezTo>
                  <a:cubicBezTo>
                    <a:pt x="14249" y="47907"/>
                    <a:pt x="14232" y="47908"/>
                    <a:pt x="14216" y="47908"/>
                  </a:cubicBezTo>
                  <a:cubicBezTo>
                    <a:pt x="14097" y="47908"/>
                    <a:pt x="14013" y="47836"/>
                    <a:pt x="13948" y="47731"/>
                  </a:cubicBezTo>
                  <a:cubicBezTo>
                    <a:pt x="13839" y="46050"/>
                    <a:pt x="13732" y="44367"/>
                    <a:pt x="13622" y="42686"/>
                  </a:cubicBezTo>
                  <a:cubicBezTo>
                    <a:pt x="13859" y="40055"/>
                    <a:pt x="14292" y="37463"/>
                    <a:pt x="14706" y="34867"/>
                  </a:cubicBezTo>
                  <a:cubicBezTo>
                    <a:pt x="14932" y="34074"/>
                    <a:pt x="15174" y="33287"/>
                    <a:pt x="15442" y="32508"/>
                  </a:cubicBezTo>
                  <a:cubicBezTo>
                    <a:pt x="16031" y="30781"/>
                    <a:pt x="16948" y="29121"/>
                    <a:pt x="17546" y="27397"/>
                  </a:cubicBezTo>
                  <a:cubicBezTo>
                    <a:pt x="18824" y="24983"/>
                    <a:pt x="19975" y="22514"/>
                    <a:pt x="20332" y="19785"/>
                  </a:cubicBezTo>
                  <a:cubicBezTo>
                    <a:pt x="20365" y="19536"/>
                    <a:pt x="20181" y="19414"/>
                    <a:pt x="19982" y="19414"/>
                  </a:cubicBezTo>
                  <a:cubicBezTo>
                    <a:pt x="19811" y="19414"/>
                    <a:pt x="19630" y="19504"/>
                    <a:pt x="19566" y="19682"/>
                  </a:cubicBezTo>
                  <a:cubicBezTo>
                    <a:pt x="17956" y="24120"/>
                    <a:pt x="15376" y="28007"/>
                    <a:pt x="13421" y="32259"/>
                  </a:cubicBezTo>
                  <a:cubicBezTo>
                    <a:pt x="13357" y="32293"/>
                    <a:pt x="13250" y="32349"/>
                    <a:pt x="13205" y="32389"/>
                  </a:cubicBezTo>
                  <a:cubicBezTo>
                    <a:pt x="13190" y="32367"/>
                    <a:pt x="13174" y="32345"/>
                    <a:pt x="13151" y="32315"/>
                  </a:cubicBezTo>
                  <a:cubicBezTo>
                    <a:pt x="13115" y="32260"/>
                    <a:pt x="13080" y="32204"/>
                    <a:pt x="13046" y="32149"/>
                  </a:cubicBezTo>
                  <a:cubicBezTo>
                    <a:pt x="12992" y="32061"/>
                    <a:pt x="12945" y="31970"/>
                    <a:pt x="12895" y="31880"/>
                  </a:cubicBezTo>
                  <a:cubicBezTo>
                    <a:pt x="12687" y="28839"/>
                    <a:pt x="12482" y="25798"/>
                    <a:pt x="12273" y="22758"/>
                  </a:cubicBezTo>
                  <a:cubicBezTo>
                    <a:pt x="12321" y="21957"/>
                    <a:pt x="12374" y="21159"/>
                    <a:pt x="12442" y="20369"/>
                  </a:cubicBezTo>
                  <a:cubicBezTo>
                    <a:pt x="12654" y="17916"/>
                    <a:pt x="13076" y="15560"/>
                    <a:pt x="13608" y="13160"/>
                  </a:cubicBezTo>
                  <a:cubicBezTo>
                    <a:pt x="14032" y="11248"/>
                    <a:pt x="14406" y="9454"/>
                    <a:pt x="14022" y="7511"/>
                  </a:cubicBezTo>
                  <a:cubicBezTo>
                    <a:pt x="13997" y="7381"/>
                    <a:pt x="13907" y="7326"/>
                    <a:pt x="13811" y="7326"/>
                  </a:cubicBezTo>
                  <a:cubicBezTo>
                    <a:pt x="13681" y="7326"/>
                    <a:pt x="13538" y="7426"/>
                    <a:pt x="13522" y="7579"/>
                  </a:cubicBezTo>
                  <a:cubicBezTo>
                    <a:pt x="13225" y="10427"/>
                    <a:pt x="12442" y="13158"/>
                    <a:pt x="11802" y="15930"/>
                  </a:cubicBezTo>
                  <a:cubicBezTo>
                    <a:pt x="11726" y="14852"/>
                    <a:pt x="11653" y="13775"/>
                    <a:pt x="11573" y="12697"/>
                  </a:cubicBezTo>
                  <a:cubicBezTo>
                    <a:pt x="11442" y="10896"/>
                    <a:pt x="11399" y="9028"/>
                    <a:pt x="11217" y="7193"/>
                  </a:cubicBezTo>
                  <a:cubicBezTo>
                    <a:pt x="11274" y="6226"/>
                    <a:pt x="11083" y="5225"/>
                    <a:pt x="11001" y="4259"/>
                  </a:cubicBezTo>
                  <a:cubicBezTo>
                    <a:pt x="10881" y="2858"/>
                    <a:pt x="10961" y="1270"/>
                    <a:pt x="10240" y="33"/>
                  </a:cubicBezTo>
                  <a:cubicBezTo>
                    <a:pt x="10228" y="13"/>
                    <a:pt x="10203" y="1"/>
                    <a:pt x="1017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49"/>
          <p:cNvGrpSpPr/>
          <p:nvPr/>
        </p:nvGrpSpPr>
        <p:grpSpPr>
          <a:xfrm>
            <a:off x="720000" y="1514475"/>
            <a:ext cx="844234" cy="1412902"/>
            <a:chOff x="720000" y="1514475"/>
            <a:chExt cx="844234" cy="1412902"/>
          </a:xfrm>
        </p:grpSpPr>
        <p:sp>
          <p:nvSpPr>
            <p:cNvPr id="3104" name="Google Shape;3104;p49"/>
            <p:cNvSpPr/>
            <p:nvPr/>
          </p:nvSpPr>
          <p:spPr>
            <a:xfrm>
              <a:off x="1473852" y="2473322"/>
              <a:ext cx="445" cy="346"/>
            </a:xfrm>
            <a:custGeom>
              <a:avLst/>
              <a:gdLst/>
              <a:ahLst/>
              <a:cxnLst/>
              <a:rect l="l" t="t" r="r" b="b"/>
              <a:pathLst>
                <a:path w="27" h="21" extrusionOk="0">
                  <a:moveTo>
                    <a:pt x="13" y="0"/>
                  </a:moveTo>
                  <a:cubicBezTo>
                    <a:pt x="0" y="0"/>
                    <a:pt x="0" y="20"/>
                    <a:pt x="13" y="20"/>
                  </a:cubicBezTo>
                  <a:cubicBezTo>
                    <a:pt x="26" y="20"/>
                    <a:pt x="26" y="0"/>
                    <a:pt x="13"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9"/>
            <p:cNvSpPr/>
            <p:nvPr/>
          </p:nvSpPr>
          <p:spPr>
            <a:xfrm>
              <a:off x="1046160" y="2313564"/>
              <a:ext cx="429434" cy="382370"/>
            </a:xfrm>
            <a:custGeom>
              <a:avLst/>
              <a:gdLst/>
              <a:ahLst/>
              <a:cxnLst/>
              <a:rect l="l" t="t" r="r" b="b"/>
              <a:pathLst>
                <a:path w="26050" h="23195" extrusionOk="0">
                  <a:moveTo>
                    <a:pt x="9964" y="1"/>
                  </a:moveTo>
                  <a:cubicBezTo>
                    <a:pt x="9868" y="1"/>
                    <a:pt x="9774" y="4"/>
                    <a:pt x="9680" y="11"/>
                  </a:cubicBezTo>
                  <a:cubicBezTo>
                    <a:pt x="7582" y="163"/>
                    <a:pt x="6080" y="1781"/>
                    <a:pt x="5405" y="3694"/>
                  </a:cubicBezTo>
                  <a:cubicBezTo>
                    <a:pt x="3041" y="4026"/>
                    <a:pt x="987" y="5710"/>
                    <a:pt x="394" y="8257"/>
                  </a:cubicBezTo>
                  <a:cubicBezTo>
                    <a:pt x="0" y="9946"/>
                    <a:pt x="367" y="11740"/>
                    <a:pt x="1397" y="13133"/>
                  </a:cubicBezTo>
                  <a:cubicBezTo>
                    <a:pt x="1518" y="13297"/>
                    <a:pt x="1652" y="13466"/>
                    <a:pt x="1798" y="13633"/>
                  </a:cubicBezTo>
                  <a:cubicBezTo>
                    <a:pt x="1337" y="15253"/>
                    <a:pt x="2020" y="17284"/>
                    <a:pt x="3313" y="18456"/>
                  </a:cubicBezTo>
                  <a:cubicBezTo>
                    <a:pt x="4279" y="19330"/>
                    <a:pt x="5503" y="19790"/>
                    <a:pt x="6685" y="19790"/>
                  </a:cubicBezTo>
                  <a:cubicBezTo>
                    <a:pt x="7245" y="19790"/>
                    <a:pt x="7795" y="19687"/>
                    <a:pt x="8304" y="19476"/>
                  </a:cubicBezTo>
                  <a:cubicBezTo>
                    <a:pt x="8732" y="20676"/>
                    <a:pt x="9668" y="21778"/>
                    <a:pt x="10751" y="22564"/>
                  </a:cubicBezTo>
                  <a:cubicBezTo>
                    <a:pt x="11347" y="22996"/>
                    <a:pt x="12072" y="23195"/>
                    <a:pt x="12812" y="23195"/>
                  </a:cubicBezTo>
                  <a:cubicBezTo>
                    <a:pt x="14335" y="23195"/>
                    <a:pt x="15923" y="22353"/>
                    <a:pt x="16583" y="20975"/>
                  </a:cubicBezTo>
                  <a:cubicBezTo>
                    <a:pt x="16956" y="21122"/>
                    <a:pt x="17350" y="21208"/>
                    <a:pt x="17775" y="21208"/>
                  </a:cubicBezTo>
                  <a:cubicBezTo>
                    <a:pt x="17944" y="21208"/>
                    <a:pt x="18119" y="21194"/>
                    <a:pt x="18299" y="21165"/>
                  </a:cubicBezTo>
                  <a:cubicBezTo>
                    <a:pt x="19914" y="20904"/>
                    <a:pt x="21291" y="19591"/>
                    <a:pt x="22062" y="18206"/>
                  </a:cubicBezTo>
                  <a:cubicBezTo>
                    <a:pt x="22867" y="16759"/>
                    <a:pt x="22936" y="14792"/>
                    <a:pt x="22218" y="13350"/>
                  </a:cubicBezTo>
                  <a:cubicBezTo>
                    <a:pt x="24819" y="11750"/>
                    <a:pt x="26050" y="7850"/>
                    <a:pt x="24595" y="5127"/>
                  </a:cubicBezTo>
                  <a:cubicBezTo>
                    <a:pt x="23797" y="3636"/>
                    <a:pt x="21965" y="2671"/>
                    <a:pt x="20301" y="2671"/>
                  </a:cubicBezTo>
                  <a:cubicBezTo>
                    <a:pt x="19744" y="2671"/>
                    <a:pt x="19206" y="2779"/>
                    <a:pt x="18732" y="3012"/>
                  </a:cubicBezTo>
                  <a:cubicBezTo>
                    <a:pt x="18258" y="2353"/>
                    <a:pt x="17588" y="1881"/>
                    <a:pt x="16672" y="1848"/>
                  </a:cubicBezTo>
                  <a:cubicBezTo>
                    <a:pt x="16639" y="1846"/>
                    <a:pt x="16606" y="1846"/>
                    <a:pt x="16573" y="1846"/>
                  </a:cubicBezTo>
                  <a:cubicBezTo>
                    <a:pt x="15931" y="1846"/>
                    <a:pt x="15297" y="2076"/>
                    <a:pt x="14743" y="2445"/>
                  </a:cubicBezTo>
                  <a:cubicBezTo>
                    <a:pt x="13579" y="1007"/>
                    <a:pt x="11638" y="1"/>
                    <a:pt x="99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9"/>
            <p:cNvSpPr/>
            <p:nvPr/>
          </p:nvSpPr>
          <p:spPr>
            <a:xfrm>
              <a:off x="1285789" y="2461650"/>
              <a:ext cx="1335" cy="11243"/>
            </a:xfrm>
            <a:custGeom>
              <a:avLst/>
              <a:gdLst/>
              <a:ahLst/>
              <a:cxnLst/>
              <a:rect l="l" t="t" r="r" b="b"/>
              <a:pathLst>
                <a:path w="81" h="682" extrusionOk="0">
                  <a:moveTo>
                    <a:pt x="9" y="0"/>
                  </a:moveTo>
                  <a:cubicBezTo>
                    <a:pt x="9" y="0"/>
                    <a:pt x="0" y="261"/>
                    <a:pt x="1" y="681"/>
                  </a:cubicBezTo>
                  <a:cubicBezTo>
                    <a:pt x="81" y="274"/>
                    <a:pt x="9" y="0"/>
                    <a:pt x="9" y="0"/>
                  </a:cubicBezTo>
                  <a:close/>
                </a:path>
              </a:pathLst>
            </a:custGeom>
            <a:solidFill>
              <a:srgbClr val="71AA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9"/>
            <p:cNvSpPr/>
            <p:nvPr/>
          </p:nvSpPr>
          <p:spPr>
            <a:xfrm>
              <a:off x="829066" y="1514475"/>
              <a:ext cx="596180" cy="502760"/>
            </a:xfrm>
            <a:custGeom>
              <a:avLst/>
              <a:gdLst/>
              <a:ahLst/>
              <a:cxnLst/>
              <a:rect l="l" t="t" r="r" b="b"/>
              <a:pathLst>
                <a:path w="36165" h="30498" extrusionOk="0">
                  <a:moveTo>
                    <a:pt x="19030" y="1"/>
                  </a:moveTo>
                  <a:cubicBezTo>
                    <a:pt x="18618" y="1"/>
                    <a:pt x="18210" y="34"/>
                    <a:pt x="17812" y="102"/>
                  </a:cubicBezTo>
                  <a:cubicBezTo>
                    <a:pt x="15204" y="547"/>
                    <a:pt x="12602" y="2515"/>
                    <a:pt x="11469" y="5006"/>
                  </a:cubicBezTo>
                  <a:cubicBezTo>
                    <a:pt x="11249" y="4960"/>
                    <a:pt x="11017" y="4938"/>
                    <a:pt x="10779" y="4938"/>
                  </a:cubicBezTo>
                  <a:cubicBezTo>
                    <a:pt x="9713" y="4938"/>
                    <a:pt x="8549" y="5376"/>
                    <a:pt x="7931" y="5993"/>
                  </a:cubicBezTo>
                  <a:cubicBezTo>
                    <a:pt x="7513" y="6412"/>
                    <a:pt x="7187" y="6991"/>
                    <a:pt x="6977" y="7632"/>
                  </a:cubicBezTo>
                  <a:cubicBezTo>
                    <a:pt x="6746" y="7597"/>
                    <a:pt x="6516" y="7581"/>
                    <a:pt x="6288" y="7581"/>
                  </a:cubicBezTo>
                  <a:cubicBezTo>
                    <a:pt x="3049" y="7581"/>
                    <a:pt x="227" y="10915"/>
                    <a:pt x="57" y="14211"/>
                  </a:cubicBezTo>
                  <a:cubicBezTo>
                    <a:pt x="1" y="15298"/>
                    <a:pt x="189" y="16275"/>
                    <a:pt x="556" y="17135"/>
                  </a:cubicBezTo>
                  <a:cubicBezTo>
                    <a:pt x="247" y="18169"/>
                    <a:pt x="166" y="19299"/>
                    <a:pt x="278" y="20311"/>
                  </a:cubicBezTo>
                  <a:cubicBezTo>
                    <a:pt x="483" y="22155"/>
                    <a:pt x="1879" y="23087"/>
                    <a:pt x="3475" y="23724"/>
                  </a:cubicBezTo>
                  <a:cubicBezTo>
                    <a:pt x="3521" y="23801"/>
                    <a:pt x="3564" y="23880"/>
                    <a:pt x="3614" y="23954"/>
                  </a:cubicBezTo>
                  <a:cubicBezTo>
                    <a:pt x="4602" y="25428"/>
                    <a:pt x="6153" y="26190"/>
                    <a:pt x="7753" y="26190"/>
                  </a:cubicBezTo>
                  <a:cubicBezTo>
                    <a:pt x="8031" y="26190"/>
                    <a:pt x="8310" y="26167"/>
                    <a:pt x="8588" y="26121"/>
                  </a:cubicBezTo>
                  <a:cubicBezTo>
                    <a:pt x="9370" y="28077"/>
                    <a:pt x="10878" y="29673"/>
                    <a:pt x="13097" y="30266"/>
                  </a:cubicBezTo>
                  <a:cubicBezTo>
                    <a:pt x="13686" y="30423"/>
                    <a:pt x="14260" y="30497"/>
                    <a:pt x="14815" y="30497"/>
                  </a:cubicBezTo>
                  <a:cubicBezTo>
                    <a:pt x="17194" y="30497"/>
                    <a:pt x="19214" y="29144"/>
                    <a:pt x="20457" y="27192"/>
                  </a:cubicBezTo>
                  <a:cubicBezTo>
                    <a:pt x="21101" y="27677"/>
                    <a:pt x="21845" y="28000"/>
                    <a:pt x="22629" y="28056"/>
                  </a:cubicBezTo>
                  <a:cubicBezTo>
                    <a:pt x="22738" y="28064"/>
                    <a:pt x="22844" y="28068"/>
                    <a:pt x="22949" y="28068"/>
                  </a:cubicBezTo>
                  <a:cubicBezTo>
                    <a:pt x="24749" y="28068"/>
                    <a:pt x="26076" y="26946"/>
                    <a:pt x="26661" y="25465"/>
                  </a:cubicBezTo>
                  <a:cubicBezTo>
                    <a:pt x="27401" y="25764"/>
                    <a:pt x="28166" y="25958"/>
                    <a:pt x="28958" y="25958"/>
                  </a:cubicBezTo>
                  <a:cubicBezTo>
                    <a:pt x="29200" y="25958"/>
                    <a:pt x="29444" y="25940"/>
                    <a:pt x="29691" y="25901"/>
                  </a:cubicBezTo>
                  <a:cubicBezTo>
                    <a:pt x="31874" y="25557"/>
                    <a:pt x="33571" y="23883"/>
                    <a:pt x="34375" y="21892"/>
                  </a:cubicBezTo>
                  <a:cubicBezTo>
                    <a:pt x="35223" y="19792"/>
                    <a:pt x="35259" y="17400"/>
                    <a:pt x="34530" y="15336"/>
                  </a:cubicBezTo>
                  <a:cubicBezTo>
                    <a:pt x="35909" y="13931"/>
                    <a:pt x="36164" y="11685"/>
                    <a:pt x="34885" y="9844"/>
                  </a:cubicBezTo>
                  <a:cubicBezTo>
                    <a:pt x="34262" y="8950"/>
                    <a:pt x="33349" y="8216"/>
                    <a:pt x="32298" y="7922"/>
                  </a:cubicBezTo>
                  <a:cubicBezTo>
                    <a:pt x="31938" y="7174"/>
                    <a:pt x="31476" y="6476"/>
                    <a:pt x="30982" y="5867"/>
                  </a:cubicBezTo>
                  <a:cubicBezTo>
                    <a:pt x="29891" y="4522"/>
                    <a:pt x="27862" y="3724"/>
                    <a:pt x="25922" y="3724"/>
                  </a:cubicBezTo>
                  <a:cubicBezTo>
                    <a:pt x="25843" y="3724"/>
                    <a:pt x="25765" y="3725"/>
                    <a:pt x="25686" y="3728"/>
                  </a:cubicBezTo>
                  <a:cubicBezTo>
                    <a:pt x="24502" y="1378"/>
                    <a:pt x="21685" y="1"/>
                    <a:pt x="19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9"/>
            <p:cNvSpPr/>
            <p:nvPr/>
          </p:nvSpPr>
          <p:spPr>
            <a:xfrm>
              <a:off x="720000" y="1743241"/>
              <a:ext cx="557127" cy="531658"/>
            </a:xfrm>
            <a:custGeom>
              <a:avLst/>
              <a:gdLst/>
              <a:ahLst/>
              <a:cxnLst/>
              <a:rect l="l" t="t" r="r" b="b"/>
              <a:pathLst>
                <a:path w="33796" h="32251" extrusionOk="0">
                  <a:moveTo>
                    <a:pt x="15152" y="0"/>
                  </a:moveTo>
                  <a:cubicBezTo>
                    <a:pt x="14160" y="0"/>
                    <a:pt x="13127" y="264"/>
                    <a:pt x="12130" y="826"/>
                  </a:cubicBezTo>
                  <a:cubicBezTo>
                    <a:pt x="10865" y="1540"/>
                    <a:pt x="9641" y="2740"/>
                    <a:pt x="8778" y="4139"/>
                  </a:cubicBezTo>
                  <a:cubicBezTo>
                    <a:pt x="8530" y="4092"/>
                    <a:pt x="8278" y="4069"/>
                    <a:pt x="8024" y="4069"/>
                  </a:cubicBezTo>
                  <a:cubicBezTo>
                    <a:pt x="5969" y="4069"/>
                    <a:pt x="3844" y="5579"/>
                    <a:pt x="2990" y="7447"/>
                  </a:cubicBezTo>
                  <a:cubicBezTo>
                    <a:pt x="2201" y="9172"/>
                    <a:pt x="2229" y="11261"/>
                    <a:pt x="2876" y="13127"/>
                  </a:cubicBezTo>
                  <a:cubicBezTo>
                    <a:pt x="229" y="15511"/>
                    <a:pt x="0" y="20721"/>
                    <a:pt x="1738" y="23713"/>
                  </a:cubicBezTo>
                  <a:cubicBezTo>
                    <a:pt x="2985" y="25859"/>
                    <a:pt x="5998" y="27511"/>
                    <a:pt x="8648" y="27511"/>
                  </a:cubicBezTo>
                  <a:cubicBezTo>
                    <a:pt x="8810" y="27511"/>
                    <a:pt x="8971" y="27505"/>
                    <a:pt x="9131" y="27492"/>
                  </a:cubicBezTo>
                  <a:cubicBezTo>
                    <a:pt x="9573" y="28742"/>
                    <a:pt x="10464" y="29858"/>
                    <a:pt x="11810" y="30608"/>
                  </a:cubicBezTo>
                  <a:cubicBezTo>
                    <a:pt x="12585" y="31040"/>
                    <a:pt x="13402" y="31272"/>
                    <a:pt x="14209" y="31272"/>
                  </a:cubicBezTo>
                  <a:cubicBezTo>
                    <a:pt x="14946" y="31272"/>
                    <a:pt x="15674" y="31079"/>
                    <a:pt x="16357" y="30670"/>
                  </a:cubicBezTo>
                  <a:cubicBezTo>
                    <a:pt x="16486" y="30819"/>
                    <a:pt x="16622" y="30965"/>
                    <a:pt x="16775" y="31105"/>
                  </a:cubicBezTo>
                  <a:cubicBezTo>
                    <a:pt x="17563" y="31828"/>
                    <a:pt x="18583" y="32251"/>
                    <a:pt x="19620" y="32251"/>
                  </a:cubicBezTo>
                  <a:cubicBezTo>
                    <a:pt x="20076" y="32251"/>
                    <a:pt x="20534" y="32169"/>
                    <a:pt x="20978" y="31995"/>
                  </a:cubicBezTo>
                  <a:cubicBezTo>
                    <a:pt x="22453" y="31419"/>
                    <a:pt x="23706" y="29992"/>
                    <a:pt x="24435" y="28345"/>
                  </a:cubicBezTo>
                  <a:cubicBezTo>
                    <a:pt x="24945" y="28529"/>
                    <a:pt x="25479" y="28630"/>
                    <a:pt x="26047" y="28630"/>
                  </a:cubicBezTo>
                  <a:cubicBezTo>
                    <a:pt x="26694" y="28630"/>
                    <a:pt x="27385" y="28499"/>
                    <a:pt x="28130" y="28213"/>
                  </a:cubicBezTo>
                  <a:cubicBezTo>
                    <a:pt x="30498" y="27307"/>
                    <a:pt x="32405" y="25277"/>
                    <a:pt x="33125" y="22842"/>
                  </a:cubicBezTo>
                  <a:cubicBezTo>
                    <a:pt x="33796" y="20577"/>
                    <a:pt x="33631" y="17516"/>
                    <a:pt x="31868" y="15747"/>
                  </a:cubicBezTo>
                  <a:cubicBezTo>
                    <a:pt x="31854" y="15734"/>
                    <a:pt x="31839" y="15722"/>
                    <a:pt x="31826" y="15707"/>
                  </a:cubicBezTo>
                  <a:cubicBezTo>
                    <a:pt x="33029" y="13232"/>
                    <a:pt x="32869" y="10246"/>
                    <a:pt x="31157" y="7730"/>
                  </a:cubicBezTo>
                  <a:cubicBezTo>
                    <a:pt x="29723" y="5624"/>
                    <a:pt x="27734" y="4518"/>
                    <a:pt x="25713" y="4518"/>
                  </a:cubicBezTo>
                  <a:cubicBezTo>
                    <a:pt x="25375" y="4518"/>
                    <a:pt x="25036" y="4549"/>
                    <a:pt x="24699" y="4611"/>
                  </a:cubicBezTo>
                  <a:cubicBezTo>
                    <a:pt x="24663" y="4275"/>
                    <a:pt x="24590" y="3943"/>
                    <a:pt x="24491" y="3640"/>
                  </a:cubicBezTo>
                  <a:cubicBezTo>
                    <a:pt x="24099" y="2452"/>
                    <a:pt x="23197" y="1414"/>
                    <a:pt x="22056" y="893"/>
                  </a:cubicBezTo>
                  <a:cubicBezTo>
                    <a:pt x="21552" y="663"/>
                    <a:pt x="20984" y="529"/>
                    <a:pt x="20424" y="529"/>
                  </a:cubicBezTo>
                  <a:cubicBezTo>
                    <a:pt x="19746" y="529"/>
                    <a:pt x="19080" y="725"/>
                    <a:pt x="18549" y="1184"/>
                  </a:cubicBezTo>
                  <a:cubicBezTo>
                    <a:pt x="17585" y="418"/>
                    <a:pt x="16402" y="0"/>
                    <a:pt x="151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9"/>
            <p:cNvSpPr/>
            <p:nvPr/>
          </p:nvSpPr>
          <p:spPr>
            <a:xfrm>
              <a:off x="1057403" y="1708440"/>
              <a:ext cx="506831" cy="492061"/>
            </a:xfrm>
            <a:custGeom>
              <a:avLst/>
              <a:gdLst/>
              <a:ahLst/>
              <a:cxnLst/>
              <a:rect l="l" t="t" r="r" b="b"/>
              <a:pathLst>
                <a:path w="30745" h="29849" extrusionOk="0">
                  <a:moveTo>
                    <a:pt x="19242" y="1"/>
                  </a:moveTo>
                  <a:cubicBezTo>
                    <a:pt x="18389" y="1"/>
                    <a:pt x="17560" y="345"/>
                    <a:pt x="16969" y="983"/>
                  </a:cubicBezTo>
                  <a:cubicBezTo>
                    <a:pt x="16851" y="1111"/>
                    <a:pt x="16733" y="1266"/>
                    <a:pt x="16623" y="1435"/>
                  </a:cubicBezTo>
                  <a:cubicBezTo>
                    <a:pt x="15621" y="700"/>
                    <a:pt x="14373" y="291"/>
                    <a:pt x="13122" y="291"/>
                  </a:cubicBezTo>
                  <a:cubicBezTo>
                    <a:pt x="12279" y="291"/>
                    <a:pt x="11434" y="477"/>
                    <a:pt x="10662" y="875"/>
                  </a:cubicBezTo>
                  <a:cubicBezTo>
                    <a:pt x="8683" y="1900"/>
                    <a:pt x="7428" y="4040"/>
                    <a:pt x="7118" y="6273"/>
                  </a:cubicBezTo>
                  <a:cubicBezTo>
                    <a:pt x="4555" y="6513"/>
                    <a:pt x="1952" y="8256"/>
                    <a:pt x="1074" y="10590"/>
                  </a:cubicBezTo>
                  <a:cubicBezTo>
                    <a:pt x="0" y="13445"/>
                    <a:pt x="1695" y="16662"/>
                    <a:pt x="4288" y="18038"/>
                  </a:cubicBezTo>
                  <a:cubicBezTo>
                    <a:pt x="3180" y="20673"/>
                    <a:pt x="3757" y="23860"/>
                    <a:pt x="6249" y="25853"/>
                  </a:cubicBezTo>
                  <a:cubicBezTo>
                    <a:pt x="7377" y="26755"/>
                    <a:pt x="8523" y="27136"/>
                    <a:pt x="9632" y="27136"/>
                  </a:cubicBezTo>
                  <a:cubicBezTo>
                    <a:pt x="10099" y="27136"/>
                    <a:pt x="10560" y="27068"/>
                    <a:pt x="11011" y="26944"/>
                  </a:cubicBezTo>
                  <a:cubicBezTo>
                    <a:pt x="12469" y="28887"/>
                    <a:pt x="14969" y="29848"/>
                    <a:pt x="17507" y="29848"/>
                  </a:cubicBezTo>
                  <a:cubicBezTo>
                    <a:pt x="19299" y="29848"/>
                    <a:pt x="21109" y="29369"/>
                    <a:pt x="22585" y="28419"/>
                  </a:cubicBezTo>
                  <a:cubicBezTo>
                    <a:pt x="23887" y="27579"/>
                    <a:pt x="25118" y="26384"/>
                    <a:pt x="25929" y="24986"/>
                  </a:cubicBezTo>
                  <a:cubicBezTo>
                    <a:pt x="26885" y="24903"/>
                    <a:pt x="27889" y="24451"/>
                    <a:pt x="28523" y="23942"/>
                  </a:cubicBezTo>
                  <a:cubicBezTo>
                    <a:pt x="29711" y="22990"/>
                    <a:pt x="29784" y="20475"/>
                    <a:pt x="29217" y="18919"/>
                  </a:cubicBezTo>
                  <a:cubicBezTo>
                    <a:pt x="29652" y="18309"/>
                    <a:pt x="29943" y="17619"/>
                    <a:pt x="30022" y="16892"/>
                  </a:cubicBezTo>
                  <a:cubicBezTo>
                    <a:pt x="30140" y="15787"/>
                    <a:pt x="29784" y="14731"/>
                    <a:pt x="29146" y="13871"/>
                  </a:cubicBezTo>
                  <a:cubicBezTo>
                    <a:pt x="30745" y="10989"/>
                    <a:pt x="30128" y="7168"/>
                    <a:pt x="27530" y="4662"/>
                  </a:cubicBezTo>
                  <a:cubicBezTo>
                    <a:pt x="26079" y="3262"/>
                    <a:pt x="24067" y="2320"/>
                    <a:pt x="22031" y="2072"/>
                  </a:cubicBezTo>
                  <a:cubicBezTo>
                    <a:pt x="22010" y="1996"/>
                    <a:pt x="21991" y="1921"/>
                    <a:pt x="21964" y="1842"/>
                  </a:cubicBezTo>
                  <a:cubicBezTo>
                    <a:pt x="21614" y="870"/>
                    <a:pt x="20768" y="209"/>
                    <a:pt x="19757" y="43"/>
                  </a:cubicBezTo>
                  <a:cubicBezTo>
                    <a:pt x="19586" y="15"/>
                    <a:pt x="19414" y="1"/>
                    <a:pt x="192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9"/>
            <p:cNvSpPr/>
            <p:nvPr/>
          </p:nvSpPr>
          <p:spPr>
            <a:xfrm>
              <a:off x="990522" y="1899768"/>
              <a:ext cx="330508" cy="1027609"/>
            </a:xfrm>
            <a:custGeom>
              <a:avLst/>
              <a:gdLst/>
              <a:ahLst/>
              <a:cxnLst/>
              <a:rect l="l" t="t" r="r" b="b"/>
              <a:pathLst>
                <a:path w="20049" h="62336" extrusionOk="0">
                  <a:moveTo>
                    <a:pt x="14034" y="0"/>
                  </a:moveTo>
                  <a:cubicBezTo>
                    <a:pt x="13990" y="0"/>
                    <a:pt x="13946" y="21"/>
                    <a:pt x="13920" y="68"/>
                  </a:cubicBezTo>
                  <a:cubicBezTo>
                    <a:pt x="13216" y="1311"/>
                    <a:pt x="13259" y="2930"/>
                    <a:pt x="13621" y="4284"/>
                  </a:cubicBezTo>
                  <a:cubicBezTo>
                    <a:pt x="13830" y="5065"/>
                    <a:pt x="14096" y="5930"/>
                    <a:pt x="14414" y="6776"/>
                  </a:cubicBezTo>
                  <a:cubicBezTo>
                    <a:pt x="14504" y="7159"/>
                    <a:pt x="14621" y="7550"/>
                    <a:pt x="14750" y="7968"/>
                  </a:cubicBezTo>
                  <a:cubicBezTo>
                    <a:pt x="15201" y="9415"/>
                    <a:pt x="15517" y="10636"/>
                    <a:pt x="15561" y="12090"/>
                  </a:cubicBezTo>
                  <a:cubicBezTo>
                    <a:pt x="14393" y="14613"/>
                    <a:pt x="13153" y="17112"/>
                    <a:pt x="12174" y="19719"/>
                  </a:cubicBezTo>
                  <a:cubicBezTo>
                    <a:pt x="11841" y="20608"/>
                    <a:pt x="11555" y="21510"/>
                    <a:pt x="11307" y="22418"/>
                  </a:cubicBezTo>
                  <a:cubicBezTo>
                    <a:pt x="11067" y="21982"/>
                    <a:pt x="10811" y="21558"/>
                    <a:pt x="10565" y="21155"/>
                  </a:cubicBezTo>
                  <a:cubicBezTo>
                    <a:pt x="9505" y="19413"/>
                    <a:pt x="8722" y="17388"/>
                    <a:pt x="7378" y="15851"/>
                  </a:cubicBezTo>
                  <a:cubicBezTo>
                    <a:pt x="7358" y="15829"/>
                    <a:pt x="7336" y="15817"/>
                    <a:pt x="7313" y="15800"/>
                  </a:cubicBezTo>
                  <a:cubicBezTo>
                    <a:pt x="6798" y="14481"/>
                    <a:pt x="6588" y="13186"/>
                    <a:pt x="6567" y="11751"/>
                  </a:cubicBezTo>
                  <a:cubicBezTo>
                    <a:pt x="6558" y="11067"/>
                    <a:pt x="6586" y="10339"/>
                    <a:pt x="6560" y="9618"/>
                  </a:cubicBezTo>
                  <a:cubicBezTo>
                    <a:pt x="6827" y="7421"/>
                    <a:pt x="5800" y="5034"/>
                    <a:pt x="4378" y="3483"/>
                  </a:cubicBezTo>
                  <a:cubicBezTo>
                    <a:pt x="4327" y="3428"/>
                    <a:pt x="4269" y="3404"/>
                    <a:pt x="4214" y="3404"/>
                  </a:cubicBezTo>
                  <a:cubicBezTo>
                    <a:pt x="4053" y="3404"/>
                    <a:pt x="3910" y="3603"/>
                    <a:pt x="3992" y="3780"/>
                  </a:cubicBezTo>
                  <a:cubicBezTo>
                    <a:pt x="4483" y="4841"/>
                    <a:pt x="4885" y="6086"/>
                    <a:pt x="5109" y="7238"/>
                  </a:cubicBezTo>
                  <a:cubicBezTo>
                    <a:pt x="5136" y="7380"/>
                    <a:pt x="5157" y="7523"/>
                    <a:pt x="5176" y="7665"/>
                  </a:cubicBezTo>
                  <a:cubicBezTo>
                    <a:pt x="4794" y="9538"/>
                    <a:pt x="4864" y="11783"/>
                    <a:pt x="5130" y="13585"/>
                  </a:cubicBezTo>
                  <a:cubicBezTo>
                    <a:pt x="4880" y="13303"/>
                    <a:pt x="4630" y="13021"/>
                    <a:pt x="4384" y="12735"/>
                  </a:cubicBezTo>
                  <a:cubicBezTo>
                    <a:pt x="2828" y="10936"/>
                    <a:pt x="1559" y="9052"/>
                    <a:pt x="460" y="6948"/>
                  </a:cubicBezTo>
                  <a:cubicBezTo>
                    <a:pt x="416" y="6865"/>
                    <a:pt x="339" y="6829"/>
                    <a:pt x="260" y="6829"/>
                  </a:cubicBezTo>
                  <a:cubicBezTo>
                    <a:pt x="132" y="6829"/>
                    <a:pt x="0" y="6924"/>
                    <a:pt x="3" y="7071"/>
                  </a:cubicBezTo>
                  <a:cubicBezTo>
                    <a:pt x="42" y="9607"/>
                    <a:pt x="1481" y="11751"/>
                    <a:pt x="3164" y="13739"/>
                  </a:cubicBezTo>
                  <a:cubicBezTo>
                    <a:pt x="4928" y="16438"/>
                    <a:pt x="6701" y="19102"/>
                    <a:pt x="7456" y="22349"/>
                  </a:cubicBezTo>
                  <a:cubicBezTo>
                    <a:pt x="8581" y="27188"/>
                    <a:pt x="8298" y="34267"/>
                    <a:pt x="8124" y="39248"/>
                  </a:cubicBezTo>
                  <a:cubicBezTo>
                    <a:pt x="8038" y="41733"/>
                    <a:pt x="7838" y="44228"/>
                    <a:pt x="7651" y="46723"/>
                  </a:cubicBezTo>
                  <a:cubicBezTo>
                    <a:pt x="7142" y="51666"/>
                    <a:pt x="6109" y="56274"/>
                    <a:pt x="3353" y="60543"/>
                  </a:cubicBezTo>
                  <a:cubicBezTo>
                    <a:pt x="2821" y="61368"/>
                    <a:pt x="3581" y="62146"/>
                    <a:pt x="4348" y="62146"/>
                  </a:cubicBezTo>
                  <a:cubicBezTo>
                    <a:pt x="4647" y="62146"/>
                    <a:pt x="4947" y="62028"/>
                    <a:pt x="5173" y="61749"/>
                  </a:cubicBezTo>
                  <a:cubicBezTo>
                    <a:pt x="5219" y="61749"/>
                    <a:pt x="5263" y="61749"/>
                    <a:pt x="5309" y="61741"/>
                  </a:cubicBezTo>
                  <a:cubicBezTo>
                    <a:pt x="6356" y="61595"/>
                    <a:pt x="7359" y="61531"/>
                    <a:pt x="8345" y="61531"/>
                  </a:cubicBezTo>
                  <a:cubicBezTo>
                    <a:pt x="10579" y="61531"/>
                    <a:pt x="12721" y="61861"/>
                    <a:pt x="15068" y="62312"/>
                  </a:cubicBezTo>
                  <a:cubicBezTo>
                    <a:pt x="15151" y="62328"/>
                    <a:pt x="15231" y="62335"/>
                    <a:pt x="15308" y="62335"/>
                  </a:cubicBezTo>
                  <a:cubicBezTo>
                    <a:pt x="15707" y="62335"/>
                    <a:pt x="16020" y="62132"/>
                    <a:pt x="16214" y="61850"/>
                  </a:cubicBezTo>
                  <a:cubicBezTo>
                    <a:pt x="16927" y="61835"/>
                    <a:pt x="17677" y="61029"/>
                    <a:pt x="17262" y="60145"/>
                  </a:cubicBezTo>
                  <a:cubicBezTo>
                    <a:pt x="17041" y="59674"/>
                    <a:pt x="16836" y="59198"/>
                    <a:pt x="16633" y="58722"/>
                  </a:cubicBezTo>
                  <a:cubicBezTo>
                    <a:pt x="15952" y="55651"/>
                    <a:pt x="15350" y="51885"/>
                    <a:pt x="14860" y="48001"/>
                  </a:cubicBezTo>
                  <a:cubicBezTo>
                    <a:pt x="14848" y="47087"/>
                    <a:pt x="14901" y="46168"/>
                    <a:pt x="15114" y="45204"/>
                  </a:cubicBezTo>
                  <a:cubicBezTo>
                    <a:pt x="15553" y="43206"/>
                    <a:pt x="16506" y="41519"/>
                    <a:pt x="17423" y="39746"/>
                  </a:cubicBezTo>
                  <a:cubicBezTo>
                    <a:pt x="18513" y="38437"/>
                    <a:pt x="19611" y="37224"/>
                    <a:pt x="19994" y="35331"/>
                  </a:cubicBezTo>
                  <a:cubicBezTo>
                    <a:pt x="20048" y="35064"/>
                    <a:pt x="19834" y="34861"/>
                    <a:pt x="19615" y="34861"/>
                  </a:cubicBezTo>
                  <a:cubicBezTo>
                    <a:pt x="19502" y="34861"/>
                    <a:pt x="19388" y="34916"/>
                    <a:pt x="19310" y="35043"/>
                  </a:cubicBezTo>
                  <a:cubicBezTo>
                    <a:pt x="17821" y="37483"/>
                    <a:pt x="15428" y="39247"/>
                    <a:pt x="14177" y="41803"/>
                  </a:cubicBezTo>
                  <a:cubicBezTo>
                    <a:pt x="13550" y="35163"/>
                    <a:pt x="13311" y="29068"/>
                    <a:pt x="13638" y="26452"/>
                  </a:cubicBezTo>
                  <a:cubicBezTo>
                    <a:pt x="14210" y="21846"/>
                    <a:pt x="15542" y="17643"/>
                    <a:pt x="17121" y="13361"/>
                  </a:cubicBezTo>
                  <a:cubicBezTo>
                    <a:pt x="18500" y="10281"/>
                    <a:pt x="19676" y="7109"/>
                    <a:pt x="19415" y="3846"/>
                  </a:cubicBezTo>
                  <a:cubicBezTo>
                    <a:pt x="19405" y="3716"/>
                    <a:pt x="19274" y="3612"/>
                    <a:pt x="19154" y="3612"/>
                  </a:cubicBezTo>
                  <a:cubicBezTo>
                    <a:pt x="19085" y="3612"/>
                    <a:pt x="19020" y="3646"/>
                    <a:pt x="18984" y="3730"/>
                  </a:cubicBezTo>
                  <a:cubicBezTo>
                    <a:pt x="18238" y="5496"/>
                    <a:pt x="17571" y="7292"/>
                    <a:pt x="16856" y="9071"/>
                  </a:cubicBezTo>
                  <a:cubicBezTo>
                    <a:pt x="16719" y="8678"/>
                    <a:pt x="16559" y="8286"/>
                    <a:pt x="16390" y="7897"/>
                  </a:cubicBezTo>
                  <a:cubicBezTo>
                    <a:pt x="16201" y="7037"/>
                    <a:pt x="15779" y="6211"/>
                    <a:pt x="15438" y="5401"/>
                  </a:cubicBezTo>
                  <a:cubicBezTo>
                    <a:pt x="14692" y="3627"/>
                    <a:pt x="14180" y="2072"/>
                    <a:pt x="14178" y="138"/>
                  </a:cubicBezTo>
                  <a:cubicBezTo>
                    <a:pt x="14178" y="54"/>
                    <a:pt x="14105" y="0"/>
                    <a:pt x="14034" y="0"/>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1" name="Google Shape;3111;p49"/>
          <p:cNvGrpSpPr/>
          <p:nvPr/>
        </p:nvGrpSpPr>
        <p:grpSpPr>
          <a:xfrm>
            <a:off x="3146369" y="1573394"/>
            <a:ext cx="890307" cy="1339821"/>
            <a:chOff x="3023907" y="1573394"/>
            <a:chExt cx="890307" cy="1339821"/>
          </a:xfrm>
        </p:grpSpPr>
        <p:sp>
          <p:nvSpPr>
            <p:cNvPr id="3112" name="Google Shape;3112;p49"/>
            <p:cNvSpPr/>
            <p:nvPr/>
          </p:nvSpPr>
          <p:spPr>
            <a:xfrm>
              <a:off x="3023907" y="1861094"/>
              <a:ext cx="712976" cy="616490"/>
            </a:xfrm>
            <a:custGeom>
              <a:avLst/>
              <a:gdLst/>
              <a:ahLst/>
              <a:cxnLst/>
              <a:rect l="l" t="t" r="r" b="b"/>
              <a:pathLst>
                <a:path w="43250" h="37397" extrusionOk="0">
                  <a:moveTo>
                    <a:pt x="22880" y="1"/>
                  </a:moveTo>
                  <a:cubicBezTo>
                    <a:pt x="20158" y="1"/>
                    <a:pt x="18012" y="2178"/>
                    <a:pt x="17021" y="4784"/>
                  </a:cubicBezTo>
                  <a:cubicBezTo>
                    <a:pt x="16581" y="4595"/>
                    <a:pt x="16110" y="4488"/>
                    <a:pt x="15621" y="4488"/>
                  </a:cubicBezTo>
                  <a:cubicBezTo>
                    <a:pt x="15098" y="4488"/>
                    <a:pt x="14555" y="4610"/>
                    <a:pt x="14011" y="4883"/>
                  </a:cubicBezTo>
                  <a:cubicBezTo>
                    <a:pt x="13514" y="5132"/>
                    <a:pt x="13026" y="5637"/>
                    <a:pt x="12626" y="6254"/>
                  </a:cubicBezTo>
                  <a:cubicBezTo>
                    <a:pt x="11780" y="5762"/>
                    <a:pt x="10726" y="5516"/>
                    <a:pt x="9665" y="5516"/>
                  </a:cubicBezTo>
                  <a:cubicBezTo>
                    <a:pt x="7727" y="5516"/>
                    <a:pt x="5767" y="6336"/>
                    <a:pt x="5011" y="7981"/>
                  </a:cubicBezTo>
                  <a:cubicBezTo>
                    <a:pt x="4300" y="9529"/>
                    <a:pt x="4311" y="11916"/>
                    <a:pt x="5156" y="13663"/>
                  </a:cubicBezTo>
                  <a:cubicBezTo>
                    <a:pt x="3864" y="13991"/>
                    <a:pt x="2812" y="15042"/>
                    <a:pt x="2852" y="16572"/>
                  </a:cubicBezTo>
                  <a:cubicBezTo>
                    <a:pt x="2862" y="16989"/>
                    <a:pt x="2974" y="17381"/>
                    <a:pt x="3158" y="17731"/>
                  </a:cubicBezTo>
                  <a:cubicBezTo>
                    <a:pt x="2226" y="18202"/>
                    <a:pt x="1491" y="18930"/>
                    <a:pt x="988" y="20123"/>
                  </a:cubicBezTo>
                  <a:cubicBezTo>
                    <a:pt x="0" y="22466"/>
                    <a:pt x="48" y="24893"/>
                    <a:pt x="1187" y="27150"/>
                  </a:cubicBezTo>
                  <a:cubicBezTo>
                    <a:pt x="2106" y="28966"/>
                    <a:pt x="3353" y="30494"/>
                    <a:pt x="5530" y="30580"/>
                  </a:cubicBezTo>
                  <a:cubicBezTo>
                    <a:pt x="5597" y="30583"/>
                    <a:pt x="5663" y="30584"/>
                    <a:pt x="5729" y="30584"/>
                  </a:cubicBezTo>
                  <a:cubicBezTo>
                    <a:pt x="6455" y="30584"/>
                    <a:pt x="7161" y="30429"/>
                    <a:pt x="7821" y="30158"/>
                  </a:cubicBezTo>
                  <a:cubicBezTo>
                    <a:pt x="8258" y="32016"/>
                    <a:pt x="9253" y="33748"/>
                    <a:pt x="10800" y="35006"/>
                  </a:cubicBezTo>
                  <a:cubicBezTo>
                    <a:pt x="11707" y="35744"/>
                    <a:pt x="12658" y="36057"/>
                    <a:pt x="13598" y="36057"/>
                  </a:cubicBezTo>
                  <a:cubicBezTo>
                    <a:pt x="15306" y="36057"/>
                    <a:pt x="16980" y="35022"/>
                    <a:pt x="18292" y="33612"/>
                  </a:cubicBezTo>
                  <a:cubicBezTo>
                    <a:pt x="19388" y="35699"/>
                    <a:pt x="21115" y="37397"/>
                    <a:pt x="23472" y="37397"/>
                  </a:cubicBezTo>
                  <a:cubicBezTo>
                    <a:pt x="23655" y="37397"/>
                    <a:pt x="23842" y="37387"/>
                    <a:pt x="24033" y="37365"/>
                  </a:cubicBezTo>
                  <a:cubicBezTo>
                    <a:pt x="25478" y="37204"/>
                    <a:pt x="26964" y="36481"/>
                    <a:pt x="28203" y="35431"/>
                  </a:cubicBezTo>
                  <a:cubicBezTo>
                    <a:pt x="28240" y="35500"/>
                    <a:pt x="28273" y="35568"/>
                    <a:pt x="28317" y="35635"/>
                  </a:cubicBezTo>
                  <a:cubicBezTo>
                    <a:pt x="28720" y="36255"/>
                    <a:pt x="29405" y="36610"/>
                    <a:pt x="30121" y="36610"/>
                  </a:cubicBezTo>
                  <a:cubicBezTo>
                    <a:pt x="30293" y="36610"/>
                    <a:pt x="30467" y="36590"/>
                    <a:pt x="30640" y="36547"/>
                  </a:cubicBezTo>
                  <a:cubicBezTo>
                    <a:pt x="31575" y="36319"/>
                    <a:pt x="32316" y="35572"/>
                    <a:pt x="32619" y="34670"/>
                  </a:cubicBezTo>
                  <a:cubicBezTo>
                    <a:pt x="32634" y="34626"/>
                    <a:pt x="32645" y="34574"/>
                    <a:pt x="32659" y="34528"/>
                  </a:cubicBezTo>
                  <a:cubicBezTo>
                    <a:pt x="33059" y="34606"/>
                    <a:pt x="33469" y="34644"/>
                    <a:pt x="33880" y="34644"/>
                  </a:cubicBezTo>
                  <a:cubicBezTo>
                    <a:pt x="35876" y="34644"/>
                    <a:pt x="37928" y="33743"/>
                    <a:pt x="39332" y="32020"/>
                  </a:cubicBezTo>
                  <a:cubicBezTo>
                    <a:pt x="41264" y="29647"/>
                    <a:pt x="41529" y="26205"/>
                    <a:pt x="40494" y="23264"/>
                  </a:cubicBezTo>
                  <a:cubicBezTo>
                    <a:pt x="41603" y="22297"/>
                    <a:pt x="42394" y="21010"/>
                    <a:pt x="42688" y="19336"/>
                  </a:cubicBezTo>
                  <a:cubicBezTo>
                    <a:pt x="43250" y="16142"/>
                    <a:pt x="41968" y="12839"/>
                    <a:pt x="39648" y="10629"/>
                  </a:cubicBezTo>
                  <a:cubicBezTo>
                    <a:pt x="37952" y="9013"/>
                    <a:pt x="35661" y="7936"/>
                    <a:pt x="33329" y="7936"/>
                  </a:cubicBezTo>
                  <a:cubicBezTo>
                    <a:pt x="32638" y="7936"/>
                    <a:pt x="31944" y="8030"/>
                    <a:pt x="31261" y="8233"/>
                  </a:cubicBezTo>
                  <a:cubicBezTo>
                    <a:pt x="30645" y="4483"/>
                    <a:pt x="27779" y="952"/>
                    <a:pt x="24034" y="129"/>
                  </a:cubicBezTo>
                  <a:cubicBezTo>
                    <a:pt x="23639" y="42"/>
                    <a:pt x="23254" y="1"/>
                    <a:pt x="22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9"/>
            <p:cNvSpPr/>
            <p:nvPr/>
          </p:nvSpPr>
          <p:spPr>
            <a:xfrm>
              <a:off x="3126412" y="1672964"/>
              <a:ext cx="787802" cy="703217"/>
            </a:xfrm>
            <a:custGeom>
              <a:avLst/>
              <a:gdLst/>
              <a:ahLst/>
              <a:cxnLst/>
              <a:rect l="l" t="t" r="r" b="b"/>
              <a:pathLst>
                <a:path w="47789" h="42658" extrusionOk="0">
                  <a:moveTo>
                    <a:pt x="11339" y="1"/>
                  </a:moveTo>
                  <a:cubicBezTo>
                    <a:pt x="10657" y="1"/>
                    <a:pt x="9968" y="85"/>
                    <a:pt x="9283" y="261"/>
                  </a:cubicBezTo>
                  <a:cubicBezTo>
                    <a:pt x="6300" y="1026"/>
                    <a:pt x="4429" y="4535"/>
                    <a:pt x="4285" y="7752"/>
                  </a:cubicBezTo>
                  <a:cubicBezTo>
                    <a:pt x="2444" y="8589"/>
                    <a:pt x="983" y="10660"/>
                    <a:pt x="559" y="12797"/>
                  </a:cubicBezTo>
                  <a:cubicBezTo>
                    <a:pt x="0" y="15619"/>
                    <a:pt x="1134" y="19372"/>
                    <a:pt x="3809" y="20565"/>
                  </a:cubicBezTo>
                  <a:cubicBezTo>
                    <a:pt x="3650" y="21555"/>
                    <a:pt x="3896" y="22556"/>
                    <a:pt x="4823" y="23322"/>
                  </a:cubicBezTo>
                  <a:cubicBezTo>
                    <a:pt x="5329" y="23740"/>
                    <a:pt x="5947" y="23923"/>
                    <a:pt x="6581" y="23923"/>
                  </a:cubicBezTo>
                  <a:cubicBezTo>
                    <a:pt x="6668" y="23923"/>
                    <a:pt x="6754" y="23920"/>
                    <a:pt x="6841" y="23913"/>
                  </a:cubicBezTo>
                  <a:cubicBezTo>
                    <a:pt x="6846" y="26060"/>
                    <a:pt x="7531" y="28060"/>
                    <a:pt x="9600" y="29535"/>
                  </a:cubicBezTo>
                  <a:cubicBezTo>
                    <a:pt x="10604" y="30249"/>
                    <a:pt x="11501" y="30722"/>
                    <a:pt x="12529" y="30722"/>
                  </a:cubicBezTo>
                  <a:cubicBezTo>
                    <a:pt x="12956" y="30722"/>
                    <a:pt x="13406" y="30640"/>
                    <a:pt x="13895" y="30461"/>
                  </a:cubicBezTo>
                  <a:cubicBezTo>
                    <a:pt x="14506" y="30236"/>
                    <a:pt x="15127" y="29933"/>
                    <a:pt x="15723" y="29572"/>
                  </a:cubicBezTo>
                  <a:cubicBezTo>
                    <a:pt x="16853" y="30875"/>
                    <a:pt x="18375" y="31774"/>
                    <a:pt x="20289" y="31852"/>
                  </a:cubicBezTo>
                  <a:cubicBezTo>
                    <a:pt x="20362" y="31855"/>
                    <a:pt x="20435" y="31857"/>
                    <a:pt x="20507" y="31857"/>
                  </a:cubicBezTo>
                  <a:cubicBezTo>
                    <a:pt x="20904" y="31857"/>
                    <a:pt x="21284" y="31812"/>
                    <a:pt x="21652" y="31732"/>
                  </a:cubicBezTo>
                  <a:cubicBezTo>
                    <a:pt x="22113" y="32905"/>
                    <a:pt x="22853" y="33978"/>
                    <a:pt x="23604" y="34593"/>
                  </a:cubicBezTo>
                  <a:cubicBezTo>
                    <a:pt x="24357" y="35209"/>
                    <a:pt x="25177" y="35513"/>
                    <a:pt x="25993" y="35571"/>
                  </a:cubicBezTo>
                  <a:cubicBezTo>
                    <a:pt x="26345" y="38285"/>
                    <a:pt x="28211" y="41092"/>
                    <a:pt x="30384" y="42120"/>
                  </a:cubicBezTo>
                  <a:cubicBezTo>
                    <a:pt x="31167" y="42491"/>
                    <a:pt x="31931" y="42658"/>
                    <a:pt x="32657" y="42658"/>
                  </a:cubicBezTo>
                  <a:cubicBezTo>
                    <a:pt x="34563" y="42658"/>
                    <a:pt x="36201" y="41502"/>
                    <a:pt x="37215" y="39844"/>
                  </a:cubicBezTo>
                  <a:cubicBezTo>
                    <a:pt x="37436" y="39883"/>
                    <a:pt x="37661" y="39902"/>
                    <a:pt x="37886" y="39902"/>
                  </a:cubicBezTo>
                  <a:cubicBezTo>
                    <a:pt x="40007" y="39902"/>
                    <a:pt x="42227" y="38221"/>
                    <a:pt x="43347" y="35959"/>
                  </a:cubicBezTo>
                  <a:cubicBezTo>
                    <a:pt x="44188" y="34264"/>
                    <a:pt x="44178" y="31739"/>
                    <a:pt x="43256" y="29869"/>
                  </a:cubicBezTo>
                  <a:cubicBezTo>
                    <a:pt x="46152" y="27878"/>
                    <a:pt x="47789" y="23914"/>
                    <a:pt x="45655" y="20701"/>
                  </a:cubicBezTo>
                  <a:cubicBezTo>
                    <a:pt x="45010" y="19729"/>
                    <a:pt x="43785" y="18675"/>
                    <a:pt x="42380" y="17912"/>
                  </a:cubicBezTo>
                  <a:cubicBezTo>
                    <a:pt x="42991" y="14582"/>
                    <a:pt x="39571" y="11422"/>
                    <a:pt x="36432" y="11225"/>
                  </a:cubicBezTo>
                  <a:cubicBezTo>
                    <a:pt x="36582" y="10002"/>
                    <a:pt x="36458" y="8771"/>
                    <a:pt x="35899" y="7476"/>
                  </a:cubicBezTo>
                  <a:cubicBezTo>
                    <a:pt x="34948" y="5276"/>
                    <a:pt x="32942" y="2924"/>
                    <a:pt x="30627" y="2096"/>
                  </a:cubicBezTo>
                  <a:cubicBezTo>
                    <a:pt x="29990" y="1869"/>
                    <a:pt x="29383" y="1764"/>
                    <a:pt x="28809" y="1764"/>
                  </a:cubicBezTo>
                  <a:cubicBezTo>
                    <a:pt x="27418" y="1764"/>
                    <a:pt x="26221" y="2377"/>
                    <a:pt x="25266" y="3333"/>
                  </a:cubicBezTo>
                  <a:cubicBezTo>
                    <a:pt x="24385" y="2226"/>
                    <a:pt x="23047" y="1503"/>
                    <a:pt x="21510" y="1503"/>
                  </a:cubicBezTo>
                  <a:cubicBezTo>
                    <a:pt x="21106" y="1503"/>
                    <a:pt x="20690" y="1553"/>
                    <a:pt x="20263" y="1658"/>
                  </a:cubicBezTo>
                  <a:cubicBezTo>
                    <a:pt x="19364" y="1881"/>
                    <a:pt x="18583" y="2367"/>
                    <a:pt x="17924" y="3023"/>
                  </a:cubicBezTo>
                  <a:cubicBezTo>
                    <a:pt x="16259" y="1138"/>
                    <a:pt x="13850" y="1"/>
                    <a:pt x="11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9"/>
            <p:cNvSpPr/>
            <p:nvPr/>
          </p:nvSpPr>
          <p:spPr>
            <a:xfrm>
              <a:off x="3282247" y="1573394"/>
              <a:ext cx="508134" cy="544862"/>
            </a:xfrm>
            <a:custGeom>
              <a:avLst/>
              <a:gdLst/>
              <a:ahLst/>
              <a:cxnLst/>
              <a:rect l="l" t="t" r="r" b="b"/>
              <a:pathLst>
                <a:path w="30824" h="33052" extrusionOk="0">
                  <a:moveTo>
                    <a:pt x="16553" y="1"/>
                  </a:moveTo>
                  <a:cubicBezTo>
                    <a:pt x="13916" y="1"/>
                    <a:pt x="11583" y="2213"/>
                    <a:pt x="10655" y="4777"/>
                  </a:cubicBezTo>
                  <a:cubicBezTo>
                    <a:pt x="10279" y="4675"/>
                    <a:pt x="9891" y="4620"/>
                    <a:pt x="9499" y="4620"/>
                  </a:cubicBezTo>
                  <a:cubicBezTo>
                    <a:pt x="8571" y="4620"/>
                    <a:pt x="7623" y="4927"/>
                    <a:pt x="6774" y="5625"/>
                  </a:cubicBezTo>
                  <a:cubicBezTo>
                    <a:pt x="4948" y="7123"/>
                    <a:pt x="4646" y="9564"/>
                    <a:pt x="5246" y="11769"/>
                  </a:cubicBezTo>
                  <a:cubicBezTo>
                    <a:pt x="2341" y="13456"/>
                    <a:pt x="1" y="17715"/>
                    <a:pt x="141" y="20360"/>
                  </a:cubicBezTo>
                  <a:cubicBezTo>
                    <a:pt x="255" y="22518"/>
                    <a:pt x="1415" y="24713"/>
                    <a:pt x="3406" y="25685"/>
                  </a:cubicBezTo>
                  <a:cubicBezTo>
                    <a:pt x="4088" y="26018"/>
                    <a:pt x="4794" y="26176"/>
                    <a:pt x="5506" y="26201"/>
                  </a:cubicBezTo>
                  <a:cubicBezTo>
                    <a:pt x="5678" y="26891"/>
                    <a:pt x="5936" y="27554"/>
                    <a:pt x="6197" y="28118"/>
                  </a:cubicBezTo>
                  <a:cubicBezTo>
                    <a:pt x="7248" y="30383"/>
                    <a:pt x="9158" y="32280"/>
                    <a:pt x="11636" y="32867"/>
                  </a:cubicBezTo>
                  <a:cubicBezTo>
                    <a:pt x="12166" y="32992"/>
                    <a:pt x="12686" y="33052"/>
                    <a:pt x="13192" y="33052"/>
                  </a:cubicBezTo>
                  <a:cubicBezTo>
                    <a:pt x="15519" y="33052"/>
                    <a:pt x="17537" y="31796"/>
                    <a:pt x="18765" y="29949"/>
                  </a:cubicBezTo>
                  <a:cubicBezTo>
                    <a:pt x="19239" y="30206"/>
                    <a:pt x="19753" y="30354"/>
                    <a:pt x="20287" y="30354"/>
                  </a:cubicBezTo>
                  <a:cubicBezTo>
                    <a:pt x="20892" y="30354"/>
                    <a:pt x="21521" y="30164"/>
                    <a:pt x="22146" y="29727"/>
                  </a:cubicBezTo>
                  <a:cubicBezTo>
                    <a:pt x="22806" y="29265"/>
                    <a:pt x="23209" y="28635"/>
                    <a:pt x="23389" y="27953"/>
                  </a:cubicBezTo>
                  <a:cubicBezTo>
                    <a:pt x="23925" y="27950"/>
                    <a:pt x="24478" y="27862"/>
                    <a:pt x="25048" y="27661"/>
                  </a:cubicBezTo>
                  <a:cubicBezTo>
                    <a:pt x="27419" y="26828"/>
                    <a:pt x="30042" y="24635"/>
                    <a:pt x="30471" y="22057"/>
                  </a:cubicBezTo>
                  <a:cubicBezTo>
                    <a:pt x="30824" y="19936"/>
                    <a:pt x="30227" y="17652"/>
                    <a:pt x="29022" y="15919"/>
                  </a:cubicBezTo>
                  <a:cubicBezTo>
                    <a:pt x="30689" y="13271"/>
                    <a:pt x="30814" y="9779"/>
                    <a:pt x="28825" y="6922"/>
                  </a:cubicBezTo>
                  <a:cubicBezTo>
                    <a:pt x="27348" y="4803"/>
                    <a:pt x="25334" y="3833"/>
                    <a:pt x="23334" y="3833"/>
                  </a:cubicBezTo>
                  <a:cubicBezTo>
                    <a:pt x="22676" y="3833"/>
                    <a:pt x="22020" y="3938"/>
                    <a:pt x="21386" y="4141"/>
                  </a:cubicBezTo>
                  <a:cubicBezTo>
                    <a:pt x="21305" y="3948"/>
                    <a:pt x="21219" y="3752"/>
                    <a:pt x="21121" y="3547"/>
                  </a:cubicBezTo>
                  <a:cubicBezTo>
                    <a:pt x="20263" y="1749"/>
                    <a:pt x="18726" y="9"/>
                    <a:pt x="16576" y="1"/>
                  </a:cubicBezTo>
                  <a:cubicBezTo>
                    <a:pt x="16568" y="1"/>
                    <a:pt x="16561" y="1"/>
                    <a:pt x="16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9"/>
            <p:cNvSpPr/>
            <p:nvPr/>
          </p:nvSpPr>
          <p:spPr>
            <a:xfrm>
              <a:off x="3130912" y="1777761"/>
              <a:ext cx="622721" cy="1135454"/>
            </a:xfrm>
            <a:custGeom>
              <a:avLst/>
              <a:gdLst/>
              <a:ahLst/>
              <a:cxnLst/>
              <a:rect l="l" t="t" r="r" b="b"/>
              <a:pathLst>
                <a:path w="37775" h="68878" extrusionOk="0">
                  <a:moveTo>
                    <a:pt x="24288" y="1"/>
                  </a:moveTo>
                  <a:cubicBezTo>
                    <a:pt x="24190" y="1"/>
                    <a:pt x="24088" y="56"/>
                    <a:pt x="24048" y="165"/>
                  </a:cubicBezTo>
                  <a:cubicBezTo>
                    <a:pt x="22550" y="4291"/>
                    <a:pt x="21096" y="8397"/>
                    <a:pt x="20253" y="12686"/>
                  </a:cubicBezTo>
                  <a:cubicBezTo>
                    <a:pt x="20253" y="12686"/>
                    <a:pt x="20253" y="12687"/>
                    <a:pt x="20252" y="12687"/>
                  </a:cubicBezTo>
                  <a:cubicBezTo>
                    <a:pt x="20001" y="13319"/>
                    <a:pt x="19577" y="14555"/>
                    <a:pt x="18898" y="14864"/>
                  </a:cubicBezTo>
                  <a:cubicBezTo>
                    <a:pt x="18787" y="14914"/>
                    <a:pt x="18675" y="14938"/>
                    <a:pt x="18564" y="14938"/>
                  </a:cubicBezTo>
                  <a:cubicBezTo>
                    <a:pt x="18186" y="14938"/>
                    <a:pt x="17808" y="14669"/>
                    <a:pt x="17448" y="14271"/>
                  </a:cubicBezTo>
                  <a:cubicBezTo>
                    <a:pt x="17128" y="13657"/>
                    <a:pt x="16785" y="13059"/>
                    <a:pt x="16422" y="12493"/>
                  </a:cubicBezTo>
                  <a:cubicBezTo>
                    <a:pt x="15857" y="11283"/>
                    <a:pt x="15261" y="10081"/>
                    <a:pt x="14623" y="8929"/>
                  </a:cubicBezTo>
                  <a:cubicBezTo>
                    <a:pt x="14620" y="8924"/>
                    <a:pt x="14619" y="8918"/>
                    <a:pt x="14616" y="8914"/>
                  </a:cubicBezTo>
                  <a:cubicBezTo>
                    <a:pt x="14085" y="7648"/>
                    <a:pt x="13553" y="6382"/>
                    <a:pt x="13086" y="5091"/>
                  </a:cubicBezTo>
                  <a:cubicBezTo>
                    <a:pt x="12549" y="3611"/>
                    <a:pt x="12364" y="1984"/>
                    <a:pt x="11763" y="553"/>
                  </a:cubicBezTo>
                  <a:cubicBezTo>
                    <a:pt x="11724" y="462"/>
                    <a:pt x="11626" y="405"/>
                    <a:pt x="11535" y="405"/>
                  </a:cubicBezTo>
                  <a:cubicBezTo>
                    <a:pt x="11456" y="405"/>
                    <a:pt x="11383" y="449"/>
                    <a:pt x="11362" y="553"/>
                  </a:cubicBezTo>
                  <a:cubicBezTo>
                    <a:pt x="10969" y="2598"/>
                    <a:pt x="11882" y="5073"/>
                    <a:pt x="12551" y="7005"/>
                  </a:cubicBezTo>
                  <a:cubicBezTo>
                    <a:pt x="12569" y="7059"/>
                    <a:pt x="12590" y="7114"/>
                    <a:pt x="12610" y="7168"/>
                  </a:cubicBezTo>
                  <a:cubicBezTo>
                    <a:pt x="11788" y="6434"/>
                    <a:pt x="10824" y="6018"/>
                    <a:pt x="9777" y="5687"/>
                  </a:cubicBezTo>
                  <a:cubicBezTo>
                    <a:pt x="8337" y="5230"/>
                    <a:pt x="7160" y="4830"/>
                    <a:pt x="5868" y="4010"/>
                  </a:cubicBezTo>
                  <a:cubicBezTo>
                    <a:pt x="5849" y="3998"/>
                    <a:pt x="5828" y="3992"/>
                    <a:pt x="5808" y="3992"/>
                  </a:cubicBezTo>
                  <a:cubicBezTo>
                    <a:pt x="5734" y="3992"/>
                    <a:pt x="5666" y="4070"/>
                    <a:pt x="5690" y="4149"/>
                  </a:cubicBezTo>
                  <a:cubicBezTo>
                    <a:pt x="6297" y="6176"/>
                    <a:pt x="8941" y="6389"/>
                    <a:pt x="10530" y="7215"/>
                  </a:cubicBezTo>
                  <a:cubicBezTo>
                    <a:pt x="12526" y="8254"/>
                    <a:pt x="13365" y="10318"/>
                    <a:pt x="14480" y="12152"/>
                  </a:cubicBezTo>
                  <a:cubicBezTo>
                    <a:pt x="14753" y="12902"/>
                    <a:pt x="15014" y="13658"/>
                    <a:pt x="15243" y="14423"/>
                  </a:cubicBezTo>
                  <a:cubicBezTo>
                    <a:pt x="16886" y="19904"/>
                    <a:pt x="16758" y="25991"/>
                    <a:pt x="16937" y="31645"/>
                  </a:cubicBezTo>
                  <a:cubicBezTo>
                    <a:pt x="17028" y="34550"/>
                    <a:pt x="16993" y="37440"/>
                    <a:pt x="16863" y="40325"/>
                  </a:cubicBezTo>
                  <a:cubicBezTo>
                    <a:pt x="15762" y="37699"/>
                    <a:pt x="14003" y="35413"/>
                    <a:pt x="11533" y="33639"/>
                  </a:cubicBezTo>
                  <a:cubicBezTo>
                    <a:pt x="11232" y="33425"/>
                    <a:pt x="10928" y="33218"/>
                    <a:pt x="10620" y="33017"/>
                  </a:cubicBezTo>
                  <a:cubicBezTo>
                    <a:pt x="10286" y="32628"/>
                    <a:pt x="9922" y="32274"/>
                    <a:pt x="9667" y="31811"/>
                  </a:cubicBezTo>
                  <a:cubicBezTo>
                    <a:pt x="9263" y="31070"/>
                    <a:pt x="9032" y="30218"/>
                    <a:pt x="8705" y="29441"/>
                  </a:cubicBezTo>
                  <a:cubicBezTo>
                    <a:pt x="8222" y="28293"/>
                    <a:pt x="7674" y="26955"/>
                    <a:pt x="6619" y="26228"/>
                  </a:cubicBezTo>
                  <a:cubicBezTo>
                    <a:pt x="6609" y="26220"/>
                    <a:pt x="6597" y="26217"/>
                    <a:pt x="6585" y="26217"/>
                  </a:cubicBezTo>
                  <a:cubicBezTo>
                    <a:pt x="6549" y="26217"/>
                    <a:pt x="6514" y="26248"/>
                    <a:pt x="6517" y="26287"/>
                  </a:cubicBezTo>
                  <a:cubicBezTo>
                    <a:pt x="6618" y="27924"/>
                    <a:pt x="7712" y="29734"/>
                    <a:pt x="8300" y="31272"/>
                  </a:cubicBezTo>
                  <a:cubicBezTo>
                    <a:pt x="8350" y="31405"/>
                    <a:pt x="8403" y="31543"/>
                    <a:pt x="8459" y="31684"/>
                  </a:cubicBezTo>
                  <a:cubicBezTo>
                    <a:pt x="7474" y="31102"/>
                    <a:pt x="6481" y="30528"/>
                    <a:pt x="5519" y="29907"/>
                  </a:cubicBezTo>
                  <a:cubicBezTo>
                    <a:pt x="4447" y="29215"/>
                    <a:pt x="3415" y="28463"/>
                    <a:pt x="2465" y="27609"/>
                  </a:cubicBezTo>
                  <a:cubicBezTo>
                    <a:pt x="1697" y="26919"/>
                    <a:pt x="1162" y="25867"/>
                    <a:pt x="242" y="25398"/>
                  </a:cubicBezTo>
                  <a:cubicBezTo>
                    <a:pt x="222" y="25388"/>
                    <a:pt x="202" y="25383"/>
                    <a:pt x="183" y="25383"/>
                  </a:cubicBezTo>
                  <a:cubicBezTo>
                    <a:pt x="122" y="25383"/>
                    <a:pt x="71" y="25430"/>
                    <a:pt x="68" y="25499"/>
                  </a:cubicBezTo>
                  <a:cubicBezTo>
                    <a:pt x="0" y="27028"/>
                    <a:pt x="1948" y="28723"/>
                    <a:pt x="3047" y="29637"/>
                  </a:cubicBezTo>
                  <a:cubicBezTo>
                    <a:pt x="4687" y="31002"/>
                    <a:pt x="6554" y="32066"/>
                    <a:pt x="8348" y="33205"/>
                  </a:cubicBezTo>
                  <a:cubicBezTo>
                    <a:pt x="10343" y="34472"/>
                    <a:pt x="12390" y="35802"/>
                    <a:pt x="13837" y="37714"/>
                  </a:cubicBezTo>
                  <a:cubicBezTo>
                    <a:pt x="13993" y="37919"/>
                    <a:pt x="14134" y="38128"/>
                    <a:pt x="14269" y="38341"/>
                  </a:cubicBezTo>
                  <a:cubicBezTo>
                    <a:pt x="15382" y="40880"/>
                    <a:pt x="16151" y="43470"/>
                    <a:pt x="16472" y="46147"/>
                  </a:cubicBezTo>
                  <a:cubicBezTo>
                    <a:pt x="16392" y="47105"/>
                    <a:pt x="16306" y="48065"/>
                    <a:pt x="16210" y="49025"/>
                  </a:cubicBezTo>
                  <a:cubicBezTo>
                    <a:pt x="15922" y="51896"/>
                    <a:pt x="15612" y="54766"/>
                    <a:pt x="15315" y="57637"/>
                  </a:cubicBezTo>
                  <a:cubicBezTo>
                    <a:pt x="15152" y="59212"/>
                    <a:pt x="14992" y="60786"/>
                    <a:pt x="14826" y="62360"/>
                  </a:cubicBezTo>
                  <a:cubicBezTo>
                    <a:pt x="14813" y="62486"/>
                    <a:pt x="14744" y="62832"/>
                    <a:pt x="14662" y="63272"/>
                  </a:cubicBezTo>
                  <a:cubicBezTo>
                    <a:pt x="14559" y="63607"/>
                    <a:pt x="14460" y="63945"/>
                    <a:pt x="14360" y="64284"/>
                  </a:cubicBezTo>
                  <a:cubicBezTo>
                    <a:pt x="14122" y="65101"/>
                    <a:pt x="13751" y="65981"/>
                    <a:pt x="13570" y="66855"/>
                  </a:cubicBezTo>
                  <a:cubicBezTo>
                    <a:pt x="13527" y="66950"/>
                    <a:pt x="13507" y="67054"/>
                    <a:pt x="13520" y="67162"/>
                  </a:cubicBezTo>
                  <a:cubicBezTo>
                    <a:pt x="13492" y="67347"/>
                    <a:pt x="13471" y="67532"/>
                    <a:pt x="13466" y="67716"/>
                  </a:cubicBezTo>
                  <a:cubicBezTo>
                    <a:pt x="13460" y="68035"/>
                    <a:pt x="13710" y="68317"/>
                    <a:pt x="14004" y="68406"/>
                  </a:cubicBezTo>
                  <a:cubicBezTo>
                    <a:pt x="14379" y="68519"/>
                    <a:pt x="14804" y="68558"/>
                    <a:pt x="15250" y="68558"/>
                  </a:cubicBezTo>
                  <a:cubicBezTo>
                    <a:pt x="16263" y="68558"/>
                    <a:pt x="17385" y="68357"/>
                    <a:pt x="18289" y="68357"/>
                  </a:cubicBezTo>
                  <a:cubicBezTo>
                    <a:pt x="18306" y="68357"/>
                    <a:pt x="18324" y="68357"/>
                    <a:pt x="18341" y="68357"/>
                  </a:cubicBezTo>
                  <a:cubicBezTo>
                    <a:pt x="20338" y="68375"/>
                    <a:pt x="22319" y="68548"/>
                    <a:pt x="24296" y="68867"/>
                  </a:cubicBezTo>
                  <a:cubicBezTo>
                    <a:pt x="24342" y="68875"/>
                    <a:pt x="24385" y="68878"/>
                    <a:pt x="24428" y="68878"/>
                  </a:cubicBezTo>
                  <a:cubicBezTo>
                    <a:pt x="24539" y="68878"/>
                    <a:pt x="24640" y="68855"/>
                    <a:pt x="24730" y="68817"/>
                  </a:cubicBezTo>
                  <a:cubicBezTo>
                    <a:pt x="24745" y="68818"/>
                    <a:pt x="24759" y="68818"/>
                    <a:pt x="24774" y="68818"/>
                  </a:cubicBezTo>
                  <a:cubicBezTo>
                    <a:pt x="24961" y="68818"/>
                    <a:pt x="25164" y="68754"/>
                    <a:pt x="25239" y="68570"/>
                  </a:cubicBezTo>
                  <a:cubicBezTo>
                    <a:pt x="25374" y="68247"/>
                    <a:pt x="25324" y="68025"/>
                    <a:pt x="25176" y="67773"/>
                  </a:cubicBezTo>
                  <a:cubicBezTo>
                    <a:pt x="25150" y="67711"/>
                    <a:pt x="25116" y="67654"/>
                    <a:pt x="25069" y="67603"/>
                  </a:cubicBezTo>
                  <a:lnTo>
                    <a:pt x="25054" y="67580"/>
                  </a:lnTo>
                  <a:cubicBezTo>
                    <a:pt x="24949" y="67429"/>
                    <a:pt x="24836" y="67282"/>
                    <a:pt x="24721" y="67138"/>
                  </a:cubicBezTo>
                  <a:cubicBezTo>
                    <a:pt x="24745" y="66990"/>
                    <a:pt x="24725" y="66827"/>
                    <a:pt x="24633" y="66660"/>
                  </a:cubicBezTo>
                  <a:cubicBezTo>
                    <a:pt x="23978" y="65472"/>
                    <a:pt x="23430" y="64256"/>
                    <a:pt x="22969" y="63021"/>
                  </a:cubicBezTo>
                  <a:cubicBezTo>
                    <a:pt x="22049" y="58887"/>
                    <a:pt x="21471" y="54691"/>
                    <a:pt x="21282" y="50462"/>
                  </a:cubicBezTo>
                  <a:cubicBezTo>
                    <a:pt x="21202" y="48655"/>
                    <a:pt x="21096" y="46684"/>
                    <a:pt x="21121" y="44699"/>
                  </a:cubicBezTo>
                  <a:cubicBezTo>
                    <a:pt x="21147" y="44300"/>
                    <a:pt x="21175" y="43903"/>
                    <a:pt x="21203" y="43504"/>
                  </a:cubicBezTo>
                  <a:cubicBezTo>
                    <a:pt x="21288" y="42234"/>
                    <a:pt x="21382" y="40954"/>
                    <a:pt x="21586" y="39696"/>
                  </a:cubicBezTo>
                  <a:cubicBezTo>
                    <a:pt x="21687" y="39388"/>
                    <a:pt x="21788" y="39080"/>
                    <a:pt x="21900" y="38775"/>
                  </a:cubicBezTo>
                  <a:cubicBezTo>
                    <a:pt x="22972" y="36233"/>
                    <a:pt x="24555" y="33931"/>
                    <a:pt x="26669" y="32024"/>
                  </a:cubicBezTo>
                  <a:cubicBezTo>
                    <a:pt x="28411" y="30453"/>
                    <a:pt x="30394" y="29342"/>
                    <a:pt x="32519" y="28374"/>
                  </a:cubicBezTo>
                  <a:cubicBezTo>
                    <a:pt x="34349" y="27541"/>
                    <a:pt x="36541" y="26803"/>
                    <a:pt x="37667" y="25042"/>
                  </a:cubicBezTo>
                  <a:cubicBezTo>
                    <a:pt x="37774" y="24877"/>
                    <a:pt x="37625" y="24720"/>
                    <a:pt x="37471" y="24720"/>
                  </a:cubicBezTo>
                  <a:cubicBezTo>
                    <a:pt x="37439" y="24720"/>
                    <a:pt x="37406" y="24727"/>
                    <a:pt x="37376" y="24742"/>
                  </a:cubicBezTo>
                  <a:cubicBezTo>
                    <a:pt x="35964" y="25437"/>
                    <a:pt x="34683" y="26285"/>
                    <a:pt x="33202" y="26870"/>
                  </a:cubicBezTo>
                  <a:cubicBezTo>
                    <a:pt x="32205" y="27262"/>
                    <a:pt x="31185" y="27602"/>
                    <a:pt x="30211" y="28050"/>
                  </a:cubicBezTo>
                  <a:cubicBezTo>
                    <a:pt x="29887" y="28199"/>
                    <a:pt x="29570" y="28362"/>
                    <a:pt x="29256" y="28530"/>
                  </a:cubicBezTo>
                  <a:cubicBezTo>
                    <a:pt x="31445" y="25888"/>
                    <a:pt x="33106" y="22947"/>
                    <a:pt x="34113" y="19364"/>
                  </a:cubicBezTo>
                  <a:cubicBezTo>
                    <a:pt x="34193" y="19077"/>
                    <a:pt x="33962" y="18893"/>
                    <a:pt x="33732" y="18893"/>
                  </a:cubicBezTo>
                  <a:cubicBezTo>
                    <a:pt x="33580" y="18893"/>
                    <a:pt x="33428" y="18974"/>
                    <a:pt x="33368" y="19160"/>
                  </a:cubicBezTo>
                  <a:cubicBezTo>
                    <a:pt x="32346" y="22361"/>
                    <a:pt x="30679" y="25295"/>
                    <a:pt x="28442" y="27791"/>
                  </a:cubicBezTo>
                  <a:cubicBezTo>
                    <a:pt x="26369" y="30103"/>
                    <a:pt x="23731" y="31793"/>
                    <a:pt x="21599" y="34039"/>
                  </a:cubicBezTo>
                  <a:cubicBezTo>
                    <a:pt x="21382" y="34269"/>
                    <a:pt x="21177" y="34508"/>
                    <a:pt x="20976" y="34749"/>
                  </a:cubicBezTo>
                  <a:cubicBezTo>
                    <a:pt x="20979" y="34140"/>
                    <a:pt x="20976" y="33535"/>
                    <a:pt x="20965" y="32932"/>
                  </a:cubicBezTo>
                  <a:cubicBezTo>
                    <a:pt x="20902" y="29185"/>
                    <a:pt x="20763" y="25426"/>
                    <a:pt x="20841" y="21678"/>
                  </a:cubicBezTo>
                  <a:cubicBezTo>
                    <a:pt x="21265" y="18591"/>
                    <a:pt x="21693" y="15505"/>
                    <a:pt x="22244" y="12437"/>
                  </a:cubicBezTo>
                  <a:cubicBezTo>
                    <a:pt x="22605" y="10430"/>
                    <a:pt x="23047" y="8953"/>
                    <a:pt x="24747" y="7668"/>
                  </a:cubicBezTo>
                  <a:cubicBezTo>
                    <a:pt x="26036" y="6693"/>
                    <a:pt x="27465" y="5919"/>
                    <a:pt x="28542" y="4701"/>
                  </a:cubicBezTo>
                  <a:cubicBezTo>
                    <a:pt x="28715" y="4505"/>
                    <a:pt x="28581" y="4127"/>
                    <a:pt x="28324" y="4127"/>
                  </a:cubicBezTo>
                  <a:cubicBezTo>
                    <a:pt x="28289" y="4127"/>
                    <a:pt x="28251" y="4134"/>
                    <a:pt x="28212" y="4149"/>
                  </a:cubicBezTo>
                  <a:cubicBezTo>
                    <a:pt x="26304" y="4896"/>
                    <a:pt x="24179" y="6168"/>
                    <a:pt x="22759" y="7864"/>
                  </a:cubicBezTo>
                  <a:cubicBezTo>
                    <a:pt x="23495" y="5370"/>
                    <a:pt x="24512" y="2873"/>
                    <a:pt x="24512" y="227"/>
                  </a:cubicBezTo>
                  <a:cubicBezTo>
                    <a:pt x="24512" y="76"/>
                    <a:pt x="24402" y="1"/>
                    <a:pt x="24288"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9"/>
            <p:cNvSpPr/>
            <p:nvPr/>
          </p:nvSpPr>
          <p:spPr>
            <a:xfrm>
              <a:off x="3597279" y="2089266"/>
              <a:ext cx="97311" cy="167158"/>
            </a:xfrm>
            <a:custGeom>
              <a:avLst/>
              <a:gdLst/>
              <a:ahLst/>
              <a:cxnLst/>
              <a:rect l="l" t="t" r="r" b="b"/>
              <a:pathLst>
                <a:path w="5903" h="10140" extrusionOk="0">
                  <a:moveTo>
                    <a:pt x="971" y="9629"/>
                  </a:moveTo>
                  <a:lnTo>
                    <a:pt x="969" y="9630"/>
                  </a:lnTo>
                  <a:lnTo>
                    <a:pt x="969" y="9630"/>
                  </a:lnTo>
                  <a:cubicBezTo>
                    <a:pt x="970" y="9630"/>
                    <a:pt x="971" y="9629"/>
                    <a:pt x="971" y="9629"/>
                  </a:cubicBezTo>
                  <a:close/>
                  <a:moveTo>
                    <a:pt x="969" y="9630"/>
                  </a:moveTo>
                  <a:lnTo>
                    <a:pt x="969" y="9630"/>
                  </a:lnTo>
                  <a:cubicBezTo>
                    <a:pt x="968" y="9630"/>
                    <a:pt x="968" y="9630"/>
                    <a:pt x="967" y="9631"/>
                  </a:cubicBezTo>
                  <a:lnTo>
                    <a:pt x="967" y="9631"/>
                  </a:lnTo>
                  <a:lnTo>
                    <a:pt x="969" y="9630"/>
                  </a:lnTo>
                  <a:close/>
                  <a:moveTo>
                    <a:pt x="5453" y="0"/>
                  </a:moveTo>
                  <a:cubicBezTo>
                    <a:pt x="4899" y="1772"/>
                    <a:pt x="3594" y="5547"/>
                    <a:pt x="2749" y="6475"/>
                  </a:cubicBezTo>
                  <a:cubicBezTo>
                    <a:pt x="1671" y="7661"/>
                    <a:pt x="0" y="10139"/>
                    <a:pt x="0" y="10139"/>
                  </a:cubicBezTo>
                  <a:lnTo>
                    <a:pt x="967" y="9631"/>
                  </a:lnTo>
                  <a:lnTo>
                    <a:pt x="967" y="9631"/>
                  </a:lnTo>
                  <a:cubicBezTo>
                    <a:pt x="966" y="9631"/>
                    <a:pt x="966" y="9632"/>
                    <a:pt x="966" y="9632"/>
                  </a:cubicBezTo>
                  <a:cubicBezTo>
                    <a:pt x="966" y="9631"/>
                    <a:pt x="967" y="9631"/>
                    <a:pt x="967" y="9631"/>
                  </a:cubicBezTo>
                  <a:lnTo>
                    <a:pt x="967" y="9631"/>
                  </a:lnTo>
                  <a:lnTo>
                    <a:pt x="967" y="9631"/>
                  </a:lnTo>
                  <a:lnTo>
                    <a:pt x="967" y="9631"/>
                  </a:lnTo>
                  <a:cubicBezTo>
                    <a:pt x="3156" y="6988"/>
                    <a:pt x="4816" y="4047"/>
                    <a:pt x="5823" y="465"/>
                  </a:cubicBezTo>
                  <a:cubicBezTo>
                    <a:pt x="5903" y="183"/>
                    <a:pt x="5679" y="6"/>
                    <a:pt x="5453" y="0"/>
                  </a:cubicBezTo>
                  <a:close/>
                </a:path>
              </a:pathLst>
            </a:custGeom>
            <a:solidFill>
              <a:srgbClr val="6D4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49"/>
          <p:cNvGrpSpPr/>
          <p:nvPr/>
        </p:nvGrpSpPr>
        <p:grpSpPr>
          <a:xfrm>
            <a:off x="733600" y="3091287"/>
            <a:ext cx="820628" cy="1498441"/>
            <a:chOff x="733600" y="3091287"/>
            <a:chExt cx="820628" cy="1498441"/>
          </a:xfrm>
        </p:grpSpPr>
        <p:sp>
          <p:nvSpPr>
            <p:cNvPr id="3118" name="Google Shape;3118;p49"/>
            <p:cNvSpPr/>
            <p:nvPr/>
          </p:nvSpPr>
          <p:spPr>
            <a:xfrm>
              <a:off x="853992" y="3797843"/>
              <a:ext cx="606747" cy="616951"/>
            </a:xfrm>
            <a:custGeom>
              <a:avLst/>
              <a:gdLst/>
              <a:ahLst/>
              <a:cxnLst/>
              <a:rect l="l" t="t" r="r" b="b"/>
              <a:pathLst>
                <a:path w="36806" h="37425" extrusionOk="0">
                  <a:moveTo>
                    <a:pt x="21150" y="1"/>
                  </a:moveTo>
                  <a:cubicBezTo>
                    <a:pt x="18497" y="1"/>
                    <a:pt x="15875" y="1472"/>
                    <a:pt x="14485" y="3655"/>
                  </a:cubicBezTo>
                  <a:cubicBezTo>
                    <a:pt x="13376" y="3234"/>
                    <a:pt x="12208" y="3003"/>
                    <a:pt x="11022" y="3003"/>
                  </a:cubicBezTo>
                  <a:cubicBezTo>
                    <a:pt x="9806" y="3003"/>
                    <a:pt x="8571" y="3246"/>
                    <a:pt x="7359" y="3778"/>
                  </a:cubicBezTo>
                  <a:cubicBezTo>
                    <a:pt x="4299" y="5124"/>
                    <a:pt x="2008" y="8589"/>
                    <a:pt x="2610" y="11891"/>
                  </a:cubicBezTo>
                  <a:cubicBezTo>
                    <a:pt x="1304" y="12761"/>
                    <a:pt x="359" y="14176"/>
                    <a:pt x="176" y="15996"/>
                  </a:cubicBezTo>
                  <a:cubicBezTo>
                    <a:pt x="0" y="17733"/>
                    <a:pt x="796" y="19576"/>
                    <a:pt x="2080" y="20821"/>
                  </a:cubicBezTo>
                  <a:cubicBezTo>
                    <a:pt x="1053" y="22556"/>
                    <a:pt x="828" y="24695"/>
                    <a:pt x="1720" y="26721"/>
                  </a:cubicBezTo>
                  <a:cubicBezTo>
                    <a:pt x="2287" y="28011"/>
                    <a:pt x="3671" y="29352"/>
                    <a:pt x="5106" y="29793"/>
                  </a:cubicBezTo>
                  <a:cubicBezTo>
                    <a:pt x="5508" y="32595"/>
                    <a:pt x="7479" y="35569"/>
                    <a:pt x="9598" y="36766"/>
                  </a:cubicBezTo>
                  <a:cubicBezTo>
                    <a:pt x="10403" y="37222"/>
                    <a:pt x="11259" y="37424"/>
                    <a:pt x="12124" y="37424"/>
                  </a:cubicBezTo>
                  <a:cubicBezTo>
                    <a:pt x="13424" y="37424"/>
                    <a:pt x="14746" y="36967"/>
                    <a:pt x="15952" y="36223"/>
                  </a:cubicBezTo>
                  <a:cubicBezTo>
                    <a:pt x="17012" y="37046"/>
                    <a:pt x="18176" y="37401"/>
                    <a:pt x="19347" y="37401"/>
                  </a:cubicBezTo>
                  <a:cubicBezTo>
                    <a:pt x="20977" y="37401"/>
                    <a:pt x="22622" y="36714"/>
                    <a:pt x="24024" y="35645"/>
                  </a:cubicBezTo>
                  <a:cubicBezTo>
                    <a:pt x="24868" y="36618"/>
                    <a:pt x="26119" y="37053"/>
                    <a:pt x="27435" y="37053"/>
                  </a:cubicBezTo>
                  <a:cubicBezTo>
                    <a:pt x="29079" y="37053"/>
                    <a:pt x="30826" y="36375"/>
                    <a:pt x="32013" y="35219"/>
                  </a:cubicBezTo>
                  <a:cubicBezTo>
                    <a:pt x="33344" y="33924"/>
                    <a:pt x="34850" y="31823"/>
                    <a:pt x="34511" y="29863"/>
                  </a:cubicBezTo>
                  <a:cubicBezTo>
                    <a:pt x="34358" y="28977"/>
                    <a:pt x="33906" y="28183"/>
                    <a:pt x="33286" y="27539"/>
                  </a:cubicBezTo>
                  <a:cubicBezTo>
                    <a:pt x="34421" y="26594"/>
                    <a:pt x="35065" y="25075"/>
                    <a:pt x="34360" y="23648"/>
                  </a:cubicBezTo>
                  <a:cubicBezTo>
                    <a:pt x="34147" y="23217"/>
                    <a:pt x="33830" y="22842"/>
                    <a:pt x="33449" y="22548"/>
                  </a:cubicBezTo>
                  <a:cubicBezTo>
                    <a:pt x="36037" y="19080"/>
                    <a:pt x="36806" y="14479"/>
                    <a:pt x="34214" y="10671"/>
                  </a:cubicBezTo>
                  <a:cubicBezTo>
                    <a:pt x="33394" y="9466"/>
                    <a:pt x="32172" y="8338"/>
                    <a:pt x="30768" y="7761"/>
                  </a:cubicBezTo>
                  <a:cubicBezTo>
                    <a:pt x="30132" y="3945"/>
                    <a:pt x="25887" y="643"/>
                    <a:pt x="22202" y="80"/>
                  </a:cubicBezTo>
                  <a:cubicBezTo>
                    <a:pt x="21853" y="27"/>
                    <a:pt x="21501" y="1"/>
                    <a:pt x="21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9"/>
            <p:cNvSpPr/>
            <p:nvPr/>
          </p:nvSpPr>
          <p:spPr>
            <a:xfrm>
              <a:off x="733600" y="3556088"/>
              <a:ext cx="578508" cy="616044"/>
            </a:xfrm>
            <a:custGeom>
              <a:avLst/>
              <a:gdLst/>
              <a:ahLst/>
              <a:cxnLst/>
              <a:rect l="l" t="t" r="r" b="b"/>
              <a:pathLst>
                <a:path w="35093" h="37370" extrusionOk="0">
                  <a:moveTo>
                    <a:pt x="19415" y="1"/>
                  </a:moveTo>
                  <a:cubicBezTo>
                    <a:pt x="16711" y="1"/>
                    <a:pt x="13906" y="1599"/>
                    <a:pt x="12445" y="3896"/>
                  </a:cubicBezTo>
                  <a:cubicBezTo>
                    <a:pt x="11404" y="3078"/>
                    <a:pt x="9977" y="2697"/>
                    <a:pt x="8510" y="2697"/>
                  </a:cubicBezTo>
                  <a:cubicBezTo>
                    <a:pt x="6222" y="2697"/>
                    <a:pt x="3838" y="3625"/>
                    <a:pt x="2671" y="5275"/>
                  </a:cubicBezTo>
                  <a:cubicBezTo>
                    <a:pt x="1177" y="7391"/>
                    <a:pt x="1" y="10585"/>
                    <a:pt x="450" y="13186"/>
                  </a:cubicBezTo>
                  <a:cubicBezTo>
                    <a:pt x="590" y="14000"/>
                    <a:pt x="917" y="14820"/>
                    <a:pt x="1397" y="15512"/>
                  </a:cubicBezTo>
                  <a:cubicBezTo>
                    <a:pt x="722" y="16108"/>
                    <a:pt x="234" y="16956"/>
                    <a:pt x="152" y="17849"/>
                  </a:cubicBezTo>
                  <a:cubicBezTo>
                    <a:pt x="39" y="19062"/>
                    <a:pt x="594" y="20237"/>
                    <a:pt x="1697" y="20796"/>
                  </a:cubicBezTo>
                  <a:cubicBezTo>
                    <a:pt x="1755" y="20825"/>
                    <a:pt x="1818" y="20852"/>
                    <a:pt x="1885" y="20877"/>
                  </a:cubicBezTo>
                  <a:cubicBezTo>
                    <a:pt x="406" y="23472"/>
                    <a:pt x="838" y="27785"/>
                    <a:pt x="2036" y="29989"/>
                  </a:cubicBezTo>
                  <a:cubicBezTo>
                    <a:pt x="3068" y="31888"/>
                    <a:pt x="4708" y="32742"/>
                    <a:pt x="6376" y="32742"/>
                  </a:cubicBezTo>
                  <a:cubicBezTo>
                    <a:pt x="6454" y="32742"/>
                    <a:pt x="6531" y="32740"/>
                    <a:pt x="6609" y="32736"/>
                  </a:cubicBezTo>
                  <a:cubicBezTo>
                    <a:pt x="7226" y="34255"/>
                    <a:pt x="8313" y="35546"/>
                    <a:pt x="9684" y="36053"/>
                  </a:cubicBezTo>
                  <a:cubicBezTo>
                    <a:pt x="10321" y="36289"/>
                    <a:pt x="10955" y="36397"/>
                    <a:pt x="11573" y="36397"/>
                  </a:cubicBezTo>
                  <a:cubicBezTo>
                    <a:pt x="12659" y="36397"/>
                    <a:pt x="13696" y="36062"/>
                    <a:pt x="14607" y="35497"/>
                  </a:cubicBezTo>
                  <a:cubicBezTo>
                    <a:pt x="16086" y="36679"/>
                    <a:pt x="18045" y="37370"/>
                    <a:pt x="19934" y="37370"/>
                  </a:cubicBezTo>
                  <a:cubicBezTo>
                    <a:pt x="21140" y="37370"/>
                    <a:pt x="22318" y="37089"/>
                    <a:pt x="23325" y="36475"/>
                  </a:cubicBezTo>
                  <a:cubicBezTo>
                    <a:pt x="25365" y="35230"/>
                    <a:pt x="27098" y="31989"/>
                    <a:pt x="27456" y="28906"/>
                  </a:cubicBezTo>
                  <a:cubicBezTo>
                    <a:pt x="29310" y="28554"/>
                    <a:pt x="31124" y="27955"/>
                    <a:pt x="32452" y="26555"/>
                  </a:cubicBezTo>
                  <a:cubicBezTo>
                    <a:pt x="34278" y="24630"/>
                    <a:pt x="35093" y="21414"/>
                    <a:pt x="34885" y="18830"/>
                  </a:cubicBezTo>
                  <a:cubicBezTo>
                    <a:pt x="34698" y="16492"/>
                    <a:pt x="33063" y="14095"/>
                    <a:pt x="30983" y="12974"/>
                  </a:cubicBezTo>
                  <a:cubicBezTo>
                    <a:pt x="31296" y="11133"/>
                    <a:pt x="30809" y="9262"/>
                    <a:pt x="28989" y="8086"/>
                  </a:cubicBezTo>
                  <a:cubicBezTo>
                    <a:pt x="28420" y="7719"/>
                    <a:pt x="27700" y="7545"/>
                    <a:pt x="26964" y="7545"/>
                  </a:cubicBezTo>
                  <a:cubicBezTo>
                    <a:pt x="26923" y="7545"/>
                    <a:pt x="26881" y="7545"/>
                    <a:pt x="26839" y="7547"/>
                  </a:cubicBezTo>
                  <a:cubicBezTo>
                    <a:pt x="26786" y="3959"/>
                    <a:pt x="24338" y="659"/>
                    <a:pt x="20381" y="71"/>
                  </a:cubicBezTo>
                  <a:cubicBezTo>
                    <a:pt x="20062" y="24"/>
                    <a:pt x="19739" y="1"/>
                    <a:pt x="19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9"/>
            <p:cNvSpPr/>
            <p:nvPr/>
          </p:nvSpPr>
          <p:spPr>
            <a:xfrm>
              <a:off x="822060" y="3091287"/>
              <a:ext cx="636964" cy="760832"/>
            </a:xfrm>
            <a:custGeom>
              <a:avLst/>
              <a:gdLst/>
              <a:ahLst/>
              <a:cxnLst/>
              <a:rect l="l" t="t" r="r" b="b"/>
              <a:pathLst>
                <a:path w="38639" h="46153" extrusionOk="0">
                  <a:moveTo>
                    <a:pt x="24498" y="0"/>
                  </a:moveTo>
                  <a:cubicBezTo>
                    <a:pt x="22669" y="0"/>
                    <a:pt x="20912" y="1109"/>
                    <a:pt x="19553" y="2679"/>
                  </a:cubicBezTo>
                  <a:cubicBezTo>
                    <a:pt x="19537" y="2620"/>
                    <a:pt x="19515" y="2560"/>
                    <a:pt x="19479" y="2497"/>
                  </a:cubicBezTo>
                  <a:cubicBezTo>
                    <a:pt x="18680" y="1156"/>
                    <a:pt x="17269" y="305"/>
                    <a:pt x="15831" y="305"/>
                  </a:cubicBezTo>
                  <a:cubicBezTo>
                    <a:pt x="15019" y="305"/>
                    <a:pt x="14199" y="576"/>
                    <a:pt x="13475" y="1183"/>
                  </a:cubicBezTo>
                  <a:cubicBezTo>
                    <a:pt x="12444" y="2047"/>
                    <a:pt x="11927" y="3823"/>
                    <a:pt x="12442" y="5065"/>
                  </a:cubicBezTo>
                  <a:cubicBezTo>
                    <a:pt x="12035" y="5010"/>
                    <a:pt x="11625" y="4982"/>
                    <a:pt x="11217" y="4982"/>
                  </a:cubicBezTo>
                  <a:cubicBezTo>
                    <a:pt x="8396" y="4982"/>
                    <a:pt x="5646" y="6311"/>
                    <a:pt x="4376" y="9107"/>
                  </a:cubicBezTo>
                  <a:cubicBezTo>
                    <a:pt x="3536" y="10962"/>
                    <a:pt x="3679" y="13491"/>
                    <a:pt x="4721" y="15373"/>
                  </a:cubicBezTo>
                  <a:cubicBezTo>
                    <a:pt x="4641" y="15419"/>
                    <a:pt x="4558" y="15463"/>
                    <a:pt x="4477" y="15515"/>
                  </a:cubicBezTo>
                  <a:cubicBezTo>
                    <a:pt x="2841" y="16564"/>
                    <a:pt x="1556" y="18527"/>
                    <a:pt x="966" y="20343"/>
                  </a:cubicBezTo>
                  <a:cubicBezTo>
                    <a:pt x="0" y="23323"/>
                    <a:pt x="1452" y="25930"/>
                    <a:pt x="3834" y="27371"/>
                  </a:cubicBezTo>
                  <a:cubicBezTo>
                    <a:pt x="3538" y="27774"/>
                    <a:pt x="3329" y="28244"/>
                    <a:pt x="3230" y="28716"/>
                  </a:cubicBezTo>
                  <a:cubicBezTo>
                    <a:pt x="3019" y="29740"/>
                    <a:pt x="3286" y="30894"/>
                    <a:pt x="4203" y="31492"/>
                  </a:cubicBezTo>
                  <a:cubicBezTo>
                    <a:pt x="4467" y="31663"/>
                    <a:pt x="4786" y="31775"/>
                    <a:pt x="5111" y="31820"/>
                  </a:cubicBezTo>
                  <a:cubicBezTo>
                    <a:pt x="4690" y="33915"/>
                    <a:pt x="5143" y="36313"/>
                    <a:pt x="6284" y="37901"/>
                  </a:cubicBezTo>
                  <a:cubicBezTo>
                    <a:pt x="7152" y="39107"/>
                    <a:pt x="8345" y="39582"/>
                    <a:pt x="9635" y="39582"/>
                  </a:cubicBezTo>
                  <a:cubicBezTo>
                    <a:pt x="10441" y="39582"/>
                    <a:pt x="11285" y="39396"/>
                    <a:pt x="12110" y="39087"/>
                  </a:cubicBezTo>
                  <a:cubicBezTo>
                    <a:pt x="12170" y="39247"/>
                    <a:pt x="12231" y="39407"/>
                    <a:pt x="12292" y="39561"/>
                  </a:cubicBezTo>
                  <a:cubicBezTo>
                    <a:pt x="13263" y="42027"/>
                    <a:pt x="14919" y="44308"/>
                    <a:pt x="17377" y="45442"/>
                  </a:cubicBezTo>
                  <a:cubicBezTo>
                    <a:pt x="18436" y="45931"/>
                    <a:pt x="19471" y="46153"/>
                    <a:pt x="20453" y="46153"/>
                  </a:cubicBezTo>
                  <a:cubicBezTo>
                    <a:pt x="23674" y="46153"/>
                    <a:pt x="26335" y="43770"/>
                    <a:pt x="27445" y="40591"/>
                  </a:cubicBezTo>
                  <a:cubicBezTo>
                    <a:pt x="27951" y="40722"/>
                    <a:pt x="28477" y="40794"/>
                    <a:pt x="29015" y="40794"/>
                  </a:cubicBezTo>
                  <a:cubicBezTo>
                    <a:pt x="29095" y="40794"/>
                    <a:pt x="29177" y="40792"/>
                    <a:pt x="29258" y="40789"/>
                  </a:cubicBezTo>
                  <a:cubicBezTo>
                    <a:pt x="32250" y="40673"/>
                    <a:pt x="34794" y="38378"/>
                    <a:pt x="36178" y="35870"/>
                  </a:cubicBezTo>
                  <a:cubicBezTo>
                    <a:pt x="37669" y="33169"/>
                    <a:pt x="37939" y="29934"/>
                    <a:pt x="35710" y="27570"/>
                  </a:cubicBezTo>
                  <a:cubicBezTo>
                    <a:pt x="35575" y="27431"/>
                    <a:pt x="35427" y="27288"/>
                    <a:pt x="35272" y="27146"/>
                  </a:cubicBezTo>
                  <a:cubicBezTo>
                    <a:pt x="37396" y="25165"/>
                    <a:pt x="38638" y="21854"/>
                    <a:pt x="38598" y="19216"/>
                  </a:cubicBezTo>
                  <a:cubicBezTo>
                    <a:pt x="38544" y="15734"/>
                    <a:pt x="35833" y="13815"/>
                    <a:pt x="32806" y="13569"/>
                  </a:cubicBezTo>
                  <a:cubicBezTo>
                    <a:pt x="32369" y="12406"/>
                    <a:pt x="31399" y="11425"/>
                    <a:pt x="30238" y="10723"/>
                  </a:cubicBezTo>
                  <a:cubicBezTo>
                    <a:pt x="31695" y="7804"/>
                    <a:pt x="30602" y="4063"/>
                    <a:pt x="28116" y="1631"/>
                  </a:cubicBezTo>
                  <a:cubicBezTo>
                    <a:pt x="26941" y="482"/>
                    <a:pt x="25704" y="0"/>
                    <a:pt x="24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9"/>
            <p:cNvSpPr/>
            <p:nvPr/>
          </p:nvSpPr>
          <p:spPr>
            <a:xfrm>
              <a:off x="1116173" y="3609368"/>
              <a:ext cx="438056" cy="469180"/>
            </a:xfrm>
            <a:custGeom>
              <a:avLst/>
              <a:gdLst/>
              <a:ahLst/>
              <a:cxnLst/>
              <a:rect l="l" t="t" r="r" b="b"/>
              <a:pathLst>
                <a:path w="26573" h="28461" extrusionOk="0">
                  <a:moveTo>
                    <a:pt x="13525" y="1"/>
                  </a:moveTo>
                  <a:cubicBezTo>
                    <a:pt x="12588" y="1"/>
                    <a:pt x="11672" y="129"/>
                    <a:pt x="10870" y="391"/>
                  </a:cubicBezTo>
                  <a:cubicBezTo>
                    <a:pt x="8151" y="1277"/>
                    <a:pt x="6024" y="4246"/>
                    <a:pt x="7015" y="6590"/>
                  </a:cubicBezTo>
                  <a:cubicBezTo>
                    <a:pt x="3155" y="6975"/>
                    <a:pt x="485" y="10093"/>
                    <a:pt x="204" y="13398"/>
                  </a:cubicBezTo>
                  <a:cubicBezTo>
                    <a:pt x="1" y="15788"/>
                    <a:pt x="1383" y="18887"/>
                    <a:pt x="3876" y="20305"/>
                  </a:cubicBezTo>
                  <a:cubicBezTo>
                    <a:pt x="2666" y="22541"/>
                    <a:pt x="3090" y="25220"/>
                    <a:pt x="5578" y="27088"/>
                  </a:cubicBezTo>
                  <a:cubicBezTo>
                    <a:pt x="6844" y="28037"/>
                    <a:pt x="8314" y="28461"/>
                    <a:pt x="9766" y="28461"/>
                  </a:cubicBezTo>
                  <a:cubicBezTo>
                    <a:pt x="11094" y="28461"/>
                    <a:pt x="12406" y="28106"/>
                    <a:pt x="13531" y="27475"/>
                  </a:cubicBezTo>
                  <a:cubicBezTo>
                    <a:pt x="14186" y="27709"/>
                    <a:pt x="14973" y="27802"/>
                    <a:pt x="15752" y="27802"/>
                  </a:cubicBezTo>
                  <a:cubicBezTo>
                    <a:pt x="16153" y="27802"/>
                    <a:pt x="16551" y="27778"/>
                    <a:pt x="16928" y="27735"/>
                  </a:cubicBezTo>
                  <a:cubicBezTo>
                    <a:pt x="19392" y="27456"/>
                    <a:pt x="21740" y="26420"/>
                    <a:pt x="23218" y="24756"/>
                  </a:cubicBezTo>
                  <a:cubicBezTo>
                    <a:pt x="25138" y="22597"/>
                    <a:pt x="25240" y="19730"/>
                    <a:pt x="23791" y="17611"/>
                  </a:cubicBezTo>
                  <a:cubicBezTo>
                    <a:pt x="24756" y="17239"/>
                    <a:pt x="25577" y="16517"/>
                    <a:pt x="25917" y="15747"/>
                  </a:cubicBezTo>
                  <a:cubicBezTo>
                    <a:pt x="26573" y="14254"/>
                    <a:pt x="25742" y="12616"/>
                    <a:pt x="24147" y="11822"/>
                  </a:cubicBezTo>
                  <a:cubicBezTo>
                    <a:pt x="25215" y="10497"/>
                    <a:pt x="25456" y="8615"/>
                    <a:pt x="24868" y="7198"/>
                  </a:cubicBezTo>
                  <a:cubicBezTo>
                    <a:pt x="24129" y="5419"/>
                    <a:pt x="22285" y="4241"/>
                    <a:pt x="20155" y="3860"/>
                  </a:cubicBezTo>
                  <a:cubicBezTo>
                    <a:pt x="19815" y="1343"/>
                    <a:pt x="16558" y="1"/>
                    <a:pt x="135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9"/>
            <p:cNvSpPr/>
            <p:nvPr/>
          </p:nvSpPr>
          <p:spPr>
            <a:xfrm>
              <a:off x="909234" y="3370200"/>
              <a:ext cx="407509" cy="1219527"/>
            </a:xfrm>
            <a:custGeom>
              <a:avLst/>
              <a:gdLst/>
              <a:ahLst/>
              <a:cxnLst/>
              <a:rect l="l" t="t" r="r" b="b"/>
              <a:pathLst>
                <a:path w="24720" h="73978" extrusionOk="0">
                  <a:moveTo>
                    <a:pt x="10040" y="1"/>
                  </a:moveTo>
                  <a:cubicBezTo>
                    <a:pt x="9978" y="1"/>
                    <a:pt x="9916" y="36"/>
                    <a:pt x="9890" y="111"/>
                  </a:cubicBezTo>
                  <a:cubicBezTo>
                    <a:pt x="9025" y="2603"/>
                    <a:pt x="9508" y="5253"/>
                    <a:pt x="10104" y="7753"/>
                  </a:cubicBezTo>
                  <a:cubicBezTo>
                    <a:pt x="10834" y="10823"/>
                    <a:pt x="11674" y="13859"/>
                    <a:pt x="12305" y="16954"/>
                  </a:cubicBezTo>
                  <a:cubicBezTo>
                    <a:pt x="12530" y="18060"/>
                    <a:pt x="12734" y="19172"/>
                    <a:pt x="12917" y="20286"/>
                  </a:cubicBezTo>
                  <a:cubicBezTo>
                    <a:pt x="13230" y="23092"/>
                    <a:pt x="13486" y="25905"/>
                    <a:pt x="13559" y="28728"/>
                  </a:cubicBezTo>
                  <a:cubicBezTo>
                    <a:pt x="13695" y="33975"/>
                    <a:pt x="12848" y="39112"/>
                    <a:pt x="11922" y="44255"/>
                  </a:cubicBezTo>
                  <a:cubicBezTo>
                    <a:pt x="11912" y="44306"/>
                    <a:pt x="11905" y="44356"/>
                    <a:pt x="11896" y="44405"/>
                  </a:cubicBezTo>
                  <a:cubicBezTo>
                    <a:pt x="11290" y="43002"/>
                    <a:pt x="10558" y="41662"/>
                    <a:pt x="9673" y="40488"/>
                  </a:cubicBezTo>
                  <a:cubicBezTo>
                    <a:pt x="8647" y="39128"/>
                    <a:pt x="7418" y="37926"/>
                    <a:pt x="6319" y="36628"/>
                  </a:cubicBezTo>
                  <a:cubicBezTo>
                    <a:pt x="5228" y="35340"/>
                    <a:pt x="4242" y="33970"/>
                    <a:pt x="3155" y="32684"/>
                  </a:cubicBezTo>
                  <a:cubicBezTo>
                    <a:pt x="1918" y="30309"/>
                    <a:pt x="1101" y="27736"/>
                    <a:pt x="550" y="25092"/>
                  </a:cubicBezTo>
                  <a:cubicBezTo>
                    <a:pt x="522" y="24956"/>
                    <a:pt x="410" y="24894"/>
                    <a:pt x="295" y="24894"/>
                  </a:cubicBezTo>
                  <a:cubicBezTo>
                    <a:pt x="150" y="24894"/>
                    <a:pt x="1" y="24992"/>
                    <a:pt x="6" y="25165"/>
                  </a:cubicBezTo>
                  <a:cubicBezTo>
                    <a:pt x="117" y="28492"/>
                    <a:pt x="1076" y="31691"/>
                    <a:pt x="2716" y="34587"/>
                  </a:cubicBezTo>
                  <a:cubicBezTo>
                    <a:pt x="4563" y="37849"/>
                    <a:pt x="7695" y="40314"/>
                    <a:pt x="8962" y="43898"/>
                  </a:cubicBezTo>
                  <a:cubicBezTo>
                    <a:pt x="10137" y="47215"/>
                    <a:pt x="10034" y="50708"/>
                    <a:pt x="9987" y="54196"/>
                  </a:cubicBezTo>
                  <a:cubicBezTo>
                    <a:pt x="9945" y="54475"/>
                    <a:pt x="9894" y="54755"/>
                    <a:pt x="9857" y="55035"/>
                  </a:cubicBezTo>
                  <a:cubicBezTo>
                    <a:pt x="9039" y="61095"/>
                    <a:pt x="9269" y="67211"/>
                    <a:pt x="10399" y="73214"/>
                  </a:cubicBezTo>
                  <a:cubicBezTo>
                    <a:pt x="10461" y="73546"/>
                    <a:pt x="10820" y="73771"/>
                    <a:pt x="11138" y="73778"/>
                  </a:cubicBezTo>
                  <a:cubicBezTo>
                    <a:pt x="14975" y="73849"/>
                    <a:pt x="18810" y="73932"/>
                    <a:pt x="22647" y="73977"/>
                  </a:cubicBezTo>
                  <a:cubicBezTo>
                    <a:pt x="22650" y="73977"/>
                    <a:pt x="22653" y="73977"/>
                    <a:pt x="22657" y="73977"/>
                  </a:cubicBezTo>
                  <a:cubicBezTo>
                    <a:pt x="23414" y="73977"/>
                    <a:pt x="23563" y="73052"/>
                    <a:pt x="23112" y="72659"/>
                  </a:cubicBezTo>
                  <a:cubicBezTo>
                    <a:pt x="23110" y="72537"/>
                    <a:pt x="23072" y="72411"/>
                    <a:pt x="22981" y="72296"/>
                  </a:cubicBezTo>
                  <a:cubicBezTo>
                    <a:pt x="21484" y="70375"/>
                    <a:pt x="20343" y="68318"/>
                    <a:pt x="19468" y="66168"/>
                  </a:cubicBezTo>
                  <a:cubicBezTo>
                    <a:pt x="19292" y="65281"/>
                    <a:pt x="19196" y="64372"/>
                    <a:pt x="19208" y="63424"/>
                  </a:cubicBezTo>
                  <a:cubicBezTo>
                    <a:pt x="19228" y="61740"/>
                    <a:pt x="19701" y="60233"/>
                    <a:pt x="20078" y="58667"/>
                  </a:cubicBezTo>
                  <a:cubicBezTo>
                    <a:pt x="21963" y="55589"/>
                    <a:pt x="24720" y="52819"/>
                    <a:pt x="24199" y="48924"/>
                  </a:cubicBezTo>
                  <a:cubicBezTo>
                    <a:pt x="24162" y="48651"/>
                    <a:pt x="23938" y="48506"/>
                    <a:pt x="23727" y="48506"/>
                  </a:cubicBezTo>
                  <a:cubicBezTo>
                    <a:pt x="23524" y="48506"/>
                    <a:pt x="23333" y="48640"/>
                    <a:pt x="23331" y="48924"/>
                  </a:cubicBezTo>
                  <a:cubicBezTo>
                    <a:pt x="23321" y="50191"/>
                    <a:pt x="22995" y="51327"/>
                    <a:pt x="22495" y="52390"/>
                  </a:cubicBezTo>
                  <a:cubicBezTo>
                    <a:pt x="21128" y="54797"/>
                    <a:pt x="19085" y="56744"/>
                    <a:pt x="17486" y="58894"/>
                  </a:cubicBezTo>
                  <a:cubicBezTo>
                    <a:pt x="16683" y="53931"/>
                    <a:pt x="16759" y="48747"/>
                    <a:pt x="16951" y="43752"/>
                  </a:cubicBezTo>
                  <a:cubicBezTo>
                    <a:pt x="17163" y="38315"/>
                    <a:pt x="17419" y="32845"/>
                    <a:pt x="16666" y="27435"/>
                  </a:cubicBezTo>
                  <a:cubicBezTo>
                    <a:pt x="16101" y="23379"/>
                    <a:pt x="15060" y="19345"/>
                    <a:pt x="13995" y="15359"/>
                  </a:cubicBezTo>
                  <a:cubicBezTo>
                    <a:pt x="13843" y="13944"/>
                    <a:pt x="13838" y="12534"/>
                    <a:pt x="14130" y="11138"/>
                  </a:cubicBezTo>
                  <a:cubicBezTo>
                    <a:pt x="14872" y="7597"/>
                    <a:pt x="16960" y="4627"/>
                    <a:pt x="17363" y="977"/>
                  </a:cubicBezTo>
                  <a:cubicBezTo>
                    <a:pt x="17384" y="782"/>
                    <a:pt x="17203" y="669"/>
                    <a:pt x="17031" y="669"/>
                  </a:cubicBezTo>
                  <a:cubicBezTo>
                    <a:pt x="16896" y="669"/>
                    <a:pt x="16766" y="739"/>
                    <a:pt x="16744" y="893"/>
                  </a:cubicBezTo>
                  <a:cubicBezTo>
                    <a:pt x="16212" y="4730"/>
                    <a:pt x="13175" y="7708"/>
                    <a:pt x="12598" y="11561"/>
                  </a:cubicBezTo>
                  <a:cubicBezTo>
                    <a:pt x="12593" y="11592"/>
                    <a:pt x="12592" y="11620"/>
                    <a:pt x="12587" y="11650"/>
                  </a:cubicBezTo>
                  <a:cubicBezTo>
                    <a:pt x="12567" y="11650"/>
                    <a:pt x="12547" y="11649"/>
                    <a:pt x="12527" y="11649"/>
                  </a:cubicBezTo>
                  <a:cubicBezTo>
                    <a:pt x="12517" y="11649"/>
                    <a:pt x="12507" y="11649"/>
                    <a:pt x="12497" y="11650"/>
                  </a:cubicBezTo>
                  <a:cubicBezTo>
                    <a:pt x="11459" y="7855"/>
                    <a:pt x="10394" y="4066"/>
                    <a:pt x="10194" y="150"/>
                  </a:cubicBezTo>
                  <a:cubicBezTo>
                    <a:pt x="10189" y="54"/>
                    <a:pt x="10115" y="1"/>
                    <a:pt x="10040"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3" name="Google Shape;3123;p49"/>
          <p:cNvGrpSpPr/>
          <p:nvPr/>
        </p:nvGrpSpPr>
        <p:grpSpPr>
          <a:xfrm>
            <a:off x="3083841" y="3405099"/>
            <a:ext cx="996129" cy="1189066"/>
            <a:chOff x="2961378" y="3405099"/>
            <a:chExt cx="996129" cy="1189066"/>
          </a:xfrm>
        </p:grpSpPr>
        <p:sp>
          <p:nvSpPr>
            <p:cNvPr id="3124" name="Google Shape;3124;p49"/>
            <p:cNvSpPr/>
            <p:nvPr/>
          </p:nvSpPr>
          <p:spPr>
            <a:xfrm>
              <a:off x="3230912" y="3783798"/>
              <a:ext cx="507754" cy="446134"/>
            </a:xfrm>
            <a:custGeom>
              <a:avLst/>
              <a:gdLst/>
              <a:ahLst/>
              <a:cxnLst/>
              <a:rect l="l" t="t" r="r" b="b"/>
              <a:pathLst>
                <a:path w="30801" h="27063" extrusionOk="0">
                  <a:moveTo>
                    <a:pt x="18533" y="0"/>
                  </a:moveTo>
                  <a:cubicBezTo>
                    <a:pt x="17276" y="0"/>
                    <a:pt x="15951" y="303"/>
                    <a:pt x="14861" y="926"/>
                  </a:cubicBezTo>
                  <a:cubicBezTo>
                    <a:pt x="13936" y="630"/>
                    <a:pt x="12984" y="484"/>
                    <a:pt x="12045" y="484"/>
                  </a:cubicBezTo>
                  <a:cubicBezTo>
                    <a:pt x="8881" y="484"/>
                    <a:pt x="5859" y="2141"/>
                    <a:pt x="4494" y="5325"/>
                  </a:cubicBezTo>
                  <a:cubicBezTo>
                    <a:pt x="4260" y="5427"/>
                    <a:pt x="4044" y="5542"/>
                    <a:pt x="3860" y="5659"/>
                  </a:cubicBezTo>
                  <a:cubicBezTo>
                    <a:pt x="2141" y="6758"/>
                    <a:pt x="1014" y="8823"/>
                    <a:pt x="502" y="10748"/>
                  </a:cubicBezTo>
                  <a:cubicBezTo>
                    <a:pt x="1" y="12633"/>
                    <a:pt x="59" y="14906"/>
                    <a:pt x="1497" y="16385"/>
                  </a:cubicBezTo>
                  <a:cubicBezTo>
                    <a:pt x="1807" y="16705"/>
                    <a:pt x="2153" y="16968"/>
                    <a:pt x="2521" y="17172"/>
                  </a:cubicBezTo>
                  <a:cubicBezTo>
                    <a:pt x="2449" y="19427"/>
                    <a:pt x="3706" y="21898"/>
                    <a:pt x="5380" y="23217"/>
                  </a:cubicBezTo>
                  <a:cubicBezTo>
                    <a:pt x="6155" y="23828"/>
                    <a:pt x="7252" y="24152"/>
                    <a:pt x="8343" y="24152"/>
                  </a:cubicBezTo>
                  <a:cubicBezTo>
                    <a:pt x="9170" y="24152"/>
                    <a:pt x="9993" y="23966"/>
                    <a:pt x="10670" y="23578"/>
                  </a:cubicBezTo>
                  <a:cubicBezTo>
                    <a:pt x="10834" y="23851"/>
                    <a:pt x="11012" y="24118"/>
                    <a:pt x="11183" y="24374"/>
                  </a:cubicBezTo>
                  <a:cubicBezTo>
                    <a:pt x="12032" y="25656"/>
                    <a:pt x="13175" y="26959"/>
                    <a:pt x="14818" y="27056"/>
                  </a:cubicBezTo>
                  <a:cubicBezTo>
                    <a:pt x="14901" y="27060"/>
                    <a:pt x="14983" y="27063"/>
                    <a:pt x="15064" y="27063"/>
                  </a:cubicBezTo>
                  <a:cubicBezTo>
                    <a:pt x="17415" y="27063"/>
                    <a:pt x="18885" y="25066"/>
                    <a:pt x="19426" y="22871"/>
                  </a:cubicBezTo>
                  <a:cubicBezTo>
                    <a:pt x="19801" y="23007"/>
                    <a:pt x="20184" y="23070"/>
                    <a:pt x="20569" y="23070"/>
                  </a:cubicBezTo>
                  <a:cubicBezTo>
                    <a:pt x="23221" y="23070"/>
                    <a:pt x="25948" y="20077"/>
                    <a:pt x="26430" y="17215"/>
                  </a:cubicBezTo>
                  <a:cubicBezTo>
                    <a:pt x="26485" y="17220"/>
                    <a:pt x="26541" y="17222"/>
                    <a:pt x="26596" y="17222"/>
                  </a:cubicBezTo>
                  <a:cubicBezTo>
                    <a:pt x="27267" y="17222"/>
                    <a:pt x="27959" y="16881"/>
                    <a:pt x="28546" y="16383"/>
                  </a:cubicBezTo>
                  <a:cubicBezTo>
                    <a:pt x="30046" y="15116"/>
                    <a:pt x="30800" y="13306"/>
                    <a:pt x="30431" y="11359"/>
                  </a:cubicBezTo>
                  <a:cubicBezTo>
                    <a:pt x="30120" y="9730"/>
                    <a:pt x="28366" y="6840"/>
                    <a:pt x="26390" y="5737"/>
                  </a:cubicBezTo>
                  <a:cubicBezTo>
                    <a:pt x="25135" y="3006"/>
                    <a:pt x="22942" y="694"/>
                    <a:pt x="19867" y="120"/>
                  </a:cubicBezTo>
                  <a:cubicBezTo>
                    <a:pt x="19441" y="41"/>
                    <a:pt x="18992" y="0"/>
                    <a:pt x="18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9"/>
            <p:cNvSpPr/>
            <p:nvPr/>
          </p:nvSpPr>
          <p:spPr>
            <a:xfrm>
              <a:off x="3202128" y="3405099"/>
              <a:ext cx="589438" cy="520530"/>
            </a:xfrm>
            <a:custGeom>
              <a:avLst/>
              <a:gdLst/>
              <a:ahLst/>
              <a:cxnLst/>
              <a:rect l="l" t="t" r="r" b="b"/>
              <a:pathLst>
                <a:path w="35756" h="31576" extrusionOk="0">
                  <a:moveTo>
                    <a:pt x="20655" y="0"/>
                  </a:moveTo>
                  <a:cubicBezTo>
                    <a:pt x="20383" y="0"/>
                    <a:pt x="20114" y="25"/>
                    <a:pt x="19851" y="78"/>
                  </a:cubicBezTo>
                  <a:cubicBezTo>
                    <a:pt x="17993" y="447"/>
                    <a:pt x="16672" y="2014"/>
                    <a:pt x="16132" y="3823"/>
                  </a:cubicBezTo>
                  <a:cubicBezTo>
                    <a:pt x="15825" y="3718"/>
                    <a:pt x="15509" y="3660"/>
                    <a:pt x="15185" y="3660"/>
                  </a:cubicBezTo>
                  <a:cubicBezTo>
                    <a:pt x="14689" y="3660"/>
                    <a:pt x="14176" y="3797"/>
                    <a:pt x="13659" y="4118"/>
                  </a:cubicBezTo>
                  <a:cubicBezTo>
                    <a:pt x="12921" y="4576"/>
                    <a:pt x="12433" y="5425"/>
                    <a:pt x="12260" y="6332"/>
                  </a:cubicBezTo>
                  <a:cubicBezTo>
                    <a:pt x="11451" y="6003"/>
                    <a:pt x="10604" y="5797"/>
                    <a:pt x="9717" y="5797"/>
                  </a:cubicBezTo>
                  <a:cubicBezTo>
                    <a:pt x="9412" y="5797"/>
                    <a:pt x="9103" y="5821"/>
                    <a:pt x="8789" y="5873"/>
                  </a:cubicBezTo>
                  <a:cubicBezTo>
                    <a:pt x="6644" y="6226"/>
                    <a:pt x="5006" y="7818"/>
                    <a:pt x="3824" y="9551"/>
                  </a:cubicBezTo>
                  <a:cubicBezTo>
                    <a:pt x="2940" y="10848"/>
                    <a:pt x="2197" y="12436"/>
                    <a:pt x="2490" y="13993"/>
                  </a:cubicBezTo>
                  <a:cubicBezTo>
                    <a:pt x="2254" y="14160"/>
                    <a:pt x="2036" y="14364"/>
                    <a:pt x="1850" y="14620"/>
                  </a:cubicBezTo>
                  <a:cubicBezTo>
                    <a:pt x="859" y="15974"/>
                    <a:pt x="1" y="18867"/>
                    <a:pt x="337" y="20529"/>
                  </a:cubicBezTo>
                  <a:cubicBezTo>
                    <a:pt x="836" y="22989"/>
                    <a:pt x="3579" y="24726"/>
                    <a:pt x="6315" y="25126"/>
                  </a:cubicBezTo>
                  <a:cubicBezTo>
                    <a:pt x="6608" y="26998"/>
                    <a:pt x="7610" y="28895"/>
                    <a:pt x="8771" y="29976"/>
                  </a:cubicBezTo>
                  <a:cubicBezTo>
                    <a:pt x="9666" y="30808"/>
                    <a:pt x="10659" y="31139"/>
                    <a:pt x="11674" y="31139"/>
                  </a:cubicBezTo>
                  <a:cubicBezTo>
                    <a:pt x="13673" y="31139"/>
                    <a:pt x="15762" y="29857"/>
                    <a:pt x="17381" y="28583"/>
                  </a:cubicBezTo>
                  <a:cubicBezTo>
                    <a:pt x="18614" y="30418"/>
                    <a:pt x="20680" y="31575"/>
                    <a:pt x="22896" y="31575"/>
                  </a:cubicBezTo>
                  <a:cubicBezTo>
                    <a:pt x="24031" y="31575"/>
                    <a:pt x="25206" y="31272"/>
                    <a:pt x="26328" y="30600"/>
                  </a:cubicBezTo>
                  <a:cubicBezTo>
                    <a:pt x="28471" y="29319"/>
                    <a:pt x="29626" y="26948"/>
                    <a:pt x="29678" y="24588"/>
                  </a:cubicBezTo>
                  <a:cubicBezTo>
                    <a:pt x="30367" y="24584"/>
                    <a:pt x="31067" y="24407"/>
                    <a:pt x="31791" y="23983"/>
                  </a:cubicBezTo>
                  <a:cubicBezTo>
                    <a:pt x="33449" y="23013"/>
                    <a:pt x="34772" y="21382"/>
                    <a:pt x="35260" y="19511"/>
                  </a:cubicBezTo>
                  <a:cubicBezTo>
                    <a:pt x="35756" y="17614"/>
                    <a:pt x="35081" y="15296"/>
                    <a:pt x="33716" y="13907"/>
                  </a:cubicBezTo>
                  <a:cubicBezTo>
                    <a:pt x="34039" y="12658"/>
                    <a:pt x="33580" y="11171"/>
                    <a:pt x="32580" y="10128"/>
                  </a:cubicBezTo>
                  <a:cubicBezTo>
                    <a:pt x="32109" y="9638"/>
                    <a:pt x="31546" y="9227"/>
                    <a:pt x="30924" y="8997"/>
                  </a:cubicBezTo>
                  <a:cubicBezTo>
                    <a:pt x="31181" y="7415"/>
                    <a:pt x="30441" y="5764"/>
                    <a:pt x="28747" y="4945"/>
                  </a:cubicBezTo>
                  <a:cubicBezTo>
                    <a:pt x="28207" y="4684"/>
                    <a:pt x="27622" y="4567"/>
                    <a:pt x="27027" y="4567"/>
                  </a:cubicBezTo>
                  <a:cubicBezTo>
                    <a:pt x="26837" y="4567"/>
                    <a:pt x="26646" y="4579"/>
                    <a:pt x="26455" y="4602"/>
                  </a:cubicBezTo>
                  <a:cubicBezTo>
                    <a:pt x="25889" y="2143"/>
                    <a:pt x="23167" y="0"/>
                    <a:pt x="20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9"/>
            <p:cNvSpPr/>
            <p:nvPr/>
          </p:nvSpPr>
          <p:spPr>
            <a:xfrm>
              <a:off x="3202145" y="3500681"/>
              <a:ext cx="584789" cy="424934"/>
            </a:xfrm>
            <a:custGeom>
              <a:avLst/>
              <a:gdLst/>
              <a:ahLst/>
              <a:cxnLst/>
              <a:rect l="l" t="t" r="r" b="b"/>
              <a:pathLst>
                <a:path w="35474" h="25777" extrusionOk="0">
                  <a:moveTo>
                    <a:pt x="9694" y="0"/>
                  </a:moveTo>
                  <a:cubicBezTo>
                    <a:pt x="9397" y="0"/>
                    <a:pt x="9096" y="22"/>
                    <a:pt x="8789" y="74"/>
                  </a:cubicBezTo>
                  <a:cubicBezTo>
                    <a:pt x="6644" y="427"/>
                    <a:pt x="5006" y="2018"/>
                    <a:pt x="3824" y="3752"/>
                  </a:cubicBezTo>
                  <a:cubicBezTo>
                    <a:pt x="2940" y="5049"/>
                    <a:pt x="2197" y="6636"/>
                    <a:pt x="2491" y="8194"/>
                  </a:cubicBezTo>
                  <a:cubicBezTo>
                    <a:pt x="2254" y="8361"/>
                    <a:pt x="2036" y="8565"/>
                    <a:pt x="1850" y="8821"/>
                  </a:cubicBezTo>
                  <a:cubicBezTo>
                    <a:pt x="859" y="10175"/>
                    <a:pt x="1" y="13068"/>
                    <a:pt x="337" y="14730"/>
                  </a:cubicBezTo>
                  <a:cubicBezTo>
                    <a:pt x="836" y="17190"/>
                    <a:pt x="3580" y="18927"/>
                    <a:pt x="6315" y="19326"/>
                  </a:cubicBezTo>
                  <a:cubicBezTo>
                    <a:pt x="6608" y="21198"/>
                    <a:pt x="7610" y="23096"/>
                    <a:pt x="8771" y="24177"/>
                  </a:cubicBezTo>
                  <a:cubicBezTo>
                    <a:pt x="9666" y="25009"/>
                    <a:pt x="10659" y="25340"/>
                    <a:pt x="11674" y="25340"/>
                  </a:cubicBezTo>
                  <a:cubicBezTo>
                    <a:pt x="13673" y="25340"/>
                    <a:pt x="15762" y="24057"/>
                    <a:pt x="17381" y="22783"/>
                  </a:cubicBezTo>
                  <a:cubicBezTo>
                    <a:pt x="18614" y="24619"/>
                    <a:pt x="20680" y="25776"/>
                    <a:pt x="22896" y="25776"/>
                  </a:cubicBezTo>
                  <a:cubicBezTo>
                    <a:pt x="24032" y="25776"/>
                    <a:pt x="25207" y="25473"/>
                    <a:pt x="26329" y="24801"/>
                  </a:cubicBezTo>
                  <a:cubicBezTo>
                    <a:pt x="28471" y="23520"/>
                    <a:pt x="29626" y="21148"/>
                    <a:pt x="29678" y="18789"/>
                  </a:cubicBezTo>
                  <a:cubicBezTo>
                    <a:pt x="30367" y="18785"/>
                    <a:pt x="31068" y="18608"/>
                    <a:pt x="31791" y="18184"/>
                  </a:cubicBezTo>
                  <a:cubicBezTo>
                    <a:pt x="33448" y="17214"/>
                    <a:pt x="34772" y="15583"/>
                    <a:pt x="35259" y="13712"/>
                  </a:cubicBezTo>
                  <a:cubicBezTo>
                    <a:pt x="35474" y="12891"/>
                    <a:pt x="35468" y="11991"/>
                    <a:pt x="35283" y="11122"/>
                  </a:cubicBezTo>
                  <a:cubicBezTo>
                    <a:pt x="34034" y="10107"/>
                    <a:pt x="32259" y="9969"/>
                    <a:pt x="31389" y="9969"/>
                  </a:cubicBezTo>
                  <a:cubicBezTo>
                    <a:pt x="31066" y="9969"/>
                    <a:pt x="30869" y="9988"/>
                    <a:pt x="30869" y="9988"/>
                  </a:cubicBezTo>
                  <a:cubicBezTo>
                    <a:pt x="30869" y="9988"/>
                    <a:pt x="28523" y="12636"/>
                    <a:pt x="24859" y="13180"/>
                  </a:cubicBezTo>
                  <a:cubicBezTo>
                    <a:pt x="24628" y="13214"/>
                    <a:pt x="24411" y="13230"/>
                    <a:pt x="24206" y="13230"/>
                  </a:cubicBezTo>
                  <a:cubicBezTo>
                    <a:pt x="21168" y="13230"/>
                    <a:pt x="20979" y="9664"/>
                    <a:pt x="20979" y="9664"/>
                  </a:cubicBezTo>
                  <a:cubicBezTo>
                    <a:pt x="20979" y="9664"/>
                    <a:pt x="20689" y="12230"/>
                    <a:pt x="17184" y="12230"/>
                  </a:cubicBezTo>
                  <a:cubicBezTo>
                    <a:pt x="16986" y="12230"/>
                    <a:pt x="16778" y="12222"/>
                    <a:pt x="16560" y="12205"/>
                  </a:cubicBezTo>
                  <a:cubicBezTo>
                    <a:pt x="12464" y="11882"/>
                    <a:pt x="12249" y="4228"/>
                    <a:pt x="12249" y="4228"/>
                  </a:cubicBezTo>
                  <a:cubicBezTo>
                    <a:pt x="12249" y="4228"/>
                    <a:pt x="11739" y="4559"/>
                    <a:pt x="11151" y="4559"/>
                  </a:cubicBezTo>
                  <a:cubicBezTo>
                    <a:pt x="10529" y="4559"/>
                    <a:pt x="9819" y="4189"/>
                    <a:pt x="9530" y="2664"/>
                  </a:cubicBezTo>
                  <a:cubicBezTo>
                    <a:pt x="9288" y="1393"/>
                    <a:pt x="9577" y="551"/>
                    <a:pt x="10008" y="8"/>
                  </a:cubicBezTo>
                  <a:cubicBezTo>
                    <a:pt x="9904" y="3"/>
                    <a:pt x="9799" y="0"/>
                    <a:pt x="96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9"/>
            <p:cNvSpPr/>
            <p:nvPr/>
          </p:nvSpPr>
          <p:spPr>
            <a:xfrm>
              <a:off x="3480547" y="3878736"/>
              <a:ext cx="476961" cy="446101"/>
            </a:xfrm>
            <a:custGeom>
              <a:avLst/>
              <a:gdLst/>
              <a:ahLst/>
              <a:cxnLst/>
              <a:rect l="l" t="t" r="r" b="b"/>
              <a:pathLst>
                <a:path w="28933" h="27061" extrusionOk="0">
                  <a:moveTo>
                    <a:pt x="10846" y="1"/>
                  </a:moveTo>
                  <a:cubicBezTo>
                    <a:pt x="9869" y="1"/>
                    <a:pt x="8894" y="195"/>
                    <a:pt x="7991" y="602"/>
                  </a:cubicBezTo>
                  <a:cubicBezTo>
                    <a:pt x="6211" y="1406"/>
                    <a:pt x="4250" y="3796"/>
                    <a:pt x="3643" y="6157"/>
                  </a:cubicBezTo>
                  <a:cubicBezTo>
                    <a:pt x="2312" y="6432"/>
                    <a:pt x="1105" y="7377"/>
                    <a:pt x="525" y="8799"/>
                  </a:cubicBezTo>
                  <a:cubicBezTo>
                    <a:pt x="0" y="10090"/>
                    <a:pt x="147" y="12589"/>
                    <a:pt x="1156" y="13951"/>
                  </a:cubicBezTo>
                  <a:cubicBezTo>
                    <a:pt x="895" y="14916"/>
                    <a:pt x="964" y="15984"/>
                    <a:pt x="1456" y="16785"/>
                  </a:cubicBezTo>
                  <a:cubicBezTo>
                    <a:pt x="1988" y="17646"/>
                    <a:pt x="2816" y="18146"/>
                    <a:pt x="3695" y="18305"/>
                  </a:cubicBezTo>
                  <a:cubicBezTo>
                    <a:pt x="3965" y="20194"/>
                    <a:pt x="5095" y="22095"/>
                    <a:pt x="6441" y="23161"/>
                  </a:cubicBezTo>
                  <a:cubicBezTo>
                    <a:pt x="7302" y="23842"/>
                    <a:pt x="8247" y="24147"/>
                    <a:pt x="9167" y="24147"/>
                  </a:cubicBezTo>
                  <a:cubicBezTo>
                    <a:pt x="9577" y="24147"/>
                    <a:pt x="9981" y="24087"/>
                    <a:pt x="10371" y="23973"/>
                  </a:cubicBezTo>
                  <a:cubicBezTo>
                    <a:pt x="11955" y="25817"/>
                    <a:pt x="14553" y="27060"/>
                    <a:pt x="16886" y="27060"/>
                  </a:cubicBezTo>
                  <a:cubicBezTo>
                    <a:pt x="17468" y="27060"/>
                    <a:pt x="18034" y="26983"/>
                    <a:pt x="18564" y="26818"/>
                  </a:cubicBezTo>
                  <a:cubicBezTo>
                    <a:pt x="20864" y="26104"/>
                    <a:pt x="22391" y="23720"/>
                    <a:pt x="22597" y="21357"/>
                  </a:cubicBezTo>
                  <a:cubicBezTo>
                    <a:pt x="23645" y="21040"/>
                    <a:pt x="24605" y="20293"/>
                    <a:pt x="25248" y="19452"/>
                  </a:cubicBezTo>
                  <a:cubicBezTo>
                    <a:pt x="25962" y="18517"/>
                    <a:pt x="26346" y="17274"/>
                    <a:pt x="25735" y="16183"/>
                  </a:cubicBezTo>
                  <a:cubicBezTo>
                    <a:pt x="25688" y="16099"/>
                    <a:pt x="25631" y="16017"/>
                    <a:pt x="25574" y="15935"/>
                  </a:cubicBezTo>
                  <a:cubicBezTo>
                    <a:pt x="27592" y="14551"/>
                    <a:pt x="28933" y="11962"/>
                    <a:pt x="28886" y="9598"/>
                  </a:cubicBezTo>
                  <a:cubicBezTo>
                    <a:pt x="28843" y="7436"/>
                    <a:pt x="27398" y="5706"/>
                    <a:pt x="25532" y="4912"/>
                  </a:cubicBezTo>
                  <a:cubicBezTo>
                    <a:pt x="24753" y="2387"/>
                    <a:pt x="21825" y="983"/>
                    <a:pt x="19123" y="983"/>
                  </a:cubicBezTo>
                  <a:cubicBezTo>
                    <a:pt x="17906" y="983"/>
                    <a:pt x="16736" y="1268"/>
                    <a:pt x="15828" y="1863"/>
                  </a:cubicBezTo>
                  <a:cubicBezTo>
                    <a:pt x="15314" y="1426"/>
                    <a:pt x="14747" y="1062"/>
                    <a:pt x="14233" y="804"/>
                  </a:cubicBezTo>
                  <a:cubicBezTo>
                    <a:pt x="13181" y="278"/>
                    <a:pt x="12012" y="1"/>
                    <a:pt x="10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9"/>
            <p:cNvSpPr/>
            <p:nvPr/>
          </p:nvSpPr>
          <p:spPr>
            <a:xfrm>
              <a:off x="3492779" y="3635530"/>
              <a:ext cx="452826" cy="439605"/>
            </a:xfrm>
            <a:custGeom>
              <a:avLst/>
              <a:gdLst/>
              <a:ahLst/>
              <a:cxnLst/>
              <a:rect l="l" t="t" r="r" b="b"/>
              <a:pathLst>
                <a:path w="27469" h="26667" extrusionOk="0">
                  <a:moveTo>
                    <a:pt x="11677" y="0"/>
                  </a:moveTo>
                  <a:cubicBezTo>
                    <a:pt x="10833" y="0"/>
                    <a:pt x="9988" y="264"/>
                    <a:pt x="9279" y="828"/>
                  </a:cubicBezTo>
                  <a:cubicBezTo>
                    <a:pt x="8416" y="1513"/>
                    <a:pt x="7734" y="2855"/>
                    <a:pt x="7780" y="4054"/>
                  </a:cubicBezTo>
                  <a:cubicBezTo>
                    <a:pt x="7067" y="4102"/>
                    <a:pt x="6343" y="4488"/>
                    <a:pt x="5923" y="5098"/>
                  </a:cubicBezTo>
                  <a:cubicBezTo>
                    <a:pt x="5525" y="5677"/>
                    <a:pt x="5343" y="6408"/>
                    <a:pt x="5448" y="7102"/>
                  </a:cubicBezTo>
                  <a:cubicBezTo>
                    <a:pt x="5299" y="7085"/>
                    <a:pt x="5152" y="7076"/>
                    <a:pt x="5006" y="7076"/>
                  </a:cubicBezTo>
                  <a:cubicBezTo>
                    <a:pt x="2573" y="7076"/>
                    <a:pt x="584" y="9457"/>
                    <a:pt x="253" y="12001"/>
                  </a:cubicBezTo>
                  <a:cubicBezTo>
                    <a:pt x="1" y="13943"/>
                    <a:pt x="965" y="16741"/>
                    <a:pt x="2718" y="17747"/>
                  </a:cubicBezTo>
                  <a:cubicBezTo>
                    <a:pt x="2397" y="19784"/>
                    <a:pt x="3241" y="22296"/>
                    <a:pt x="4512" y="23744"/>
                  </a:cubicBezTo>
                  <a:cubicBezTo>
                    <a:pt x="5500" y="24869"/>
                    <a:pt x="7401" y="25666"/>
                    <a:pt x="9120" y="25666"/>
                  </a:cubicBezTo>
                  <a:cubicBezTo>
                    <a:pt x="9832" y="25666"/>
                    <a:pt x="10513" y="25530"/>
                    <a:pt x="11085" y="25223"/>
                  </a:cubicBezTo>
                  <a:cubicBezTo>
                    <a:pt x="12115" y="26140"/>
                    <a:pt x="13573" y="26666"/>
                    <a:pt x="15005" y="26666"/>
                  </a:cubicBezTo>
                  <a:cubicBezTo>
                    <a:pt x="15478" y="26666"/>
                    <a:pt x="15949" y="26609"/>
                    <a:pt x="16400" y="26489"/>
                  </a:cubicBezTo>
                  <a:cubicBezTo>
                    <a:pt x="18783" y="25856"/>
                    <a:pt x="20839" y="23530"/>
                    <a:pt x="21269" y="21040"/>
                  </a:cubicBezTo>
                  <a:cubicBezTo>
                    <a:pt x="24319" y="20889"/>
                    <a:pt x="27321" y="17238"/>
                    <a:pt x="27417" y="14403"/>
                  </a:cubicBezTo>
                  <a:cubicBezTo>
                    <a:pt x="27469" y="12822"/>
                    <a:pt x="26232" y="10028"/>
                    <a:pt x="24548" y="8586"/>
                  </a:cubicBezTo>
                  <a:cubicBezTo>
                    <a:pt x="25154" y="6687"/>
                    <a:pt x="24123" y="4326"/>
                    <a:pt x="22503" y="3124"/>
                  </a:cubicBezTo>
                  <a:cubicBezTo>
                    <a:pt x="21819" y="2616"/>
                    <a:pt x="21051" y="2395"/>
                    <a:pt x="20276" y="2395"/>
                  </a:cubicBezTo>
                  <a:cubicBezTo>
                    <a:pt x="19415" y="2395"/>
                    <a:pt x="18546" y="2668"/>
                    <a:pt x="17774" y="3124"/>
                  </a:cubicBezTo>
                  <a:cubicBezTo>
                    <a:pt x="17384" y="2084"/>
                    <a:pt x="16434" y="1204"/>
                    <a:pt x="15422" y="798"/>
                  </a:cubicBezTo>
                  <a:cubicBezTo>
                    <a:pt x="15165" y="695"/>
                    <a:pt x="14918" y="648"/>
                    <a:pt x="14683" y="648"/>
                  </a:cubicBezTo>
                  <a:cubicBezTo>
                    <a:pt x="14467" y="648"/>
                    <a:pt x="14261" y="688"/>
                    <a:pt x="14067" y="759"/>
                  </a:cubicBezTo>
                  <a:cubicBezTo>
                    <a:pt x="13365" y="265"/>
                    <a:pt x="12522" y="0"/>
                    <a:pt x="116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9"/>
            <p:cNvSpPr/>
            <p:nvPr/>
          </p:nvSpPr>
          <p:spPr>
            <a:xfrm>
              <a:off x="2964016" y="3780369"/>
              <a:ext cx="480999" cy="453568"/>
            </a:xfrm>
            <a:custGeom>
              <a:avLst/>
              <a:gdLst/>
              <a:ahLst/>
              <a:cxnLst/>
              <a:rect l="l" t="t" r="r" b="b"/>
              <a:pathLst>
                <a:path w="29178" h="27514" extrusionOk="0">
                  <a:moveTo>
                    <a:pt x="14993" y="1"/>
                  </a:moveTo>
                  <a:cubicBezTo>
                    <a:pt x="14518" y="1"/>
                    <a:pt x="14038" y="94"/>
                    <a:pt x="13565" y="298"/>
                  </a:cubicBezTo>
                  <a:cubicBezTo>
                    <a:pt x="12392" y="803"/>
                    <a:pt x="11198" y="1891"/>
                    <a:pt x="10285" y="3216"/>
                  </a:cubicBezTo>
                  <a:cubicBezTo>
                    <a:pt x="9699" y="3116"/>
                    <a:pt x="9099" y="3066"/>
                    <a:pt x="8499" y="3066"/>
                  </a:cubicBezTo>
                  <a:cubicBezTo>
                    <a:pt x="5206" y="3066"/>
                    <a:pt x="1920" y="4595"/>
                    <a:pt x="865" y="7859"/>
                  </a:cubicBezTo>
                  <a:cubicBezTo>
                    <a:pt x="1" y="10532"/>
                    <a:pt x="1103" y="12811"/>
                    <a:pt x="3012" y="14279"/>
                  </a:cubicBezTo>
                  <a:cubicBezTo>
                    <a:pt x="2843" y="14807"/>
                    <a:pt x="2821" y="15423"/>
                    <a:pt x="2883" y="15893"/>
                  </a:cubicBezTo>
                  <a:cubicBezTo>
                    <a:pt x="2968" y="16542"/>
                    <a:pt x="3331" y="17164"/>
                    <a:pt x="3917" y="17453"/>
                  </a:cubicBezTo>
                  <a:cubicBezTo>
                    <a:pt x="3323" y="19248"/>
                    <a:pt x="3769" y="21866"/>
                    <a:pt x="4508" y="23127"/>
                  </a:cubicBezTo>
                  <a:cubicBezTo>
                    <a:pt x="5354" y="24575"/>
                    <a:pt x="6916" y="25411"/>
                    <a:pt x="8433" y="25411"/>
                  </a:cubicBezTo>
                  <a:cubicBezTo>
                    <a:pt x="8889" y="25411"/>
                    <a:pt x="9341" y="25335"/>
                    <a:pt x="9769" y="25178"/>
                  </a:cubicBezTo>
                  <a:cubicBezTo>
                    <a:pt x="11198" y="26632"/>
                    <a:pt x="13403" y="27513"/>
                    <a:pt x="15455" y="27513"/>
                  </a:cubicBezTo>
                  <a:cubicBezTo>
                    <a:pt x="16836" y="27513"/>
                    <a:pt x="18147" y="27115"/>
                    <a:pt x="19106" y="26223"/>
                  </a:cubicBezTo>
                  <a:cubicBezTo>
                    <a:pt x="19811" y="26514"/>
                    <a:pt x="20554" y="26675"/>
                    <a:pt x="21291" y="26675"/>
                  </a:cubicBezTo>
                  <a:cubicBezTo>
                    <a:pt x="22546" y="26675"/>
                    <a:pt x="23787" y="26209"/>
                    <a:pt x="24801" y="25124"/>
                  </a:cubicBezTo>
                  <a:cubicBezTo>
                    <a:pt x="26049" y="23790"/>
                    <a:pt x="26741" y="21567"/>
                    <a:pt x="26428" y="19675"/>
                  </a:cubicBezTo>
                  <a:cubicBezTo>
                    <a:pt x="28200" y="18325"/>
                    <a:pt x="29177" y="15147"/>
                    <a:pt x="28750" y="13011"/>
                  </a:cubicBezTo>
                  <a:cubicBezTo>
                    <a:pt x="28394" y="11218"/>
                    <a:pt x="26541" y="8957"/>
                    <a:pt x="24517" y="8062"/>
                  </a:cubicBezTo>
                  <a:cubicBezTo>
                    <a:pt x="24347" y="6897"/>
                    <a:pt x="23471" y="5820"/>
                    <a:pt x="22419" y="5087"/>
                  </a:cubicBezTo>
                  <a:cubicBezTo>
                    <a:pt x="21942" y="4755"/>
                    <a:pt x="21357" y="4528"/>
                    <a:pt x="20777" y="4528"/>
                  </a:cubicBezTo>
                  <a:cubicBezTo>
                    <a:pt x="20579" y="4528"/>
                    <a:pt x="20381" y="4555"/>
                    <a:pt x="20189" y="4612"/>
                  </a:cubicBezTo>
                  <a:cubicBezTo>
                    <a:pt x="19535" y="2240"/>
                    <a:pt x="17324" y="1"/>
                    <a:pt x="149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9"/>
            <p:cNvSpPr/>
            <p:nvPr/>
          </p:nvSpPr>
          <p:spPr>
            <a:xfrm>
              <a:off x="2961378" y="3534772"/>
              <a:ext cx="529993" cy="484131"/>
            </a:xfrm>
            <a:custGeom>
              <a:avLst/>
              <a:gdLst/>
              <a:ahLst/>
              <a:cxnLst/>
              <a:rect l="l" t="t" r="r" b="b"/>
              <a:pathLst>
                <a:path w="32150" h="29368" extrusionOk="0">
                  <a:moveTo>
                    <a:pt x="9606" y="0"/>
                  </a:moveTo>
                  <a:cubicBezTo>
                    <a:pt x="8656" y="0"/>
                    <a:pt x="7699" y="230"/>
                    <a:pt x="6793" y="747"/>
                  </a:cubicBezTo>
                  <a:cubicBezTo>
                    <a:pt x="5170" y="1673"/>
                    <a:pt x="3876" y="4226"/>
                    <a:pt x="3955" y="6390"/>
                  </a:cubicBezTo>
                  <a:cubicBezTo>
                    <a:pt x="2023" y="7040"/>
                    <a:pt x="737" y="9177"/>
                    <a:pt x="397" y="11519"/>
                  </a:cubicBezTo>
                  <a:cubicBezTo>
                    <a:pt x="1" y="14242"/>
                    <a:pt x="1703" y="17387"/>
                    <a:pt x="4402" y="17656"/>
                  </a:cubicBezTo>
                  <a:cubicBezTo>
                    <a:pt x="4443" y="18222"/>
                    <a:pt x="4600" y="18770"/>
                    <a:pt x="4866" y="19180"/>
                  </a:cubicBezTo>
                  <a:cubicBezTo>
                    <a:pt x="5195" y="19687"/>
                    <a:pt x="5824" y="20127"/>
                    <a:pt x="6517" y="20381"/>
                  </a:cubicBezTo>
                  <a:cubicBezTo>
                    <a:pt x="6587" y="22229"/>
                    <a:pt x="7417" y="24368"/>
                    <a:pt x="8214" y="25348"/>
                  </a:cubicBezTo>
                  <a:cubicBezTo>
                    <a:pt x="9160" y="26512"/>
                    <a:pt x="10458" y="27478"/>
                    <a:pt x="11950" y="27478"/>
                  </a:cubicBezTo>
                  <a:cubicBezTo>
                    <a:pt x="12220" y="27478"/>
                    <a:pt x="12496" y="27447"/>
                    <a:pt x="12778" y="27379"/>
                  </a:cubicBezTo>
                  <a:cubicBezTo>
                    <a:pt x="13357" y="27241"/>
                    <a:pt x="13921" y="26954"/>
                    <a:pt x="14431" y="26573"/>
                  </a:cubicBezTo>
                  <a:cubicBezTo>
                    <a:pt x="15630" y="28192"/>
                    <a:pt x="17282" y="29368"/>
                    <a:pt x="19453" y="29368"/>
                  </a:cubicBezTo>
                  <a:cubicBezTo>
                    <a:pt x="19587" y="29368"/>
                    <a:pt x="19723" y="29363"/>
                    <a:pt x="19860" y="29354"/>
                  </a:cubicBezTo>
                  <a:cubicBezTo>
                    <a:pt x="22477" y="29181"/>
                    <a:pt x="24157" y="26869"/>
                    <a:pt x="24794" y="24397"/>
                  </a:cubicBezTo>
                  <a:cubicBezTo>
                    <a:pt x="25176" y="24527"/>
                    <a:pt x="25585" y="24599"/>
                    <a:pt x="26026" y="24599"/>
                  </a:cubicBezTo>
                  <a:cubicBezTo>
                    <a:pt x="26135" y="24599"/>
                    <a:pt x="26246" y="24595"/>
                    <a:pt x="26359" y="24586"/>
                  </a:cubicBezTo>
                  <a:cubicBezTo>
                    <a:pt x="28306" y="24428"/>
                    <a:pt x="30496" y="23043"/>
                    <a:pt x="31331" y="21263"/>
                  </a:cubicBezTo>
                  <a:cubicBezTo>
                    <a:pt x="32149" y="19514"/>
                    <a:pt x="31608" y="17257"/>
                    <a:pt x="30345" y="15820"/>
                  </a:cubicBezTo>
                  <a:cubicBezTo>
                    <a:pt x="31123" y="14662"/>
                    <a:pt x="31377" y="13297"/>
                    <a:pt x="30436" y="11890"/>
                  </a:cubicBezTo>
                  <a:cubicBezTo>
                    <a:pt x="29905" y="11099"/>
                    <a:pt x="28958" y="10323"/>
                    <a:pt x="27915" y="9886"/>
                  </a:cubicBezTo>
                  <a:cubicBezTo>
                    <a:pt x="28322" y="8808"/>
                    <a:pt x="28208" y="7627"/>
                    <a:pt x="27116" y="6732"/>
                  </a:cubicBezTo>
                  <a:cubicBezTo>
                    <a:pt x="26608" y="6316"/>
                    <a:pt x="25947" y="6124"/>
                    <a:pt x="25283" y="6124"/>
                  </a:cubicBezTo>
                  <a:cubicBezTo>
                    <a:pt x="25025" y="6124"/>
                    <a:pt x="24767" y="6153"/>
                    <a:pt x="24517" y="6209"/>
                  </a:cubicBezTo>
                  <a:cubicBezTo>
                    <a:pt x="24233" y="3785"/>
                    <a:pt x="21204" y="1390"/>
                    <a:pt x="19125" y="935"/>
                  </a:cubicBezTo>
                  <a:cubicBezTo>
                    <a:pt x="18819" y="868"/>
                    <a:pt x="18511" y="836"/>
                    <a:pt x="18206" y="836"/>
                  </a:cubicBezTo>
                  <a:cubicBezTo>
                    <a:pt x="16902" y="836"/>
                    <a:pt x="15652" y="1419"/>
                    <a:pt x="14794" y="2326"/>
                  </a:cubicBezTo>
                  <a:cubicBezTo>
                    <a:pt x="13405" y="932"/>
                    <a:pt x="11519" y="0"/>
                    <a:pt x="96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9"/>
            <p:cNvSpPr/>
            <p:nvPr/>
          </p:nvSpPr>
          <p:spPr>
            <a:xfrm>
              <a:off x="3064345" y="3609335"/>
              <a:ext cx="748567" cy="984830"/>
            </a:xfrm>
            <a:custGeom>
              <a:avLst/>
              <a:gdLst/>
              <a:ahLst/>
              <a:cxnLst/>
              <a:rect l="l" t="t" r="r" b="b"/>
              <a:pathLst>
                <a:path w="45409" h="59741" extrusionOk="0">
                  <a:moveTo>
                    <a:pt x="2794" y="1"/>
                  </a:moveTo>
                  <a:cubicBezTo>
                    <a:pt x="2680" y="1"/>
                    <a:pt x="2561" y="76"/>
                    <a:pt x="2574" y="210"/>
                  </a:cubicBezTo>
                  <a:cubicBezTo>
                    <a:pt x="3468" y="10191"/>
                    <a:pt x="12366" y="15640"/>
                    <a:pt x="18457" y="22491"/>
                  </a:cubicBezTo>
                  <a:cubicBezTo>
                    <a:pt x="22246" y="26754"/>
                    <a:pt x="23248" y="32220"/>
                    <a:pt x="23957" y="37719"/>
                  </a:cubicBezTo>
                  <a:cubicBezTo>
                    <a:pt x="24191" y="39518"/>
                    <a:pt x="24343" y="41324"/>
                    <a:pt x="24436" y="43132"/>
                  </a:cubicBezTo>
                  <a:cubicBezTo>
                    <a:pt x="24427" y="43167"/>
                    <a:pt x="24412" y="43200"/>
                    <a:pt x="24402" y="43233"/>
                  </a:cubicBezTo>
                  <a:cubicBezTo>
                    <a:pt x="23568" y="42582"/>
                    <a:pt x="22779" y="41672"/>
                    <a:pt x="22218" y="41148"/>
                  </a:cubicBezTo>
                  <a:cubicBezTo>
                    <a:pt x="21288" y="40282"/>
                    <a:pt x="20352" y="39422"/>
                    <a:pt x="19427" y="38554"/>
                  </a:cubicBezTo>
                  <a:cubicBezTo>
                    <a:pt x="17623" y="36862"/>
                    <a:pt x="15902" y="35121"/>
                    <a:pt x="14511" y="33065"/>
                  </a:cubicBezTo>
                  <a:cubicBezTo>
                    <a:pt x="11997" y="29350"/>
                    <a:pt x="10388" y="24716"/>
                    <a:pt x="9767" y="20287"/>
                  </a:cubicBezTo>
                  <a:cubicBezTo>
                    <a:pt x="9758" y="20222"/>
                    <a:pt x="9710" y="20194"/>
                    <a:pt x="9658" y="20194"/>
                  </a:cubicBezTo>
                  <a:cubicBezTo>
                    <a:pt x="9591" y="20194"/>
                    <a:pt x="9517" y="20242"/>
                    <a:pt x="9514" y="20321"/>
                  </a:cubicBezTo>
                  <a:cubicBezTo>
                    <a:pt x="9424" y="23137"/>
                    <a:pt x="9640" y="25564"/>
                    <a:pt x="10606" y="28266"/>
                  </a:cubicBezTo>
                  <a:cubicBezTo>
                    <a:pt x="11108" y="29672"/>
                    <a:pt x="11731" y="31030"/>
                    <a:pt x="12464" y="32330"/>
                  </a:cubicBezTo>
                  <a:cubicBezTo>
                    <a:pt x="7971" y="28462"/>
                    <a:pt x="3405" y="24642"/>
                    <a:pt x="539" y="19931"/>
                  </a:cubicBezTo>
                  <a:cubicBezTo>
                    <a:pt x="487" y="19845"/>
                    <a:pt x="411" y="19809"/>
                    <a:pt x="335" y="19809"/>
                  </a:cubicBezTo>
                  <a:cubicBezTo>
                    <a:pt x="167" y="19809"/>
                    <a:pt x="1" y="19987"/>
                    <a:pt x="105" y="20185"/>
                  </a:cubicBezTo>
                  <a:cubicBezTo>
                    <a:pt x="3385" y="26458"/>
                    <a:pt x="8963" y="30928"/>
                    <a:pt x="14112" y="35622"/>
                  </a:cubicBezTo>
                  <a:cubicBezTo>
                    <a:pt x="17095" y="38341"/>
                    <a:pt x="20008" y="41395"/>
                    <a:pt x="22030" y="44879"/>
                  </a:cubicBezTo>
                  <a:cubicBezTo>
                    <a:pt x="22537" y="46839"/>
                    <a:pt x="23366" y="48639"/>
                    <a:pt x="23491" y="50768"/>
                  </a:cubicBezTo>
                  <a:cubicBezTo>
                    <a:pt x="23638" y="53316"/>
                    <a:pt x="23180" y="55822"/>
                    <a:pt x="22166" y="58161"/>
                  </a:cubicBezTo>
                  <a:cubicBezTo>
                    <a:pt x="21943" y="58677"/>
                    <a:pt x="22203" y="59222"/>
                    <a:pt x="22795" y="59259"/>
                  </a:cubicBezTo>
                  <a:cubicBezTo>
                    <a:pt x="24319" y="59351"/>
                    <a:pt x="26256" y="59741"/>
                    <a:pt x="27990" y="59741"/>
                  </a:cubicBezTo>
                  <a:cubicBezTo>
                    <a:pt x="28684" y="59741"/>
                    <a:pt x="29345" y="59678"/>
                    <a:pt x="29934" y="59510"/>
                  </a:cubicBezTo>
                  <a:cubicBezTo>
                    <a:pt x="30059" y="59474"/>
                    <a:pt x="30158" y="59419"/>
                    <a:pt x="30236" y="59349"/>
                  </a:cubicBezTo>
                  <a:cubicBezTo>
                    <a:pt x="30417" y="59315"/>
                    <a:pt x="30598" y="59279"/>
                    <a:pt x="30771" y="59227"/>
                  </a:cubicBezTo>
                  <a:cubicBezTo>
                    <a:pt x="31001" y="59160"/>
                    <a:pt x="31246" y="58960"/>
                    <a:pt x="31289" y="58710"/>
                  </a:cubicBezTo>
                  <a:cubicBezTo>
                    <a:pt x="31645" y="56611"/>
                    <a:pt x="30746" y="54174"/>
                    <a:pt x="30613" y="52065"/>
                  </a:cubicBezTo>
                  <a:cubicBezTo>
                    <a:pt x="30511" y="50487"/>
                    <a:pt x="30621" y="49017"/>
                    <a:pt x="31010" y="47610"/>
                  </a:cubicBezTo>
                  <a:cubicBezTo>
                    <a:pt x="31430" y="46621"/>
                    <a:pt x="31965" y="45684"/>
                    <a:pt x="32560" y="44752"/>
                  </a:cubicBezTo>
                  <a:cubicBezTo>
                    <a:pt x="33555" y="43529"/>
                    <a:pt x="34742" y="42405"/>
                    <a:pt x="36113" y="41363"/>
                  </a:cubicBezTo>
                  <a:cubicBezTo>
                    <a:pt x="39272" y="38962"/>
                    <a:pt x="43031" y="35597"/>
                    <a:pt x="43775" y="31487"/>
                  </a:cubicBezTo>
                  <a:cubicBezTo>
                    <a:pt x="43792" y="31395"/>
                    <a:pt x="43720" y="31315"/>
                    <a:pt x="43640" y="31315"/>
                  </a:cubicBezTo>
                  <a:cubicBezTo>
                    <a:pt x="43609" y="31315"/>
                    <a:pt x="43577" y="31327"/>
                    <a:pt x="43549" y="31355"/>
                  </a:cubicBezTo>
                  <a:cubicBezTo>
                    <a:pt x="41663" y="33221"/>
                    <a:pt x="40791" y="35882"/>
                    <a:pt x="38804" y="37762"/>
                  </a:cubicBezTo>
                  <a:cubicBezTo>
                    <a:pt x="38176" y="38356"/>
                    <a:pt x="37492" y="38881"/>
                    <a:pt x="36791" y="39387"/>
                  </a:cubicBezTo>
                  <a:cubicBezTo>
                    <a:pt x="37142" y="38750"/>
                    <a:pt x="37424" y="38063"/>
                    <a:pt x="37597" y="37283"/>
                  </a:cubicBezTo>
                  <a:cubicBezTo>
                    <a:pt x="37897" y="35931"/>
                    <a:pt x="38110" y="34648"/>
                    <a:pt x="38629" y="33351"/>
                  </a:cubicBezTo>
                  <a:cubicBezTo>
                    <a:pt x="39212" y="31896"/>
                    <a:pt x="40191" y="30666"/>
                    <a:pt x="40760" y="29223"/>
                  </a:cubicBezTo>
                  <a:cubicBezTo>
                    <a:pt x="40791" y="29144"/>
                    <a:pt x="40714" y="29072"/>
                    <a:pt x="40640" y="29072"/>
                  </a:cubicBezTo>
                  <a:cubicBezTo>
                    <a:pt x="40620" y="29072"/>
                    <a:pt x="40601" y="29077"/>
                    <a:pt x="40584" y="29088"/>
                  </a:cubicBezTo>
                  <a:cubicBezTo>
                    <a:pt x="38230" y="30558"/>
                    <a:pt x="37240" y="33764"/>
                    <a:pt x="36574" y="36301"/>
                  </a:cubicBezTo>
                  <a:cubicBezTo>
                    <a:pt x="36069" y="38224"/>
                    <a:pt x="35315" y="39571"/>
                    <a:pt x="33926" y="40973"/>
                  </a:cubicBezTo>
                  <a:cubicBezTo>
                    <a:pt x="33238" y="41666"/>
                    <a:pt x="32517" y="42328"/>
                    <a:pt x="31797" y="42989"/>
                  </a:cubicBezTo>
                  <a:cubicBezTo>
                    <a:pt x="31420" y="43335"/>
                    <a:pt x="31043" y="43678"/>
                    <a:pt x="30661" y="44018"/>
                  </a:cubicBezTo>
                  <a:cubicBezTo>
                    <a:pt x="30355" y="44426"/>
                    <a:pt x="30016" y="44629"/>
                    <a:pt x="29646" y="44629"/>
                  </a:cubicBezTo>
                  <a:cubicBezTo>
                    <a:pt x="29500" y="44629"/>
                    <a:pt x="29349" y="44598"/>
                    <a:pt x="29193" y="44535"/>
                  </a:cubicBezTo>
                  <a:cubicBezTo>
                    <a:pt x="29619" y="39580"/>
                    <a:pt x="31262" y="34726"/>
                    <a:pt x="33725" y="30316"/>
                  </a:cubicBezTo>
                  <a:cubicBezTo>
                    <a:pt x="34046" y="29738"/>
                    <a:pt x="34398" y="29173"/>
                    <a:pt x="34762" y="28614"/>
                  </a:cubicBezTo>
                  <a:cubicBezTo>
                    <a:pt x="35036" y="28281"/>
                    <a:pt x="35279" y="27921"/>
                    <a:pt x="35490" y="27534"/>
                  </a:cubicBezTo>
                  <a:cubicBezTo>
                    <a:pt x="38933" y="22611"/>
                    <a:pt x="43481" y="18267"/>
                    <a:pt x="45303" y="12517"/>
                  </a:cubicBezTo>
                  <a:cubicBezTo>
                    <a:pt x="45409" y="12184"/>
                    <a:pt x="45159" y="11982"/>
                    <a:pt x="44895" y="11982"/>
                  </a:cubicBezTo>
                  <a:cubicBezTo>
                    <a:pt x="44717" y="11982"/>
                    <a:pt x="44533" y="12075"/>
                    <a:pt x="44449" y="12282"/>
                  </a:cubicBezTo>
                  <a:cubicBezTo>
                    <a:pt x="42910" y="16055"/>
                    <a:pt x="40041" y="19083"/>
                    <a:pt x="37530" y="22214"/>
                  </a:cubicBezTo>
                  <a:cubicBezTo>
                    <a:pt x="37241" y="22572"/>
                    <a:pt x="36963" y="22941"/>
                    <a:pt x="36682" y="23305"/>
                  </a:cubicBezTo>
                  <a:cubicBezTo>
                    <a:pt x="36766" y="22491"/>
                    <a:pt x="36788" y="21688"/>
                    <a:pt x="36764" y="20948"/>
                  </a:cubicBezTo>
                  <a:cubicBezTo>
                    <a:pt x="36702" y="19091"/>
                    <a:pt x="36395" y="17252"/>
                    <a:pt x="36223" y="15405"/>
                  </a:cubicBezTo>
                  <a:cubicBezTo>
                    <a:pt x="36032" y="13333"/>
                    <a:pt x="36215" y="11514"/>
                    <a:pt x="36500" y="9457"/>
                  </a:cubicBezTo>
                  <a:cubicBezTo>
                    <a:pt x="36525" y="9281"/>
                    <a:pt x="36380" y="9132"/>
                    <a:pt x="36234" y="9132"/>
                  </a:cubicBezTo>
                  <a:cubicBezTo>
                    <a:pt x="36161" y="9132"/>
                    <a:pt x="36087" y="9169"/>
                    <a:pt x="36035" y="9261"/>
                  </a:cubicBezTo>
                  <a:cubicBezTo>
                    <a:pt x="34478" y="11972"/>
                    <a:pt x="35088" y="15560"/>
                    <a:pt x="35333" y="18522"/>
                  </a:cubicBezTo>
                  <a:cubicBezTo>
                    <a:pt x="35486" y="20388"/>
                    <a:pt x="35590" y="22289"/>
                    <a:pt x="35202" y="24135"/>
                  </a:cubicBezTo>
                  <a:cubicBezTo>
                    <a:pt x="35003" y="25082"/>
                    <a:pt x="34625" y="25927"/>
                    <a:pt x="34220" y="26765"/>
                  </a:cubicBezTo>
                  <a:cubicBezTo>
                    <a:pt x="33695" y="27567"/>
                    <a:pt x="33182" y="28377"/>
                    <a:pt x="32703" y="29209"/>
                  </a:cubicBezTo>
                  <a:cubicBezTo>
                    <a:pt x="31385" y="31153"/>
                    <a:pt x="30164" y="33135"/>
                    <a:pt x="29170" y="35351"/>
                  </a:cubicBezTo>
                  <a:cubicBezTo>
                    <a:pt x="28637" y="36540"/>
                    <a:pt x="28152" y="37751"/>
                    <a:pt x="27713" y="38978"/>
                  </a:cubicBezTo>
                  <a:cubicBezTo>
                    <a:pt x="27542" y="38012"/>
                    <a:pt x="27344" y="37060"/>
                    <a:pt x="27167" y="36153"/>
                  </a:cubicBezTo>
                  <a:cubicBezTo>
                    <a:pt x="26711" y="33813"/>
                    <a:pt x="26081" y="31504"/>
                    <a:pt x="25157" y="29303"/>
                  </a:cubicBezTo>
                  <a:cubicBezTo>
                    <a:pt x="24295" y="27253"/>
                    <a:pt x="23198" y="25318"/>
                    <a:pt x="21768" y="23610"/>
                  </a:cubicBezTo>
                  <a:cubicBezTo>
                    <a:pt x="21376" y="23141"/>
                    <a:pt x="20923" y="22712"/>
                    <a:pt x="20452" y="22292"/>
                  </a:cubicBezTo>
                  <a:cubicBezTo>
                    <a:pt x="18538" y="20001"/>
                    <a:pt x="16661" y="17687"/>
                    <a:pt x="16503" y="14516"/>
                  </a:cubicBezTo>
                  <a:cubicBezTo>
                    <a:pt x="16403" y="12514"/>
                    <a:pt x="16957" y="10498"/>
                    <a:pt x="17024" y="8494"/>
                  </a:cubicBezTo>
                  <a:cubicBezTo>
                    <a:pt x="17082" y="6745"/>
                    <a:pt x="16968" y="5078"/>
                    <a:pt x="16658" y="3364"/>
                  </a:cubicBezTo>
                  <a:cubicBezTo>
                    <a:pt x="16637" y="3251"/>
                    <a:pt x="16545" y="3199"/>
                    <a:pt x="16450" y="3199"/>
                  </a:cubicBezTo>
                  <a:cubicBezTo>
                    <a:pt x="16329" y="3199"/>
                    <a:pt x="16202" y="3282"/>
                    <a:pt x="16206" y="3425"/>
                  </a:cubicBezTo>
                  <a:cubicBezTo>
                    <a:pt x="16283" y="5806"/>
                    <a:pt x="16219" y="8159"/>
                    <a:pt x="15786" y="10509"/>
                  </a:cubicBezTo>
                  <a:cubicBezTo>
                    <a:pt x="15436" y="12415"/>
                    <a:pt x="14992" y="14274"/>
                    <a:pt x="15369" y="16216"/>
                  </a:cubicBezTo>
                  <a:cubicBezTo>
                    <a:pt x="15478" y="16780"/>
                    <a:pt x="15644" y="17337"/>
                    <a:pt x="15849" y="17886"/>
                  </a:cubicBezTo>
                  <a:cubicBezTo>
                    <a:pt x="14341" y="16517"/>
                    <a:pt x="12795" y="15187"/>
                    <a:pt x="11351" y="13785"/>
                  </a:cubicBezTo>
                  <a:cubicBezTo>
                    <a:pt x="7436" y="9990"/>
                    <a:pt x="3975" y="5659"/>
                    <a:pt x="2993" y="153"/>
                  </a:cubicBezTo>
                  <a:cubicBezTo>
                    <a:pt x="2975" y="49"/>
                    <a:pt x="2885" y="1"/>
                    <a:pt x="2794" y="1"/>
                  </a:cubicBezTo>
                  <a:close/>
                </a:path>
              </a:pathLst>
            </a:custGeom>
            <a:solidFill>
              <a:srgbClr val="7F60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2" name="Google Shape;3132;p49"/>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3" name="Google Shape;3133;p49"/>
          <p:cNvGrpSpPr/>
          <p:nvPr/>
        </p:nvGrpSpPr>
        <p:grpSpPr>
          <a:xfrm>
            <a:off x="7818150" y="508900"/>
            <a:ext cx="352550" cy="595400"/>
            <a:chOff x="6203650" y="4269275"/>
            <a:chExt cx="352550" cy="595400"/>
          </a:xfrm>
        </p:grpSpPr>
        <p:sp>
          <p:nvSpPr>
            <p:cNvPr id="3134" name="Google Shape;3134;p49"/>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9"/>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9"/>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9"/>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8" name="Google Shape;3138;p49"/>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9"/>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0" name="Google Shape;3140;p49"/>
          <p:cNvGrpSpPr/>
          <p:nvPr/>
        </p:nvGrpSpPr>
        <p:grpSpPr>
          <a:xfrm>
            <a:off x="7224700" y="3021365"/>
            <a:ext cx="1049200" cy="1581825"/>
            <a:chOff x="7348375" y="3115875"/>
            <a:chExt cx="1049200" cy="1581825"/>
          </a:xfrm>
        </p:grpSpPr>
        <p:sp>
          <p:nvSpPr>
            <p:cNvPr id="3141" name="Google Shape;3141;p49"/>
            <p:cNvSpPr/>
            <p:nvPr/>
          </p:nvSpPr>
          <p:spPr>
            <a:xfrm>
              <a:off x="7536150" y="4121775"/>
              <a:ext cx="699850" cy="143975"/>
            </a:xfrm>
            <a:custGeom>
              <a:avLst/>
              <a:gdLst/>
              <a:ahLst/>
              <a:cxnLst/>
              <a:rect l="l" t="t" r="r" b="b"/>
              <a:pathLst>
                <a:path w="27994" h="5759" extrusionOk="0">
                  <a:moveTo>
                    <a:pt x="22867" y="1"/>
                  </a:moveTo>
                  <a:cubicBezTo>
                    <a:pt x="19036" y="1008"/>
                    <a:pt x="15110" y="1595"/>
                    <a:pt x="11134" y="1595"/>
                  </a:cubicBezTo>
                  <a:cubicBezTo>
                    <a:pt x="8476" y="1595"/>
                    <a:pt x="5796" y="1333"/>
                    <a:pt x="3108" y="759"/>
                  </a:cubicBezTo>
                  <a:cubicBezTo>
                    <a:pt x="1938" y="1431"/>
                    <a:pt x="913" y="2221"/>
                    <a:pt x="0" y="3085"/>
                  </a:cubicBezTo>
                  <a:cubicBezTo>
                    <a:pt x="4371" y="4940"/>
                    <a:pt x="8989" y="5758"/>
                    <a:pt x="13636" y="5758"/>
                  </a:cubicBezTo>
                  <a:cubicBezTo>
                    <a:pt x="18473" y="5758"/>
                    <a:pt x="23341" y="4872"/>
                    <a:pt x="27994" y="3344"/>
                  </a:cubicBezTo>
                  <a:cubicBezTo>
                    <a:pt x="26631" y="2018"/>
                    <a:pt x="24948" y="865"/>
                    <a:pt x="22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9"/>
            <p:cNvSpPr/>
            <p:nvPr/>
          </p:nvSpPr>
          <p:spPr>
            <a:xfrm>
              <a:off x="7464975" y="4198975"/>
              <a:ext cx="823325" cy="154675"/>
            </a:xfrm>
            <a:custGeom>
              <a:avLst/>
              <a:gdLst/>
              <a:ahLst/>
              <a:cxnLst/>
              <a:rect l="l" t="t" r="r" b="b"/>
              <a:pathLst>
                <a:path w="32933" h="6187" extrusionOk="0">
                  <a:moveTo>
                    <a:pt x="2847" y="0"/>
                  </a:moveTo>
                  <a:cubicBezTo>
                    <a:pt x="1724" y="1064"/>
                    <a:pt x="788" y="2254"/>
                    <a:pt x="0" y="3504"/>
                  </a:cubicBezTo>
                  <a:cubicBezTo>
                    <a:pt x="4848" y="5338"/>
                    <a:pt x="9927" y="6187"/>
                    <a:pt x="15016" y="6187"/>
                  </a:cubicBezTo>
                  <a:cubicBezTo>
                    <a:pt x="21103" y="6187"/>
                    <a:pt x="27202" y="4973"/>
                    <a:pt x="32932" y="2778"/>
                  </a:cubicBezTo>
                  <a:cubicBezTo>
                    <a:pt x="32338" y="1890"/>
                    <a:pt x="31650" y="1040"/>
                    <a:pt x="30841" y="256"/>
                  </a:cubicBezTo>
                  <a:cubicBezTo>
                    <a:pt x="26187" y="1784"/>
                    <a:pt x="21318" y="2671"/>
                    <a:pt x="16480" y="2671"/>
                  </a:cubicBezTo>
                  <a:cubicBezTo>
                    <a:pt x="11834" y="2671"/>
                    <a:pt x="7217" y="1853"/>
                    <a:pt x="28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9"/>
            <p:cNvSpPr/>
            <p:nvPr/>
          </p:nvSpPr>
          <p:spPr>
            <a:xfrm>
              <a:off x="7393650" y="4361350"/>
              <a:ext cx="968950" cy="183150"/>
            </a:xfrm>
            <a:custGeom>
              <a:avLst/>
              <a:gdLst/>
              <a:ahLst/>
              <a:cxnLst/>
              <a:rect l="l" t="t" r="r" b="b"/>
              <a:pathLst>
                <a:path w="38758" h="7326" extrusionOk="0">
                  <a:moveTo>
                    <a:pt x="1289" y="1"/>
                  </a:moveTo>
                  <a:cubicBezTo>
                    <a:pt x="750" y="1243"/>
                    <a:pt x="330" y="2504"/>
                    <a:pt x="1" y="3725"/>
                  </a:cubicBezTo>
                  <a:cubicBezTo>
                    <a:pt x="6441" y="6021"/>
                    <a:pt x="13484" y="7325"/>
                    <a:pt x="20463" y="7325"/>
                  </a:cubicBezTo>
                  <a:cubicBezTo>
                    <a:pt x="26777" y="7325"/>
                    <a:pt x="33040" y="6257"/>
                    <a:pt x="38757" y="3890"/>
                  </a:cubicBezTo>
                  <a:cubicBezTo>
                    <a:pt x="38528" y="2662"/>
                    <a:pt x="38199" y="1397"/>
                    <a:pt x="37735" y="145"/>
                  </a:cubicBezTo>
                  <a:cubicBezTo>
                    <a:pt x="32470" y="2079"/>
                    <a:pt x="26672" y="2934"/>
                    <a:pt x="20794" y="2934"/>
                  </a:cubicBezTo>
                  <a:cubicBezTo>
                    <a:pt x="14177" y="2934"/>
                    <a:pt x="7460" y="1850"/>
                    <a:pt x="12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9"/>
            <p:cNvSpPr/>
            <p:nvPr/>
          </p:nvSpPr>
          <p:spPr>
            <a:xfrm>
              <a:off x="7363825" y="4635575"/>
              <a:ext cx="367800" cy="62125"/>
            </a:xfrm>
            <a:custGeom>
              <a:avLst/>
              <a:gdLst/>
              <a:ahLst/>
              <a:cxnLst/>
              <a:rect l="l" t="t" r="r" b="b"/>
              <a:pathLst>
                <a:path w="14712" h="2485" extrusionOk="0">
                  <a:moveTo>
                    <a:pt x="74" y="0"/>
                  </a:moveTo>
                  <a:cubicBezTo>
                    <a:pt x="1" y="1461"/>
                    <a:pt x="40" y="2400"/>
                    <a:pt x="40" y="2485"/>
                  </a:cubicBezTo>
                  <a:lnTo>
                    <a:pt x="14712" y="2485"/>
                  </a:lnTo>
                  <a:cubicBezTo>
                    <a:pt x="9719" y="2112"/>
                    <a:pt x="4778" y="1257"/>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9"/>
            <p:cNvSpPr/>
            <p:nvPr/>
          </p:nvSpPr>
          <p:spPr>
            <a:xfrm>
              <a:off x="7365700" y="4535375"/>
              <a:ext cx="1009300" cy="162325"/>
            </a:xfrm>
            <a:custGeom>
              <a:avLst/>
              <a:gdLst/>
              <a:ahLst/>
              <a:cxnLst/>
              <a:rect l="l" t="t" r="r" b="b"/>
              <a:pathLst>
                <a:path w="40372" h="6493" extrusionOk="0">
                  <a:moveTo>
                    <a:pt x="40273" y="1"/>
                  </a:moveTo>
                  <a:cubicBezTo>
                    <a:pt x="39626" y="328"/>
                    <a:pt x="38962" y="624"/>
                    <a:pt x="38282" y="880"/>
                  </a:cubicBezTo>
                  <a:cubicBezTo>
                    <a:pt x="32226" y="2826"/>
                    <a:pt x="25786" y="3906"/>
                    <a:pt x="19389" y="3906"/>
                  </a:cubicBezTo>
                  <a:cubicBezTo>
                    <a:pt x="12856" y="3906"/>
                    <a:pt x="6368" y="2780"/>
                    <a:pt x="380" y="300"/>
                  </a:cubicBezTo>
                  <a:cubicBezTo>
                    <a:pt x="161" y="1721"/>
                    <a:pt x="53" y="2990"/>
                    <a:pt x="0" y="4008"/>
                  </a:cubicBezTo>
                  <a:cubicBezTo>
                    <a:pt x="4703" y="5265"/>
                    <a:pt x="9644" y="6119"/>
                    <a:pt x="14640" y="6493"/>
                  </a:cubicBezTo>
                  <a:lnTo>
                    <a:pt x="25712" y="6493"/>
                  </a:lnTo>
                  <a:cubicBezTo>
                    <a:pt x="30739" y="6099"/>
                    <a:pt x="35679" y="5139"/>
                    <a:pt x="40335" y="3528"/>
                  </a:cubicBezTo>
                  <a:cubicBezTo>
                    <a:pt x="40372" y="2525"/>
                    <a:pt x="40370" y="1322"/>
                    <a:pt x="40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9"/>
            <p:cNvSpPr/>
            <p:nvPr/>
          </p:nvSpPr>
          <p:spPr>
            <a:xfrm>
              <a:off x="8008450" y="4623550"/>
              <a:ext cx="365600" cy="74150"/>
            </a:xfrm>
            <a:custGeom>
              <a:avLst/>
              <a:gdLst/>
              <a:ahLst/>
              <a:cxnLst/>
              <a:rect l="l" t="t" r="r" b="b"/>
              <a:pathLst>
                <a:path w="14624" h="2966" extrusionOk="0">
                  <a:moveTo>
                    <a:pt x="14624" y="1"/>
                  </a:moveTo>
                  <a:cubicBezTo>
                    <a:pt x="9965" y="1612"/>
                    <a:pt x="5028" y="2570"/>
                    <a:pt x="1" y="2966"/>
                  </a:cubicBezTo>
                  <a:lnTo>
                    <a:pt x="14360" y="2966"/>
                  </a:lnTo>
                  <a:cubicBezTo>
                    <a:pt x="14361" y="2966"/>
                    <a:pt x="14557" y="1809"/>
                    <a:pt x="14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9"/>
            <p:cNvSpPr/>
            <p:nvPr/>
          </p:nvSpPr>
          <p:spPr>
            <a:xfrm>
              <a:off x="7375150" y="4454500"/>
              <a:ext cx="997375" cy="178500"/>
            </a:xfrm>
            <a:custGeom>
              <a:avLst/>
              <a:gdLst/>
              <a:ahLst/>
              <a:cxnLst/>
              <a:rect l="l" t="t" r="r" b="b"/>
              <a:pathLst>
                <a:path w="39895" h="7140" extrusionOk="0">
                  <a:moveTo>
                    <a:pt x="741" y="0"/>
                  </a:moveTo>
                  <a:cubicBezTo>
                    <a:pt x="409" y="1233"/>
                    <a:pt x="171" y="2428"/>
                    <a:pt x="0" y="3535"/>
                  </a:cubicBezTo>
                  <a:cubicBezTo>
                    <a:pt x="5988" y="6014"/>
                    <a:pt x="12476" y="7140"/>
                    <a:pt x="19010" y="7140"/>
                  </a:cubicBezTo>
                  <a:cubicBezTo>
                    <a:pt x="25407" y="7140"/>
                    <a:pt x="31848" y="6060"/>
                    <a:pt x="37904" y="4113"/>
                  </a:cubicBezTo>
                  <a:cubicBezTo>
                    <a:pt x="38587" y="3858"/>
                    <a:pt x="39248" y="3563"/>
                    <a:pt x="39895" y="3236"/>
                  </a:cubicBezTo>
                  <a:cubicBezTo>
                    <a:pt x="39822" y="2263"/>
                    <a:pt x="39699" y="1229"/>
                    <a:pt x="39497" y="164"/>
                  </a:cubicBezTo>
                  <a:cubicBezTo>
                    <a:pt x="33780" y="2532"/>
                    <a:pt x="27517" y="3600"/>
                    <a:pt x="21203" y="3600"/>
                  </a:cubicBezTo>
                  <a:cubicBezTo>
                    <a:pt x="14224" y="3600"/>
                    <a:pt x="7181" y="2295"/>
                    <a:pt x="7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9"/>
            <p:cNvSpPr/>
            <p:nvPr/>
          </p:nvSpPr>
          <p:spPr>
            <a:xfrm>
              <a:off x="7425900" y="4268425"/>
              <a:ext cx="911125" cy="166300"/>
            </a:xfrm>
            <a:custGeom>
              <a:avLst/>
              <a:gdLst/>
              <a:ahLst/>
              <a:cxnLst/>
              <a:rect l="l" t="t" r="r" b="b"/>
              <a:pathLst>
                <a:path w="36445" h="6652" extrusionOk="0">
                  <a:moveTo>
                    <a:pt x="34495" y="0"/>
                  </a:moveTo>
                  <a:cubicBezTo>
                    <a:pt x="28765" y="2193"/>
                    <a:pt x="22665" y="3408"/>
                    <a:pt x="16577" y="3408"/>
                  </a:cubicBezTo>
                  <a:cubicBezTo>
                    <a:pt x="11490" y="3408"/>
                    <a:pt x="6411" y="2559"/>
                    <a:pt x="1565" y="725"/>
                  </a:cubicBezTo>
                  <a:cubicBezTo>
                    <a:pt x="956" y="1695"/>
                    <a:pt x="440" y="2701"/>
                    <a:pt x="1" y="3718"/>
                  </a:cubicBezTo>
                  <a:cubicBezTo>
                    <a:pt x="6171" y="5567"/>
                    <a:pt x="12889" y="6651"/>
                    <a:pt x="19506" y="6651"/>
                  </a:cubicBezTo>
                  <a:cubicBezTo>
                    <a:pt x="25383" y="6651"/>
                    <a:pt x="31180" y="5796"/>
                    <a:pt x="36445" y="3862"/>
                  </a:cubicBezTo>
                  <a:cubicBezTo>
                    <a:pt x="35956" y="2540"/>
                    <a:pt x="35323" y="1233"/>
                    <a:pt x="34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9"/>
            <p:cNvSpPr/>
            <p:nvPr/>
          </p:nvSpPr>
          <p:spPr>
            <a:xfrm>
              <a:off x="7613850" y="4079325"/>
              <a:ext cx="493975" cy="82350"/>
            </a:xfrm>
            <a:custGeom>
              <a:avLst/>
              <a:gdLst/>
              <a:ahLst/>
              <a:cxnLst/>
              <a:rect l="l" t="t" r="r" b="b"/>
              <a:pathLst>
                <a:path w="19759" h="3294" extrusionOk="0">
                  <a:moveTo>
                    <a:pt x="10166" y="0"/>
                  </a:moveTo>
                  <a:cubicBezTo>
                    <a:pt x="5962" y="0"/>
                    <a:pt x="2635" y="942"/>
                    <a:pt x="0" y="2457"/>
                  </a:cubicBezTo>
                  <a:cubicBezTo>
                    <a:pt x="2688" y="3031"/>
                    <a:pt x="5367" y="3294"/>
                    <a:pt x="8025" y="3294"/>
                  </a:cubicBezTo>
                  <a:cubicBezTo>
                    <a:pt x="12001" y="3294"/>
                    <a:pt x="15928" y="2706"/>
                    <a:pt x="19759" y="1699"/>
                  </a:cubicBezTo>
                  <a:cubicBezTo>
                    <a:pt x="17203" y="635"/>
                    <a:pt x="14051" y="0"/>
                    <a:pt x="10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9"/>
            <p:cNvSpPr/>
            <p:nvPr/>
          </p:nvSpPr>
          <p:spPr>
            <a:xfrm>
              <a:off x="7746400" y="4078950"/>
              <a:ext cx="303925" cy="148075"/>
            </a:xfrm>
            <a:custGeom>
              <a:avLst/>
              <a:gdLst/>
              <a:ahLst/>
              <a:cxnLst/>
              <a:rect l="l" t="t" r="r" b="b"/>
              <a:pathLst>
                <a:path w="12157" h="5923" extrusionOk="0">
                  <a:moveTo>
                    <a:pt x="4313" y="1"/>
                  </a:moveTo>
                  <a:cubicBezTo>
                    <a:pt x="2854" y="1"/>
                    <a:pt x="1361" y="109"/>
                    <a:pt x="0" y="405"/>
                  </a:cubicBezTo>
                  <a:cubicBezTo>
                    <a:pt x="0" y="405"/>
                    <a:pt x="91" y="5865"/>
                    <a:pt x="5850" y="5922"/>
                  </a:cubicBezTo>
                  <a:cubicBezTo>
                    <a:pt x="5882" y="5922"/>
                    <a:pt x="5915" y="5922"/>
                    <a:pt x="5947" y="5922"/>
                  </a:cubicBezTo>
                  <a:cubicBezTo>
                    <a:pt x="11616" y="5922"/>
                    <a:pt x="12157" y="837"/>
                    <a:pt x="12157" y="837"/>
                  </a:cubicBezTo>
                  <a:cubicBezTo>
                    <a:pt x="12157" y="837"/>
                    <a:pt x="8363" y="1"/>
                    <a:pt x="43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9"/>
            <p:cNvSpPr/>
            <p:nvPr/>
          </p:nvSpPr>
          <p:spPr>
            <a:xfrm>
              <a:off x="7786200" y="3947050"/>
              <a:ext cx="214275" cy="241100"/>
            </a:xfrm>
            <a:custGeom>
              <a:avLst/>
              <a:gdLst/>
              <a:ahLst/>
              <a:cxnLst/>
              <a:rect l="l" t="t" r="r" b="b"/>
              <a:pathLst>
                <a:path w="8571" h="9644" extrusionOk="0">
                  <a:moveTo>
                    <a:pt x="8571" y="1"/>
                  </a:moveTo>
                  <a:lnTo>
                    <a:pt x="0" y="901"/>
                  </a:lnTo>
                  <a:lnTo>
                    <a:pt x="227" y="3603"/>
                  </a:lnTo>
                  <a:lnTo>
                    <a:pt x="554" y="7514"/>
                  </a:lnTo>
                  <a:cubicBezTo>
                    <a:pt x="554" y="7514"/>
                    <a:pt x="1027" y="9644"/>
                    <a:pt x="4285" y="9644"/>
                  </a:cubicBezTo>
                  <a:cubicBezTo>
                    <a:pt x="7935" y="9644"/>
                    <a:pt x="8472" y="7514"/>
                    <a:pt x="8472" y="7514"/>
                  </a:cubicBezTo>
                  <a:lnTo>
                    <a:pt x="8520" y="4020"/>
                  </a:lnTo>
                  <a:lnTo>
                    <a:pt x="8571" y="1"/>
                  </a:ln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9"/>
            <p:cNvSpPr/>
            <p:nvPr/>
          </p:nvSpPr>
          <p:spPr>
            <a:xfrm>
              <a:off x="7475600" y="3203325"/>
              <a:ext cx="768150" cy="815000"/>
            </a:xfrm>
            <a:custGeom>
              <a:avLst/>
              <a:gdLst/>
              <a:ahLst/>
              <a:cxnLst/>
              <a:rect l="l" t="t" r="r" b="b"/>
              <a:pathLst>
                <a:path w="30726" h="32600" extrusionOk="0">
                  <a:moveTo>
                    <a:pt x="17910" y="1"/>
                  </a:moveTo>
                  <a:cubicBezTo>
                    <a:pt x="16090" y="1"/>
                    <a:pt x="14082" y="261"/>
                    <a:pt x="11912" y="792"/>
                  </a:cubicBezTo>
                  <a:cubicBezTo>
                    <a:pt x="3068" y="2957"/>
                    <a:pt x="0" y="10717"/>
                    <a:pt x="2167" y="20462"/>
                  </a:cubicBezTo>
                  <a:cubicBezTo>
                    <a:pt x="4188" y="29556"/>
                    <a:pt x="10607" y="32600"/>
                    <a:pt x="17102" y="32600"/>
                  </a:cubicBezTo>
                  <a:cubicBezTo>
                    <a:pt x="17568" y="32600"/>
                    <a:pt x="18034" y="32584"/>
                    <a:pt x="18499" y="32554"/>
                  </a:cubicBezTo>
                  <a:cubicBezTo>
                    <a:pt x="25891" y="32075"/>
                    <a:pt x="30725" y="26148"/>
                    <a:pt x="30725" y="20094"/>
                  </a:cubicBezTo>
                  <a:cubicBezTo>
                    <a:pt x="30725" y="12334"/>
                    <a:pt x="28695" y="7019"/>
                    <a:pt x="28695" y="7019"/>
                  </a:cubicBezTo>
                  <a:cubicBezTo>
                    <a:pt x="27333" y="2456"/>
                    <a:pt x="23506" y="1"/>
                    <a:pt x="17910"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9"/>
            <p:cNvSpPr/>
            <p:nvPr/>
          </p:nvSpPr>
          <p:spPr>
            <a:xfrm>
              <a:off x="7534700" y="3688025"/>
              <a:ext cx="763700" cy="349200"/>
            </a:xfrm>
            <a:custGeom>
              <a:avLst/>
              <a:gdLst/>
              <a:ahLst/>
              <a:cxnLst/>
              <a:rect l="l" t="t" r="r" b="b"/>
              <a:pathLst>
                <a:path w="30548" h="13968" extrusionOk="0">
                  <a:moveTo>
                    <a:pt x="27191" y="1"/>
                  </a:moveTo>
                  <a:lnTo>
                    <a:pt x="27191" y="1"/>
                  </a:lnTo>
                  <a:cubicBezTo>
                    <a:pt x="26200" y="1740"/>
                    <a:pt x="23850" y="4751"/>
                    <a:pt x="20388" y="4751"/>
                  </a:cubicBezTo>
                  <a:cubicBezTo>
                    <a:pt x="20295" y="4751"/>
                    <a:pt x="20201" y="4749"/>
                    <a:pt x="20106" y="4744"/>
                  </a:cubicBezTo>
                  <a:cubicBezTo>
                    <a:pt x="16490" y="4574"/>
                    <a:pt x="16852" y="3941"/>
                    <a:pt x="14549" y="3941"/>
                  </a:cubicBezTo>
                  <a:cubicBezTo>
                    <a:pt x="12913" y="3941"/>
                    <a:pt x="11775" y="4791"/>
                    <a:pt x="9715" y="4791"/>
                  </a:cubicBezTo>
                  <a:cubicBezTo>
                    <a:pt x="8872" y="4791"/>
                    <a:pt x="7875" y="4649"/>
                    <a:pt x="6626" y="4248"/>
                  </a:cubicBezTo>
                  <a:cubicBezTo>
                    <a:pt x="2327" y="2865"/>
                    <a:pt x="945" y="738"/>
                    <a:pt x="945" y="738"/>
                  </a:cubicBezTo>
                  <a:lnTo>
                    <a:pt x="945" y="738"/>
                  </a:lnTo>
                  <a:cubicBezTo>
                    <a:pt x="945" y="739"/>
                    <a:pt x="0" y="13968"/>
                    <a:pt x="14546" y="13968"/>
                  </a:cubicBezTo>
                  <a:cubicBezTo>
                    <a:pt x="14547" y="13968"/>
                    <a:pt x="14548" y="13968"/>
                    <a:pt x="14549" y="13968"/>
                  </a:cubicBezTo>
                  <a:cubicBezTo>
                    <a:pt x="30547" y="13962"/>
                    <a:pt x="27191" y="1"/>
                    <a:pt x="27191"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9"/>
            <p:cNvSpPr/>
            <p:nvPr/>
          </p:nvSpPr>
          <p:spPr>
            <a:xfrm>
              <a:off x="7815175" y="3818125"/>
              <a:ext cx="175775" cy="107000"/>
            </a:xfrm>
            <a:custGeom>
              <a:avLst/>
              <a:gdLst/>
              <a:ahLst/>
              <a:cxnLst/>
              <a:rect l="l" t="t" r="r" b="b"/>
              <a:pathLst>
                <a:path w="7031" h="4280" extrusionOk="0">
                  <a:moveTo>
                    <a:pt x="3627" y="0"/>
                  </a:moveTo>
                  <a:cubicBezTo>
                    <a:pt x="3521" y="0"/>
                    <a:pt x="3421" y="6"/>
                    <a:pt x="3330" y="18"/>
                  </a:cubicBezTo>
                  <a:cubicBezTo>
                    <a:pt x="3330" y="18"/>
                    <a:pt x="386" y="173"/>
                    <a:pt x="100" y="2926"/>
                  </a:cubicBezTo>
                  <a:cubicBezTo>
                    <a:pt x="0" y="3880"/>
                    <a:pt x="338" y="4179"/>
                    <a:pt x="851" y="4179"/>
                  </a:cubicBezTo>
                  <a:cubicBezTo>
                    <a:pt x="1704" y="4179"/>
                    <a:pt x="3041" y="3349"/>
                    <a:pt x="3649" y="3325"/>
                  </a:cubicBezTo>
                  <a:cubicBezTo>
                    <a:pt x="3658" y="3324"/>
                    <a:pt x="3666" y="3324"/>
                    <a:pt x="3675" y="3324"/>
                  </a:cubicBezTo>
                  <a:cubicBezTo>
                    <a:pt x="4308" y="3324"/>
                    <a:pt x="5512" y="4280"/>
                    <a:pt x="6291" y="4280"/>
                  </a:cubicBezTo>
                  <a:cubicBezTo>
                    <a:pt x="6727" y="4280"/>
                    <a:pt x="7030" y="3980"/>
                    <a:pt x="7026" y="3046"/>
                  </a:cubicBezTo>
                  <a:cubicBezTo>
                    <a:pt x="7017" y="817"/>
                    <a:pt x="4868" y="0"/>
                    <a:pt x="3627"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9"/>
            <p:cNvSpPr/>
            <p:nvPr/>
          </p:nvSpPr>
          <p:spPr>
            <a:xfrm>
              <a:off x="8048100" y="3199800"/>
              <a:ext cx="349475" cy="528450"/>
            </a:xfrm>
            <a:custGeom>
              <a:avLst/>
              <a:gdLst/>
              <a:ahLst/>
              <a:cxnLst/>
              <a:rect l="l" t="t" r="r" b="b"/>
              <a:pathLst>
                <a:path w="13979" h="21138" extrusionOk="0">
                  <a:moveTo>
                    <a:pt x="4181" y="0"/>
                  </a:moveTo>
                  <a:lnTo>
                    <a:pt x="2655" y="300"/>
                  </a:lnTo>
                  <a:cubicBezTo>
                    <a:pt x="2584" y="291"/>
                    <a:pt x="2515" y="287"/>
                    <a:pt x="2445" y="287"/>
                  </a:cubicBezTo>
                  <a:cubicBezTo>
                    <a:pt x="1287" y="287"/>
                    <a:pt x="313" y="1432"/>
                    <a:pt x="162" y="2609"/>
                  </a:cubicBezTo>
                  <a:cubicBezTo>
                    <a:pt x="1" y="3856"/>
                    <a:pt x="515" y="5084"/>
                    <a:pt x="1080" y="6208"/>
                  </a:cubicBezTo>
                  <a:cubicBezTo>
                    <a:pt x="2190" y="8416"/>
                    <a:pt x="3486" y="15570"/>
                    <a:pt x="6046" y="18808"/>
                  </a:cubicBezTo>
                  <a:cubicBezTo>
                    <a:pt x="6917" y="19909"/>
                    <a:pt x="5287" y="19426"/>
                    <a:pt x="6363" y="20326"/>
                  </a:cubicBezTo>
                  <a:cubicBezTo>
                    <a:pt x="6982" y="20842"/>
                    <a:pt x="7801" y="21137"/>
                    <a:pt x="8600" y="21137"/>
                  </a:cubicBezTo>
                  <a:cubicBezTo>
                    <a:pt x="9194" y="21137"/>
                    <a:pt x="9776" y="20974"/>
                    <a:pt x="10256" y="20618"/>
                  </a:cubicBezTo>
                  <a:cubicBezTo>
                    <a:pt x="11136" y="19966"/>
                    <a:pt x="13979" y="3611"/>
                    <a:pt x="4181"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9"/>
            <p:cNvSpPr/>
            <p:nvPr/>
          </p:nvSpPr>
          <p:spPr>
            <a:xfrm>
              <a:off x="8177375" y="3224575"/>
              <a:ext cx="187225" cy="504050"/>
            </a:xfrm>
            <a:custGeom>
              <a:avLst/>
              <a:gdLst/>
              <a:ahLst/>
              <a:cxnLst/>
              <a:rect l="l" t="t" r="r" b="b"/>
              <a:pathLst>
                <a:path w="7489" h="20162" fill="none" extrusionOk="0">
                  <a:moveTo>
                    <a:pt x="4857" y="20161"/>
                  </a:moveTo>
                  <a:cubicBezTo>
                    <a:pt x="6852" y="16885"/>
                    <a:pt x="7489" y="12807"/>
                    <a:pt x="6590" y="9078"/>
                  </a:cubicBezTo>
                  <a:cubicBezTo>
                    <a:pt x="5692" y="5348"/>
                    <a:pt x="3268" y="2009"/>
                    <a:pt x="0" y="1"/>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9"/>
            <p:cNvSpPr/>
            <p:nvPr/>
          </p:nvSpPr>
          <p:spPr>
            <a:xfrm>
              <a:off x="7348375" y="3115875"/>
              <a:ext cx="892775" cy="609525"/>
            </a:xfrm>
            <a:custGeom>
              <a:avLst/>
              <a:gdLst/>
              <a:ahLst/>
              <a:cxnLst/>
              <a:rect l="l" t="t" r="r" b="b"/>
              <a:pathLst>
                <a:path w="35711" h="24381" extrusionOk="0">
                  <a:moveTo>
                    <a:pt x="29304" y="0"/>
                  </a:moveTo>
                  <a:cubicBezTo>
                    <a:pt x="28916" y="0"/>
                    <a:pt x="28493" y="30"/>
                    <a:pt x="28034" y="93"/>
                  </a:cubicBezTo>
                  <a:cubicBezTo>
                    <a:pt x="26000" y="372"/>
                    <a:pt x="24482" y="466"/>
                    <a:pt x="23245" y="466"/>
                  </a:cubicBezTo>
                  <a:cubicBezTo>
                    <a:pt x="20763" y="466"/>
                    <a:pt x="19413" y="90"/>
                    <a:pt x="17305" y="90"/>
                  </a:cubicBezTo>
                  <a:cubicBezTo>
                    <a:pt x="17000" y="90"/>
                    <a:pt x="16679" y="98"/>
                    <a:pt x="16336" y="116"/>
                  </a:cubicBezTo>
                  <a:cubicBezTo>
                    <a:pt x="12445" y="321"/>
                    <a:pt x="9065" y="4716"/>
                    <a:pt x="9065" y="4716"/>
                  </a:cubicBezTo>
                  <a:cubicBezTo>
                    <a:pt x="1" y="10448"/>
                    <a:pt x="3300" y="21503"/>
                    <a:pt x="4374" y="22834"/>
                  </a:cubicBezTo>
                  <a:cubicBezTo>
                    <a:pt x="5309" y="23994"/>
                    <a:pt x="5963" y="24380"/>
                    <a:pt x="6419" y="24380"/>
                  </a:cubicBezTo>
                  <a:cubicBezTo>
                    <a:pt x="7331" y="24380"/>
                    <a:pt x="7453" y="22834"/>
                    <a:pt x="7453" y="22834"/>
                  </a:cubicBezTo>
                  <a:cubicBezTo>
                    <a:pt x="7453" y="22834"/>
                    <a:pt x="12150" y="17593"/>
                    <a:pt x="12882" y="12988"/>
                  </a:cubicBezTo>
                  <a:cubicBezTo>
                    <a:pt x="12882" y="12988"/>
                    <a:pt x="17684" y="15127"/>
                    <a:pt x="23094" y="15127"/>
                  </a:cubicBezTo>
                  <a:cubicBezTo>
                    <a:pt x="26399" y="15127"/>
                    <a:pt x="29931" y="14329"/>
                    <a:pt x="32732" y="11755"/>
                  </a:cubicBezTo>
                  <a:cubicBezTo>
                    <a:pt x="34250" y="10362"/>
                    <a:pt x="35710" y="6046"/>
                    <a:pt x="33562" y="5431"/>
                  </a:cubicBezTo>
                  <a:cubicBezTo>
                    <a:pt x="33562" y="5431"/>
                    <a:pt x="34579" y="0"/>
                    <a:pt x="29304"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9"/>
            <p:cNvSpPr/>
            <p:nvPr/>
          </p:nvSpPr>
          <p:spPr>
            <a:xfrm>
              <a:off x="7402500" y="3244475"/>
              <a:ext cx="188325" cy="461475"/>
            </a:xfrm>
            <a:custGeom>
              <a:avLst/>
              <a:gdLst/>
              <a:ahLst/>
              <a:cxnLst/>
              <a:rect l="l" t="t" r="r" b="b"/>
              <a:pathLst>
                <a:path w="7533" h="18459" fill="none" extrusionOk="0">
                  <a:moveTo>
                    <a:pt x="7533" y="1"/>
                  </a:moveTo>
                  <a:cubicBezTo>
                    <a:pt x="4654" y="1212"/>
                    <a:pt x="2298" y="3619"/>
                    <a:pt x="1148" y="6525"/>
                  </a:cubicBezTo>
                  <a:cubicBezTo>
                    <a:pt x="0" y="9430"/>
                    <a:pt x="71" y="12797"/>
                    <a:pt x="1341" y="15652"/>
                  </a:cubicBezTo>
                  <a:cubicBezTo>
                    <a:pt x="1858" y="16811"/>
                    <a:pt x="2625" y="17941"/>
                    <a:pt x="3785" y="18458"/>
                  </a:cubicBezTo>
                </a:path>
              </a:pathLst>
            </a:custGeom>
            <a:noFill/>
            <a:ln w="250" cap="flat" cmpd="sng">
              <a:solidFill>
                <a:srgbClr val="87423A"/>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9"/>
            <p:cNvSpPr/>
            <p:nvPr/>
          </p:nvSpPr>
          <p:spPr>
            <a:xfrm>
              <a:off x="7513800" y="3169950"/>
              <a:ext cx="82475" cy="85525"/>
            </a:xfrm>
            <a:custGeom>
              <a:avLst/>
              <a:gdLst/>
              <a:ahLst/>
              <a:cxnLst/>
              <a:rect l="l" t="t" r="r" b="b"/>
              <a:pathLst>
                <a:path w="3299" h="3421" extrusionOk="0">
                  <a:moveTo>
                    <a:pt x="1989" y="1"/>
                  </a:moveTo>
                  <a:cubicBezTo>
                    <a:pt x="1974" y="1"/>
                    <a:pt x="1958" y="2"/>
                    <a:pt x="1941" y="5"/>
                  </a:cubicBezTo>
                  <a:cubicBezTo>
                    <a:pt x="1806" y="29"/>
                    <a:pt x="1711" y="159"/>
                    <a:pt x="1686" y="294"/>
                  </a:cubicBezTo>
                  <a:cubicBezTo>
                    <a:pt x="1659" y="429"/>
                    <a:pt x="1687" y="568"/>
                    <a:pt x="1716" y="700"/>
                  </a:cubicBezTo>
                  <a:cubicBezTo>
                    <a:pt x="1827" y="1223"/>
                    <a:pt x="1937" y="1743"/>
                    <a:pt x="2049" y="2266"/>
                  </a:cubicBezTo>
                  <a:cubicBezTo>
                    <a:pt x="1786" y="1862"/>
                    <a:pt x="1343" y="1143"/>
                    <a:pt x="945" y="1143"/>
                  </a:cubicBezTo>
                  <a:cubicBezTo>
                    <a:pt x="871" y="1143"/>
                    <a:pt x="798" y="1167"/>
                    <a:pt x="729" y="1223"/>
                  </a:cubicBezTo>
                  <a:cubicBezTo>
                    <a:pt x="0" y="1809"/>
                    <a:pt x="1454" y="3001"/>
                    <a:pt x="2290" y="3420"/>
                  </a:cubicBezTo>
                  <a:lnTo>
                    <a:pt x="3298" y="3067"/>
                  </a:lnTo>
                  <a:cubicBezTo>
                    <a:pt x="3177" y="2113"/>
                    <a:pt x="2870" y="1182"/>
                    <a:pt x="2400" y="346"/>
                  </a:cubicBezTo>
                  <a:cubicBezTo>
                    <a:pt x="2309" y="182"/>
                    <a:pt x="2167" y="1"/>
                    <a:pt x="1989" y="1"/>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9"/>
            <p:cNvSpPr/>
            <p:nvPr/>
          </p:nvSpPr>
          <p:spPr>
            <a:xfrm>
              <a:off x="8159300" y="3665300"/>
              <a:ext cx="188950" cy="208725"/>
            </a:xfrm>
            <a:custGeom>
              <a:avLst/>
              <a:gdLst/>
              <a:ahLst/>
              <a:cxnLst/>
              <a:rect l="l" t="t" r="r" b="b"/>
              <a:pathLst>
                <a:path w="7558" h="8349" extrusionOk="0">
                  <a:moveTo>
                    <a:pt x="3133" y="0"/>
                  </a:moveTo>
                  <a:cubicBezTo>
                    <a:pt x="1771" y="0"/>
                    <a:pt x="611" y="347"/>
                    <a:pt x="611" y="347"/>
                  </a:cubicBezTo>
                  <a:cubicBezTo>
                    <a:pt x="611" y="347"/>
                    <a:pt x="0" y="4599"/>
                    <a:pt x="295" y="5978"/>
                  </a:cubicBezTo>
                  <a:cubicBezTo>
                    <a:pt x="633" y="7548"/>
                    <a:pt x="1995" y="8348"/>
                    <a:pt x="3438" y="8348"/>
                  </a:cubicBezTo>
                  <a:cubicBezTo>
                    <a:pt x="5421" y="8348"/>
                    <a:pt x="7557" y="6838"/>
                    <a:pt x="7401" y="3743"/>
                  </a:cubicBezTo>
                  <a:cubicBezTo>
                    <a:pt x="7245" y="652"/>
                    <a:pt x="4999" y="0"/>
                    <a:pt x="3133" y="0"/>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9"/>
            <p:cNvSpPr/>
            <p:nvPr/>
          </p:nvSpPr>
          <p:spPr>
            <a:xfrm>
              <a:off x="7869200" y="3843950"/>
              <a:ext cx="56425" cy="37400"/>
            </a:xfrm>
            <a:custGeom>
              <a:avLst/>
              <a:gdLst/>
              <a:ahLst/>
              <a:cxnLst/>
              <a:rect l="l" t="t" r="r" b="b"/>
              <a:pathLst>
                <a:path w="2257" h="1496" extrusionOk="0">
                  <a:moveTo>
                    <a:pt x="115" y="0"/>
                  </a:moveTo>
                  <a:cubicBezTo>
                    <a:pt x="110" y="0"/>
                    <a:pt x="106" y="1"/>
                    <a:pt x="101" y="2"/>
                  </a:cubicBezTo>
                  <a:cubicBezTo>
                    <a:pt x="42" y="9"/>
                    <a:pt x="0" y="63"/>
                    <a:pt x="7" y="121"/>
                  </a:cubicBezTo>
                  <a:cubicBezTo>
                    <a:pt x="10" y="136"/>
                    <a:pt x="199" y="1496"/>
                    <a:pt x="1836" y="1496"/>
                  </a:cubicBezTo>
                  <a:cubicBezTo>
                    <a:pt x="1937" y="1496"/>
                    <a:pt x="2043" y="1490"/>
                    <a:pt x="2154" y="1481"/>
                  </a:cubicBezTo>
                  <a:cubicBezTo>
                    <a:pt x="2213" y="1475"/>
                    <a:pt x="2257" y="1423"/>
                    <a:pt x="2251" y="1364"/>
                  </a:cubicBezTo>
                  <a:cubicBezTo>
                    <a:pt x="2245" y="1308"/>
                    <a:pt x="2196" y="1268"/>
                    <a:pt x="2140" y="1268"/>
                  </a:cubicBezTo>
                  <a:cubicBezTo>
                    <a:pt x="2138" y="1268"/>
                    <a:pt x="2136" y="1268"/>
                    <a:pt x="2134" y="1268"/>
                  </a:cubicBezTo>
                  <a:cubicBezTo>
                    <a:pt x="2030" y="1278"/>
                    <a:pt x="1932" y="1283"/>
                    <a:pt x="1839" y="1283"/>
                  </a:cubicBezTo>
                  <a:cubicBezTo>
                    <a:pt x="394" y="1283"/>
                    <a:pt x="227" y="147"/>
                    <a:pt x="221" y="95"/>
                  </a:cubicBezTo>
                  <a:cubicBezTo>
                    <a:pt x="213" y="41"/>
                    <a:pt x="16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9"/>
            <p:cNvSpPr/>
            <p:nvPr/>
          </p:nvSpPr>
          <p:spPr>
            <a:xfrm>
              <a:off x="7427125" y="3664450"/>
              <a:ext cx="185275" cy="210250"/>
            </a:xfrm>
            <a:custGeom>
              <a:avLst/>
              <a:gdLst/>
              <a:ahLst/>
              <a:cxnLst/>
              <a:rect l="l" t="t" r="r" b="b"/>
              <a:pathLst>
                <a:path w="7411" h="8410" extrusionOk="0">
                  <a:moveTo>
                    <a:pt x="3672" y="1"/>
                  </a:moveTo>
                  <a:cubicBezTo>
                    <a:pt x="2165" y="1"/>
                    <a:pt x="316" y="650"/>
                    <a:pt x="158" y="3777"/>
                  </a:cubicBezTo>
                  <a:cubicBezTo>
                    <a:pt x="1" y="6878"/>
                    <a:pt x="2287" y="8410"/>
                    <a:pt x="4310" y="8410"/>
                  </a:cubicBezTo>
                  <a:cubicBezTo>
                    <a:pt x="5775" y="8410"/>
                    <a:pt x="7103" y="7606"/>
                    <a:pt x="7263" y="6012"/>
                  </a:cubicBezTo>
                  <a:cubicBezTo>
                    <a:pt x="7411" y="4542"/>
                    <a:pt x="5639" y="327"/>
                    <a:pt x="5639" y="327"/>
                  </a:cubicBezTo>
                  <a:cubicBezTo>
                    <a:pt x="5639" y="327"/>
                    <a:pt x="4742" y="1"/>
                    <a:pt x="3672" y="1"/>
                  </a:cubicBezTo>
                  <a:close/>
                </a:path>
              </a:pathLst>
            </a:custGeom>
            <a:solidFill>
              <a:srgbClr val="CC7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9"/>
            <p:cNvSpPr/>
            <p:nvPr/>
          </p:nvSpPr>
          <p:spPr>
            <a:xfrm>
              <a:off x="7643300" y="3542475"/>
              <a:ext cx="150000" cy="81425"/>
            </a:xfrm>
            <a:custGeom>
              <a:avLst/>
              <a:gdLst/>
              <a:ahLst/>
              <a:cxnLst/>
              <a:rect l="l" t="t" r="r" b="b"/>
              <a:pathLst>
                <a:path w="6000" h="3257" extrusionOk="0">
                  <a:moveTo>
                    <a:pt x="4700" y="0"/>
                  </a:moveTo>
                  <a:cubicBezTo>
                    <a:pt x="4174" y="0"/>
                    <a:pt x="3405" y="229"/>
                    <a:pt x="2255" y="833"/>
                  </a:cubicBezTo>
                  <a:cubicBezTo>
                    <a:pt x="1" y="2018"/>
                    <a:pt x="1067" y="2966"/>
                    <a:pt x="1067" y="2966"/>
                  </a:cubicBezTo>
                  <a:cubicBezTo>
                    <a:pt x="1279" y="3164"/>
                    <a:pt x="1550" y="3257"/>
                    <a:pt x="1883" y="3257"/>
                  </a:cubicBezTo>
                  <a:cubicBezTo>
                    <a:pt x="2462" y="3257"/>
                    <a:pt x="3229" y="2978"/>
                    <a:pt x="4203" y="2491"/>
                  </a:cubicBezTo>
                  <a:cubicBezTo>
                    <a:pt x="5482" y="1851"/>
                    <a:pt x="6000" y="1041"/>
                    <a:pt x="5665" y="500"/>
                  </a:cubicBezTo>
                  <a:cubicBezTo>
                    <a:pt x="5486" y="211"/>
                    <a:pt x="5205" y="0"/>
                    <a:pt x="4700"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9"/>
            <p:cNvSpPr/>
            <p:nvPr/>
          </p:nvSpPr>
          <p:spPr>
            <a:xfrm>
              <a:off x="7723825" y="3673975"/>
              <a:ext cx="54150" cy="66025"/>
            </a:xfrm>
            <a:custGeom>
              <a:avLst/>
              <a:gdLst/>
              <a:ahLst/>
              <a:cxnLst/>
              <a:rect l="l" t="t" r="r" b="b"/>
              <a:pathLst>
                <a:path w="2166" h="2641" extrusionOk="0">
                  <a:moveTo>
                    <a:pt x="1083" y="0"/>
                  </a:moveTo>
                  <a:cubicBezTo>
                    <a:pt x="485" y="0"/>
                    <a:pt x="1" y="592"/>
                    <a:pt x="1" y="1321"/>
                  </a:cubicBezTo>
                  <a:cubicBezTo>
                    <a:pt x="1" y="2049"/>
                    <a:pt x="485" y="2641"/>
                    <a:pt x="1083" y="2641"/>
                  </a:cubicBezTo>
                  <a:cubicBezTo>
                    <a:pt x="1680" y="2641"/>
                    <a:pt x="2165" y="2049"/>
                    <a:pt x="2165" y="1321"/>
                  </a:cubicBezTo>
                  <a:cubicBezTo>
                    <a:pt x="2165"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9"/>
            <p:cNvSpPr/>
            <p:nvPr/>
          </p:nvSpPr>
          <p:spPr>
            <a:xfrm>
              <a:off x="8006800" y="3542475"/>
              <a:ext cx="150000" cy="81425"/>
            </a:xfrm>
            <a:custGeom>
              <a:avLst/>
              <a:gdLst/>
              <a:ahLst/>
              <a:cxnLst/>
              <a:rect l="l" t="t" r="r" b="b"/>
              <a:pathLst>
                <a:path w="6000" h="3257" extrusionOk="0">
                  <a:moveTo>
                    <a:pt x="1299" y="0"/>
                  </a:moveTo>
                  <a:cubicBezTo>
                    <a:pt x="794" y="0"/>
                    <a:pt x="513" y="211"/>
                    <a:pt x="334" y="500"/>
                  </a:cubicBezTo>
                  <a:cubicBezTo>
                    <a:pt x="1" y="1041"/>
                    <a:pt x="517" y="1851"/>
                    <a:pt x="1797" y="2491"/>
                  </a:cubicBezTo>
                  <a:cubicBezTo>
                    <a:pt x="2771" y="2978"/>
                    <a:pt x="3539" y="3257"/>
                    <a:pt x="4117" y="3257"/>
                  </a:cubicBezTo>
                  <a:cubicBezTo>
                    <a:pt x="4451" y="3257"/>
                    <a:pt x="4722" y="3164"/>
                    <a:pt x="4933" y="2966"/>
                  </a:cubicBezTo>
                  <a:cubicBezTo>
                    <a:pt x="4933" y="2966"/>
                    <a:pt x="6000" y="2018"/>
                    <a:pt x="3744" y="833"/>
                  </a:cubicBezTo>
                  <a:cubicBezTo>
                    <a:pt x="2595" y="229"/>
                    <a:pt x="1826" y="0"/>
                    <a:pt x="1299" y="0"/>
                  </a:cubicBezTo>
                  <a:close/>
                </a:path>
              </a:pathLst>
            </a:custGeom>
            <a:solidFill>
              <a:srgbClr val="874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9"/>
            <p:cNvSpPr/>
            <p:nvPr/>
          </p:nvSpPr>
          <p:spPr>
            <a:xfrm>
              <a:off x="8010275" y="3673975"/>
              <a:ext cx="54150" cy="66025"/>
            </a:xfrm>
            <a:custGeom>
              <a:avLst/>
              <a:gdLst/>
              <a:ahLst/>
              <a:cxnLst/>
              <a:rect l="l" t="t" r="r" b="b"/>
              <a:pathLst>
                <a:path w="2166" h="2641" extrusionOk="0">
                  <a:moveTo>
                    <a:pt x="1083" y="0"/>
                  </a:moveTo>
                  <a:cubicBezTo>
                    <a:pt x="484" y="0"/>
                    <a:pt x="1" y="592"/>
                    <a:pt x="1" y="1321"/>
                  </a:cubicBezTo>
                  <a:cubicBezTo>
                    <a:pt x="1" y="2049"/>
                    <a:pt x="486" y="2641"/>
                    <a:pt x="1083" y="2641"/>
                  </a:cubicBezTo>
                  <a:cubicBezTo>
                    <a:pt x="1682" y="2641"/>
                    <a:pt x="2165" y="2049"/>
                    <a:pt x="2165" y="1321"/>
                  </a:cubicBezTo>
                  <a:cubicBezTo>
                    <a:pt x="2165" y="592"/>
                    <a:pt x="1679"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7" name="Google Shape;3167;p49"/>
          <p:cNvGrpSpPr/>
          <p:nvPr/>
        </p:nvGrpSpPr>
        <p:grpSpPr>
          <a:xfrm>
            <a:off x="4308675" y="2989175"/>
            <a:ext cx="1293950" cy="1614275"/>
            <a:chOff x="4307100" y="3099650"/>
            <a:chExt cx="1293950" cy="1614275"/>
          </a:xfrm>
        </p:grpSpPr>
        <p:sp>
          <p:nvSpPr>
            <p:cNvPr id="3168" name="Google Shape;3168;p49"/>
            <p:cNvSpPr/>
            <p:nvPr/>
          </p:nvSpPr>
          <p:spPr>
            <a:xfrm>
              <a:off x="4321000" y="3241325"/>
              <a:ext cx="623725" cy="1027275"/>
            </a:xfrm>
            <a:custGeom>
              <a:avLst/>
              <a:gdLst/>
              <a:ahLst/>
              <a:cxnLst/>
              <a:rect l="l" t="t" r="r" b="b"/>
              <a:pathLst>
                <a:path w="24949" h="41091" extrusionOk="0">
                  <a:moveTo>
                    <a:pt x="24721" y="0"/>
                  </a:moveTo>
                  <a:lnTo>
                    <a:pt x="11414" y="1344"/>
                  </a:lnTo>
                  <a:cubicBezTo>
                    <a:pt x="8934" y="3240"/>
                    <a:pt x="6842" y="5758"/>
                    <a:pt x="5168" y="10737"/>
                  </a:cubicBezTo>
                  <a:cubicBezTo>
                    <a:pt x="4311" y="13281"/>
                    <a:pt x="5289" y="17637"/>
                    <a:pt x="4514" y="20354"/>
                  </a:cubicBezTo>
                  <a:cubicBezTo>
                    <a:pt x="3500" y="23904"/>
                    <a:pt x="941" y="23311"/>
                    <a:pt x="262" y="27775"/>
                  </a:cubicBezTo>
                  <a:cubicBezTo>
                    <a:pt x="7" y="29453"/>
                    <a:pt x="1285" y="33601"/>
                    <a:pt x="1401" y="34946"/>
                  </a:cubicBezTo>
                  <a:cubicBezTo>
                    <a:pt x="1708" y="38473"/>
                    <a:pt x="1" y="39180"/>
                    <a:pt x="1" y="39180"/>
                  </a:cubicBezTo>
                  <a:cubicBezTo>
                    <a:pt x="956" y="39664"/>
                    <a:pt x="2707" y="40458"/>
                    <a:pt x="4514" y="40588"/>
                  </a:cubicBezTo>
                  <a:lnTo>
                    <a:pt x="5139" y="37764"/>
                  </a:lnTo>
                  <a:cubicBezTo>
                    <a:pt x="5582" y="38700"/>
                    <a:pt x="5586" y="40651"/>
                    <a:pt x="5586" y="40651"/>
                  </a:cubicBezTo>
                  <a:cubicBezTo>
                    <a:pt x="6780" y="40769"/>
                    <a:pt x="9002" y="41090"/>
                    <a:pt x="10277" y="41090"/>
                  </a:cubicBezTo>
                  <a:cubicBezTo>
                    <a:pt x="10316" y="41090"/>
                    <a:pt x="10353" y="41090"/>
                    <a:pt x="10390" y="41089"/>
                  </a:cubicBezTo>
                  <a:cubicBezTo>
                    <a:pt x="11189" y="40079"/>
                    <a:pt x="11647" y="38904"/>
                    <a:pt x="11647" y="37730"/>
                  </a:cubicBezTo>
                  <a:cubicBezTo>
                    <a:pt x="12132" y="32866"/>
                    <a:pt x="6785" y="27519"/>
                    <a:pt x="10675" y="23628"/>
                  </a:cubicBezTo>
                  <a:cubicBezTo>
                    <a:pt x="14078" y="19739"/>
                    <a:pt x="17482" y="16335"/>
                    <a:pt x="20885" y="11958"/>
                  </a:cubicBezTo>
                  <a:cubicBezTo>
                    <a:pt x="22064" y="10385"/>
                    <a:pt x="23459" y="9560"/>
                    <a:pt x="24949" y="9260"/>
                  </a:cubicBezTo>
                  <a:lnTo>
                    <a:pt x="247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9"/>
            <p:cNvSpPr/>
            <p:nvPr/>
          </p:nvSpPr>
          <p:spPr>
            <a:xfrm>
              <a:off x="4954200" y="3241350"/>
              <a:ext cx="629275" cy="1026200"/>
            </a:xfrm>
            <a:custGeom>
              <a:avLst/>
              <a:gdLst/>
              <a:ahLst/>
              <a:cxnLst/>
              <a:rect l="l" t="t" r="r" b="b"/>
              <a:pathLst>
                <a:path w="25171" h="41048" extrusionOk="0">
                  <a:moveTo>
                    <a:pt x="227" y="1"/>
                  </a:moveTo>
                  <a:lnTo>
                    <a:pt x="1" y="9197"/>
                  </a:lnTo>
                  <a:cubicBezTo>
                    <a:pt x="321" y="9152"/>
                    <a:pt x="645" y="9131"/>
                    <a:pt x="972" y="9131"/>
                  </a:cubicBezTo>
                  <a:cubicBezTo>
                    <a:pt x="4680" y="9131"/>
                    <a:pt x="8758" y="11862"/>
                    <a:pt x="11602" y="14392"/>
                  </a:cubicBezTo>
                  <a:cubicBezTo>
                    <a:pt x="14034" y="16336"/>
                    <a:pt x="12575" y="20227"/>
                    <a:pt x="13061" y="23144"/>
                  </a:cubicBezTo>
                  <a:cubicBezTo>
                    <a:pt x="13061" y="24603"/>
                    <a:pt x="15493" y="25576"/>
                    <a:pt x="16464" y="27035"/>
                  </a:cubicBezTo>
                  <a:cubicBezTo>
                    <a:pt x="18408" y="30926"/>
                    <a:pt x="14519" y="35786"/>
                    <a:pt x="16464" y="39676"/>
                  </a:cubicBezTo>
                  <a:cubicBezTo>
                    <a:pt x="16606" y="40174"/>
                    <a:pt x="16818" y="40627"/>
                    <a:pt x="17073" y="41047"/>
                  </a:cubicBezTo>
                  <a:cubicBezTo>
                    <a:pt x="18109" y="40989"/>
                    <a:pt x="20270" y="40682"/>
                    <a:pt x="21265" y="40510"/>
                  </a:cubicBezTo>
                  <a:cubicBezTo>
                    <a:pt x="21833" y="40412"/>
                    <a:pt x="20958" y="37765"/>
                    <a:pt x="20958" y="37765"/>
                  </a:cubicBezTo>
                  <a:cubicBezTo>
                    <a:pt x="20970" y="37762"/>
                    <a:pt x="20982" y="37761"/>
                    <a:pt x="20994" y="37761"/>
                  </a:cubicBezTo>
                  <a:cubicBezTo>
                    <a:pt x="21478" y="37761"/>
                    <a:pt x="22268" y="40080"/>
                    <a:pt x="22737" y="40080"/>
                  </a:cubicBezTo>
                  <a:cubicBezTo>
                    <a:pt x="22753" y="40080"/>
                    <a:pt x="22768" y="40077"/>
                    <a:pt x="22783" y="40072"/>
                  </a:cubicBezTo>
                  <a:cubicBezTo>
                    <a:pt x="23368" y="39864"/>
                    <a:pt x="24405" y="39457"/>
                    <a:pt x="24944" y="39182"/>
                  </a:cubicBezTo>
                  <a:cubicBezTo>
                    <a:pt x="24947" y="39181"/>
                    <a:pt x="23214" y="38472"/>
                    <a:pt x="23520" y="34947"/>
                  </a:cubicBezTo>
                  <a:cubicBezTo>
                    <a:pt x="23637" y="33600"/>
                    <a:pt x="25171" y="30556"/>
                    <a:pt x="24915" y="28878"/>
                  </a:cubicBezTo>
                  <a:cubicBezTo>
                    <a:pt x="24237" y="24414"/>
                    <a:pt x="21156" y="22733"/>
                    <a:pt x="20142" y="19183"/>
                  </a:cubicBezTo>
                  <a:cubicBezTo>
                    <a:pt x="19366" y="16466"/>
                    <a:pt x="20639" y="13283"/>
                    <a:pt x="19781" y="10738"/>
                  </a:cubicBezTo>
                  <a:cubicBezTo>
                    <a:pt x="18104" y="5757"/>
                    <a:pt x="16014" y="3240"/>
                    <a:pt x="13536" y="1345"/>
                  </a:cubicBezTo>
                  <a:lnTo>
                    <a:pt x="2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9"/>
            <p:cNvSpPr/>
            <p:nvPr/>
          </p:nvSpPr>
          <p:spPr>
            <a:xfrm>
              <a:off x="4490575" y="3469550"/>
              <a:ext cx="923875" cy="799175"/>
            </a:xfrm>
            <a:custGeom>
              <a:avLst/>
              <a:gdLst/>
              <a:ahLst/>
              <a:cxnLst/>
              <a:rect l="l" t="t" r="r" b="b"/>
              <a:pathLst>
                <a:path w="36955" h="31967" extrusionOk="0">
                  <a:moveTo>
                    <a:pt x="19518" y="0"/>
                  </a:moveTo>
                  <a:cubicBezTo>
                    <a:pt x="19191" y="0"/>
                    <a:pt x="18868" y="21"/>
                    <a:pt x="18548" y="66"/>
                  </a:cubicBezTo>
                  <a:lnTo>
                    <a:pt x="18356" y="7849"/>
                  </a:lnTo>
                  <a:lnTo>
                    <a:pt x="18166" y="131"/>
                  </a:lnTo>
                  <a:cubicBezTo>
                    <a:pt x="16676" y="429"/>
                    <a:pt x="15284" y="1256"/>
                    <a:pt x="14102" y="2829"/>
                  </a:cubicBezTo>
                  <a:cubicBezTo>
                    <a:pt x="10699" y="7206"/>
                    <a:pt x="7295" y="10610"/>
                    <a:pt x="3892" y="14499"/>
                  </a:cubicBezTo>
                  <a:cubicBezTo>
                    <a:pt x="1" y="18390"/>
                    <a:pt x="5349" y="23737"/>
                    <a:pt x="4864" y="28600"/>
                  </a:cubicBezTo>
                  <a:cubicBezTo>
                    <a:pt x="4864" y="29775"/>
                    <a:pt x="4406" y="30950"/>
                    <a:pt x="3607" y="31959"/>
                  </a:cubicBezTo>
                  <a:cubicBezTo>
                    <a:pt x="10133" y="31851"/>
                    <a:pt x="16526" y="30098"/>
                    <a:pt x="18356" y="29555"/>
                  </a:cubicBezTo>
                  <a:cubicBezTo>
                    <a:pt x="20245" y="30116"/>
                    <a:pt x="26990" y="31967"/>
                    <a:pt x="33729" y="31967"/>
                  </a:cubicBezTo>
                  <a:cubicBezTo>
                    <a:pt x="34362" y="31967"/>
                    <a:pt x="34994" y="31950"/>
                    <a:pt x="35623" y="31915"/>
                  </a:cubicBezTo>
                  <a:cubicBezTo>
                    <a:pt x="35364" y="31496"/>
                    <a:pt x="35155" y="31043"/>
                    <a:pt x="35012" y="30544"/>
                  </a:cubicBezTo>
                  <a:cubicBezTo>
                    <a:pt x="33065" y="26655"/>
                    <a:pt x="36955" y="21793"/>
                    <a:pt x="35011" y="17902"/>
                  </a:cubicBezTo>
                  <a:cubicBezTo>
                    <a:pt x="34038" y="16445"/>
                    <a:pt x="31607" y="15470"/>
                    <a:pt x="31607" y="14013"/>
                  </a:cubicBezTo>
                  <a:cubicBezTo>
                    <a:pt x="31121" y="11095"/>
                    <a:pt x="32580" y="7204"/>
                    <a:pt x="30148" y="5260"/>
                  </a:cubicBezTo>
                  <a:cubicBezTo>
                    <a:pt x="27302" y="2730"/>
                    <a:pt x="23224" y="0"/>
                    <a:pt x="195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9"/>
            <p:cNvSpPr/>
            <p:nvPr/>
          </p:nvSpPr>
          <p:spPr>
            <a:xfrm>
              <a:off x="4403125" y="4095575"/>
              <a:ext cx="1141500" cy="618350"/>
            </a:xfrm>
            <a:custGeom>
              <a:avLst/>
              <a:gdLst/>
              <a:ahLst/>
              <a:cxnLst/>
              <a:rect l="l" t="t" r="r" b="b"/>
              <a:pathLst>
                <a:path w="45660" h="24734" extrusionOk="0">
                  <a:moveTo>
                    <a:pt x="21370" y="1"/>
                  </a:moveTo>
                  <a:cubicBezTo>
                    <a:pt x="1" y="1"/>
                    <a:pt x="1244" y="24283"/>
                    <a:pt x="1244" y="24734"/>
                  </a:cubicBezTo>
                  <a:lnTo>
                    <a:pt x="41347" y="24734"/>
                  </a:lnTo>
                  <a:cubicBezTo>
                    <a:pt x="41347" y="24734"/>
                    <a:pt x="45660" y="1"/>
                    <a:pt x="213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9"/>
            <p:cNvSpPr/>
            <p:nvPr/>
          </p:nvSpPr>
          <p:spPr>
            <a:xfrm>
              <a:off x="4813800" y="4095900"/>
              <a:ext cx="303950" cy="147300"/>
            </a:xfrm>
            <a:custGeom>
              <a:avLst/>
              <a:gdLst/>
              <a:ahLst/>
              <a:cxnLst/>
              <a:rect l="l" t="t" r="r" b="b"/>
              <a:pathLst>
                <a:path w="12158" h="5892" extrusionOk="0">
                  <a:moveTo>
                    <a:pt x="4459" y="0"/>
                  </a:moveTo>
                  <a:cubicBezTo>
                    <a:pt x="2999" y="0"/>
                    <a:pt x="1468" y="101"/>
                    <a:pt x="1" y="375"/>
                  </a:cubicBezTo>
                  <a:cubicBezTo>
                    <a:pt x="1" y="375"/>
                    <a:pt x="90" y="5836"/>
                    <a:pt x="5850" y="5891"/>
                  </a:cubicBezTo>
                  <a:cubicBezTo>
                    <a:pt x="5883" y="5892"/>
                    <a:pt x="5915" y="5892"/>
                    <a:pt x="5947" y="5892"/>
                  </a:cubicBezTo>
                  <a:cubicBezTo>
                    <a:pt x="11617" y="5892"/>
                    <a:pt x="12157" y="807"/>
                    <a:pt x="12157" y="807"/>
                  </a:cubicBezTo>
                  <a:cubicBezTo>
                    <a:pt x="12157" y="807"/>
                    <a:pt x="8588" y="0"/>
                    <a:pt x="4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9"/>
            <p:cNvSpPr/>
            <p:nvPr/>
          </p:nvSpPr>
          <p:spPr>
            <a:xfrm>
              <a:off x="4736325" y="4137125"/>
              <a:ext cx="65975" cy="73900"/>
            </a:xfrm>
            <a:custGeom>
              <a:avLst/>
              <a:gdLst/>
              <a:ahLst/>
              <a:cxnLst/>
              <a:rect l="l" t="t" r="r" b="b"/>
              <a:pathLst>
                <a:path w="2639" h="2956" extrusionOk="0">
                  <a:moveTo>
                    <a:pt x="1492" y="0"/>
                  </a:moveTo>
                  <a:cubicBezTo>
                    <a:pt x="1249" y="0"/>
                    <a:pt x="939" y="93"/>
                    <a:pt x="633" y="443"/>
                  </a:cubicBezTo>
                  <a:cubicBezTo>
                    <a:pt x="424" y="610"/>
                    <a:pt x="278" y="839"/>
                    <a:pt x="222" y="1089"/>
                  </a:cubicBezTo>
                  <a:cubicBezTo>
                    <a:pt x="129" y="1279"/>
                    <a:pt x="46" y="1504"/>
                    <a:pt x="31" y="1759"/>
                  </a:cubicBezTo>
                  <a:cubicBezTo>
                    <a:pt x="0" y="2313"/>
                    <a:pt x="332" y="2804"/>
                    <a:pt x="823" y="2926"/>
                  </a:cubicBezTo>
                  <a:cubicBezTo>
                    <a:pt x="901" y="2947"/>
                    <a:pt x="980" y="2955"/>
                    <a:pt x="1059" y="2955"/>
                  </a:cubicBezTo>
                  <a:cubicBezTo>
                    <a:pt x="1303" y="2955"/>
                    <a:pt x="1549" y="2866"/>
                    <a:pt x="1753" y="2701"/>
                  </a:cubicBezTo>
                  <a:cubicBezTo>
                    <a:pt x="2213" y="2510"/>
                    <a:pt x="2555" y="2079"/>
                    <a:pt x="2609" y="1590"/>
                  </a:cubicBezTo>
                  <a:cubicBezTo>
                    <a:pt x="2638" y="1337"/>
                    <a:pt x="2587" y="1087"/>
                    <a:pt x="2479" y="870"/>
                  </a:cubicBezTo>
                  <a:cubicBezTo>
                    <a:pt x="2397" y="489"/>
                    <a:pt x="2158" y="144"/>
                    <a:pt x="1747" y="34"/>
                  </a:cubicBezTo>
                  <a:cubicBezTo>
                    <a:pt x="1676"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9"/>
            <p:cNvSpPr/>
            <p:nvPr/>
          </p:nvSpPr>
          <p:spPr>
            <a:xfrm>
              <a:off x="5004950" y="4312400"/>
              <a:ext cx="73525" cy="92325"/>
            </a:xfrm>
            <a:custGeom>
              <a:avLst/>
              <a:gdLst/>
              <a:ahLst/>
              <a:cxnLst/>
              <a:rect l="l" t="t" r="r" b="b"/>
              <a:pathLst>
                <a:path w="2941" h="3693" extrusionOk="0">
                  <a:moveTo>
                    <a:pt x="1930" y="0"/>
                  </a:moveTo>
                  <a:cubicBezTo>
                    <a:pt x="1718" y="0"/>
                    <a:pt x="1501" y="70"/>
                    <a:pt x="1317" y="208"/>
                  </a:cubicBezTo>
                  <a:cubicBezTo>
                    <a:pt x="1304" y="218"/>
                    <a:pt x="1290" y="228"/>
                    <a:pt x="1277" y="239"/>
                  </a:cubicBezTo>
                  <a:cubicBezTo>
                    <a:pt x="1190" y="259"/>
                    <a:pt x="1104" y="291"/>
                    <a:pt x="1022" y="341"/>
                  </a:cubicBezTo>
                  <a:cubicBezTo>
                    <a:pt x="852" y="442"/>
                    <a:pt x="709" y="599"/>
                    <a:pt x="613" y="788"/>
                  </a:cubicBezTo>
                  <a:cubicBezTo>
                    <a:pt x="375" y="991"/>
                    <a:pt x="198" y="1276"/>
                    <a:pt x="116" y="1600"/>
                  </a:cubicBezTo>
                  <a:cubicBezTo>
                    <a:pt x="1" y="2050"/>
                    <a:pt x="103" y="2483"/>
                    <a:pt x="385" y="2757"/>
                  </a:cubicBezTo>
                  <a:cubicBezTo>
                    <a:pt x="458" y="2926"/>
                    <a:pt x="567" y="3076"/>
                    <a:pt x="703" y="3189"/>
                  </a:cubicBezTo>
                  <a:cubicBezTo>
                    <a:pt x="730" y="3262"/>
                    <a:pt x="766" y="3335"/>
                    <a:pt x="817" y="3402"/>
                  </a:cubicBezTo>
                  <a:cubicBezTo>
                    <a:pt x="937" y="3563"/>
                    <a:pt x="1112" y="3664"/>
                    <a:pt x="1309" y="3687"/>
                  </a:cubicBezTo>
                  <a:cubicBezTo>
                    <a:pt x="1343" y="3691"/>
                    <a:pt x="1372" y="3693"/>
                    <a:pt x="1401" y="3693"/>
                  </a:cubicBezTo>
                  <a:cubicBezTo>
                    <a:pt x="1469" y="3693"/>
                    <a:pt x="1543" y="3684"/>
                    <a:pt x="1622" y="3658"/>
                  </a:cubicBezTo>
                  <a:cubicBezTo>
                    <a:pt x="1643" y="3660"/>
                    <a:pt x="1664" y="3661"/>
                    <a:pt x="1686" y="3661"/>
                  </a:cubicBezTo>
                  <a:cubicBezTo>
                    <a:pt x="1864" y="3661"/>
                    <a:pt x="2034" y="3579"/>
                    <a:pt x="2143" y="3431"/>
                  </a:cubicBezTo>
                  <a:cubicBezTo>
                    <a:pt x="2203" y="3350"/>
                    <a:pt x="2262" y="3266"/>
                    <a:pt x="2314" y="3177"/>
                  </a:cubicBezTo>
                  <a:cubicBezTo>
                    <a:pt x="2400" y="3113"/>
                    <a:pt x="2469" y="3022"/>
                    <a:pt x="2509" y="2913"/>
                  </a:cubicBezTo>
                  <a:lnTo>
                    <a:pt x="2554" y="2786"/>
                  </a:lnTo>
                  <a:cubicBezTo>
                    <a:pt x="2694" y="2596"/>
                    <a:pt x="2796" y="2372"/>
                    <a:pt x="2849" y="2146"/>
                  </a:cubicBezTo>
                  <a:cubicBezTo>
                    <a:pt x="2874" y="2042"/>
                    <a:pt x="2888" y="1934"/>
                    <a:pt x="2891" y="1826"/>
                  </a:cubicBezTo>
                  <a:cubicBezTo>
                    <a:pt x="2941" y="1679"/>
                    <a:pt x="2926" y="1519"/>
                    <a:pt x="2859" y="1387"/>
                  </a:cubicBezTo>
                  <a:cubicBezTo>
                    <a:pt x="2861" y="1360"/>
                    <a:pt x="2861" y="1331"/>
                    <a:pt x="2861" y="1303"/>
                  </a:cubicBezTo>
                  <a:cubicBezTo>
                    <a:pt x="2863" y="1252"/>
                    <a:pt x="2866" y="1201"/>
                    <a:pt x="2866" y="1150"/>
                  </a:cubicBezTo>
                  <a:cubicBezTo>
                    <a:pt x="2878" y="475"/>
                    <a:pt x="2542" y="202"/>
                    <a:pt x="2342" y="98"/>
                  </a:cubicBezTo>
                  <a:cubicBezTo>
                    <a:pt x="2215" y="33"/>
                    <a:pt x="2074" y="0"/>
                    <a:pt x="1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9"/>
            <p:cNvSpPr/>
            <p:nvPr/>
          </p:nvSpPr>
          <p:spPr>
            <a:xfrm>
              <a:off x="4700363" y="4427688"/>
              <a:ext cx="69100" cy="91350"/>
            </a:xfrm>
            <a:custGeom>
              <a:avLst/>
              <a:gdLst/>
              <a:ahLst/>
              <a:cxnLst/>
              <a:rect l="l" t="t" r="r" b="b"/>
              <a:pathLst>
                <a:path w="2764" h="3654" extrusionOk="0">
                  <a:moveTo>
                    <a:pt x="1653" y="0"/>
                  </a:moveTo>
                  <a:cubicBezTo>
                    <a:pt x="1310" y="0"/>
                    <a:pt x="972" y="169"/>
                    <a:pt x="712" y="417"/>
                  </a:cubicBezTo>
                  <a:cubicBezTo>
                    <a:pt x="456" y="573"/>
                    <a:pt x="247" y="841"/>
                    <a:pt x="127" y="1181"/>
                  </a:cubicBezTo>
                  <a:cubicBezTo>
                    <a:pt x="56" y="1385"/>
                    <a:pt x="18" y="1615"/>
                    <a:pt x="28" y="1846"/>
                  </a:cubicBezTo>
                  <a:cubicBezTo>
                    <a:pt x="11" y="1984"/>
                    <a:pt x="0" y="2125"/>
                    <a:pt x="6" y="2265"/>
                  </a:cubicBezTo>
                  <a:cubicBezTo>
                    <a:pt x="25" y="2907"/>
                    <a:pt x="402" y="3588"/>
                    <a:pt x="1091" y="3649"/>
                  </a:cubicBezTo>
                  <a:cubicBezTo>
                    <a:pt x="1121" y="3652"/>
                    <a:pt x="1150" y="3654"/>
                    <a:pt x="1181" y="3654"/>
                  </a:cubicBezTo>
                  <a:cubicBezTo>
                    <a:pt x="1578" y="3654"/>
                    <a:pt x="1969" y="3420"/>
                    <a:pt x="2194" y="3040"/>
                  </a:cubicBezTo>
                  <a:cubicBezTo>
                    <a:pt x="2245" y="2953"/>
                    <a:pt x="2285" y="2864"/>
                    <a:pt x="2318" y="2776"/>
                  </a:cubicBezTo>
                  <a:cubicBezTo>
                    <a:pt x="2438" y="2669"/>
                    <a:pt x="2539" y="2536"/>
                    <a:pt x="2612" y="2382"/>
                  </a:cubicBezTo>
                  <a:cubicBezTo>
                    <a:pt x="2764" y="2056"/>
                    <a:pt x="2761" y="1720"/>
                    <a:pt x="2759" y="1475"/>
                  </a:cubicBezTo>
                  <a:cubicBezTo>
                    <a:pt x="2758" y="1201"/>
                    <a:pt x="2754" y="478"/>
                    <a:pt x="2166" y="140"/>
                  </a:cubicBezTo>
                  <a:cubicBezTo>
                    <a:pt x="2000" y="43"/>
                    <a:pt x="1826" y="0"/>
                    <a:pt x="1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9"/>
            <p:cNvSpPr/>
            <p:nvPr/>
          </p:nvSpPr>
          <p:spPr>
            <a:xfrm>
              <a:off x="5001263" y="4458750"/>
              <a:ext cx="66000" cy="73925"/>
            </a:xfrm>
            <a:custGeom>
              <a:avLst/>
              <a:gdLst/>
              <a:ahLst/>
              <a:cxnLst/>
              <a:rect l="l" t="t" r="r" b="b"/>
              <a:pathLst>
                <a:path w="2640" h="2957" extrusionOk="0">
                  <a:moveTo>
                    <a:pt x="1492" y="0"/>
                  </a:moveTo>
                  <a:cubicBezTo>
                    <a:pt x="1249" y="0"/>
                    <a:pt x="940" y="94"/>
                    <a:pt x="634" y="444"/>
                  </a:cubicBezTo>
                  <a:cubicBezTo>
                    <a:pt x="424" y="609"/>
                    <a:pt x="278" y="840"/>
                    <a:pt x="224" y="1090"/>
                  </a:cubicBezTo>
                  <a:cubicBezTo>
                    <a:pt x="130" y="1280"/>
                    <a:pt x="47" y="1505"/>
                    <a:pt x="32" y="1760"/>
                  </a:cubicBezTo>
                  <a:cubicBezTo>
                    <a:pt x="0" y="2314"/>
                    <a:pt x="333" y="2805"/>
                    <a:pt x="824" y="2927"/>
                  </a:cubicBezTo>
                  <a:cubicBezTo>
                    <a:pt x="901" y="2946"/>
                    <a:pt x="982" y="2957"/>
                    <a:pt x="1061" y="2957"/>
                  </a:cubicBezTo>
                  <a:cubicBezTo>
                    <a:pt x="1304" y="2957"/>
                    <a:pt x="1550" y="2866"/>
                    <a:pt x="1754" y="2702"/>
                  </a:cubicBezTo>
                  <a:cubicBezTo>
                    <a:pt x="2214" y="2511"/>
                    <a:pt x="2555" y="2080"/>
                    <a:pt x="2610" y="1591"/>
                  </a:cubicBezTo>
                  <a:cubicBezTo>
                    <a:pt x="2639" y="1338"/>
                    <a:pt x="2588" y="1088"/>
                    <a:pt x="2480" y="871"/>
                  </a:cubicBezTo>
                  <a:cubicBezTo>
                    <a:pt x="2398" y="490"/>
                    <a:pt x="2159" y="145"/>
                    <a:pt x="1748" y="35"/>
                  </a:cubicBezTo>
                  <a:cubicBezTo>
                    <a:pt x="1677" y="16"/>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9"/>
            <p:cNvSpPr/>
            <p:nvPr/>
          </p:nvSpPr>
          <p:spPr>
            <a:xfrm>
              <a:off x="4609300" y="4582188"/>
              <a:ext cx="67025" cy="89150"/>
            </a:xfrm>
            <a:custGeom>
              <a:avLst/>
              <a:gdLst/>
              <a:ahLst/>
              <a:cxnLst/>
              <a:rect l="l" t="t" r="r" b="b"/>
              <a:pathLst>
                <a:path w="2681" h="3566" extrusionOk="0">
                  <a:moveTo>
                    <a:pt x="1772" y="1"/>
                  </a:moveTo>
                  <a:cubicBezTo>
                    <a:pt x="1469" y="1"/>
                    <a:pt x="1163" y="159"/>
                    <a:pt x="908" y="459"/>
                  </a:cubicBezTo>
                  <a:cubicBezTo>
                    <a:pt x="857" y="519"/>
                    <a:pt x="808" y="582"/>
                    <a:pt x="763" y="645"/>
                  </a:cubicBezTo>
                  <a:cubicBezTo>
                    <a:pt x="703" y="684"/>
                    <a:pt x="646" y="729"/>
                    <a:pt x="594" y="781"/>
                  </a:cubicBezTo>
                  <a:cubicBezTo>
                    <a:pt x="367" y="1000"/>
                    <a:pt x="265" y="1271"/>
                    <a:pt x="192" y="1469"/>
                  </a:cubicBezTo>
                  <a:cubicBezTo>
                    <a:pt x="106" y="1699"/>
                    <a:pt x="1" y="1984"/>
                    <a:pt x="4" y="2313"/>
                  </a:cubicBezTo>
                  <a:cubicBezTo>
                    <a:pt x="11" y="2776"/>
                    <a:pt x="261" y="3189"/>
                    <a:pt x="639" y="3364"/>
                  </a:cubicBezTo>
                  <a:cubicBezTo>
                    <a:pt x="808" y="3493"/>
                    <a:pt x="1013" y="3566"/>
                    <a:pt x="1220" y="3566"/>
                  </a:cubicBezTo>
                  <a:cubicBezTo>
                    <a:pt x="1305" y="3566"/>
                    <a:pt x="1391" y="3554"/>
                    <a:pt x="1477" y="3528"/>
                  </a:cubicBezTo>
                  <a:cubicBezTo>
                    <a:pt x="1698" y="3458"/>
                    <a:pt x="1980" y="3274"/>
                    <a:pt x="2121" y="2798"/>
                  </a:cubicBezTo>
                  <a:cubicBezTo>
                    <a:pt x="2282" y="2506"/>
                    <a:pt x="2323" y="2193"/>
                    <a:pt x="2338" y="1968"/>
                  </a:cubicBezTo>
                  <a:cubicBezTo>
                    <a:pt x="2339" y="1953"/>
                    <a:pt x="2339" y="1939"/>
                    <a:pt x="2339" y="1926"/>
                  </a:cubicBezTo>
                  <a:lnTo>
                    <a:pt x="2469" y="1653"/>
                  </a:lnTo>
                  <a:cubicBezTo>
                    <a:pt x="2545" y="1490"/>
                    <a:pt x="2653" y="1270"/>
                    <a:pt x="2663" y="995"/>
                  </a:cubicBezTo>
                  <a:cubicBezTo>
                    <a:pt x="2681" y="585"/>
                    <a:pt x="2456" y="212"/>
                    <a:pt x="2104" y="66"/>
                  </a:cubicBezTo>
                  <a:cubicBezTo>
                    <a:pt x="1996"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9"/>
            <p:cNvSpPr/>
            <p:nvPr/>
          </p:nvSpPr>
          <p:spPr>
            <a:xfrm>
              <a:off x="4873800" y="4010725"/>
              <a:ext cx="87075" cy="83450"/>
            </a:xfrm>
            <a:custGeom>
              <a:avLst/>
              <a:gdLst/>
              <a:ahLst/>
              <a:cxnLst/>
              <a:rect l="l" t="t" r="r" b="b"/>
              <a:pathLst>
                <a:path w="3483" h="3338" extrusionOk="0">
                  <a:moveTo>
                    <a:pt x="2182" y="0"/>
                  </a:moveTo>
                  <a:cubicBezTo>
                    <a:pt x="2001" y="0"/>
                    <a:pt x="1815" y="36"/>
                    <a:pt x="1639" y="99"/>
                  </a:cubicBezTo>
                  <a:cubicBezTo>
                    <a:pt x="1343" y="137"/>
                    <a:pt x="1045" y="298"/>
                    <a:pt x="796" y="558"/>
                  </a:cubicBezTo>
                  <a:cubicBezTo>
                    <a:pt x="649" y="716"/>
                    <a:pt x="520" y="912"/>
                    <a:pt x="437" y="1126"/>
                  </a:cubicBezTo>
                  <a:cubicBezTo>
                    <a:pt x="364" y="1245"/>
                    <a:pt x="300" y="1372"/>
                    <a:pt x="244" y="1503"/>
                  </a:cubicBezTo>
                  <a:cubicBezTo>
                    <a:pt x="0" y="2096"/>
                    <a:pt x="72" y="2873"/>
                    <a:pt x="675" y="3208"/>
                  </a:cubicBezTo>
                  <a:lnTo>
                    <a:pt x="758" y="3247"/>
                  </a:lnTo>
                  <a:cubicBezTo>
                    <a:pt x="895" y="3308"/>
                    <a:pt x="1044" y="3337"/>
                    <a:pt x="1196" y="3337"/>
                  </a:cubicBezTo>
                  <a:cubicBezTo>
                    <a:pt x="1448" y="3337"/>
                    <a:pt x="1707" y="3256"/>
                    <a:pt x="1931" y="3097"/>
                  </a:cubicBezTo>
                  <a:cubicBezTo>
                    <a:pt x="2015" y="3038"/>
                    <a:pt x="2088" y="2972"/>
                    <a:pt x="2153" y="2905"/>
                  </a:cubicBezTo>
                  <a:cubicBezTo>
                    <a:pt x="2304" y="2857"/>
                    <a:pt x="2453" y="2775"/>
                    <a:pt x="2581" y="2663"/>
                  </a:cubicBezTo>
                  <a:cubicBezTo>
                    <a:pt x="2850" y="2426"/>
                    <a:pt x="2986" y="2118"/>
                    <a:pt x="3084" y="1893"/>
                  </a:cubicBezTo>
                  <a:cubicBezTo>
                    <a:pt x="3193" y="1643"/>
                    <a:pt x="3482" y="980"/>
                    <a:pt x="3082" y="433"/>
                  </a:cubicBezTo>
                  <a:cubicBezTo>
                    <a:pt x="2859" y="128"/>
                    <a:pt x="2528" y="0"/>
                    <a:pt x="2182" y="0"/>
                  </a:cubicBezTo>
                  <a:close/>
                </a:path>
              </a:pathLst>
            </a:custGeom>
            <a:solidFill>
              <a:srgbClr val="EAE8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9"/>
            <p:cNvSpPr/>
            <p:nvPr/>
          </p:nvSpPr>
          <p:spPr>
            <a:xfrm>
              <a:off x="4825188" y="4356238"/>
              <a:ext cx="73275" cy="67450"/>
            </a:xfrm>
            <a:custGeom>
              <a:avLst/>
              <a:gdLst/>
              <a:ahLst/>
              <a:cxnLst/>
              <a:rect l="l" t="t" r="r" b="b"/>
              <a:pathLst>
                <a:path w="2931" h="2698" extrusionOk="0">
                  <a:moveTo>
                    <a:pt x="1909" y="1"/>
                  </a:moveTo>
                  <a:cubicBezTo>
                    <a:pt x="1746" y="1"/>
                    <a:pt x="1555" y="39"/>
                    <a:pt x="1339" y="140"/>
                  </a:cubicBezTo>
                  <a:cubicBezTo>
                    <a:pt x="1080" y="207"/>
                    <a:pt x="854" y="356"/>
                    <a:pt x="702" y="565"/>
                  </a:cubicBezTo>
                  <a:cubicBezTo>
                    <a:pt x="540" y="700"/>
                    <a:pt x="372" y="872"/>
                    <a:pt x="255" y="1100"/>
                  </a:cubicBezTo>
                  <a:cubicBezTo>
                    <a:pt x="1" y="1594"/>
                    <a:pt x="106" y="2178"/>
                    <a:pt x="506" y="2487"/>
                  </a:cubicBezTo>
                  <a:cubicBezTo>
                    <a:pt x="568" y="2536"/>
                    <a:pt x="635" y="2575"/>
                    <a:pt x="708" y="2609"/>
                  </a:cubicBezTo>
                  <a:cubicBezTo>
                    <a:pt x="841" y="2667"/>
                    <a:pt x="989" y="2698"/>
                    <a:pt x="1140" y="2698"/>
                  </a:cubicBezTo>
                  <a:cubicBezTo>
                    <a:pt x="1241" y="2698"/>
                    <a:pt x="1344" y="2684"/>
                    <a:pt x="1445" y="2657"/>
                  </a:cubicBezTo>
                  <a:cubicBezTo>
                    <a:pt x="1456" y="2657"/>
                    <a:pt x="1467" y="2657"/>
                    <a:pt x="1478" y="2657"/>
                  </a:cubicBezTo>
                  <a:cubicBezTo>
                    <a:pt x="1965" y="2657"/>
                    <a:pt x="2434" y="2404"/>
                    <a:pt x="2680" y="1988"/>
                  </a:cubicBezTo>
                  <a:cubicBezTo>
                    <a:pt x="2807" y="1769"/>
                    <a:pt x="2864" y="1521"/>
                    <a:pt x="2850" y="1277"/>
                  </a:cubicBezTo>
                  <a:cubicBezTo>
                    <a:pt x="2931" y="895"/>
                    <a:pt x="2853" y="484"/>
                    <a:pt x="2522" y="216"/>
                  </a:cubicBezTo>
                  <a:cubicBezTo>
                    <a:pt x="2396" y="115"/>
                    <a:pt x="2192"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9"/>
            <p:cNvSpPr/>
            <p:nvPr/>
          </p:nvSpPr>
          <p:spPr>
            <a:xfrm>
              <a:off x="4525600" y="4418625"/>
              <a:ext cx="69075" cy="91375"/>
            </a:xfrm>
            <a:custGeom>
              <a:avLst/>
              <a:gdLst/>
              <a:ahLst/>
              <a:cxnLst/>
              <a:rect l="l" t="t" r="r" b="b"/>
              <a:pathLst>
                <a:path w="2763" h="3655" extrusionOk="0">
                  <a:moveTo>
                    <a:pt x="1652" y="1"/>
                  </a:moveTo>
                  <a:cubicBezTo>
                    <a:pt x="1308" y="1"/>
                    <a:pt x="970" y="170"/>
                    <a:pt x="710" y="418"/>
                  </a:cubicBezTo>
                  <a:cubicBezTo>
                    <a:pt x="455" y="574"/>
                    <a:pt x="246" y="841"/>
                    <a:pt x="126" y="1180"/>
                  </a:cubicBezTo>
                  <a:cubicBezTo>
                    <a:pt x="55" y="1385"/>
                    <a:pt x="17" y="1615"/>
                    <a:pt x="27" y="1845"/>
                  </a:cubicBezTo>
                  <a:cubicBezTo>
                    <a:pt x="9" y="1983"/>
                    <a:pt x="1" y="2124"/>
                    <a:pt x="5" y="2265"/>
                  </a:cubicBezTo>
                  <a:cubicBezTo>
                    <a:pt x="24" y="2908"/>
                    <a:pt x="402" y="3589"/>
                    <a:pt x="1090" y="3648"/>
                  </a:cubicBezTo>
                  <a:cubicBezTo>
                    <a:pt x="1121" y="3653"/>
                    <a:pt x="1150" y="3654"/>
                    <a:pt x="1179" y="3654"/>
                  </a:cubicBezTo>
                  <a:cubicBezTo>
                    <a:pt x="1578" y="3654"/>
                    <a:pt x="1968" y="3421"/>
                    <a:pt x="2193" y="3041"/>
                  </a:cubicBezTo>
                  <a:cubicBezTo>
                    <a:pt x="2244" y="2953"/>
                    <a:pt x="2283" y="2864"/>
                    <a:pt x="2317" y="2776"/>
                  </a:cubicBezTo>
                  <a:cubicBezTo>
                    <a:pt x="2437" y="2670"/>
                    <a:pt x="2538" y="2537"/>
                    <a:pt x="2611" y="2382"/>
                  </a:cubicBezTo>
                  <a:cubicBezTo>
                    <a:pt x="2762" y="2056"/>
                    <a:pt x="2761" y="1720"/>
                    <a:pt x="2758" y="1474"/>
                  </a:cubicBezTo>
                  <a:cubicBezTo>
                    <a:pt x="2757" y="1202"/>
                    <a:pt x="2754" y="479"/>
                    <a:pt x="2165" y="140"/>
                  </a:cubicBezTo>
                  <a:cubicBezTo>
                    <a:pt x="1999" y="43"/>
                    <a:pt x="1824" y="1"/>
                    <a:pt x="1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9"/>
            <p:cNvSpPr/>
            <p:nvPr/>
          </p:nvSpPr>
          <p:spPr>
            <a:xfrm>
              <a:off x="4645325" y="4303475"/>
              <a:ext cx="73375" cy="67450"/>
            </a:xfrm>
            <a:custGeom>
              <a:avLst/>
              <a:gdLst/>
              <a:ahLst/>
              <a:cxnLst/>
              <a:rect l="l" t="t" r="r" b="b"/>
              <a:pathLst>
                <a:path w="2935" h="2698" extrusionOk="0">
                  <a:moveTo>
                    <a:pt x="1912" y="0"/>
                  </a:moveTo>
                  <a:cubicBezTo>
                    <a:pt x="1748" y="0"/>
                    <a:pt x="1558" y="38"/>
                    <a:pt x="1341" y="140"/>
                  </a:cubicBezTo>
                  <a:cubicBezTo>
                    <a:pt x="1081" y="207"/>
                    <a:pt x="855" y="356"/>
                    <a:pt x="702" y="565"/>
                  </a:cubicBezTo>
                  <a:cubicBezTo>
                    <a:pt x="540" y="699"/>
                    <a:pt x="372" y="872"/>
                    <a:pt x="255" y="1099"/>
                  </a:cubicBezTo>
                  <a:cubicBezTo>
                    <a:pt x="1" y="1593"/>
                    <a:pt x="107" y="2177"/>
                    <a:pt x="507" y="2487"/>
                  </a:cubicBezTo>
                  <a:cubicBezTo>
                    <a:pt x="572" y="2535"/>
                    <a:pt x="639" y="2576"/>
                    <a:pt x="712" y="2608"/>
                  </a:cubicBezTo>
                  <a:cubicBezTo>
                    <a:pt x="845" y="2667"/>
                    <a:pt x="993" y="2697"/>
                    <a:pt x="1144" y="2697"/>
                  </a:cubicBezTo>
                  <a:cubicBezTo>
                    <a:pt x="1245" y="2697"/>
                    <a:pt x="1348" y="2684"/>
                    <a:pt x="1449" y="2656"/>
                  </a:cubicBezTo>
                  <a:cubicBezTo>
                    <a:pt x="1460" y="2657"/>
                    <a:pt x="1471" y="2657"/>
                    <a:pt x="1482" y="2657"/>
                  </a:cubicBezTo>
                  <a:cubicBezTo>
                    <a:pt x="1969" y="2657"/>
                    <a:pt x="2438" y="2403"/>
                    <a:pt x="2684" y="1987"/>
                  </a:cubicBezTo>
                  <a:cubicBezTo>
                    <a:pt x="2811" y="1768"/>
                    <a:pt x="2868" y="1520"/>
                    <a:pt x="2855" y="1276"/>
                  </a:cubicBezTo>
                  <a:cubicBezTo>
                    <a:pt x="2935" y="895"/>
                    <a:pt x="2857" y="483"/>
                    <a:pt x="2524" y="216"/>
                  </a:cubicBezTo>
                  <a:cubicBezTo>
                    <a:pt x="2399" y="114"/>
                    <a:pt x="2195" y="0"/>
                    <a:pt x="1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9"/>
            <p:cNvSpPr/>
            <p:nvPr/>
          </p:nvSpPr>
          <p:spPr>
            <a:xfrm>
              <a:off x="5102700" y="4181625"/>
              <a:ext cx="83175" cy="79750"/>
            </a:xfrm>
            <a:custGeom>
              <a:avLst/>
              <a:gdLst/>
              <a:ahLst/>
              <a:cxnLst/>
              <a:rect l="l" t="t" r="r" b="b"/>
              <a:pathLst>
                <a:path w="3327" h="3190" extrusionOk="0">
                  <a:moveTo>
                    <a:pt x="2351" y="0"/>
                  </a:moveTo>
                  <a:cubicBezTo>
                    <a:pt x="2164" y="0"/>
                    <a:pt x="1962" y="49"/>
                    <a:pt x="1758" y="147"/>
                  </a:cubicBezTo>
                  <a:cubicBezTo>
                    <a:pt x="1688" y="182"/>
                    <a:pt x="1619" y="219"/>
                    <a:pt x="1550" y="258"/>
                  </a:cubicBezTo>
                  <a:cubicBezTo>
                    <a:pt x="1480" y="270"/>
                    <a:pt x="1410" y="287"/>
                    <a:pt x="1340" y="314"/>
                  </a:cubicBezTo>
                  <a:cubicBezTo>
                    <a:pt x="1045" y="423"/>
                    <a:pt x="842" y="629"/>
                    <a:pt x="695" y="780"/>
                  </a:cubicBezTo>
                  <a:cubicBezTo>
                    <a:pt x="522" y="955"/>
                    <a:pt x="310" y="1171"/>
                    <a:pt x="180" y="1475"/>
                  </a:cubicBezTo>
                  <a:cubicBezTo>
                    <a:pt x="1" y="1901"/>
                    <a:pt x="62" y="2379"/>
                    <a:pt x="337" y="2693"/>
                  </a:cubicBezTo>
                  <a:cubicBezTo>
                    <a:pt x="437" y="2883"/>
                    <a:pt x="595" y="3032"/>
                    <a:pt x="784" y="3117"/>
                  </a:cubicBezTo>
                  <a:cubicBezTo>
                    <a:pt x="862" y="3152"/>
                    <a:pt x="946" y="3175"/>
                    <a:pt x="1033" y="3184"/>
                  </a:cubicBezTo>
                  <a:cubicBezTo>
                    <a:pt x="1064" y="3187"/>
                    <a:pt x="1097" y="3189"/>
                    <a:pt x="1132" y="3189"/>
                  </a:cubicBezTo>
                  <a:cubicBezTo>
                    <a:pt x="1353" y="3189"/>
                    <a:pt x="1639" y="3104"/>
                    <a:pt x="1918" y="2779"/>
                  </a:cubicBezTo>
                  <a:cubicBezTo>
                    <a:pt x="2184" y="2576"/>
                    <a:pt x="2346" y="2307"/>
                    <a:pt x="2452" y="2107"/>
                  </a:cubicBezTo>
                  <a:cubicBezTo>
                    <a:pt x="2459" y="2094"/>
                    <a:pt x="2465" y="2081"/>
                    <a:pt x="2472" y="2068"/>
                  </a:cubicBezTo>
                  <a:lnTo>
                    <a:pt x="2703" y="1871"/>
                  </a:lnTo>
                  <a:cubicBezTo>
                    <a:pt x="2839" y="1754"/>
                    <a:pt x="3026" y="1593"/>
                    <a:pt x="3145" y="1349"/>
                  </a:cubicBezTo>
                  <a:cubicBezTo>
                    <a:pt x="3326" y="980"/>
                    <a:pt x="3272" y="547"/>
                    <a:pt x="3011" y="274"/>
                  </a:cubicBezTo>
                  <a:cubicBezTo>
                    <a:pt x="2838" y="92"/>
                    <a:pt x="2608" y="0"/>
                    <a:pt x="2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9"/>
            <p:cNvSpPr/>
            <p:nvPr/>
          </p:nvSpPr>
          <p:spPr>
            <a:xfrm>
              <a:off x="5256575" y="4267425"/>
              <a:ext cx="66000" cy="73925"/>
            </a:xfrm>
            <a:custGeom>
              <a:avLst/>
              <a:gdLst/>
              <a:ahLst/>
              <a:cxnLst/>
              <a:rect l="l" t="t" r="r" b="b"/>
              <a:pathLst>
                <a:path w="2640" h="2957" extrusionOk="0">
                  <a:moveTo>
                    <a:pt x="1492" y="0"/>
                  </a:moveTo>
                  <a:cubicBezTo>
                    <a:pt x="1250" y="0"/>
                    <a:pt x="940" y="94"/>
                    <a:pt x="634" y="444"/>
                  </a:cubicBezTo>
                  <a:cubicBezTo>
                    <a:pt x="424" y="609"/>
                    <a:pt x="278" y="840"/>
                    <a:pt x="224" y="1090"/>
                  </a:cubicBezTo>
                  <a:cubicBezTo>
                    <a:pt x="131" y="1279"/>
                    <a:pt x="47" y="1504"/>
                    <a:pt x="33" y="1760"/>
                  </a:cubicBezTo>
                  <a:cubicBezTo>
                    <a:pt x="1" y="2314"/>
                    <a:pt x="334" y="2804"/>
                    <a:pt x="824" y="2927"/>
                  </a:cubicBezTo>
                  <a:cubicBezTo>
                    <a:pt x="902" y="2947"/>
                    <a:pt x="982" y="2956"/>
                    <a:pt x="1061" y="2956"/>
                  </a:cubicBezTo>
                  <a:cubicBezTo>
                    <a:pt x="1305" y="2956"/>
                    <a:pt x="1549" y="2867"/>
                    <a:pt x="1755" y="2702"/>
                  </a:cubicBezTo>
                  <a:cubicBezTo>
                    <a:pt x="2215" y="2511"/>
                    <a:pt x="2555" y="2080"/>
                    <a:pt x="2611" y="1591"/>
                  </a:cubicBezTo>
                  <a:cubicBezTo>
                    <a:pt x="2640" y="1338"/>
                    <a:pt x="2589" y="1088"/>
                    <a:pt x="2481" y="871"/>
                  </a:cubicBezTo>
                  <a:cubicBezTo>
                    <a:pt x="2399" y="489"/>
                    <a:pt x="2159" y="145"/>
                    <a:pt x="1749" y="35"/>
                  </a:cubicBezTo>
                  <a:cubicBezTo>
                    <a:pt x="1677" y="15"/>
                    <a:pt x="1590" y="0"/>
                    <a:pt x="14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9"/>
            <p:cNvSpPr/>
            <p:nvPr/>
          </p:nvSpPr>
          <p:spPr>
            <a:xfrm>
              <a:off x="4834400" y="4536725"/>
              <a:ext cx="67025" cy="89225"/>
            </a:xfrm>
            <a:custGeom>
              <a:avLst/>
              <a:gdLst/>
              <a:ahLst/>
              <a:cxnLst/>
              <a:rect l="l" t="t" r="r" b="b"/>
              <a:pathLst>
                <a:path w="2681" h="3569" extrusionOk="0">
                  <a:moveTo>
                    <a:pt x="1772" y="1"/>
                  </a:moveTo>
                  <a:cubicBezTo>
                    <a:pt x="1469" y="1"/>
                    <a:pt x="1162" y="160"/>
                    <a:pt x="907" y="459"/>
                  </a:cubicBezTo>
                  <a:cubicBezTo>
                    <a:pt x="856" y="519"/>
                    <a:pt x="808" y="582"/>
                    <a:pt x="762" y="645"/>
                  </a:cubicBezTo>
                  <a:cubicBezTo>
                    <a:pt x="703" y="684"/>
                    <a:pt x="646" y="730"/>
                    <a:pt x="593" y="781"/>
                  </a:cubicBezTo>
                  <a:cubicBezTo>
                    <a:pt x="367" y="1000"/>
                    <a:pt x="264" y="1271"/>
                    <a:pt x="191" y="1469"/>
                  </a:cubicBezTo>
                  <a:cubicBezTo>
                    <a:pt x="105" y="1699"/>
                    <a:pt x="0" y="1981"/>
                    <a:pt x="3" y="2313"/>
                  </a:cubicBezTo>
                  <a:cubicBezTo>
                    <a:pt x="10" y="2776"/>
                    <a:pt x="260" y="3186"/>
                    <a:pt x="638" y="3364"/>
                  </a:cubicBezTo>
                  <a:cubicBezTo>
                    <a:pt x="808" y="3496"/>
                    <a:pt x="1012" y="3569"/>
                    <a:pt x="1220" y="3569"/>
                  </a:cubicBezTo>
                  <a:cubicBezTo>
                    <a:pt x="1304" y="3569"/>
                    <a:pt x="1392" y="3556"/>
                    <a:pt x="1477" y="3528"/>
                  </a:cubicBezTo>
                  <a:cubicBezTo>
                    <a:pt x="1697" y="3459"/>
                    <a:pt x="1979" y="3274"/>
                    <a:pt x="2121" y="2798"/>
                  </a:cubicBezTo>
                  <a:cubicBezTo>
                    <a:pt x="2281" y="2506"/>
                    <a:pt x="2322" y="2193"/>
                    <a:pt x="2337" y="1970"/>
                  </a:cubicBezTo>
                  <a:cubicBezTo>
                    <a:pt x="2338" y="1955"/>
                    <a:pt x="2338" y="1940"/>
                    <a:pt x="2338" y="1926"/>
                  </a:cubicBezTo>
                  <a:lnTo>
                    <a:pt x="2468" y="1653"/>
                  </a:lnTo>
                  <a:cubicBezTo>
                    <a:pt x="2544" y="1491"/>
                    <a:pt x="2652" y="1270"/>
                    <a:pt x="2663" y="995"/>
                  </a:cubicBezTo>
                  <a:cubicBezTo>
                    <a:pt x="2680" y="585"/>
                    <a:pt x="2455" y="213"/>
                    <a:pt x="2103" y="66"/>
                  </a:cubicBezTo>
                  <a:cubicBezTo>
                    <a:pt x="1995" y="22"/>
                    <a:pt x="1884" y="1"/>
                    <a:pt x="17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9"/>
            <p:cNvSpPr/>
            <p:nvPr/>
          </p:nvSpPr>
          <p:spPr>
            <a:xfrm>
              <a:off x="5299050" y="4447475"/>
              <a:ext cx="83750" cy="84575"/>
            </a:xfrm>
            <a:custGeom>
              <a:avLst/>
              <a:gdLst/>
              <a:ahLst/>
              <a:cxnLst/>
              <a:rect l="l" t="t" r="r" b="b"/>
              <a:pathLst>
                <a:path w="3350" h="3383" extrusionOk="0">
                  <a:moveTo>
                    <a:pt x="2265" y="0"/>
                  </a:moveTo>
                  <a:cubicBezTo>
                    <a:pt x="2187" y="0"/>
                    <a:pt x="2108" y="9"/>
                    <a:pt x="2030" y="26"/>
                  </a:cubicBezTo>
                  <a:cubicBezTo>
                    <a:pt x="2014" y="29"/>
                    <a:pt x="1998" y="34"/>
                    <a:pt x="1981" y="40"/>
                  </a:cubicBezTo>
                  <a:cubicBezTo>
                    <a:pt x="1926" y="28"/>
                    <a:pt x="1869" y="22"/>
                    <a:pt x="1812" y="22"/>
                  </a:cubicBezTo>
                  <a:cubicBezTo>
                    <a:pt x="1777" y="22"/>
                    <a:pt x="1743" y="24"/>
                    <a:pt x="1708" y="28"/>
                  </a:cubicBezTo>
                  <a:cubicBezTo>
                    <a:pt x="1510" y="51"/>
                    <a:pt x="1316" y="139"/>
                    <a:pt x="1153" y="273"/>
                  </a:cubicBezTo>
                  <a:cubicBezTo>
                    <a:pt x="853" y="362"/>
                    <a:pt x="577" y="552"/>
                    <a:pt x="370" y="815"/>
                  </a:cubicBezTo>
                  <a:cubicBezTo>
                    <a:pt x="81" y="1180"/>
                    <a:pt x="0" y="1616"/>
                    <a:pt x="146" y="1981"/>
                  </a:cubicBezTo>
                  <a:cubicBezTo>
                    <a:pt x="145" y="2166"/>
                    <a:pt x="184" y="2346"/>
                    <a:pt x="263" y="2506"/>
                  </a:cubicBezTo>
                  <a:cubicBezTo>
                    <a:pt x="257" y="2584"/>
                    <a:pt x="262" y="2666"/>
                    <a:pt x="282" y="2750"/>
                  </a:cubicBezTo>
                  <a:cubicBezTo>
                    <a:pt x="327" y="2945"/>
                    <a:pt x="446" y="3110"/>
                    <a:pt x="618" y="3210"/>
                  </a:cubicBezTo>
                  <a:cubicBezTo>
                    <a:pt x="640" y="3221"/>
                    <a:pt x="665" y="3234"/>
                    <a:pt x="693" y="3247"/>
                  </a:cubicBezTo>
                  <a:cubicBezTo>
                    <a:pt x="754" y="3275"/>
                    <a:pt x="825" y="3297"/>
                    <a:pt x="909" y="3305"/>
                  </a:cubicBezTo>
                  <a:cubicBezTo>
                    <a:pt x="997" y="3357"/>
                    <a:pt x="1096" y="3382"/>
                    <a:pt x="1196" y="3382"/>
                  </a:cubicBezTo>
                  <a:cubicBezTo>
                    <a:pt x="1293" y="3382"/>
                    <a:pt x="1390" y="3358"/>
                    <a:pt x="1477" y="3308"/>
                  </a:cubicBezTo>
                  <a:cubicBezTo>
                    <a:pt x="1566" y="3257"/>
                    <a:pt x="1652" y="3205"/>
                    <a:pt x="1737" y="3146"/>
                  </a:cubicBezTo>
                  <a:cubicBezTo>
                    <a:pt x="1842" y="3123"/>
                    <a:pt x="1941" y="3067"/>
                    <a:pt x="2022" y="2983"/>
                  </a:cubicBezTo>
                  <a:lnTo>
                    <a:pt x="2115" y="2883"/>
                  </a:lnTo>
                  <a:cubicBezTo>
                    <a:pt x="2321" y="2768"/>
                    <a:pt x="2504" y="2604"/>
                    <a:pt x="2644" y="2420"/>
                  </a:cubicBezTo>
                  <a:cubicBezTo>
                    <a:pt x="2708" y="2334"/>
                    <a:pt x="2765" y="2242"/>
                    <a:pt x="2812" y="2146"/>
                  </a:cubicBezTo>
                  <a:cubicBezTo>
                    <a:pt x="2918" y="2030"/>
                    <a:pt x="2967" y="1880"/>
                    <a:pt x="2959" y="1731"/>
                  </a:cubicBezTo>
                  <a:cubicBezTo>
                    <a:pt x="2973" y="1706"/>
                    <a:pt x="2984" y="1680"/>
                    <a:pt x="2996" y="1655"/>
                  </a:cubicBezTo>
                  <a:cubicBezTo>
                    <a:pt x="3021" y="1610"/>
                    <a:pt x="3043" y="1563"/>
                    <a:pt x="3065" y="1516"/>
                  </a:cubicBezTo>
                  <a:cubicBezTo>
                    <a:pt x="3349" y="906"/>
                    <a:pt x="3154" y="517"/>
                    <a:pt x="3010" y="342"/>
                  </a:cubicBezTo>
                  <a:cubicBezTo>
                    <a:pt x="2836" y="123"/>
                    <a:pt x="2558" y="0"/>
                    <a:pt x="2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9"/>
            <p:cNvSpPr/>
            <p:nvPr/>
          </p:nvSpPr>
          <p:spPr>
            <a:xfrm>
              <a:off x="5141550" y="4404675"/>
              <a:ext cx="87075" cy="83475"/>
            </a:xfrm>
            <a:custGeom>
              <a:avLst/>
              <a:gdLst/>
              <a:ahLst/>
              <a:cxnLst/>
              <a:rect l="l" t="t" r="r" b="b"/>
              <a:pathLst>
                <a:path w="3483" h="3339" extrusionOk="0">
                  <a:moveTo>
                    <a:pt x="2182" y="1"/>
                  </a:moveTo>
                  <a:cubicBezTo>
                    <a:pt x="2001" y="1"/>
                    <a:pt x="1816" y="35"/>
                    <a:pt x="1641" y="98"/>
                  </a:cubicBezTo>
                  <a:cubicBezTo>
                    <a:pt x="1343" y="136"/>
                    <a:pt x="1045" y="297"/>
                    <a:pt x="797" y="558"/>
                  </a:cubicBezTo>
                  <a:cubicBezTo>
                    <a:pt x="649" y="716"/>
                    <a:pt x="522" y="910"/>
                    <a:pt x="437" y="1126"/>
                  </a:cubicBezTo>
                  <a:cubicBezTo>
                    <a:pt x="364" y="1245"/>
                    <a:pt x="300" y="1370"/>
                    <a:pt x="246" y="1502"/>
                  </a:cubicBezTo>
                  <a:cubicBezTo>
                    <a:pt x="1" y="2096"/>
                    <a:pt x="72" y="2873"/>
                    <a:pt x="677" y="3208"/>
                  </a:cubicBezTo>
                  <a:cubicBezTo>
                    <a:pt x="706" y="3222"/>
                    <a:pt x="733" y="3237"/>
                    <a:pt x="759" y="3247"/>
                  </a:cubicBezTo>
                  <a:cubicBezTo>
                    <a:pt x="896" y="3309"/>
                    <a:pt x="1046" y="3339"/>
                    <a:pt x="1199" y="3339"/>
                  </a:cubicBezTo>
                  <a:cubicBezTo>
                    <a:pt x="1451" y="3339"/>
                    <a:pt x="1710" y="3257"/>
                    <a:pt x="1933" y="3098"/>
                  </a:cubicBezTo>
                  <a:cubicBezTo>
                    <a:pt x="2015" y="3040"/>
                    <a:pt x="2088" y="2974"/>
                    <a:pt x="2154" y="2907"/>
                  </a:cubicBezTo>
                  <a:cubicBezTo>
                    <a:pt x="2306" y="2859"/>
                    <a:pt x="2453" y="2777"/>
                    <a:pt x="2583" y="2663"/>
                  </a:cubicBezTo>
                  <a:cubicBezTo>
                    <a:pt x="2852" y="2428"/>
                    <a:pt x="2986" y="2120"/>
                    <a:pt x="3086" y="1895"/>
                  </a:cubicBezTo>
                  <a:cubicBezTo>
                    <a:pt x="3195" y="1645"/>
                    <a:pt x="3483" y="982"/>
                    <a:pt x="3083" y="434"/>
                  </a:cubicBezTo>
                  <a:cubicBezTo>
                    <a:pt x="2860" y="128"/>
                    <a:pt x="2528" y="1"/>
                    <a:pt x="2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9"/>
            <p:cNvSpPr/>
            <p:nvPr/>
          </p:nvSpPr>
          <p:spPr>
            <a:xfrm>
              <a:off x="5114875" y="4589400"/>
              <a:ext cx="73325" cy="67475"/>
            </a:xfrm>
            <a:custGeom>
              <a:avLst/>
              <a:gdLst/>
              <a:ahLst/>
              <a:cxnLst/>
              <a:rect l="l" t="t" r="r" b="b"/>
              <a:pathLst>
                <a:path w="2933" h="2699" extrusionOk="0">
                  <a:moveTo>
                    <a:pt x="1909" y="1"/>
                  </a:moveTo>
                  <a:cubicBezTo>
                    <a:pt x="1745" y="1"/>
                    <a:pt x="1555" y="39"/>
                    <a:pt x="1338" y="141"/>
                  </a:cubicBezTo>
                  <a:cubicBezTo>
                    <a:pt x="1079" y="208"/>
                    <a:pt x="853" y="358"/>
                    <a:pt x="701" y="566"/>
                  </a:cubicBezTo>
                  <a:cubicBezTo>
                    <a:pt x="539" y="701"/>
                    <a:pt x="371" y="872"/>
                    <a:pt x="254" y="1100"/>
                  </a:cubicBezTo>
                  <a:cubicBezTo>
                    <a:pt x="0" y="1594"/>
                    <a:pt x="107" y="2178"/>
                    <a:pt x="505" y="2488"/>
                  </a:cubicBezTo>
                  <a:cubicBezTo>
                    <a:pt x="567" y="2536"/>
                    <a:pt x="635" y="2577"/>
                    <a:pt x="708" y="2609"/>
                  </a:cubicBezTo>
                  <a:cubicBezTo>
                    <a:pt x="843" y="2668"/>
                    <a:pt x="991" y="2698"/>
                    <a:pt x="1143" y="2698"/>
                  </a:cubicBezTo>
                  <a:cubicBezTo>
                    <a:pt x="1243" y="2698"/>
                    <a:pt x="1345" y="2685"/>
                    <a:pt x="1446" y="2659"/>
                  </a:cubicBezTo>
                  <a:cubicBezTo>
                    <a:pt x="1456" y="2659"/>
                    <a:pt x="1465" y="2659"/>
                    <a:pt x="1475" y="2659"/>
                  </a:cubicBezTo>
                  <a:cubicBezTo>
                    <a:pt x="1963" y="2659"/>
                    <a:pt x="2435" y="2405"/>
                    <a:pt x="2680" y="1988"/>
                  </a:cubicBezTo>
                  <a:cubicBezTo>
                    <a:pt x="2809" y="1769"/>
                    <a:pt x="2866" y="1521"/>
                    <a:pt x="2853" y="1278"/>
                  </a:cubicBezTo>
                  <a:cubicBezTo>
                    <a:pt x="2933" y="896"/>
                    <a:pt x="2854" y="484"/>
                    <a:pt x="2521" y="217"/>
                  </a:cubicBezTo>
                  <a:cubicBezTo>
                    <a:pt x="2395" y="115"/>
                    <a:pt x="2191" y="1"/>
                    <a:pt x="1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9"/>
            <p:cNvSpPr/>
            <p:nvPr/>
          </p:nvSpPr>
          <p:spPr>
            <a:xfrm>
              <a:off x="5348475" y="4601675"/>
              <a:ext cx="83175" cy="79750"/>
            </a:xfrm>
            <a:custGeom>
              <a:avLst/>
              <a:gdLst/>
              <a:ahLst/>
              <a:cxnLst/>
              <a:rect l="l" t="t" r="r" b="b"/>
              <a:pathLst>
                <a:path w="3327" h="3190" extrusionOk="0">
                  <a:moveTo>
                    <a:pt x="2353" y="0"/>
                  </a:moveTo>
                  <a:cubicBezTo>
                    <a:pt x="2166" y="0"/>
                    <a:pt x="1964" y="49"/>
                    <a:pt x="1759" y="148"/>
                  </a:cubicBezTo>
                  <a:cubicBezTo>
                    <a:pt x="1688" y="183"/>
                    <a:pt x="1621" y="219"/>
                    <a:pt x="1551" y="259"/>
                  </a:cubicBezTo>
                  <a:cubicBezTo>
                    <a:pt x="1482" y="270"/>
                    <a:pt x="1410" y="288"/>
                    <a:pt x="1340" y="314"/>
                  </a:cubicBezTo>
                  <a:cubicBezTo>
                    <a:pt x="1045" y="424"/>
                    <a:pt x="842" y="630"/>
                    <a:pt x="695" y="780"/>
                  </a:cubicBezTo>
                  <a:cubicBezTo>
                    <a:pt x="522" y="955"/>
                    <a:pt x="311" y="1172"/>
                    <a:pt x="182" y="1475"/>
                  </a:cubicBezTo>
                  <a:cubicBezTo>
                    <a:pt x="1" y="1902"/>
                    <a:pt x="61" y="2379"/>
                    <a:pt x="337" y="2693"/>
                  </a:cubicBezTo>
                  <a:cubicBezTo>
                    <a:pt x="438" y="2883"/>
                    <a:pt x="595" y="3032"/>
                    <a:pt x="784" y="3117"/>
                  </a:cubicBezTo>
                  <a:cubicBezTo>
                    <a:pt x="863" y="3151"/>
                    <a:pt x="946" y="3175"/>
                    <a:pt x="1033" y="3184"/>
                  </a:cubicBezTo>
                  <a:cubicBezTo>
                    <a:pt x="1064" y="3187"/>
                    <a:pt x="1096" y="3189"/>
                    <a:pt x="1129" y="3189"/>
                  </a:cubicBezTo>
                  <a:cubicBezTo>
                    <a:pt x="1351" y="3189"/>
                    <a:pt x="1638" y="3106"/>
                    <a:pt x="1920" y="2778"/>
                  </a:cubicBezTo>
                  <a:cubicBezTo>
                    <a:pt x="2184" y="2577"/>
                    <a:pt x="2347" y="2308"/>
                    <a:pt x="2453" y="2106"/>
                  </a:cubicBezTo>
                  <a:cubicBezTo>
                    <a:pt x="2460" y="2095"/>
                    <a:pt x="2465" y="2081"/>
                    <a:pt x="2472" y="2068"/>
                  </a:cubicBezTo>
                  <a:lnTo>
                    <a:pt x="2703" y="1871"/>
                  </a:lnTo>
                  <a:cubicBezTo>
                    <a:pt x="2840" y="1754"/>
                    <a:pt x="3026" y="1594"/>
                    <a:pt x="3147" y="1348"/>
                  </a:cubicBezTo>
                  <a:cubicBezTo>
                    <a:pt x="3327" y="980"/>
                    <a:pt x="3273" y="548"/>
                    <a:pt x="3011" y="273"/>
                  </a:cubicBezTo>
                  <a:cubicBezTo>
                    <a:pt x="2838" y="92"/>
                    <a:pt x="2609" y="0"/>
                    <a:pt x="2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9"/>
            <p:cNvSpPr/>
            <p:nvPr/>
          </p:nvSpPr>
          <p:spPr>
            <a:xfrm>
              <a:off x="4855550" y="3963250"/>
              <a:ext cx="214250" cy="241125"/>
            </a:xfrm>
            <a:custGeom>
              <a:avLst/>
              <a:gdLst/>
              <a:ahLst/>
              <a:cxnLst/>
              <a:rect l="l" t="t" r="r" b="b"/>
              <a:pathLst>
                <a:path w="8570" h="9645" extrusionOk="0">
                  <a:moveTo>
                    <a:pt x="8569" y="0"/>
                  </a:moveTo>
                  <a:lnTo>
                    <a:pt x="0" y="903"/>
                  </a:lnTo>
                  <a:lnTo>
                    <a:pt x="221" y="3528"/>
                  </a:lnTo>
                  <a:lnTo>
                    <a:pt x="554" y="7514"/>
                  </a:lnTo>
                  <a:cubicBezTo>
                    <a:pt x="554" y="7514"/>
                    <a:pt x="1025" y="9645"/>
                    <a:pt x="4285" y="9645"/>
                  </a:cubicBezTo>
                  <a:cubicBezTo>
                    <a:pt x="7934" y="9645"/>
                    <a:pt x="8471" y="7514"/>
                    <a:pt x="8471" y="7514"/>
                  </a:cubicBezTo>
                  <a:lnTo>
                    <a:pt x="8523" y="3753"/>
                  </a:lnTo>
                  <a:lnTo>
                    <a:pt x="8569" y="0"/>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9"/>
            <p:cNvSpPr/>
            <p:nvPr/>
          </p:nvSpPr>
          <p:spPr>
            <a:xfrm>
              <a:off x="4532725" y="3217275"/>
              <a:ext cx="768125" cy="814975"/>
            </a:xfrm>
            <a:custGeom>
              <a:avLst/>
              <a:gdLst/>
              <a:ahLst/>
              <a:cxnLst/>
              <a:rect l="l" t="t" r="r" b="b"/>
              <a:pathLst>
                <a:path w="30725" h="32599" extrusionOk="0">
                  <a:moveTo>
                    <a:pt x="17911" y="1"/>
                  </a:moveTo>
                  <a:cubicBezTo>
                    <a:pt x="16090" y="1"/>
                    <a:pt x="14082" y="261"/>
                    <a:pt x="11911" y="793"/>
                  </a:cubicBezTo>
                  <a:cubicBezTo>
                    <a:pt x="3069" y="2958"/>
                    <a:pt x="0" y="10718"/>
                    <a:pt x="2165" y="20461"/>
                  </a:cubicBezTo>
                  <a:cubicBezTo>
                    <a:pt x="4188" y="29556"/>
                    <a:pt x="10608" y="32599"/>
                    <a:pt x="17105" y="32599"/>
                  </a:cubicBezTo>
                  <a:cubicBezTo>
                    <a:pt x="17570" y="32599"/>
                    <a:pt x="18035" y="32583"/>
                    <a:pt x="18498" y="32553"/>
                  </a:cubicBezTo>
                  <a:cubicBezTo>
                    <a:pt x="25890" y="32074"/>
                    <a:pt x="30725" y="26146"/>
                    <a:pt x="30725" y="20092"/>
                  </a:cubicBezTo>
                  <a:cubicBezTo>
                    <a:pt x="30725" y="12333"/>
                    <a:pt x="28695" y="7018"/>
                    <a:pt x="28695" y="7018"/>
                  </a:cubicBezTo>
                  <a:cubicBezTo>
                    <a:pt x="27332" y="2456"/>
                    <a:pt x="23505" y="1"/>
                    <a:pt x="1791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9"/>
            <p:cNvSpPr/>
            <p:nvPr/>
          </p:nvSpPr>
          <p:spPr>
            <a:xfrm>
              <a:off x="5223800" y="3678350"/>
              <a:ext cx="181525" cy="205950"/>
            </a:xfrm>
            <a:custGeom>
              <a:avLst/>
              <a:gdLst/>
              <a:ahLst/>
              <a:cxnLst/>
              <a:rect l="l" t="t" r="r" b="b"/>
              <a:pathLst>
                <a:path w="7261" h="8238" extrusionOk="0">
                  <a:moveTo>
                    <a:pt x="3589" y="1"/>
                  </a:moveTo>
                  <a:cubicBezTo>
                    <a:pt x="2521" y="1"/>
                    <a:pt x="1624" y="327"/>
                    <a:pt x="1624" y="327"/>
                  </a:cubicBezTo>
                  <a:lnTo>
                    <a:pt x="0" y="6013"/>
                  </a:lnTo>
                  <a:cubicBezTo>
                    <a:pt x="752" y="7459"/>
                    <a:pt x="2208" y="8237"/>
                    <a:pt x="3609" y="8237"/>
                  </a:cubicBezTo>
                  <a:cubicBezTo>
                    <a:pt x="5485" y="8237"/>
                    <a:pt x="7260" y="6840"/>
                    <a:pt x="7106" y="3778"/>
                  </a:cubicBezTo>
                  <a:cubicBezTo>
                    <a:pt x="6948" y="650"/>
                    <a:pt x="5097" y="1"/>
                    <a:pt x="358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9"/>
            <p:cNvSpPr/>
            <p:nvPr/>
          </p:nvSpPr>
          <p:spPr>
            <a:xfrm>
              <a:off x="4926275" y="3814350"/>
              <a:ext cx="56425" cy="37375"/>
            </a:xfrm>
            <a:custGeom>
              <a:avLst/>
              <a:gdLst/>
              <a:ahLst/>
              <a:cxnLst/>
              <a:rect l="l" t="t" r="r" b="b"/>
              <a:pathLst>
                <a:path w="2257" h="1495" extrusionOk="0">
                  <a:moveTo>
                    <a:pt x="118" y="0"/>
                  </a:moveTo>
                  <a:cubicBezTo>
                    <a:pt x="112" y="0"/>
                    <a:pt x="107" y="1"/>
                    <a:pt x="101" y="2"/>
                  </a:cubicBezTo>
                  <a:cubicBezTo>
                    <a:pt x="43" y="9"/>
                    <a:pt x="0" y="62"/>
                    <a:pt x="8" y="120"/>
                  </a:cubicBezTo>
                  <a:cubicBezTo>
                    <a:pt x="12" y="135"/>
                    <a:pt x="200" y="1494"/>
                    <a:pt x="1838" y="1494"/>
                  </a:cubicBezTo>
                  <a:cubicBezTo>
                    <a:pt x="1938" y="1494"/>
                    <a:pt x="2044" y="1489"/>
                    <a:pt x="2155" y="1480"/>
                  </a:cubicBezTo>
                  <a:cubicBezTo>
                    <a:pt x="2213" y="1474"/>
                    <a:pt x="2257" y="1421"/>
                    <a:pt x="2252" y="1363"/>
                  </a:cubicBezTo>
                  <a:cubicBezTo>
                    <a:pt x="2247" y="1306"/>
                    <a:pt x="2198" y="1266"/>
                    <a:pt x="2141" y="1266"/>
                  </a:cubicBezTo>
                  <a:cubicBezTo>
                    <a:pt x="2140" y="1266"/>
                    <a:pt x="2138" y="1266"/>
                    <a:pt x="2136" y="1267"/>
                  </a:cubicBezTo>
                  <a:cubicBezTo>
                    <a:pt x="2031" y="1277"/>
                    <a:pt x="1932" y="1281"/>
                    <a:pt x="1839" y="1281"/>
                  </a:cubicBezTo>
                  <a:cubicBezTo>
                    <a:pt x="394" y="1281"/>
                    <a:pt x="229" y="146"/>
                    <a:pt x="222" y="94"/>
                  </a:cubicBezTo>
                  <a:cubicBezTo>
                    <a:pt x="213" y="40"/>
                    <a:pt x="16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9"/>
            <p:cNvSpPr/>
            <p:nvPr/>
          </p:nvSpPr>
          <p:spPr>
            <a:xfrm>
              <a:off x="4691250" y="3779875"/>
              <a:ext cx="182750" cy="98350"/>
            </a:xfrm>
            <a:custGeom>
              <a:avLst/>
              <a:gdLst/>
              <a:ahLst/>
              <a:cxnLst/>
              <a:rect l="l" t="t" r="r" b="b"/>
              <a:pathLst>
                <a:path w="7310" h="3934" extrusionOk="0">
                  <a:moveTo>
                    <a:pt x="2794" y="1"/>
                  </a:moveTo>
                  <a:cubicBezTo>
                    <a:pt x="1429" y="1"/>
                    <a:pt x="359" y="491"/>
                    <a:pt x="203" y="1283"/>
                  </a:cubicBezTo>
                  <a:cubicBezTo>
                    <a:pt x="1" y="2301"/>
                    <a:pt x="1383" y="3433"/>
                    <a:pt x="3289" y="3810"/>
                  </a:cubicBezTo>
                  <a:cubicBezTo>
                    <a:pt x="3711" y="3894"/>
                    <a:pt x="4125" y="3933"/>
                    <a:pt x="4514" y="3933"/>
                  </a:cubicBezTo>
                  <a:cubicBezTo>
                    <a:pt x="5879" y="3933"/>
                    <a:pt x="6949" y="3444"/>
                    <a:pt x="7107" y="2651"/>
                  </a:cubicBezTo>
                  <a:cubicBezTo>
                    <a:pt x="7310" y="1632"/>
                    <a:pt x="5928" y="500"/>
                    <a:pt x="4019" y="125"/>
                  </a:cubicBezTo>
                  <a:cubicBezTo>
                    <a:pt x="3596" y="41"/>
                    <a:pt x="3183" y="1"/>
                    <a:pt x="2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9"/>
            <p:cNvSpPr/>
            <p:nvPr/>
          </p:nvSpPr>
          <p:spPr>
            <a:xfrm>
              <a:off x="4484300" y="3678350"/>
              <a:ext cx="181525" cy="205950"/>
            </a:xfrm>
            <a:custGeom>
              <a:avLst/>
              <a:gdLst/>
              <a:ahLst/>
              <a:cxnLst/>
              <a:rect l="l" t="t" r="r" b="b"/>
              <a:pathLst>
                <a:path w="7261" h="8238" extrusionOk="0">
                  <a:moveTo>
                    <a:pt x="3671" y="1"/>
                  </a:moveTo>
                  <a:cubicBezTo>
                    <a:pt x="2163" y="1"/>
                    <a:pt x="313" y="650"/>
                    <a:pt x="155" y="3778"/>
                  </a:cubicBezTo>
                  <a:cubicBezTo>
                    <a:pt x="1" y="6840"/>
                    <a:pt x="1776" y="8237"/>
                    <a:pt x="3652" y="8237"/>
                  </a:cubicBezTo>
                  <a:cubicBezTo>
                    <a:pt x="5052" y="8237"/>
                    <a:pt x="6509" y="7459"/>
                    <a:pt x="7261" y="6013"/>
                  </a:cubicBezTo>
                  <a:lnTo>
                    <a:pt x="5635" y="327"/>
                  </a:lnTo>
                  <a:cubicBezTo>
                    <a:pt x="5635" y="327"/>
                    <a:pt x="4739" y="1"/>
                    <a:pt x="3671"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9"/>
            <p:cNvSpPr/>
            <p:nvPr/>
          </p:nvSpPr>
          <p:spPr>
            <a:xfrm>
              <a:off x="4700400" y="3556375"/>
              <a:ext cx="150025" cy="81450"/>
            </a:xfrm>
            <a:custGeom>
              <a:avLst/>
              <a:gdLst/>
              <a:ahLst/>
              <a:cxnLst/>
              <a:rect l="l" t="t" r="r" b="b"/>
              <a:pathLst>
                <a:path w="6001" h="3258" extrusionOk="0">
                  <a:moveTo>
                    <a:pt x="4700" y="1"/>
                  </a:moveTo>
                  <a:cubicBezTo>
                    <a:pt x="4173" y="1"/>
                    <a:pt x="3404" y="229"/>
                    <a:pt x="2255" y="834"/>
                  </a:cubicBezTo>
                  <a:cubicBezTo>
                    <a:pt x="0" y="2019"/>
                    <a:pt x="1066" y="2967"/>
                    <a:pt x="1066" y="2967"/>
                  </a:cubicBezTo>
                  <a:cubicBezTo>
                    <a:pt x="1278" y="3165"/>
                    <a:pt x="1549" y="3258"/>
                    <a:pt x="1882" y="3258"/>
                  </a:cubicBezTo>
                  <a:cubicBezTo>
                    <a:pt x="2461" y="3258"/>
                    <a:pt x="3229" y="2979"/>
                    <a:pt x="4204" y="2492"/>
                  </a:cubicBezTo>
                  <a:cubicBezTo>
                    <a:pt x="5483" y="1851"/>
                    <a:pt x="6000" y="1042"/>
                    <a:pt x="5666" y="501"/>
                  </a:cubicBezTo>
                  <a:cubicBezTo>
                    <a:pt x="5487" y="211"/>
                    <a:pt x="5205" y="1"/>
                    <a:pt x="4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9"/>
            <p:cNvSpPr/>
            <p:nvPr/>
          </p:nvSpPr>
          <p:spPr>
            <a:xfrm>
              <a:off x="4780900" y="3687900"/>
              <a:ext cx="54175" cy="66000"/>
            </a:xfrm>
            <a:custGeom>
              <a:avLst/>
              <a:gdLst/>
              <a:ahLst/>
              <a:cxnLst/>
              <a:rect l="l" t="t" r="r" b="b"/>
              <a:pathLst>
                <a:path w="2167" h="2640" extrusionOk="0">
                  <a:moveTo>
                    <a:pt x="1083" y="0"/>
                  </a:moveTo>
                  <a:cubicBezTo>
                    <a:pt x="487" y="0"/>
                    <a:pt x="1" y="592"/>
                    <a:pt x="1" y="1321"/>
                  </a:cubicBezTo>
                  <a:cubicBezTo>
                    <a:pt x="1" y="2048"/>
                    <a:pt x="484" y="2639"/>
                    <a:pt x="1083" y="2639"/>
                  </a:cubicBezTo>
                  <a:cubicBezTo>
                    <a:pt x="1680" y="2639"/>
                    <a:pt x="2167" y="2048"/>
                    <a:pt x="2167" y="1321"/>
                  </a:cubicBezTo>
                  <a:cubicBezTo>
                    <a:pt x="2167" y="592"/>
                    <a:pt x="1680"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9"/>
            <p:cNvSpPr/>
            <p:nvPr/>
          </p:nvSpPr>
          <p:spPr>
            <a:xfrm>
              <a:off x="5040300" y="3779875"/>
              <a:ext cx="182750" cy="98350"/>
            </a:xfrm>
            <a:custGeom>
              <a:avLst/>
              <a:gdLst/>
              <a:ahLst/>
              <a:cxnLst/>
              <a:rect l="l" t="t" r="r" b="b"/>
              <a:pathLst>
                <a:path w="7310" h="3934" extrusionOk="0">
                  <a:moveTo>
                    <a:pt x="4515" y="1"/>
                  </a:moveTo>
                  <a:cubicBezTo>
                    <a:pt x="4126" y="1"/>
                    <a:pt x="3713" y="41"/>
                    <a:pt x="3290" y="125"/>
                  </a:cubicBezTo>
                  <a:cubicBezTo>
                    <a:pt x="1382" y="500"/>
                    <a:pt x="1" y="1632"/>
                    <a:pt x="204" y="2651"/>
                  </a:cubicBezTo>
                  <a:cubicBezTo>
                    <a:pt x="360" y="3444"/>
                    <a:pt x="1430" y="3933"/>
                    <a:pt x="2795" y="3933"/>
                  </a:cubicBezTo>
                  <a:cubicBezTo>
                    <a:pt x="3184" y="3933"/>
                    <a:pt x="3597" y="3894"/>
                    <a:pt x="4020" y="3810"/>
                  </a:cubicBezTo>
                  <a:cubicBezTo>
                    <a:pt x="5926" y="3433"/>
                    <a:pt x="7309" y="2301"/>
                    <a:pt x="7108" y="1283"/>
                  </a:cubicBezTo>
                  <a:cubicBezTo>
                    <a:pt x="6952" y="491"/>
                    <a:pt x="5881" y="1"/>
                    <a:pt x="4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9"/>
            <p:cNvSpPr/>
            <p:nvPr/>
          </p:nvSpPr>
          <p:spPr>
            <a:xfrm>
              <a:off x="5063900" y="3556375"/>
              <a:ext cx="150025" cy="81450"/>
            </a:xfrm>
            <a:custGeom>
              <a:avLst/>
              <a:gdLst/>
              <a:ahLst/>
              <a:cxnLst/>
              <a:rect l="l" t="t" r="r" b="b"/>
              <a:pathLst>
                <a:path w="6001" h="3258" extrusionOk="0">
                  <a:moveTo>
                    <a:pt x="1300" y="1"/>
                  </a:moveTo>
                  <a:cubicBezTo>
                    <a:pt x="795" y="1"/>
                    <a:pt x="513" y="211"/>
                    <a:pt x="335" y="501"/>
                  </a:cubicBezTo>
                  <a:cubicBezTo>
                    <a:pt x="0" y="1042"/>
                    <a:pt x="517" y="1851"/>
                    <a:pt x="1797" y="2492"/>
                  </a:cubicBezTo>
                  <a:cubicBezTo>
                    <a:pt x="2770" y="2979"/>
                    <a:pt x="3538" y="3258"/>
                    <a:pt x="4117" y="3258"/>
                  </a:cubicBezTo>
                  <a:cubicBezTo>
                    <a:pt x="4451" y="3258"/>
                    <a:pt x="4722" y="3165"/>
                    <a:pt x="4934" y="2967"/>
                  </a:cubicBezTo>
                  <a:cubicBezTo>
                    <a:pt x="4934" y="2967"/>
                    <a:pt x="6000" y="2019"/>
                    <a:pt x="3745" y="834"/>
                  </a:cubicBezTo>
                  <a:cubicBezTo>
                    <a:pt x="2595" y="229"/>
                    <a:pt x="1826" y="1"/>
                    <a:pt x="1300" y="1"/>
                  </a:cubicBezTo>
                  <a:close/>
                </a:path>
              </a:pathLst>
            </a:custGeom>
            <a:solidFill>
              <a:srgbClr val="F189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9"/>
            <p:cNvSpPr/>
            <p:nvPr/>
          </p:nvSpPr>
          <p:spPr>
            <a:xfrm>
              <a:off x="5067350" y="3687900"/>
              <a:ext cx="54150" cy="66000"/>
            </a:xfrm>
            <a:custGeom>
              <a:avLst/>
              <a:gdLst/>
              <a:ahLst/>
              <a:cxnLst/>
              <a:rect l="l" t="t" r="r" b="b"/>
              <a:pathLst>
                <a:path w="2166" h="2640" extrusionOk="0">
                  <a:moveTo>
                    <a:pt x="1083" y="0"/>
                  </a:moveTo>
                  <a:cubicBezTo>
                    <a:pt x="484" y="0"/>
                    <a:pt x="1" y="592"/>
                    <a:pt x="1" y="1321"/>
                  </a:cubicBezTo>
                  <a:cubicBezTo>
                    <a:pt x="1" y="2048"/>
                    <a:pt x="487" y="2639"/>
                    <a:pt x="1083" y="2639"/>
                  </a:cubicBezTo>
                  <a:cubicBezTo>
                    <a:pt x="1682" y="2639"/>
                    <a:pt x="2165" y="2048"/>
                    <a:pt x="2165" y="1321"/>
                  </a:cubicBezTo>
                  <a:cubicBezTo>
                    <a:pt x="2165" y="592"/>
                    <a:pt x="1681" y="0"/>
                    <a:pt x="10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9"/>
            <p:cNvSpPr/>
            <p:nvPr/>
          </p:nvSpPr>
          <p:spPr>
            <a:xfrm>
              <a:off x="4417125" y="3176425"/>
              <a:ext cx="1055025" cy="530900"/>
            </a:xfrm>
            <a:custGeom>
              <a:avLst/>
              <a:gdLst/>
              <a:ahLst/>
              <a:cxnLst/>
              <a:rect l="l" t="t" r="r" b="b"/>
              <a:pathLst>
                <a:path w="42201" h="21236" extrusionOk="0">
                  <a:moveTo>
                    <a:pt x="25256" y="0"/>
                  </a:moveTo>
                  <a:cubicBezTo>
                    <a:pt x="22878" y="0"/>
                    <a:pt x="20762" y="578"/>
                    <a:pt x="19106" y="1188"/>
                  </a:cubicBezTo>
                  <a:cubicBezTo>
                    <a:pt x="19106" y="1188"/>
                    <a:pt x="18323" y="1078"/>
                    <a:pt x="17103" y="1078"/>
                  </a:cubicBezTo>
                  <a:cubicBezTo>
                    <a:pt x="12152" y="1078"/>
                    <a:pt x="1" y="2891"/>
                    <a:pt x="3682" y="21219"/>
                  </a:cubicBezTo>
                  <a:cubicBezTo>
                    <a:pt x="3682" y="21219"/>
                    <a:pt x="4611" y="20081"/>
                    <a:pt x="6847" y="20081"/>
                  </a:cubicBezTo>
                  <a:cubicBezTo>
                    <a:pt x="7034" y="20081"/>
                    <a:pt x="7230" y="20089"/>
                    <a:pt x="7436" y="20106"/>
                  </a:cubicBezTo>
                  <a:cubicBezTo>
                    <a:pt x="7472" y="20109"/>
                    <a:pt x="7508" y="20110"/>
                    <a:pt x="7545" y="20110"/>
                  </a:cubicBezTo>
                  <a:cubicBezTo>
                    <a:pt x="10183" y="20110"/>
                    <a:pt x="13275" y="12160"/>
                    <a:pt x="13577" y="9276"/>
                  </a:cubicBezTo>
                  <a:cubicBezTo>
                    <a:pt x="13577" y="9276"/>
                    <a:pt x="26058" y="20079"/>
                    <a:pt x="35349" y="20079"/>
                  </a:cubicBezTo>
                  <a:cubicBezTo>
                    <a:pt x="36773" y="20079"/>
                    <a:pt x="38228" y="20756"/>
                    <a:pt x="38533" y="21220"/>
                  </a:cubicBezTo>
                  <a:cubicBezTo>
                    <a:pt x="38539" y="21230"/>
                    <a:pt x="38547" y="21235"/>
                    <a:pt x="38557" y="21235"/>
                  </a:cubicBezTo>
                  <a:cubicBezTo>
                    <a:pt x="38982" y="21235"/>
                    <a:pt x="42200" y="11156"/>
                    <a:pt x="36840" y="5490"/>
                  </a:cubicBezTo>
                  <a:cubicBezTo>
                    <a:pt x="32831" y="1252"/>
                    <a:pt x="28759" y="0"/>
                    <a:pt x="252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9"/>
            <p:cNvSpPr/>
            <p:nvPr/>
          </p:nvSpPr>
          <p:spPr>
            <a:xfrm>
              <a:off x="4812475" y="3099650"/>
              <a:ext cx="116075" cy="140750"/>
            </a:xfrm>
            <a:custGeom>
              <a:avLst/>
              <a:gdLst/>
              <a:ahLst/>
              <a:cxnLst/>
              <a:rect l="l" t="t" r="r" b="b"/>
              <a:pathLst>
                <a:path w="4643" h="5630" extrusionOk="0">
                  <a:moveTo>
                    <a:pt x="2932" y="1"/>
                  </a:moveTo>
                  <a:cubicBezTo>
                    <a:pt x="2799" y="1"/>
                    <a:pt x="2669" y="35"/>
                    <a:pt x="2559" y="113"/>
                  </a:cubicBezTo>
                  <a:cubicBezTo>
                    <a:pt x="2227" y="349"/>
                    <a:pt x="2220" y="831"/>
                    <a:pt x="2245" y="1236"/>
                  </a:cubicBezTo>
                  <a:cubicBezTo>
                    <a:pt x="2309" y="2234"/>
                    <a:pt x="2372" y="3230"/>
                    <a:pt x="2434" y="4227"/>
                  </a:cubicBezTo>
                  <a:cubicBezTo>
                    <a:pt x="2207" y="3243"/>
                    <a:pt x="1558" y="2368"/>
                    <a:pt x="702" y="1836"/>
                  </a:cubicBezTo>
                  <a:cubicBezTo>
                    <a:pt x="630" y="1792"/>
                    <a:pt x="555" y="1772"/>
                    <a:pt x="481" y="1772"/>
                  </a:cubicBezTo>
                  <a:cubicBezTo>
                    <a:pt x="226" y="1772"/>
                    <a:pt x="1" y="2014"/>
                    <a:pt x="61" y="2304"/>
                  </a:cubicBezTo>
                  <a:cubicBezTo>
                    <a:pt x="334" y="3589"/>
                    <a:pt x="1040" y="4785"/>
                    <a:pt x="2050" y="5629"/>
                  </a:cubicBezTo>
                  <a:lnTo>
                    <a:pt x="4307" y="5261"/>
                  </a:lnTo>
                  <a:cubicBezTo>
                    <a:pt x="4643" y="3871"/>
                    <a:pt x="4543" y="2377"/>
                    <a:pt x="4026" y="1043"/>
                  </a:cubicBezTo>
                  <a:cubicBezTo>
                    <a:pt x="3907" y="729"/>
                    <a:pt x="3753" y="412"/>
                    <a:pt x="3492" y="203"/>
                  </a:cubicBezTo>
                  <a:cubicBezTo>
                    <a:pt x="3335" y="78"/>
                    <a:pt x="3130" y="1"/>
                    <a:pt x="29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9"/>
            <p:cNvSpPr/>
            <p:nvPr/>
          </p:nvSpPr>
          <p:spPr>
            <a:xfrm>
              <a:off x="4307100" y="3207575"/>
              <a:ext cx="596250" cy="1021625"/>
            </a:xfrm>
            <a:custGeom>
              <a:avLst/>
              <a:gdLst/>
              <a:ahLst/>
              <a:cxnLst/>
              <a:rect l="l" t="t" r="r" b="b"/>
              <a:pathLst>
                <a:path w="23850" h="40865" fill="none" extrusionOk="0">
                  <a:moveTo>
                    <a:pt x="3428" y="40865"/>
                  </a:moveTo>
                  <a:cubicBezTo>
                    <a:pt x="2901" y="39501"/>
                    <a:pt x="2374" y="38135"/>
                    <a:pt x="1843" y="36771"/>
                  </a:cubicBezTo>
                  <a:cubicBezTo>
                    <a:pt x="1198" y="35100"/>
                    <a:pt x="548" y="33417"/>
                    <a:pt x="273" y="31656"/>
                  </a:cubicBezTo>
                  <a:cubicBezTo>
                    <a:pt x="0" y="29893"/>
                    <a:pt x="127" y="28026"/>
                    <a:pt x="980" y="26423"/>
                  </a:cubicBezTo>
                  <a:cubicBezTo>
                    <a:pt x="2048" y="24411"/>
                    <a:pt x="4161" y="22963"/>
                    <a:pt x="5006" y="20862"/>
                  </a:cubicBezTo>
                  <a:cubicBezTo>
                    <a:pt x="6062" y="18238"/>
                    <a:pt x="4887" y="15349"/>
                    <a:pt x="4917" y="12553"/>
                  </a:cubicBezTo>
                  <a:cubicBezTo>
                    <a:pt x="4959" y="8477"/>
                    <a:pt x="7232" y="2707"/>
                    <a:pt x="15103" y="944"/>
                  </a:cubicBezTo>
                  <a:cubicBezTo>
                    <a:pt x="19322" y="1"/>
                    <a:pt x="20933" y="2608"/>
                    <a:pt x="23850" y="5596"/>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9"/>
            <p:cNvSpPr/>
            <p:nvPr/>
          </p:nvSpPr>
          <p:spPr>
            <a:xfrm>
              <a:off x="5048375" y="3178325"/>
              <a:ext cx="552675" cy="1032375"/>
            </a:xfrm>
            <a:custGeom>
              <a:avLst/>
              <a:gdLst/>
              <a:ahLst/>
              <a:cxnLst/>
              <a:rect l="l" t="t" r="r" b="b"/>
              <a:pathLst>
                <a:path w="22107" h="41295" fill="none" extrusionOk="0">
                  <a:moveTo>
                    <a:pt x="0" y="1090"/>
                  </a:moveTo>
                  <a:cubicBezTo>
                    <a:pt x="4251" y="1"/>
                    <a:pt x="9012" y="1180"/>
                    <a:pt x="12262" y="4128"/>
                  </a:cubicBezTo>
                  <a:cubicBezTo>
                    <a:pt x="15512" y="7077"/>
                    <a:pt x="17148" y="11703"/>
                    <a:pt x="16474" y="16038"/>
                  </a:cubicBezTo>
                  <a:cubicBezTo>
                    <a:pt x="16300" y="17155"/>
                    <a:pt x="15983" y="18274"/>
                    <a:pt x="16118" y="19397"/>
                  </a:cubicBezTo>
                  <a:cubicBezTo>
                    <a:pt x="16538" y="22926"/>
                    <a:pt x="21024" y="24753"/>
                    <a:pt x="21770" y="28228"/>
                  </a:cubicBezTo>
                  <a:cubicBezTo>
                    <a:pt x="22106" y="29789"/>
                    <a:pt x="21610" y="31399"/>
                    <a:pt x="21034" y="32889"/>
                  </a:cubicBezTo>
                  <a:cubicBezTo>
                    <a:pt x="20460" y="34377"/>
                    <a:pt x="19790" y="35881"/>
                    <a:pt x="19762" y="37478"/>
                  </a:cubicBezTo>
                  <a:cubicBezTo>
                    <a:pt x="19734" y="39073"/>
                    <a:pt x="20552" y="40817"/>
                    <a:pt x="22076" y="41294"/>
                  </a:cubicBezTo>
                </a:path>
              </a:pathLst>
            </a:custGeom>
            <a:solidFill>
              <a:schemeClr val="accent5"/>
            </a:solidFill>
            <a:ln w="19050" cap="flat" cmpd="sng">
              <a:solidFill>
                <a:schemeClr val="accent5"/>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9"/>
            <p:cNvSpPr/>
            <p:nvPr/>
          </p:nvSpPr>
          <p:spPr>
            <a:xfrm>
              <a:off x="4727050" y="3371650"/>
              <a:ext cx="692325" cy="283600"/>
            </a:xfrm>
            <a:custGeom>
              <a:avLst/>
              <a:gdLst/>
              <a:ahLst/>
              <a:cxnLst/>
              <a:rect l="l" t="t" r="r" b="b"/>
              <a:pathLst>
                <a:path w="27693" h="11344" fill="none" extrusionOk="0">
                  <a:moveTo>
                    <a:pt x="0" y="0"/>
                  </a:moveTo>
                  <a:cubicBezTo>
                    <a:pt x="2987" y="4294"/>
                    <a:pt x="7337" y="7624"/>
                    <a:pt x="12260" y="9389"/>
                  </a:cubicBezTo>
                  <a:cubicBezTo>
                    <a:pt x="17184" y="11153"/>
                    <a:pt x="22660" y="11343"/>
                    <a:pt x="27693" y="9922"/>
                  </a:cubicBezTo>
                </a:path>
              </a:pathLst>
            </a:custGeom>
            <a:noFill/>
            <a:ln w="250" cap="flat" cmpd="sng">
              <a:solidFill>
                <a:srgbClr val="F18964"/>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5" name="Google Shape;3205;p49"/>
          <p:cNvGrpSpPr/>
          <p:nvPr/>
        </p:nvGrpSpPr>
        <p:grpSpPr>
          <a:xfrm>
            <a:off x="5834525" y="2948721"/>
            <a:ext cx="1055100" cy="1652850"/>
            <a:chOff x="5693425" y="3044850"/>
            <a:chExt cx="1055100" cy="1652850"/>
          </a:xfrm>
        </p:grpSpPr>
        <p:sp>
          <p:nvSpPr>
            <p:cNvPr id="3206" name="Google Shape;3206;p49"/>
            <p:cNvSpPr/>
            <p:nvPr/>
          </p:nvSpPr>
          <p:spPr>
            <a:xfrm>
              <a:off x="5735875" y="4491700"/>
              <a:ext cx="206250" cy="205975"/>
            </a:xfrm>
            <a:custGeom>
              <a:avLst/>
              <a:gdLst/>
              <a:ahLst/>
              <a:cxnLst/>
              <a:rect l="l" t="t" r="r" b="b"/>
              <a:pathLst>
                <a:path w="8250" h="8239" extrusionOk="0">
                  <a:moveTo>
                    <a:pt x="839" y="1"/>
                  </a:moveTo>
                  <a:cubicBezTo>
                    <a:pt x="0" y="4432"/>
                    <a:pt x="154" y="8066"/>
                    <a:pt x="154" y="8238"/>
                  </a:cubicBezTo>
                  <a:lnTo>
                    <a:pt x="8250" y="8238"/>
                  </a:lnTo>
                  <a:lnTo>
                    <a:pt x="8250" y="2700"/>
                  </a:lnTo>
                  <a:cubicBezTo>
                    <a:pt x="5778" y="1870"/>
                    <a:pt x="3308" y="914"/>
                    <a:pt x="83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9"/>
            <p:cNvSpPr/>
            <p:nvPr/>
          </p:nvSpPr>
          <p:spPr>
            <a:xfrm>
              <a:off x="6509425" y="4497175"/>
              <a:ext cx="192200" cy="200525"/>
            </a:xfrm>
            <a:custGeom>
              <a:avLst/>
              <a:gdLst/>
              <a:ahLst/>
              <a:cxnLst/>
              <a:rect l="l" t="t" r="r" b="b"/>
              <a:pathLst>
                <a:path w="7688" h="8021" extrusionOk="0">
                  <a:moveTo>
                    <a:pt x="7192" y="1"/>
                  </a:moveTo>
                  <a:cubicBezTo>
                    <a:pt x="4810" y="934"/>
                    <a:pt x="2387" y="1745"/>
                    <a:pt x="1" y="2522"/>
                  </a:cubicBezTo>
                  <a:lnTo>
                    <a:pt x="1" y="8021"/>
                  </a:lnTo>
                  <a:lnTo>
                    <a:pt x="7143" y="8021"/>
                  </a:lnTo>
                  <a:cubicBezTo>
                    <a:pt x="7143" y="8021"/>
                    <a:pt x="7688" y="4438"/>
                    <a:pt x="7192"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9"/>
            <p:cNvSpPr/>
            <p:nvPr/>
          </p:nvSpPr>
          <p:spPr>
            <a:xfrm>
              <a:off x="5762925" y="3055200"/>
              <a:ext cx="331500" cy="292275"/>
            </a:xfrm>
            <a:custGeom>
              <a:avLst/>
              <a:gdLst/>
              <a:ahLst/>
              <a:cxnLst/>
              <a:rect l="l" t="t" r="r" b="b"/>
              <a:pathLst>
                <a:path w="13260" h="11691" extrusionOk="0">
                  <a:moveTo>
                    <a:pt x="7497" y="1"/>
                  </a:moveTo>
                  <a:cubicBezTo>
                    <a:pt x="6380" y="1"/>
                    <a:pt x="5209" y="268"/>
                    <a:pt x="4096" y="830"/>
                  </a:cubicBezTo>
                  <a:cubicBezTo>
                    <a:pt x="2521" y="1626"/>
                    <a:pt x="1279" y="2917"/>
                    <a:pt x="639" y="4420"/>
                  </a:cubicBezTo>
                  <a:cubicBezTo>
                    <a:pt x="1" y="5924"/>
                    <a:pt x="20" y="7515"/>
                    <a:pt x="691" y="8846"/>
                  </a:cubicBezTo>
                  <a:cubicBezTo>
                    <a:pt x="1363" y="10176"/>
                    <a:pt x="2634" y="11136"/>
                    <a:pt x="4223" y="11514"/>
                  </a:cubicBezTo>
                  <a:cubicBezTo>
                    <a:pt x="4720" y="11632"/>
                    <a:pt x="5235" y="11691"/>
                    <a:pt x="5757" y="11691"/>
                  </a:cubicBezTo>
                  <a:cubicBezTo>
                    <a:pt x="6904" y="11691"/>
                    <a:pt x="8082" y="11409"/>
                    <a:pt x="9164" y="10863"/>
                  </a:cubicBezTo>
                  <a:cubicBezTo>
                    <a:pt x="10739" y="10067"/>
                    <a:pt x="11983" y="8775"/>
                    <a:pt x="12621" y="7272"/>
                  </a:cubicBezTo>
                  <a:cubicBezTo>
                    <a:pt x="13260" y="5768"/>
                    <a:pt x="13241" y="4176"/>
                    <a:pt x="12569" y="2847"/>
                  </a:cubicBezTo>
                  <a:cubicBezTo>
                    <a:pt x="11644" y="1016"/>
                    <a:pt x="9674" y="1"/>
                    <a:pt x="7497" y="1"/>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9"/>
            <p:cNvSpPr/>
            <p:nvPr/>
          </p:nvSpPr>
          <p:spPr>
            <a:xfrm>
              <a:off x="5748750" y="3044850"/>
              <a:ext cx="308875" cy="297275"/>
            </a:xfrm>
            <a:custGeom>
              <a:avLst/>
              <a:gdLst/>
              <a:ahLst/>
              <a:cxnLst/>
              <a:rect l="l" t="t" r="r" b="b"/>
              <a:pathLst>
                <a:path w="12355" h="11891" fill="none" extrusionOk="0">
                  <a:moveTo>
                    <a:pt x="3532" y="11890"/>
                  </a:moveTo>
                  <a:cubicBezTo>
                    <a:pt x="1267" y="10586"/>
                    <a:pt x="1" y="7745"/>
                    <a:pt x="544" y="5186"/>
                  </a:cubicBezTo>
                  <a:cubicBezTo>
                    <a:pt x="1086" y="2629"/>
                    <a:pt x="3398" y="547"/>
                    <a:pt x="5999" y="276"/>
                  </a:cubicBezTo>
                  <a:cubicBezTo>
                    <a:pt x="8601" y="1"/>
                    <a:pt x="11293" y="1556"/>
                    <a:pt x="12354" y="3947"/>
                  </a:cubicBezTo>
                </a:path>
              </a:pathLst>
            </a:custGeom>
            <a:noFill/>
            <a:ln w="250" cap="flat" cmpd="sng">
              <a:solidFill>
                <a:srgbClr val="3E2520"/>
              </a:solidFill>
              <a:prstDash val="solid"/>
              <a:miter lim="146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9"/>
            <p:cNvSpPr/>
            <p:nvPr/>
          </p:nvSpPr>
          <p:spPr>
            <a:xfrm>
              <a:off x="5763300" y="3245075"/>
              <a:ext cx="908300" cy="783425"/>
            </a:xfrm>
            <a:custGeom>
              <a:avLst/>
              <a:gdLst/>
              <a:ahLst/>
              <a:cxnLst/>
              <a:rect l="l" t="t" r="r" b="b"/>
              <a:pathLst>
                <a:path w="36332" h="31337" extrusionOk="0">
                  <a:moveTo>
                    <a:pt x="26840" y="0"/>
                  </a:moveTo>
                  <a:lnTo>
                    <a:pt x="516" y="7521"/>
                  </a:lnTo>
                  <a:cubicBezTo>
                    <a:pt x="0" y="12243"/>
                    <a:pt x="758" y="17150"/>
                    <a:pt x="2999" y="21342"/>
                  </a:cubicBezTo>
                  <a:cubicBezTo>
                    <a:pt x="5236" y="25534"/>
                    <a:pt x="9003" y="28958"/>
                    <a:pt x="13509" y="30464"/>
                  </a:cubicBezTo>
                  <a:cubicBezTo>
                    <a:pt x="15249" y="31045"/>
                    <a:pt x="17084" y="31336"/>
                    <a:pt x="18918" y="31336"/>
                  </a:cubicBezTo>
                  <a:cubicBezTo>
                    <a:pt x="20655" y="31336"/>
                    <a:pt x="22392" y="31075"/>
                    <a:pt x="24049" y="30551"/>
                  </a:cubicBezTo>
                  <a:cubicBezTo>
                    <a:pt x="26670" y="29723"/>
                    <a:pt x="29086" y="28248"/>
                    <a:pt x="31007" y="26283"/>
                  </a:cubicBezTo>
                  <a:cubicBezTo>
                    <a:pt x="34606" y="22603"/>
                    <a:pt x="36332" y="17178"/>
                    <a:pt x="35527" y="12095"/>
                  </a:cubicBezTo>
                  <a:cubicBezTo>
                    <a:pt x="34722" y="7013"/>
                    <a:pt x="31401" y="2388"/>
                    <a:pt x="2684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9"/>
            <p:cNvSpPr/>
            <p:nvPr/>
          </p:nvSpPr>
          <p:spPr>
            <a:xfrm>
              <a:off x="5739400" y="4079325"/>
              <a:ext cx="968275" cy="618350"/>
            </a:xfrm>
            <a:custGeom>
              <a:avLst/>
              <a:gdLst/>
              <a:ahLst/>
              <a:cxnLst/>
              <a:rect l="l" t="t" r="r" b="b"/>
              <a:pathLst>
                <a:path w="38731" h="24734" extrusionOk="0">
                  <a:moveTo>
                    <a:pt x="18971" y="0"/>
                  </a:moveTo>
                  <a:cubicBezTo>
                    <a:pt x="6682" y="0"/>
                    <a:pt x="1870" y="8030"/>
                    <a:pt x="1" y="14940"/>
                  </a:cubicBezTo>
                  <a:lnTo>
                    <a:pt x="8107" y="17501"/>
                  </a:lnTo>
                  <a:lnTo>
                    <a:pt x="8107" y="24733"/>
                  </a:lnTo>
                  <a:lnTo>
                    <a:pt x="30802" y="24733"/>
                  </a:lnTo>
                  <a:lnTo>
                    <a:pt x="30802" y="17501"/>
                  </a:lnTo>
                  <a:lnTo>
                    <a:pt x="38731" y="14997"/>
                  </a:lnTo>
                  <a:cubicBezTo>
                    <a:pt x="37389" y="8076"/>
                    <a:pt x="32848" y="0"/>
                    <a:pt x="189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9"/>
            <p:cNvSpPr/>
            <p:nvPr/>
          </p:nvSpPr>
          <p:spPr>
            <a:xfrm>
              <a:off x="5730050" y="4452825"/>
              <a:ext cx="212125" cy="106425"/>
            </a:xfrm>
            <a:custGeom>
              <a:avLst/>
              <a:gdLst/>
              <a:ahLst/>
              <a:cxnLst/>
              <a:rect l="l" t="t" r="r" b="b"/>
              <a:pathLst>
                <a:path w="8485" h="4257" extrusionOk="0">
                  <a:moveTo>
                    <a:pt x="376" y="0"/>
                  </a:moveTo>
                  <a:cubicBezTo>
                    <a:pt x="233" y="528"/>
                    <a:pt x="111" y="1046"/>
                    <a:pt x="1" y="1556"/>
                  </a:cubicBezTo>
                  <a:cubicBezTo>
                    <a:pt x="2830" y="2467"/>
                    <a:pt x="5656" y="3424"/>
                    <a:pt x="8484" y="4256"/>
                  </a:cubicBezTo>
                  <a:lnTo>
                    <a:pt x="8484" y="2561"/>
                  </a:lnTo>
                  <a:lnTo>
                    <a:pt x="8483" y="2561"/>
                  </a:lnTo>
                  <a:lnTo>
                    <a:pt x="37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9"/>
            <p:cNvSpPr/>
            <p:nvPr/>
          </p:nvSpPr>
          <p:spPr>
            <a:xfrm>
              <a:off x="6509425" y="4454250"/>
              <a:ext cx="205100" cy="105975"/>
            </a:xfrm>
            <a:custGeom>
              <a:avLst/>
              <a:gdLst/>
              <a:ahLst/>
              <a:cxnLst/>
              <a:rect l="l" t="t" r="r" b="b"/>
              <a:pathLst>
                <a:path w="8204" h="4239" extrusionOk="0">
                  <a:moveTo>
                    <a:pt x="7930" y="0"/>
                  </a:moveTo>
                  <a:lnTo>
                    <a:pt x="1" y="2504"/>
                  </a:lnTo>
                  <a:lnTo>
                    <a:pt x="1" y="4239"/>
                  </a:lnTo>
                  <a:cubicBezTo>
                    <a:pt x="2723" y="3462"/>
                    <a:pt x="5485" y="2650"/>
                    <a:pt x="8203" y="1718"/>
                  </a:cubicBezTo>
                  <a:cubicBezTo>
                    <a:pt x="8130" y="1156"/>
                    <a:pt x="8042" y="582"/>
                    <a:pt x="79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9"/>
            <p:cNvSpPr/>
            <p:nvPr/>
          </p:nvSpPr>
          <p:spPr>
            <a:xfrm>
              <a:off x="6090175" y="4079700"/>
              <a:ext cx="303900" cy="147325"/>
            </a:xfrm>
            <a:custGeom>
              <a:avLst/>
              <a:gdLst/>
              <a:ahLst/>
              <a:cxnLst/>
              <a:rect l="l" t="t" r="r" b="b"/>
              <a:pathLst>
                <a:path w="12156" h="5893" extrusionOk="0">
                  <a:moveTo>
                    <a:pt x="4460" y="0"/>
                  </a:moveTo>
                  <a:cubicBezTo>
                    <a:pt x="2999" y="0"/>
                    <a:pt x="1468" y="101"/>
                    <a:pt x="0" y="375"/>
                  </a:cubicBezTo>
                  <a:cubicBezTo>
                    <a:pt x="0" y="375"/>
                    <a:pt x="89" y="5835"/>
                    <a:pt x="5848" y="5892"/>
                  </a:cubicBezTo>
                  <a:cubicBezTo>
                    <a:pt x="5881" y="5892"/>
                    <a:pt x="5913" y="5892"/>
                    <a:pt x="5945" y="5892"/>
                  </a:cubicBezTo>
                  <a:cubicBezTo>
                    <a:pt x="11615" y="5892"/>
                    <a:pt x="12155" y="807"/>
                    <a:pt x="12155" y="807"/>
                  </a:cubicBezTo>
                  <a:cubicBezTo>
                    <a:pt x="12155" y="807"/>
                    <a:pt x="8588" y="0"/>
                    <a:pt x="44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9"/>
            <p:cNvSpPr/>
            <p:nvPr/>
          </p:nvSpPr>
          <p:spPr>
            <a:xfrm>
              <a:off x="6131825" y="3947050"/>
              <a:ext cx="214250" cy="241100"/>
            </a:xfrm>
            <a:custGeom>
              <a:avLst/>
              <a:gdLst/>
              <a:ahLst/>
              <a:cxnLst/>
              <a:rect l="l" t="t" r="r" b="b"/>
              <a:pathLst>
                <a:path w="8570" h="9644" extrusionOk="0">
                  <a:moveTo>
                    <a:pt x="8570" y="1"/>
                  </a:moveTo>
                  <a:lnTo>
                    <a:pt x="1" y="902"/>
                  </a:lnTo>
                  <a:lnTo>
                    <a:pt x="221" y="3528"/>
                  </a:lnTo>
                  <a:lnTo>
                    <a:pt x="554" y="7514"/>
                  </a:lnTo>
                  <a:cubicBezTo>
                    <a:pt x="554" y="7514"/>
                    <a:pt x="1030" y="9644"/>
                    <a:pt x="4286" y="9644"/>
                  </a:cubicBezTo>
                  <a:cubicBezTo>
                    <a:pt x="7940" y="9644"/>
                    <a:pt x="8472" y="7514"/>
                    <a:pt x="8472" y="7514"/>
                  </a:cubicBezTo>
                  <a:lnTo>
                    <a:pt x="8523" y="3753"/>
                  </a:lnTo>
                  <a:lnTo>
                    <a:pt x="8570" y="1"/>
                  </a:ln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9"/>
            <p:cNvSpPr/>
            <p:nvPr/>
          </p:nvSpPr>
          <p:spPr>
            <a:xfrm>
              <a:off x="5808975" y="3201050"/>
              <a:ext cx="768175" cy="814975"/>
            </a:xfrm>
            <a:custGeom>
              <a:avLst/>
              <a:gdLst/>
              <a:ahLst/>
              <a:cxnLst/>
              <a:rect l="l" t="t" r="r" b="b"/>
              <a:pathLst>
                <a:path w="30727" h="32599" extrusionOk="0">
                  <a:moveTo>
                    <a:pt x="17909" y="1"/>
                  </a:moveTo>
                  <a:cubicBezTo>
                    <a:pt x="16089" y="1"/>
                    <a:pt x="14082" y="260"/>
                    <a:pt x="11911" y="791"/>
                  </a:cubicBezTo>
                  <a:cubicBezTo>
                    <a:pt x="3068" y="2957"/>
                    <a:pt x="0" y="10716"/>
                    <a:pt x="2166" y="20462"/>
                  </a:cubicBezTo>
                  <a:cubicBezTo>
                    <a:pt x="4189" y="29555"/>
                    <a:pt x="10607" y="32599"/>
                    <a:pt x="17102" y="32599"/>
                  </a:cubicBezTo>
                  <a:cubicBezTo>
                    <a:pt x="17567" y="32599"/>
                    <a:pt x="18034" y="32583"/>
                    <a:pt x="18498" y="32553"/>
                  </a:cubicBezTo>
                  <a:cubicBezTo>
                    <a:pt x="25892" y="32076"/>
                    <a:pt x="30726" y="26147"/>
                    <a:pt x="30726" y="20093"/>
                  </a:cubicBezTo>
                  <a:cubicBezTo>
                    <a:pt x="30726" y="12334"/>
                    <a:pt x="28696" y="7019"/>
                    <a:pt x="28696" y="7019"/>
                  </a:cubicBezTo>
                  <a:cubicBezTo>
                    <a:pt x="27335" y="2456"/>
                    <a:pt x="23507" y="1"/>
                    <a:pt x="17909" y="1"/>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9"/>
            <p:cNvSpPr/>
            <p:nvPr/>
          </p:nvSpPr>
          <p:spPr>
            <a:xfrm>
              <a:off x="6500075" y="3662175"/>
              <a:ext cx="181550" cy="205925"/>
            </a:xfrm>
            <a:custGeom>
              <a:avLst/>
              <a:gdLst/>
              <a:ahLst/>
              <a:cxnLst/>
              <a:rect l="l" t="t" r="r" b="b"/>
              <a:pathLst>
                <a:path w="7262" h="8237" extrusionOk="0">
                  <a:moveTo>
                    <a:pt x="3590" y="0"/>
                  </a:moveTo>
                  <a:cubicBezTo>
                    <a:pt x="2521" y="0"/>
                    <a:pt x="1625" y="326"/>
                    <a:pt x="1625" y="326"/>
                  </a:cubicBezTo>
                  <a:lnTo>
                    <a:pt x="1" y="6012"/>
                  </a:lnTo>
                  <a:cubicBezTo>
                    <a:pt x="753" y="7458"/>
                    <a:pt x="2209" y="8236"/>
                    <a:pt x="3610" y="8236"/>
                  </a:cubicBezTo>
                  <a:cubicBezTo>
                    <a:pt x="5486" y="8236"/>
                    <a:pt x="7261" y="6839"/>
                    <a:pt x="7106" y="3777"/>
                  </a:cubicBezTo>
                  <a:cubicBezTo>
                    <a:pt x="6948" y="649"/>
                    <a:pt x="5098" y="0"/>
                    <a:pt x="359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9"/>
            <p:cNvSpPr/>
            <p:nvPr/>
          </p:nvSpPr>
          <p:spPr>
            <a:xfrm>
              <a:off x="6202550" y="3798125"/>
              <a:ext cx="56450" cy="37400"/>
            </a:xfrm>
            <a:custGeom>
              <a:avLst/>
              <a:gdLst/>
              <a:ahLst/>
              <a:cxnLst/>
              <a:rect l="l" t="t" r="r" b="b"/>
              <a:pathLst>
                <a:path w="2258" h="1496" extrusionOk="0">
                  <a:moveTo>
                    <a:pt x="117" y="0"/>
                  </a:moveTo>
                  <a:cubicBezTo>
                    <a:pt x="112" y="0"/>
                    <a:pt x="107" y="1"/>
                    <a:pt x="102" y="2"/>
                  </a:cubicBezTo>
                  <a:cubicBezTo>
                    <a:pt x="43" y="9"/>
                    <a:pt x="1" y="63"/>
                    <a:pt x="8" y="121"/>
                  </a:cubicBezTo>
                  <a:cubicBezTo>
                    <a:pt x="13" y="136"/>
                    <a:pt x="201" y="1496"/>
                    <a:pt x="1838" y="1496"/>
                  </a:cubicBezTo>
                  <a:cubicBezTo>
                    <a:pt x="1939" y="1496"/>
                    <a:pt x="2044" y="1490"/>
                    <a:pt x="2155" y="1481"/>
                  </a:cubicBezTo>
                  <a:cubicBezTo>
                    <a:pt x="2214" y="1475"/>
                    <a:pt x="2257" y="1423"/>
                    <a:pt x="2253" y="1364"/>
                  </a:cubicBezTo>
                  <a:cubicBezTo>
                    <a:pt x="2247" y="1308"/>
                    <a:pt x="2197" y="1268"/>
                    <a:pt x="2141" y="1268"/>
                  </a:cubicBezTo>
                  <a:cubicBezTo>
                    <a:pt x="2139" y="1268"/>
                    <a:pt x="2137" y="1268"/>
                    <a:pt x="2135" y="1268"/>
                  </a:cubicBezTo>
                  <a:cubicBezTo>
                    <a:pt x="2031" y="1278"/>
                    <a:pt x="1933" y="1283"/>
                    <a:pt x="1840" y="1283"/>
                  </a:cubicBezTo>
                  <a:cubicBezTo>
                    <a:pt x="395" y="1283"/>
                    <a:pt x="230" y="147"/>
                    <a:pt x="221" y="95"/>
                  </a:cubicBezTo>
                  <a:cubicBezTo>
                    <a:pt x="213" y="41"/>
                    <a:pt x="168"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9"/>
            <p:cNvSpPr/>
            <p:nvPr/>
          </p:nvSpPr>
          <p:spPr>
            <a:xfrm>
              <a:off x="5967550" y="3763675"/>
              <a:ext cx="182750" cy="98350"/>
            </a:xfrm>
            <a:custGeom>
              <a:avLst/>
              <a:gdLst/>
              <a:ahLst/>
              <a:cxnLst/>
              <a:rect l="l" t="t" r="r" b="b"/>
              <a:pathLst>
                <a:path w="7310" h="3934" extrusionOk="0">
                  <a:moveTo>
                    <a:pt x="2797" y="1"/>
                  </a:moveTo>
                  <a:cubicBezTo>
                    <a:pt x="1430" y="1"/>
                    <a:pt x="359" y="490"/>
                    <a:pt x="202" y="1283"/>
                  </a:cubicBezTo>
                  <a:cubicBezTo>
                    <a:pt x="1" y="2300"/>
                    <a:pt x="1382" y="3432"/>
                    <a:pt x="3288" y="3810"/>
                  </a:cubicBezTo>
                  <a:cubicBezTo>
                    <a:pt x="3711" y="3894"/>
                    <a:pt x="4124" y="3934"/>
                    <a:pt x="4513" y="3934"/>
                  </a:cubicBezTo>
                  <a:cubicBezTo>
                    <a:pt x="5878" y="3934"/>
                    <a:pt x="6948" y="3444"/>
                    <a:pt x="7106" y="2650"/>
                  </a:cubicBezTo>
                  <a:cubicBezTo>
                    <a:pt x="7309" y="1632"/>
                    <a:pt x="5928" y="500"/>
                    <a:pt x="4019" y="124"/>
                  </a:cubicBezTo>
                  <a:cubicBezTo>
                    <a:pt x="3597" y="40"/>
                    <a:pt x="3185" y="1"/>
                    <a:pt x="2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9"/>
            <p:cNvSpPr/>
            <p:nvPr/>
          </p:nvSpPr>
          <p:spPr>
            <a:xfrm>
              <a:off x="5760600" y="3662175"/>
              <a:ext cx="181525" cy="205925"/>
            </a:xfrm>
            <a:custGeom>
              <a:avLst/>
              <a:gdLst/>
              <a:ahLst/>
              <a:cxnLst/>
              <a:rect l="l" t="t" r="r" b="b"/>
              <a:pathLst>
                <a:path w="7261" h="8237" extrusionOk="0">
                  <a:moveTo>
                    <a:pt x="3670" y="0"/>
                  </a:moveTo>
                  <a:cubicBezTo>
                    <a:pt x="2163" y="0"/>
                    <a:pt x="313" y="649"/>
                    <a:pt x="155" y="3777"/>
                  </a:cubicBezTo>
                  <a:cubicBezTo>
                    <a:pt x="0" y="6839"/>
                    <a:pt x="1776" y="8236"/>
                    <a:pt x="3652" y="8236"/>
                  </a:cubicBezTo>
                  <a:cubicBezTo>
                    <a:pt x="5052" y="8236"/>
                    <a:pt x="6509" y="7458"/>
                    <a:pt x="7261" y="6012"/>
                  </a:cubicBezTo>
                  <a:lnTo>
                    <a:pt x="5635" y="326"/>
                  </a:lnTo>
                  <a:cubicBezTo>
                    <a:pt x="5635" y="326"/>
                    <a:pt x="4739" y="0"/>
                    <a:pt x="3670" y="0"/>
                  </a:cubicBezTo>
                  <a:close/>
                </a:path>
              </a:pathLst>
            </a:custGeom>
            <a:solidFill>
              <a:srgbClr val="F9B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9"/>
            <p:cNvSpPr/>
            <p:nvPr/>
          </p:nvSpPr>
          <p:spPr>
            <a:xfrm>
              <a:off x="5976675" y="3540200"/>
              <a:ext cx="150000" cy="81425"/>
            </a:xfrm>
            <a:custGeom>
              <a:avLst/>
              <a:gdLst/>
              <a:ahLst/>
              <a:cxnLst/>
              <a:rect l="l" t="t" r="r" b="b"/>
              <a:pathLst>
                <a:path w="6000" h="3257" extrusionOk="0">
                  <a:moveTo>
                    <a:pt x="4700" y="0"/>
                  </a:moveTo>
                  <a:cubicBezTo>
                    <a:pt x="4173" y="0"/>
                    <a:pt x="3404" y="228"/>
                    <a:pt x="2256" y="832"/>
                  </a:cubicBezTo>
                  <a:cubicBezTo>
                    <a:pt x="1" y="2018"/>
                    <a:pt x="1067" y="2965"/>
                    <a:pt x="1067" y="2965"/>
                  </a:cubicBezTo>
                  <a:cubicBezTo>
                    <a:pt x="1279" y="3164"/>
                    <a:pt x="1550" y="3257"/>
                    <a:pt x="1884" y="3257"/>
                  </a:cubicBezTo>
                  <a:cubicBezTo>
                    <a:pt x="2463" y="3257"/>
                    <a:pt x="3230" y="2978"/>
                    <a:pt x="4204" y="2490"/>
                  </a:cubicBezTo>
                  <a:cubicBezTo>
                    <a:pt x="5484" y="1850"/>
                    <a:pt x="5999" y="1041"/>
                    <a:pt x="5666" y="501"/>
                  </a:cubicBezTo>
                  <a:cubicBezTo>
                    <a:pt x="5487" y="211"/>
                    <a:pt x="5206" y="0"/>
                    <a:pt x="4700"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9"/>
            <p:cNvSpPr/>
            <p:nvPr/>
          </p:nvSpPr>
          <p:spPr>
            <a:xfrm>
              <a:off x="6057200" y="3671700"/>
              <a:ext cx="54175" cy="66000"/>
            </a:xfrm>
            <a:custGeom>
              <a:avLst/>
              <a:gdLst/>
              <a:ahLst/>
              <a:cxnLst/>
              <a:rect l="l" t="t" r="r" b="b"/>
              <a:pathLst>
                <a:path w="2167" h="2640" extrusionOk="0">
                  <a:moveTo>
                    <a:pt x="1083" y="1"/>
                  </a:moveTo>
                  <a:cubicBezTo>
                    <a:pt x="487" y="1"/>
                    <a:pt x="0" y="592"/>
                    <a:pt x="0" y="1320"/>
                  </a:cubicBezTo>
                  <a:cubicBezTo>
                    <a:pt x="0" y="2048"/>
                    <a:pt x="487" y="2640"/>
                    <a:pt x="1083" y="2640"/>
                  </a:cubicBezTo>
                  <a:cubicBezTo>
                    <a:pt x="1680" y="2640"/>
                    <a:pt x="2166" y="2048"/>
                    <a:pt x="2166" y="1320"/>
                  </a:cubicBezTo>
                  <a:cubicBezTo>
                    <a:pt x="2166"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9"/>
            <p:cNvSpPr/>
            <p:nvPr/>
          </p:nvSpPr>
          <p:spPr>
            <a:xfrm>
              <a:off x="6316600" y="3763675"/>
              <a:ext cx="182700" cy="98350"/>
            </a:xfrm>
            <a:custGeom>
              <a:avLst/>
              <a:gdLst/>
              <a:ahLst/>
              <a:cxnLst/>
              <a:rect l="l" t="t" r="r" b="b"/>
              <a:pathLst>
                <a:path w="7308" h="3934" extrusionOk="0">
                  <a:moveTo>
                    <a:pt x="4512" y="1"/>
                  </a:moveTo>
                  <a:cubicBezTo>
                    <a:pt x="4123" y="1"/>
                    <a:pt x="3711" y="40"/>
                    <a:pt x="3289" y="124"/>
                  </a:cubicBezTo>
                  <a:cubicBezTo>
                    <a:pt x="1382" y="500"/>
                    <a:pt x="0" y="1632"/>
                    <a:pt x="203" y="2650"/>
                  </a:cubicBezTo>
                  <a:cubicBezTo>
                    <a:pt x="360" y="3444"/>
                    <a:pt x="1430" y="3934"/>
                    <a:pt x="2795" y="3934"/>
                  </a:cubicBezTo>
                  <a:cubicBezTo>
                    <a:pt x="3184" y="3934"/>
                    <a:pt x="3597" y="3894"/>
                    <a:pt x="4020" y="3810"/>
                  </a:cubicBezTo>
                  <a:cubicBezTo>
                    <a:pt x="5926" y="3432"/>
                    <a:pt x="7307" y="2300"/>
                    <a:pt x="7107" y="1283"/>
                  </a:cubicBezTo>
                  <a:cubicBezTo>
                    <a:pt x="6949" y="490"/>
                    <a:pt x="5878" y="1"/>
                    <a:pt x="4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9"/>
            <p:cNvSpPr/>
            <p:nvPr/>
          </p:nvSpPr>
          <p:spPr>
            <a:xfrm>
              <a:off x="6340175" y="3540200"/>
              <a:ext cx="150025" cy="81425"/>
            </a:xfrm>
            <a:custGeom>
              <a:avLst/>
              <a:gdLst/>
              <a:ahLst/>
              <a:cxnLst/>
              <a:rect l="l" t="t" r="r" b="b"/>
              <a:pathLst>
                <a:path w="6001" h="3257" extrusionOk="0">
                  <a:moveTo>
                    <a:pt x="1301" y="0"/>
                  </a:moveTo>
                  <a:cubicBezTo>
                    <a:pt x="796" y="0"/>
                    <a:pt x="514" y="211"/>
                    <a:pt x="335" y="501"/>
                  </a:cubicBezTo>
                  <a:cubicBezTo>
                    <a:pt x="1" y="1041"/>
                    <a:pt x="518" y="1850"/>
                    <a:pt x="1797" y="2490"/>
                  </a:cubicBezTo>
                  <a:cubicBezTo>
                    <a:pt x="2771" y="2978"/>
                    <a:pt x="3538" y="3257"/>
                    <a:pt x="4117" y="3257"/>
                  </a:cubicBezTo>
                  <a:cubicBezTo>
                    <a:pt x="4451" y="3257"/>
                    <a:pt x="4722" y="3164"/>
                    <a:pt x="4935" y="2965"/>
                  </a:cubicBezTo>
                  <a:cubicBezTo>
                    <a:pt x="4935" y="2965"/>
                    <a:pt x="6001" y="2018"/>
                    <a:pt x="3746" y="832"/>
                  </a:cubicBezTo>
                  <a:cubicBezTo>
                    <a:pt x="2596" y="228"/>
                    <a:pt x="1827" y="0"/>
                    <a:pt x="1301"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9"/>
            <p:cNvSpPr/>
            <p:nvPr/>
          </p:nvSpPr>
          <p:spPr>
            <a:xfrm>
              <a:off x="6343650" y="3671700"/>
              <a:ext cx="54175" cy="66000"/>
            </a:xfrm>
            <a:custGeom>
              <a:avLst/>
              <a:gdLst/>
              <a:ahLst/>
              <a:cxnLst/>
              <a:rect l="l" t="t" r="r" b="b"/>
              <a:pathLst>
                <a:path w="2167" h="2640" extrusionOk="0">
                  <a:moveTo>
                    <a:pt x="1083" y="1"/>
                  </a:moveTo>
                  <a:cubicBezTo>
                    <a:pt x="484" y="1"/>
                    <a:pt x="1" y="592"/>
                    <a:pt x="1" y="1320"/>
                  </a:cubicBezTo>
                  <a:cubicBezTo>
                    <a:pt x="1" y="2048"/>
                    <a:pt x="485" y="2640"/>
                    <a:pt x="1083" y="2640"/>
                  </a:cubicBezTo>
                  <a:cubicBezTo>
                    <a:pt x="1682" y="2640"/>
                    <a:pt x="2167" y="2048"/>
                    <a:pt x="2167" y="1320"/>
                  </a:cubicBezTo>
                  <a:cubicBezTo>
                    <a:pt x="2167" y="592"/>
                    <a:pt x="1680"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9"/>
            <p:cNvSpPr/>
            <p:nvPr/>
          </p:nvSpPr>
          <p:spPr>
            <a:xfrm>
              <a:off x="5693425" y="3160225"/>
              <a:ext cx="1055100" cy="530800"/>
            </a:xfrm>
            <a:custGeom>
              <a:avLst/>
              <a:gdLst/>
              <a:ahLst/>
              <a:cxnLst/>
              <a:rect l="l" t="t" r="r" b="b"/>
              <a:pathLst>
                <a:path w="42204" h="21232" extrusionOk="0">
                  <a:moveTo>
                    <a:pt x="25259" y="0"/>
                  </a:moveTo>
                  <a:cubicBezTo>
                    <a:pt x="22879" y="0"/>
                    <a:pt x="20762" y="578"/>
                    <a:pt x="19105" y="1189"/>
                  </a:cubicBezTo>
                  <a:cubicBezTo>
                    <a:pt x="19105" y="1189"/>
                    <a:pt x="18323" y="1079"/>
                    <a:pt x="17102" y="1079"/>
                  </a:cubicBezTo>
                  <a:cubicBezTo>
                    <a:pt x="12152" y="1079"/>
                    <a:pt x="0" y="2891"/>
                    <a:pt x="3682" y="21219"/>
                  </a:cubicBezTo>
                  <a:cubicBezTo>
                    <a:pt x="3682" y="21219"/>
                    <a:pt x="4976" y="21061"/>
                    <a:pt x="6607" y="20084"/>
                  </a:cubicBezTo>
                  <a:cubicBezTo>
                    <a:pt x="6933" y="19890"/>
                    <a:pt x="7574" y="18237"/>
                    <a:pt x="7986" y="18075"/>
                  </a:cubicBezTo>
                  <a:cubicBezTo>
                    <a:pt x="8561" y="17850"/>
                    <a:pt x="9752" y="17081"/>
                    <a:pt x="10482" y="16827"/>
                  </a:cubicBezTo>
                  <a:cubicBezTo>
                    <a:pt x="10482" y="16827"/>
                    <a:pt x="10583" y="13582"/>
                    <a:pt x="11148" y="13409"/>
                  </a:cubicBezTo>
                  <a:cubicBezTo>
                    <a:pt x="11157" y="13407"/>
                    <a:pt x="11166" y="13405"/>
                    <a:pt x="11175" y="13405"/>
                  </a:cubicBezTo>
                  <a:cubicBezTo>
                    <a:pt x="11616" y="13405"/>
                    <a:pt x="12427" y="16436"/>
                    <a:pt x="12901" y="16436"/>
                  </a:cubicBezTo>
                  <a:cubicBezTo>
                    <a:pt x="12910" y="16436"/>
                    <a:pt x="12920" y="16435"/>
                    <a:pt x="12929" y="16433"/>
                  </a:cubicBezTo>
                  <a:cubicBezTo>
                    <a:pt x="15053" y="15867"/>
                    <a:pt x="18451" y="15683"/>
                    <a:pt x="21560" y="15683"/>
                  </a:cubicBezTo>
                  <a:cubicBezTo>
                    <a:pt x="22464" y="15683"/>
                    <a:pt x="23343" y="15698"/>
                    <a:pt x="24159" y="15724"/>
                  </a:cubicBezTo>
                  <a:cubicBezTo>
                    <a:pt x="24160" y="15724"/>
                    <a:pt x="24161" y="15725"/>
                    <a:pt x="24162" y="15725"/>
                  </a:cubicBezTo>
                  <a:cubicBezTo>
                    <a:pt x="24744" y="15725"/>
                    <a:pt x="25403" y="9582"/>
                    <a:pt x="26001" y="9582"/>
                  </a:cubicBezTo>
                  <a:cubicBezTo>
                    <a:pt x="26004" y="9582"/>
                    <a:pt x="26007" y="9582"/>
                    <a:pt x="26010" y="9583"/>
                  </a:cubicBezTo>
                  <a:cubicBezTo>
                    <a:pt x="26613" y="9640"/>
                    <a:pt x="28294" y="15780"/>
                    <a:pt x="28909" y="15878"/>
                  </a:cubicBezTo>
                  <a:cubicBezTo>
                    <a:pt x="29800" y="16022"/>
                    <a:pt x="31152" y="16583"/>
                    <a:pt x="31750" y="16827"/>
                  </a:cubicBezTo>
                  <a:cubicBezTo>
                    <a:pt x="31750" y="16827"/>
                    <a:pt x="31653" y="13400"/>
                    <a:pt x="32020" y="13400"/>
                  </a:cubicBezTo>
                  <a:cubicBezTo>
                    <a:pt x="32031" y="13400"/>
                    <a:pt x="32043" y="13403"/>
                    <a:pt x="32055" y="13409"/>
                  </a:cubicBezTo>
                  <a:cubicBezTo>
                    <a:pt x="32462" y="13634"/>
                    <a:pt x="33101" y="17525"/>
                    <a:pt x="33610" y="17809"/>
                  </a:cubicBezTo>
                  <a:cubicBezTo>
                    <a:pt x="33968" y="18007"/>
                    <a:pt x="34365" y="18222"/>
                    <a:pt x="34823" y="18454"/>
                  </a:cubicBezTo>
                  <a:cubicBezTo>
                    <a:pt x="35169" y="18631"/>
                    <a:pt x="34884" y="19881"/>
                    <a:pt x="35232" y="20076"/>
                  </a:cubicBezTo>
                  <a:cubicBezTo>
                    <a:pt x="36475" y="20771"/>
                    <a:pt x="38232" y="20753"/>
                    <a:pt x="38535" y="21216"/>
                  </a:cubicBezTo>
                  <a:cubicBezTo>
                    <a:pt x="38542" y="21226"/>
                    <a:pt x="38550" y="21231"/>
                    <a:pt x="38560" y="21231"/>
                  </a:cubicBezTo>
                  <a:cubicBezTo>
                    <a:pt x="38986" y="21231"/>
                    <a:pt x="42204" y="11151"/>
                    <a:pt x="36844" y="5486"/>
                  </a:cubicBezTo>
                  <a:cubicBezTo>
                    <a:pt x="32833" y="1251"/>
                    <a:pt x="28762" y="0"/>
                    <a:pt x="25259" y="0"/>
                  </a:cubicBezTo>
                  <a:close/>
                </a:path>
              </a:pathLst>
            </a:custGeom>
            <a:solidFill>
              <a:srgbClr val="3E25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9"/>
            <p:cNvSpPr/>
            <p:nvPr/>
          </p:nvSpPr>
          <p:spPr>
            <a:xfrm>
              <a:off x="5802775" y="3826900"/>
              <a:ext cx="147600" cy="132600"/>
            </a:xfrm>
            <a:custGeom>
              <a:avLst/>
              <a:gdLst/>
              <a:ahLst/>
              <a:cxnLst/>
              <a:rect l="l" t="t" r="r" b="b"/>
              <a:pathLst>
                <a:path w="5904" h="5304" extrusionOk="0">
                  <a:moveTo>
                    <a:pt x="1802" y="1"/>
                  </a:moveTo>
                  <a:cubicBezTo>
                    <a:pt x="1739" y="1"/>
                    <a:pt x="1676" y="19"/>
                    <a:pt x="1621" y="54"/>
                  </a:cubicBezTo>
                  <a:cubicBezTo>
                    <a:pt x="485" y="765"/>
                    <a:pt x="0" y="2197"/>
                    <a:pt x="470" y="3456"/>
                  </a:cubicBezTo>
                  <a:cubicBezTo>
                    <a:pt x="736" y="4166"/>
                    <a:pt x="1262" y="4729"/>
                    <a:pt x="1953" y="5045"/>
                  </a:cubicBezTo>
                  <a:cubicBezTo>
                    <a:pt x="2327" y="5217"/>
                    <a:pt x="2723" y="5303"/>
                    <a:pt x="3130" y="5303"/>
                  </a:cubicBezTo>
                  <a:cubicBezTo>
                    <a:pt x="3470" y="5303"/>
                    <a:pt x="3803" y="5244"/>
                    <a:pt x="4131" y="5124"/>
                  </a:cubicBezTo>
                  <a:cubicBezTo>
                    <a:pt x="5154" y="4741"/>
                    <a:pt x="5797" y="3894"/>
                    <a:pt x="5904" y="2803"/>
                  </a:cubicBezTo>
                  <a:lnTo>
                    <a:pt x="5474" y="2280"/>
                  </a:lnTo>
                  <a:cubicBezTo>
                    <a:pt x="5472" y="2280"/>
                    <a:pt x="5470" y="2280"/>
                    <a:pt x="5469" y="2280"/>
                  </a:cubicBezTo>
                  <a:cubicBezTo>
                    <a:pt x="5333" y="2280"/>
                    <a:pt x="5299" y="2488"/>
                    <a:pt x="5280" y="2670"/>
                  </a:cubicBezTo>
                  <a:cubicBezTo>
                    <a:pt x="5200" y="3497"/>
                    <a:pt x="4667" y="4190"/>
                    <a:pt x="3890" y="4481"/>
                  </a:cubicBezTo>
                  <a:cubicBezTo>
                    <a:pt x="3644" y="4573"/>
                    <a:pt x="3390" y="4619"/>
                    <a:pt x="3136" y="4619"/>
                  </a:cubicBezTo>
                  <a:cubicBezTo>
                    <a:pt x="2831" y="4619"/>
                    <a:pt x="2526" y="4553"/>
                    <a:pt x="2241" y="4423"/>
                  </a:cubicBezTo>
                  <a:cubicBezTo>
                    <a:pt x="1718" y="4183"/>
                    <a:pt x="1317" y="3755"/>
                    <a:pt x="1116" y="3216"/>
                  </a:cubicBezTo>
                  <a:cubicBezTo>
                    <a:pt x="761" y="2261"/>
                    <a:pt x="1128" y="1177"/>
                    <a:pt x="1989" y="637"/>
                  </a:cubicBezTo>
                  <a:cubicBezTo>
                    <a:pt x="2065" y="589"/>
                    <a:pt x="2121" y="513"/>
                    <a:pt x="2140" y="422"/>
                  </a:cubicBezTo>
                  <a:cubicBezTo>
                    <a:pt x="2160" y="333"/>
                    <a:pt x="2146" y="240"/>
                    <a:pt x="2096" y="164"/>
                  </a:cubicBezTo>
                  <a:cubicBezTo>
                    <a:pt x="2048" y="85"/>
                    <a:pt x="1970" y="31"/>
                    <a:pt x="1881" y="10"/>
                  </a:cubicBezTo>
                  <a:cubicBezTo>
                    <a:pt x="1855" y="4"/>
                    <a:pt x="1829" y="1"/>
                    <a:pt x="18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9"/>
            <p:cNvSpPr/>
            <p:nvPr/>
          </p:nvSpPr>
          <p:spPr>
            <a:xfrm>
              <a:off x="6504050" y="3826900"/>
              <a:ext cx="147600" cy="132550"/>
            </a:xfrm>
            <a:custGeom>
              <a:avLst/>
              <a:gdLst/>
              <a:ahLst/>
              <a:cxnLst/>
              <a:rect l="l" t="t" r="r" b="b"/>
              <a:pathLst>
                <a:path w="5904" h="5302" extrusionOk="0">
                  <a:moveTo>
                    <a:pt x="4099" y="0"/>
                  </a:moveTo>
                  <a:cubicBezTo>
                    <a:pt x="4073" y="0"/>
                    <a:pt x="4048" y="3"/>
                    <a:pt x="4022" y="9"/>
                  </a:cubicBezTo>
                  <a:cubicBezTo>
                    <a:pt x="3931" y="28"/>
                    <a:pt x="3855" y="83"/>
                    <a:pt x="3807" y="162"/>
                  </a:cubicBezTo>
                  <a:cubicBezTo>
                    <a:pt x="3757" y="241"/>
                    <a:pt x="3743" y="332"/>
                    <a:pt x="3763" y="421"/>
                  </a:cubicBezTo>
                  <a:cubicBezTo>
                    <a:pt x="3784" y="510"/>
                    <a:pt x="3836" y="586"/>
                    <a:pt x="3914" y="634"/>
                  </a:cubicBezTo>
                  <a:cubicBezTo>
                    <a:pt x="4777" y="1174"/>
                    <a:pt x="5144" y="2260"/>
                    <a:pt x="4787" y="3215"/>
                  </a:cubicBezTo>
                  <a:cubicBezTo>
                    <a:pt x="4587" y="3752"/>
                    <a:pt x="4187" y="4182"/>
                    <a:pt x="3662" y="4421"/>
                  </a:cubicBezTo>
                  <a:cubicBezTo>
                    <a:pt x="3376" y="4552"/>
                    <a:pt x="3072" y="4618"/>
                    <a:pt x="2767" y="4618"/>
                  </a:cubicBezTo>
                  <a:cubicBezTo>
                    <a:pt x="2513" y="4618"/>
                    <a:pt x="2259" y="4572"/>
                    <a:pt x="2014" y="4480"/>
                  </a:cubicBezTo>
                  <a:cubicBezTo>
                    <a:pt x="1236" y="4189"/>
                    <a:pt x="703" y="3495"/>
                    <a:pt x="623" y="2669"/>
                  </a:cubicBezTo>
                  <a:cubicBezTo>
                    <a:pt x="604" y="2486"/>
                    <a:pt x="569" y="2278"/>
                    <a:pt x="434" y="2278"/>
                  </a:cubicBezTo>
                  <a:cubicBezTo>
                    <a:pt x="433" y="2278"/>
                    <a:pt x="431" y="2279"/>
                    <a:pt x="429" y="2279"/>
                  </a:cubicBezTo>
                  <a:lnTo>
                    <a:pt x="1" y="2801"/>
                  </a:lnTo>
                  <a:cubicBezTo>
                    <a:pt x="106" y="3893"/>
                    <a:pt x="747" y="4740"/>
                    <a:pt x="1773" y="5122"/>
                  </a:cubicBezTo>
                  <a:cubicBezTo>
                    <a:pt x="2090" y="5242"/>
                    <a:pt x="2420" y="5302"/>
                    <a:pt x="2761" y="5302"/>
                  </a:cubicBezTo>
                  <a:cubicBezTo>
                    <a:pt x="2765" y="5302"/>
                    <a:pt x="2769" y="5302"/>
                    <a:pt x="2773" y="5302"/>
                  </a:cubicBezTo>
                  <a:cubicBezTo>
                    <a:pt x="3181" y="5302"/>
                    <a:pt x="3576" y="5216"/>
                    <a:pt x="3950" y="5043"/>
                  </a:cubicBezTo>
                  <a:cubicBezTo>
                    <a:pt x="4641" y="4729"/>
                    <a:pt x="5167" y="4164"/>
                    <a:pt x="5433" y="3454"/>
                  </a:cubicBezTo>
                  <a:cubicBezTo>
                    <a:pt x="5903" y="2195"/>
                    <a:pt x="5418" y="764"/>
                    <a:pt x="4282" y="53"/>
                  </a:cubicBezTo>
                  <a:cubicBezTo>
                    <a:pt x="4225" y="18"/>
                    <a:pt x="4163" y="0"/>
                    <a:pt x="4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3229;p49"/>
          <p:cNvGrpSpPr/>
          <p:nvPr/>
        </p:nvGrpSpPr>
        <p:grpSpPr>
          <a:xfrm>
            <a:off x="7377427" y="1814473"/>
            <a:ext cx="743724" cy="709714"/>
            <a:chOff x="7310690" y="1682873"/>
            <a:chExt cx="743724" cy="709714"/>
          </a:xfrm>
        </p:grpSpPr>
        <p:sp>
          <p:nvSpPr>
            <p:cNvPr id="3230" name="Google Shape;3230;p49"/>
            <p:cNvSpPr/>
            <p:nvPr/>
          </p:nvSpPr>
          <p:spPr>
            <a:xfrm>
              <a:off x="7788053" y="1682873"/>
              <a:ext cx="259610" cy="279453"/>
            </a:xfrm>
            <a:custGeom>
              <a:avLst/>
              <a:gdLst/>
              <a:ahLst/>
              <a:cxnLst/>
              <a:rect l="l" t="t" r="r" b="b"/>
              <a:pathLst>
                <a:path w="18029" h="19407" extrusionOk="0">
                  <a:moveTo>
                    <a:pt x="14969" y="1"/>
                  </a:moveTo>
                  <a:cubicBezTo>
                    <a:pt x="13349" y="1"/>
                    <a:pt x="11837" y="457"/>
                    <a:pt x="10152" y="861"/>
                  </a:cubicBezTo>
                  <a:cubicBezTo>
                    <a:pt x="8066" y="1359"/>
                    <a:pt x="5991" y="2013"/>
                    <a:pt x="4162" y="3132"/>
                  </a:cubicBezTo>
                  <a:cubicBezTo>
                    <a:pt x="2332" y="4250"/>
                    <a:pt x="751" y="5876"/>
                    <a:pt x="1" y="7885"/>
                  </a:cubicBezTo>
                  <a:lnTo>
                    <a:pt x="11985" y="19407"/>
                  </a:lnTo>
                  <a:cubicBezTo>
                    <a:pt x="14692" y="17104"/>
                    <a:pt x="16440" y="13798"/>
                    <a:pt x="17208" y="10329"/>
                  </a:cubicBezTo>
                  <a:cubicBezTo>
                    <a:pt x="17596" y="8581"/>
                    <a:pt x="18029" y="6649"/>
                    <a:pt x="17837" y="4857"/>
                  </a:cubicBezTo>
                  <a:cubicBezTo>
                    <a:pt x="17775" y="4276"/>
                    <a:pt x="17370" y="354"/>
                    <a:pt x="17037" y="266"/>
                  </a:cubicBezTo>
                  <a:cubicBezTo>
                    <a:pt x="16316" y="78"/>
                    <a:pt x="15633" y="1"/>
                    <a:pt x="149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9"/>
            <p:cNvSpPr/>
            <p:nvPr/>
          </p:nvSpPr>
          <p:spPr>
            <a:xfrm>
              <a:off x="7310690" y="1682873"/>
              <a:ext cx="259596" cy="279453"/>
            </a:xfrm>
            <a:custGeom>
              <a:avLst/>
              <a:gdLst/>
              <a:ahLst/>
              <a:cxnLst/>
              <a:rect l="l" t="t" r="r" b="b"/>
              <a:pathLst>
                <a:path w="18028" h="19407" extrusionOk="0">
                  <a:moveTo>
                    <a:pt x="3060" y="1"/>
                  </a:moveTo>
                  <a:cubicBezTo>
                    <a:pt x="2396" y="1"/>
                    <a:pt x="1713" y="78"/>
                    <a:pt x="993" y="266"/>
                  </a:cubicBezTo>
                  <a:cubicBezTo>
                    <a:pt x="658" y="354"/>
                    <a:pt x="254" y="4276"/>
                    <a:pt x="192" y="4857"/>
                  </a:cubicBezTo>
                  <a:cubicBezTo>
                    <a:pt x="1" y="6649"/>
                    <a:pt x="433" y="8581"/>
                    <a:pt x="821" y="10329"/>
                  </a:cubicBezTo>
                  <a:cubicBezTo>
                    <a:pt x="1589" y="13798"/>
                    <a:pt x="3337" y="17104"/>
                    <a:pt x="6043" y="19407"/>
                  </a:cubicBezTo>
                  <a:lnTo>
                    <a:pt x="18028" y="7885"/>
                  </a:lnTo>
                  <a:cubicBezTo>
                    <a:pt x="17277" y="5876"/>
                    <a:pt x="15697" y="4250"/>
                    <a:pt x="13868" y="3132"/>
                  </a:cubicBezTo>
                  <a:cubicBezTo>
                    <a:pt x="12038" y="2013"/>
                    <a:pt x="9963" y="1359"/>
                    <a:pt x="7877" y="861"/>
                  </a:cubicBezTo>
                  <a:cubicBezTo>
                    <a:pt x="6191" y="457"/>
                    <a:pt x="4680" y="1"/>
                    <a:pt x="3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9"/>
            <p:cNvSpPr/>
            <p:nvPr/>
          </p:nvSpPr>
          <p:spPr>
            <a:xfrm>
              <a:off x="7848216" y="1753362"/>
              <a:ext cx="138322" cy="148892"/>
            </a:xfrm>
            <a:custGeom>
              <a:avLst/>
              <a:gdLst/>
              <a:ahLst/>
              <a:cxnLst/>
              <a:rect l="l" t="t" r="r" b="b"/>
              <a:pathLst>
                <a:path w="9606" h="10340" extrusionOk="0">
                  <a:moveTo>
                    <a:pt x="7977" y="1"/>
                  </a:moveTo>
                  <a:cubicBezTo>
                    <a:pt x="7113" y="1"/>
                    <a:pt x="6308" y="244"/>
                    <a:pt x="5409" y="458"/>
                  </a:cubicBezTo>
                  <a:cubicBezTo>
                    <a:pt x="4297" y="725"/>
                    <a:pt x="3192" y="1073"/>
                    <a:pt x="2217" y="1670"/>
                  </a:cubicBezTo>
                  <a:cubicBezTo>
                    <a:pt x="1242" y="2266"/>
                    <a:pt x="401" y="3131"/>
                    <a:pt x="1" y="4202"/>
                  </a:cubicBezTo>
                  <a:lnTo>
                    <a:pt x="6386" y="10339"/>
                  </a:lnTo>
                  <a:cubicBezTo>
                    <a:pt x="7828" y="9112"/>
                    <a:pt x="8760" y="7351"/>
                    <a:pt x="9168" y="5503"/>
                  </a:cubicBezTo>
                  <a:cubicBezTo>
                    <a:pt x="9374" y="4572"/>
                    <a:pt x="9605" y="3543"/>
                    <a:pt x="9504" y="2588"/>
                  </a:cubicBezTo>
                  <a:cubicBezTo>
                    <a:pt x="9471" y="2278"/>
                    <a:pt x="9256" y="188"/>
                    <a:pt x="9077" y="142"/>
                  </a:cubicBezTo>
                  <a:cubicBezTo>
                    <a:pt x="8694" y="41"/>
                    <a:pt x="8331" y="1"/>
                    <a:pt x="7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9"/>
            <p:cNvSpPr/>
            <p:nvPr/>
          </p:nvSpPr>
          <p:spPr>
            <a:xfrm>
              <a:off x="7371818" y="1753362"/>
              <a:ext cx="138308" cy="148892"/>
            </a:xfrm>
            <a:custGeom>
              <a:avLst/>
              <a:gdLst/>
              <a:ahLst/>
              <a:cxnLst/>
              <a:rect l="l" t="t" r="r" b="b"/>
              <a:pathLst>
                <a:path w="9605" h="10340" extrusionOk="0">
                  <a:moveTo>
                    <a:pt x="1628" y="1"/>
                  </a:moveTo>
                  <a:cubicBezTo>
                    <a:pt x="1275" y="1"/>
                    <a:pt x="911" y="41"/>
                    <a:pt x="528" y="142"/>
                  </a:cubicBezTo>
                  <a:cubicBezTo>
                    <a:pt x="350" y="188"/>
                    <a:pt x="135" y="2278"/>
                    <a:pt x="102" y="2588"/>
                  </a:cubicBezTo>
                  <a:cubicBezTo>
                    <a:pt x="0" y="3543"/>
                    <a:pt x="231" y="4572"/>
                    <a:pt x="437" y="5503"/>
                  </a:cubicBezTo>
                  <a:cubicBezTo>
                    <a:pt x="846" y="7351"/>
                    <a:pt x="1777" y="9112"/>
                    <a:pt x="3219" y="10339"/>
                  </a:cubicBezTo>
                  <a:lnTo>
                    <a:pt x="9605" y="4202"/>
                  </a:lnTo>
                  <a:cubicBezTo>
                    <a:pt x="9206" y="3131"/>
                    <a:pt x="8364" y="2266"/>
                    <a:pt x="7389" y="1670"/>
                  </a:cubicBezTo>
                  <a:cubicBezTo>
                    <a:pt x="6414" y="1073"/>
                    <a:pt x="5308" y="725"/>
                    <a:pt x="4196" y="458"/>
                  </a:cubicBezTo>
                  <a:cubicBezTo>
                    <a:pt x="3298" y="244"/>
                    <a:pt x="2492" y="1"/>
                    <a:pt x="1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9"/>
            <p:cNvSpPr/>
            <p:nvPr/>
          </p:nvSpPr>
          <p:spPr>
            <a:xfrm>
              <a:off x="7326587" y="1726693"/>
              <a:ext cx="727827" cy="665894"/>
            </a:xfrm>
            <a:custGeom>
              <a:avLst/>
              <a:gdLst/>
              <a:ahLst/>
              <a:cxnLst/>
              <a:rect l="l" t="t" r="r" b="b"/>
              <a:pathLst>
                <a:path w="50545" h="46244" extrusionOk="0">
                  <a:moveTo>
                    <a:pt x="24711" y="1"/>
                  </a:moveTo>
                  <a:cubicBezTo>
                    <a:pt x="23249" y="1"/>
                    <a:pt x="21795" y="132"/>
                    <a:pt x="20370" y="388"/>
                  </a:cubicBezTo>
                  <a:cubicBezTo>
                    <a:pt x="14417" y="1463"/>
                    <a:pt x="8973" y="4730"/>
                    <a:pt x="5562" y="9796"/>
                  </a:cubicBezTo>
                  <a:cubicBezTo>
                    <a:pt x="3183" y="13327"/>
                    <a:pt x="1828" y="17336"/>
                    <a:pt x="1140" y="21512"/>
                  </a:cubicBezTo>
                  <a:cubicBezTo>
                    <a:pt x="398" y="26008"/>
                    <a:pt x="1" y="30584"/>
                    <a:pt x="1660" y="34928"/>
                  </a:cubicBezTo>
                  <a:cubicBezTo>
                    <a:pt x="3635" y="40096"/>
                    <a:pt x="8077" y="42146"/>
                    <a:pt x="12840" y="43876"/>
                  </a:cubicBezTo>
                  <a:cubicBezTo>
                    <a:pt x="17023" y="45397"/>
                    <a:pt x="21463" y="46243"/>
                    <a:pt x="25912" y="46243"/>
                  </a:cubicBezTo>
                  <a:cubicBezTo>
                    <a:pt x="27375" y="46243"/>
                    <a:pt x="28839" y="46152"/>
                    <a:pt x="30295" y="45963"/>
                  </a:cubicBezTo>
                  <a:cubicBezTo>
                    <a:pt x="36377" y="45174"/>
                    <a:pt x="42272" y="42439"/>
                    <a:pt x="46263" y="37953"/>
                  </a:cubicBezTo>
                  <a:cubicBezTo>
                    <a:pt x="50544" y="33142"/>
                    <a:pt x="49921" y="23973"/>
                    <a:pt x="48104" y="18232"/>
                  </a:cubicBezTo>
                  <a:cubicBezTo>
                    <a:pt x="46652" y="13641"/>
                    <a:pt x="43918" y="9658"/>
                    <a:pt x="40575" y="6080"/>
                  </a:cubicBezTo>
                  <a:cubicBezTo>
                    <a:pt x="37905" y="3220"/>
                    <a:pt x="35015" y="1925"/>
                    <a:pt x="31110" y="857"/>
                  </a:cubicBezTo>
                  <a:cubicBezTo>
                    <a:pt x="29003" y="281"/>
                    <a:pt x="26848" y="1"/>
                    <a:pt x="24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9"/>
            <p:cNvSpPr/>
            <p:nvPr/>
          </p:nvSpPr>
          <p:spPr>
            <a:xfrm>
              <a:off x="7688375" y="1727543"/>
              <a:ext cx="350889" cy="402281"/>
            </a:xfrm>
            <a:custGeom>
              <a:avLst/>
              <a:gdLst/>
              <a:ahLst/>
              <a:cxnLst/>
              <a:rect l="l" t="t" r="r" b="b"/>
              <a:pathLst>
                <a:path w="24368" h="27937" extrusionOk="0">
                  <a:moveTo>
                    <a:pt x="1116" y="0"/>
                  </a:moveTo>
                  <a:lnTo>
                    <a:pt x="1116" y="0"/>
                  </a:lnTo>
                  <a:cubicBezTo>
                    <a:pt x="184" y="5011"/>
                    <a:pt x="1" y="10248"/>
                    <a:pt x="1481" y="15119"/>
                  </a:cubicBezTo>
                  <a:cubicBezTo>
                    <a:pt x="3007" y="20142"/>
                    <a:pt x="6486" y="24735"/>
                    <a:pt x="11335" y="26744"/>
                  </a:cubicBezTo>
                  <a:cubicBezTo>
                    <a:pt x="13354" y="27581"/>
                    <a:pt x="15500" y="27937"/>
                    <a:pt x="17674" y="27937"/>
                  </a:cubicBezTo>
                  <a:cubicBezTo>
                    <a:pt x="19912" y="27937"/>
                    <a:pt x="22180" y="27559"/>
                    <a:pt x="24367" y="26939"/>
                  </a:cubicBezTo>
                  <a:cubicBezTo>
                    <a:pt x="24330" y="23795"/>
                    <a:pt x="23769" y="20661"/>
                    <a:pt x="22980" y="18174"/>
                  </a:cubicBezTo>
                  <a:cubicBezTo>
                    <a:pt x="21528" y="13583"/>
                    <a:pt x="18794" y="9600"/>
                    <a:pt x="15451" y="6022"/>
                  </a:cubicBezTo>
                  <a:cubicBezTo>
                    <a:pt x="12781" y="3162"/>
                    <a:pt x="9891" y="1868"/>
                    <a:pt x="5986" y="799"/>
                  </a:cubicBezTo>
                  <a:cubicBezTo>
                    <a:pt x="4380" y="360"/>
                    <a:pt x="2748" y="1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9"/>
            <p:cNvSpPr/>
            <p:nvPr/>
          </p:nvSpPr>
          <p:spPr>
            <a:xfrm>
              <a:off x="7516035" y="1995974"/>
              <a:ext cx="73481" cy="56979"/>
            </a:xfrm>
            <a:custGeom>
              <a:avLst/>
              <a:gdLst/>
              <a:ahLst/>
              <a:cxnLst/>
              <a:rect l="l" t="t" r="r" b="b"/>
              <a:pathLst>
                <a:path w="5103" h="3957" extrusionOk="0">
                  <a:moveTo>
                    <a:pt x="2552" y="0"/>
                  </a:moveTo>
                  <a:cubicBezTo>
                    <a:pt x="0" y="3"/>
                    <a:pt x="0" y="3957"/>
                    <a:pt x="2552" y="3957"/>
                  </a:cubicBezTo>
                  <a:cubicBezTo>
                    <a:pt x="5103" y="3957"/>
                    <a:pt x="5103" y="0"/>
                    <a:pt x="2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9"/>
            <p:cNvSpPr/>
            <p:nvPr/>
          </p:nvSpPr>
          <p:spPr>
            <a:xfrm>
              <a:off x="7792906" y="1995974"/>
              <a:ext cx="73481" cy="56979"/>
            </a:xfrm>
            <a:custGeom>
              <a:avLst/>
              <a:gdLst/>
              <a:ahLst/>
              <a:cxnLst/>
              <a:rect l="l" t="t" r="r" b="b"/>
              <a:pathLst>
                <a:path w="5103" h="3957" extrusionOk="0">
                  <a:moveTo>
                    <a:pt x="2551" y="0"/>
                  </a:moveTo>
                  <a:cubicBezTo>
                    <a:pt x="0" y="3"/>
                    <a:pt x="0" y="3957"/>
                    <a:pt x="2551" y="3957"/>
                  </a:cubicBezTo>
                  <a:cubicBezTo>
                    <a:pt x="5103" y="3957"/>
                    <a:pt x="5103" y="0"/>
                    <a:pt x="2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9"/>
            <p:cNvSpPr/>
            <p:nvPr/>
          </p:nvSpPr>
          <p:spPr>
            <a:xfrm>
              <a:off x="7681391" y="2064922"/>
              <a:ext cx="8899" cy="85375"/>
            </a:xfrm>
            <a:custGeom>
              <a:avLst/>
              <a:gdLst/>
              <a:ahLst/>
              <a:cxnLst/>
              <a:rect l="l" t="t" r="r" b="b"/>
              <a:pathLst>
                <a:path w="618" h="5929" extrusionOk="0">
                  <a:moveTo>
                    <a:pt x="309" y="0"/>
                  </a:moveTo>
                  <a:cubicBezTo>
                    <a:pt x="140" y="0"/>
                    <a:pt x="0" y="1327"/>
                    <a:pt x="0" y="2965"/>
                  </a:cubicBezTo>
                  <a:cubicBezTo>
                    <a:pt x="2" y="4602"/>
                    <a:pt x="140" y="5928"/>
                    <a:pt x="309" y="5928"/>
                  </a:cubicBezTo>
                  <a:cubicBezTo>
                    <a:pt x="479" y="5928"/>
                    <a:pt x="618" y="4602"/>
                    <a:pt x="618" y="2965"/>
                  </a:cubicBezTo>
                  <a:cubicBezTo>
                    <a:pt x="618" y="1327"/>
                    <a:pt x="479"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9"/>
            <p:cNvSpPr/>
            <p:nvPr/>
          </p:nvSpPr>
          <p:spPr>
            <a:xfrm>
              <a:off x="7621213" y="2095580"/>
              <a:ext cx="129308" cy="56461"/>
            </a:xfrm>
            <a:custGeom>
              <a:avLst/>
              <a:gdLst/>
              <a:ahLst/>
              <a:cxnLst/>
              <a:rect l="l" t="t" r="r" b="b"/>
              <a:pathLst>
                <a:path w="8980" h="3921" extrusionOk="0">
                  <a:moveTo>
                    <a:pt x="8904" y="0"/>
                  </a:moveTo>
                  <a:cubicBezTo>
                    <a:pt x="8806" y="0"/>
                    <a:pt x="8529" y="614"/>
                    <a:pt x="7912" y="1428"/>
                  </a:cubicBezTo>
                  <a:cubicBezTo>
                    <a:pt x="7590" y="1841"/>
                    <a:pt x="7161" y="2300"/>
                    <a:pt x="6595" y="2665"/>
                  </a:cubicBezTo>
                  <a:cubicBezTo>
                    <a:pt x="6037" y="3029"/>
                    <a:pt x="5329" y="3303"/>
                    <a:pt x="4579" y="3303"/>
                  </a:cubicBezTo>
                  <a:cubicBezTo>
                    <a:pt x="4575" y="3303"/>
                    <a:pt x="4571" y="3303"/>
                    <a:pt x="4567" y="3303"/>
                  </a:cubicBezTo>
                  <a:cubicBezTo>
                    <a:pt x="4564" y="3303"/>
                    <a:pt x="4561" y="3303"/>
                    <a:pt x="4558" y="3303"/>
                  </a:cubicBezTo>
                  <a:cubicBezTo>
                    <a:pt x="3807" y="3303"/>
                    <a:pt x="3103" y="3019"/>
                    <a:pt x="2537" y="2656"/>
                  </a:cubicBezTo>
                  <a:cubicBezTo>
                    <a:pt x="1966" y="2290"/>
                    <a:pt x="1527" y="1841"/>
                    <a:pt x="1182" y="1441"/>
                  </a:cubicBezTo>
                  <a:cubicBezTo>
                    <a:pt x="527" y="659"/>
                    <a:pt x="175" y="90"/>
                    <a:pt x="76" y="90"/>
                  </a:cubicBezTo>
                  <a:cubicBezTo>
                    <a:pt x="72" y="90"/>
                    <a:pt x="69" y="91"/>
                    <a:pt x="66" y="93"/>
                  </a:cubicBezTo>
                  <a:cubicBezTo>
                    <a:pt x="0" y="127"/>
                    <a:pt x="211" y="780"/>
                    <a:pt x="837" y="1708"/>
                  </a:cubicBezTo>
                  <a:cubicBezTo>
                    <a:pt x="1156" y="2163"/>
                    <a:pt x="1596" y="2689"/>
                    <a:pt x="2219" y="3128"/>
                  </a:cubicBezTo>
                  <a:cubicBezTo>
                    <a:pt x="2836" y="3562"/>
                    <a:pt x="3649" y="3920"/>
                    <a:pt x="4564" y="3921"/>
                  </a:cubicBezTo>
                  <a:cubicBezTo>
                    <a:pt x="5477" y="3921"/>
                    <a:pt x="6296" y="3576"/>
                    <a:pt x="6915" y="3136"/>
                  </a:cubicBezTo>
                  <a:cubicBezTo>
                    <a:pt x="7539" y="2691"/>
                    <a:pt x="7971" y="2152"/>
                    <a:pt x="8269" y="1678"/>
                  </a:cubicBezTo>
                  <a:cubicBezTo>
                    <a:pt x="8854" y="711"/>
                    <a:pt x="8980" y="25"/>
                    <a:pt x="8912" y="2"/>
                  </a:cubicBezTo>
                  <a:cubicBezTo>
                    <a:pt x="8910" y="1"/>
                    <a:pt x="8907" y="0"/>
                    <a:pt x="8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9"/>
            <p:cNvSpPr/>
            <p:nvPr/>
          </p:nvSpPr>
          <p:spPr>
            <a:xfrm>
              <a:off x="7622394" y="2013370"/>
              <a:ext cx="124340" cy="82006"/>
            </a:xfrm>
            <a:custGeom>
              <a:avLst/>
              <a:gdLst/>
              <a:ahLst/>
              <a:cxnLst/>
              <a:rect l="l" t="t" r="r" b="b"/>
              <a:pathLst>
                <a:path w="8635" h="5695" extrusionOk="0">
                  <a:moveTo>
                    <a:pt x="4666" y="1"/>
                  </a:moveTo>
                  <a:cubicBezTo>
                    <a:pt x="3855" y="1"/>
                    <a:pt x="3147" y="69"/>
                    <a:pt x="2817" y="145"/>
                  </a:cubicBezTo>
                  <a:cubicBezTo>
                    <a:pt x="2075" y="316"/>
                    <a:pt x="615" y="559"/>
                    <a:pt x="274" y="1352"/>
                  </a:cubicBezTo>
                  <a:cubicBezTo>
                    <a:pt x="0" y="1985"/>
                    <a:pt x="467" y="2679"/>
                    <a:pt x="934" y="3186"/>
                  </a:cubicBezTo>
                  <a:cubicBezTo>
                    <a:pt x="1864" y="4193"/>
                    <a:pt x="2931" y="5628"/>
                    <a:pt x="4488" y="5693"/>
                  </a:cubicBezTo>
                  <a:cubicBezTo>
                    <a:pt x="4514" y="5694"/>
                    <a:pt x="4540" y="5695"/>
                    <a:pt x="4566" y="5695"/>
                  </a:cubicBezTo>
                  <a:cubicBezTo>
                    <a:pt x="5414" y="5695"/>
                    <a:pt x="6162" y="5118"/>
                    <a:pt x="6762" y="4509"/>
                  </a:cubicBezTo>
                  <a:cubicBezTo>
                    <a:pt x="7218" y="4047"/>
                    <a:pt x="7636" y="3549"/>
                    <a:pt x="8011" y="3021"/>
                  </a:cubicBezTo>
                  <a:cubicBezTo>
                    <a:pt x="8333" y="2569"/>
                    <a:pt x="8634" y="2062"/>
                    <a:pt x="8619" y="1509"/>
                  </a:cubicBezTo>
                  <a:cubicBezTo>
                    <a:pt x="8588" y="310"/>
                    <a:pt x="6392" y="1"/>
                    <a:pt x="46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9"/>
            <p:cNvSpPr/>
            <p:nvPr/>
          </p:nvSpPr>
          <p:spPr>
            <a:xfrm>
              <a:off x="7462150" y="2081064"/>
              <a:ext cx="145537" cy="89969"/>
            </a:xfrm>
            <a:custGeom>
              <a:avLst/>
              <a:gdLst/>
              <a:ahLst/>
              <a:cxnLst/>
              <a:rect l="l" t="t" r="r" b="b"/>
              <a:pathLst>
                <a:path w="10107" h="6248" extrusionOk="0">
                  <a:moveTo>
                    <a:pt x="5061" y="1"/>
                  </a:moveTo>
                  <a:cubicBezTo>
                    <a:pt x="3991" y="1"/>
                    <a:pt x="2920" y="263"/>
                    <a:pt x="2018" y="784"/>
                  </a:cubicBezTo>
                  <a:cubicBezTo>
                    <a:pt x="807" y="1485"/>
                    <a:pt x="0" y="3066"/>
                    <a:pt x="602" y="4329"/>
                  </a:cubicBezTo>
                  <a:cubicBezTo>
                    <a:pt x="1056" y="5282"/>
                    <a:pt x="2133" y="5767"/>
                    <a:pt x="3162" y="6009"/>
                  </a:cubicBezTo>
                  <a:cubicBezTo>
                    <a:pt x="3808" y="6162"/>
                    <a:pt x="4477" y="6247"/>
                    <a:pt x="5142" y="6247"/>
                  </a:cubicBezTo>
                  <a:cubicBezTo>
                    <a:pt x="6003" y="6247"/>
                    <a:pt x="6858" y="6104"/>
                    <a:pt x="7652" y="5776"/>
                  </a:cubicBezTo>
                  <a:cubicBezTo>
                    <a:pt x="8253" y="5529"/>
                    <a:pt x="8827" y="5163"/>
                    <a:pt x="9184" y="4620"/>
                  </a:cubicBezTo>
                  <a:cubicBezTo>
                    <a:pt x="10107" y="3219"/>
                    <a:pt x="8911" y="1123"/>
                    <a:pt x="7572" y="522"/>
                  </a:cubicBezTo>
                  <a:cubicBezTo>
                    <a:pt x="6798" y="174"/>
                    <a:pt x="5930" y="1"/>
                    <a:pt x="5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9"/>
            <p:cNvSpPr/>
            <p:nvPr/>
          </p:nvSpPr>
          <p:spPr>
            <a:xfrm>
              <a:off x="7776965" y="2081064"/>
              <a:ext cx="145565" cy="89969"/>
            </a:xfrm>
            <a:custGeom>
              <a:avLst/>
              <a:gdLst/>
              <a:ahLst/>
              <a:cxnLst/>
              <a:rect l="l" t="t" r="r" b="b"/>
              <a:pathLst>
                <a:path w="10109" h="6248" extrusionOk="0">
                  <a:moveTo>
                    <a:pt x="5047" y="1"/>
                  </a:moveTo>
                  <a:cubicBezTo>
                    <a:pt x="4178" y="1"/>
                    <a:pt x="3310" y="174"/>
                    <a:pt x="2536" y="522"/>
                  </a:cubicBezTo>
                  <a:cubicBezTo>
                    <a:pt x="1197" y="1123"/>
                    <a:pt x="0" y="3219"/>
                    <a:pt x="924" y="4620"/>
                  </a:cubicBezTo>
                  <a:cubicBezTo>
                    <a:pt x="1281" y="5163"/>
                    <a:pt x="1855" y="5529"/>
                    <a:pt x="2455" y="5776"/>
                  </a:cubicBezTo>
                  <a:cubicBezTo>
                    <a:pt x="3249" y="6104"/>
                    <a:pt x="4104" y="6247"/>
                    <a:pt x="4965" y="6247"/>
                  </a:cubicBezTo>
                  <a:cubicBezTo>
                    <a:pt x="5630" y="6247"/>
                    <a:pt x="6299" y="6162"/>
                    <a:pt x="6945" y="6009"/>
                  </a:cubicBezTo>
                  <a:cubicBezTo>
                    <a:pt x="7974" y="5767"/>
                    <a:pt x="9051" y="5282"/>
                    <a:pt x="9507" y="4329"/>
                  </a:cubicBezTo>
                  <a:cubicBezTo>
                    <a:pt x="10108" y="3066"/>
                    <a:pt x="9301" y="1485"/>
                    <a:pt x="8089" y="784"/>
                  </a:cubicBezTo>
                  <a:cubicBezTo>
                    <a:pt x="7187" y="263"/>
                    <a:pt x="6116" y="1"/>
                    <a:pt x="50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49"/>
          <p:cNvGrpSpPr/>
          <p:nvPr/>
        </p:nvGrpSpPr>
        <p:grpSpPr>
          <a:xfrm>
            <a:off x="5936789" y="1690509"/>
            <a:ext cx="873154" cy="957635"/>
            <a:chOff x="5763789" y="1743246"/>
            <a:chExt cx="873154" cy="957635"/>
          </a:xfrm>
        </p:grpSpPr>
        <p:sp>
          <p:nvSpPr>
            <p:cNvPr id="3244" name="Google Shape;3244;p49"/>
            <p:cNvSpPr/>
            <p:nvPr/>
          </p:nvSpPr>
          <p:spPr>
            <a:xfrm>
              <a:off x="6260117" y="1743246"/>
              <a:ext cx="198757" cy="259855"/>
            </a:xfrm>
            <a:custGeom>
              <a:avLst/>
              <a:gdLst/>
              <a:ahLst/>
              <a:cxnLst/>
              <a:rect l="l" t="t" r="r" b="b"/>
              <a:pathLst>
                <a:path w="13803" h="18046" extrusionOk="0">
                  <a:moveTo>
                    <a:pt x="7923" y="0"/>
                  </a:moveTo>
                  <a:cubicBezTo>
                    <a:pt x="7661" y="0"/>
                    <a:pt x="7404" y="72"/>
                    <a:pt x="7201" y="236"/>
                  </a:cubicBezTo>
                  <a:cubicBezTo>
                    <a:pt x="6893" y="482"/>
                    <a:pt x="6761" y="883"/>
                    <a:pt x="6659" y="1264"/>
                  </a:cubicBezTo>
                  <a:cubicBezTo>
                    <a:pt x="6083" y="3433"/>
                    <a:pt x="5653" y="5270"/>
                    <a:pt x="4501" y="7263"/>
                  </a:cubicBezTo>
                  <a:cubicBezTo>
                    <a:pt x="3381" y="9202"/>
                    <a:pt x="1884" y="10915"/>
                    <a:pt x="0" y="12146"/>
                  </a:cubicBezTo>
                  <a:lnTo>
                    <a:pt x="12881" y="18045"/>
                  </a:lnTo>
                  <a:cubicBezTo>
                    <a:pt x="13803" y="15265"/>
                    <a:pt x="13550" y="12249"/>
                    <a:pt x="13198" y="9342"/>
                  </a:cubicBezTo>
                  <a:cubicBezTo>
                    <a:pt x="12796" y="6008"/>
                    <a:pt x="11995" y="3350"/>
                    <a:pt x="9577" y="911"/>
                  </a:cubicBezTo>
                  <a:cubicBezTo>
                    <a:pt x="9259" y="589"/>
                    <a:pt x="8914" y="277"/>
                    <a:pt x="8491" y="110"/>
                  </a:cubicBezTo>
                  <a:cubicBezTo>
                    <a:pt x="8312" y="40"/>
                    <a:pt x="8116" y="0"/>
                    <a:pt x="7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9"/>
            <p:cNvSpPr/>
            <p:nvPr/>
          </p:nvSpPr>
          <p:spPr>
            <a:xfrm>
              <a:off x="5958911" y="1743246"/>
              <a:ext cx="198772" cy="259855"/>
            </a:xfrm>
            <a:custGeom>
              <a:avLst/>
              <a:gdLst/>
              <a:ahLst/>
              <a:cxnLst/>
              <a:rect l="l" t="t" r="r" b="b"/>
              <a:pathLst>
                <a:path w="13804" h="18046" extrusionOk="0">
                  <a:moveTo>
                    <a:pt x="5881" y="0"/>
                  </a:moveTo>
                  <a:cubicBezTo>
                    <a:pt x="5688" y="0"/>
                    <a:pt x="5492" y="40"/>
                    <a:pt x="5312" y="110"/>
                  </a:cubicBezTo>
                  <a:cubicBezTo>
                    <a:pt x="4890" y="277"/>
                    <a:pt x="4545" y="589"/>
                    <a:pt x="4226" y="911"/>
                  </a:cubicBezTo>
                  <a:cubicBezTo>
                    <a:pt x="1809" y="3350"/>
                    <a:pt x="1008" y="6008"/>
                    <a:pt x="606" y="9342"/>
                  </a:cubicBezTo>
                  <a:cubicBezTo>
                    <a:pt x="254" y="12249"/>
                    <a:pt x="1" y="15265"/>
                    <a:pt x="923" y="18045"/>
                  </a:cubicBezTo>
                  <a:lnTo>
                    <a:pt x="13803" y="12146"/>
                  </a:lnTo>
                  <a:cubicBezTo>
                    <a:pt x="11920" y="10915"/>
                    <a:pt x="10423" y="9202"/>
                    <a:pt x="9302" y="7263"/>
                  </a:cubicBezTo>
                  <a:cubicBezTo>
                    <a:pt x="8151" y="5270"/>
                    <a:pt x="7721" y="3433"/>
                    <a:pt x="7144" y="1264"/>
                  </a:cubicBezTo>
                  <a:cubicBezTo>
                    <a:pt x="7043" y="883"/>
                    <a:pt x="6911" y="482"/>
                    <a:pt x="6603" y="236"/>
                  </a:cubicBezTo>
                  <a:cubicBezTo>
                    <a:pt x="6400" y="72"/>
                    <a:pt x="6143" y="0"/>
                    <a:pt x="5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9"/>
            <p:cNvSpPr/>
            <p:nvPr/>
          </p:nvSpPr>
          <p:spPr>
            <a:xfrm>
              <a:off x="5763789" y="1885591"/>
              <a:ext cx="268552" cy="183206"/>
            </a:xfrm>
            <a:custGeom>
              <a:avLst/>
              <a:gdLst/>
              <a:ahLst/>
              <a:cxnLst/>
              <a:rect l="l" t="t" r="r" b="b"/>
              <a:pathLst>
                <a:path w="18650" h="12723" extrusionOk="0">
                  <a:moveTo>
                    <a:pt x="6468" y="1"/>
                  </a:moveTo>
                  <a:cubicBezTo>
                    <a:pt x="4303" y="1"/>
                    <a:pt x="2155" y="385"/>
                    <a:pt x="125" y="1170"/>
                  </a:cubicBezTo>
                  <a:cubicBezTo>
                    <a:pt x="0" y="4491"/>
                    <a:pt x="2342" y="7389"/>
                    <a:pt x="4874" y="9543"/>
                  </a:cubicBezTo>
                  <a:cubicBezTo>
                    <a:pt x="7167" y="11494"/>
                    <a:pt x="9672" y="12722"/>
                    <a:pt x="12518" y="12722"/>
                  </a:cubicBezTo>
                  <a:cubicBezTo>
                    <a:pt x="13373" y="12722"/>
                    <a:pt x="14259" y="12612"/>
                    <a:pt x="15179" y="12376"/>
                  </a:cubicBezTo>
                  <a:lnTo>
                    <a:pt x="18649" y="6512"/>
                  </a:lnTo>
                  <a:cubicBezTo>
                    <a:pt x="16448" y="3555"/>
                    <a:pt x="13362" y="914"/>
                    <a:pt x="9634" y="273"/>
                  </a:cubicBezTo>
                  <a:cubicBezTo>
                    <a:pt x="8583" y="92"/>
                    <a:pt x="7523" y="1"/>
                    <a:pt x="6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9"/>
            <p:cNvSpPr/>
            <p:nvPr/>
          </p:nvSpPr>
          <p:spPr>
            <a:xfrm>
              <a:off x="5838785" y="1942025"/>
              <a:ext cx="170361" cy="105966"/>
            </a:xfrm>
            <a:custGeom>
              <a:avLst/>
              <a:gdLst/>
              <a:ahLst/>
              <a:cxnLst/>
              <a:rect l="l" t="t" r="r" b="b"/>
              <a:pathLst>
                <a:path w="11831" h="7359" extrusionOk="0">
                  <a:moveTo>
                    <a:pt x="2494" y="0"/>
                  </a:moveTo>
                  <a:cubicBezTo>
                    <a:pt x="1658" y="0"/>
                    <a:pt x="821" y="82"/>
                    <a:pt x="0" y="246"/>
                  </a:cubicBezTo>
                  <a:cubicBezTo>
                    <a:pt x="2394" y="3791"/>
                    <a:pt x="5927" y="6925"/>
                    <a:pt x="10183" y="7355"/>
                  </a:cubicBezTo>
                  <a:cubicBezTo>
                    <a:pt x="10205" y="7358"/>
                    <a:pt x="10227" y="7359"/>
                    <a:pt x="10250" y="7359"/>
                  </a:cubicBezTo>
                  <a:cubicBezTo>
                    <a:pt x="10492" y="7359"/>
                    <a:pt x="10790" y="7237"/>
                    <a:pt x="10708" y="7023"/>
                  </a:cubicBezTo>
                  <a:lnTo>
                    <a:pt x="11831" y="5898"/>
                  </a:lnTo>
                  <a:cubicBezTo>
                    <a:pt x="11341" y="4588"/>
                    <a:pt x="10703" y="3291"/>
                    <a:pt x="9671" y="2347"/>
                  </a:cubicBezTo>
                  <a:cubicBezTo>
                    <a:pt x="8996" y="1730"/>
                    <a:pt x="8177" y="1286"/>
                    <a:pt x="7330" y="941"/>
                  </a:cubicBezTo>
                  <a:cubicBezTo>
                    <a:pt x="5799" y="318"/>
                    <a:pt x="4147" y="0"/>
                    <a:pt x="24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9"/>
            <p:cNvSpPr/>
            <p:nvPr/>
          </p:nvSpPr>
          <p:spPr>
            <a:xfrm>
              <a:off x="6368392" y="1885591"/>
              <a:ext cx="268552" cy="183206"/>
            </a:xfrm>
            <a:custGeom>
              <a:avLst/>
              <a:gdLst/>
              <a:ahLst/>
              <a:cxnLst/>
              <a:rect l="l" t="t" r="r" b="b"/>
              <a:pathLst>
                <a:path w="18650" h="12723" extrusionOk="0">
                  <a:moveTo>
                    <a:pt x="12182" y="1"/>
                  </a:moveTo>
                  <a:cubicBezTo>
                    <a:pt x="11127" y="1"/>
                    <a:pt x="10067" y="92"/>
                    <a:pt x="9016" y="273"/>
                  </a:cubicBezTo>
                  <a:cubicBezTo>
                    <a:pt x="5288" y="914"/>
                    <a:pt x="2202" y="3555"/>
                    <a:pt x="1" y="6512"/>
                  </a:cubicBezTo>
                  <a:lnTo>
                    <a:pt x="3472" y="12376"/>
                  </a:lnTo>
                  <a:cubicBezTo>
                    <a:pt x="4391" y="12612"/>
                    <a:pt x="5277" y="12722"/>
                    <a:pt x="6132" y="12722"/>
                  </a:cubicBezTo>
                  <a:cubicBezTo>
                    <a:pt x="8977" y="12722"/>
                    <a:pt x="11483" y="11494"/>
                    <a:pt x="13777" y="9543"/>
                  </a:cubicBezTo>
                  <a:cubicBezTo>
                    <a:pt x="16307" y="7389"/>
                    <a:pt x="18649" y="4491"/>
                    <a:pt x="18526" y="1170"/>
                  </a:cubicBezTo>
                  <a:cubicBezTo>
                    <a:pt x="16495" y="385"/>
                    <a:pt x="14347" y="1"/>
                    <a:pt x="1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9"/>
            <p:cNvSpPr/>
            <p:nvPr/>
          </p:nvSpPr>
          <p:spPr>
            <a:xfrm>
              <a:off x="6391576" y="1942025"/>
              <a:ext cx="170376" cy="105966"/>
            </a:xfrm>
            <a:custGeom>
              <a:avLst/>
              <a:gdLst/>
              <a:ahLst/>
              <a:cxnLst/>
              <a:rect l="l" t="t" r="r" b="b"/>
              <a:pathLst>
                <a:path w="11832" h="7359" extrusionOk="0">
                  <a:moveTo>
                    <a:pt x="9338" y="0"/>
                  </a:moveTo>
                  <a:cubicBezTo>
                    <a:pt x="7686" y="0"/>
                    <a:pt x="6033" y="318"/>
                    <a:pt x="4502" y="941"/>
                  </a:cubicBezTo>
                  <a:cubicBezTo>
                    <a:pt x="3656" y="1286"/>
                    <a:pt x="2836" y="1730"/>
                    <a:pt x="2161" y="2347"/>
                  </a:cubicBezTo>
                  <a:cubicBezTo>
                    <a:pt x="1129" y="3291"/>
                    <a:pt x="491" y="4588"/>
                    <a:pt x="1" y="5898"/>
                  </a:cubicBezTo>
                  <a:lnTo>
                    <a:pt x="1124" y="7023"/>
                  </a:lnTo>
                  <a:cubicBezTo>
                    <a:pt x="1042" y="7237"/>
                    <a:pt x="1340" y="7359"/>
                    <a:pt x="1583" y="7359"/>
                  </a:cubicBezTo>
                  <a:cubicBezTo>
                    <a:pt x="1605" y="7359"/>
                    <a:pt x="1628" y="7358"/>
                    <a:pt x="1649" y="7355"/>
                  </a:cubicBezTo>
                  <a:cubicBezTo>
                    <a:pt x="5904" y="6925"/>
                    <a:pt x="9439" y="3791"/>
                    <a:pt x="11831" y="246"/>
                  </a:cubicBezTo>
                  <a:cubicBezTo>
                    <a:pt x="11011" y="82"/>
                    <a:pt x="10174" y="0"/>
                    <a:pt x="9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9"/>
            <p:cNvSpPr/>
            <p:nvPr/>
          </p:nvSpPr>
          <p:spPr>
            <a:xfrm>
              <a:off x="5864000" y="1891999"/>
              <a:ext cx="698682" cy="808882"/>
            </a:xfrm>
            <a:custGeom>
              <a:avLst/>
              <a:gdLst/>
              <a:ahLst/>
              <a:cxnLst/>
              <a:rect l="l" t="t" r="r" b="b"/>
              <a:pathLst>
                <a:path w="48521" h="56174" extrusionOk="0">
                  <a:moveTo>
                    <a:pt x="24442" y="0"/>
                  </a:moveTo>
                  <a:cubicBezTo>
                    <a:pt x="19972" y="0"/>
                    <a:pt x="15458" y="1208"/>
                    <a:pt x="12243" y="3430"/>
                  </a:cubicBezTo>
                  <a:cubicBezTo>
                    <a:pt x="7346" y="6814"/>
                    <a:pt x="5103" y="12724"/>
                    <a:pt x="3358" y="18168"/>
                  </a:cubicBezTo>
                  <a:cubicBezTo>
                    <a:pt x="1304" y="24585"/>
                    <a:pt x="44" y="31634"/>
                    <a:pt x="17" y="38371"/>
                  </a:cubicBezTo>
                  <a:cubicBezTo>
                    <a:pt x="0" y="42819"/>
                    <a:pt x="1173" y="47453"/>
                    <a:pt x="4361" y="50705"/>
                  </a:cubicBezTo>
                  <a:cubicBezTo>
                    <a:pt x="7901" y="54317"/>
                    <a:pt x="13015" y="55432"/>
                    <a:pt x="17871" y="55895"/>
                  </a:cubicBezTo>
                  <a:cubicBezTo>
                    <a:pt x="19738" y="56073"/>
                    <a:pt x="21718" y="56173"/>
                    <a:pt x="23724" y="56173"/>
                  </a:cubicBezTo>
                  <a:cubicBezTo>
                    <a:pt x="27248" y="56173"/>
                    <a:pt x="30853" y="55864"/>
                    <a:pt x="34079" y="55125"/>
                  </a:cubicBezTo>
                  <a:cubicBezTo>
                    <a:pt x="39273" y="53934"/>
                    <a:pt x="44239" y="50745"/>
                    <a:pt x="46515" y="45787"/>
                  </a:cubicBezTo>
                  <a:cubicBezTo>
                    <a:pt x="48521" y="41416"/>
                    <a:pt x="47911" y="35162"/>
                    <a:pt x="47268" y="30553"/>
                  </a:cubicBezTo>
                  <a:cubicBezTo>
                    <a:pt x="46573" y="25557"/>
                    <a:pt x="45096" y="20563"/>
                    <a:pt x="43469" y="15895"/>
                  </a:cubicBezTo>
                  <a:cubicBezTo>
                    <a:pt x="41819" y="11166"/>
                    <a:pt x="40231" y="7082"/>
                    <a:pt x="36300" y="3756"/>
                  </a:cubicBezTo>
                  <a:cubicBezTo>
                    <a:pt x="33269" y="1189"/>
                    <a:pt x="28878" y="0"/>
                    <a:pt x="24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9"/>
            <p:cNvSpPr/>
            <p:nvPr/>
          </p:nvSpPr>
          <p:spPr>
            <a:xfrm>
              <a:off x="5872337" y="1999078"/>
              <a:ext cx="137113" cy="331536"/>
            </a:xfrm>
            <a:custGeom>
              <a:avLst/>
              <a:gdLst/>
              <a:ahLst/>
              <a:cxnLst/>
              <a:rect l="l" t="t" r="r" b="b"/>
              <a:pathLst>
                <a:path w="9522" h="23024" extrusionOk="0">
                  <a:moveTo>
                    <a:pt x="7653" y="1"/>
                  </a:moveTo>
                  <a:cubicBezTo>
                    <a:pt x="5362" y="3178"/>
                    <a:pt x="3954" y="7060"/>
                    <a:pt x="2778" y="10732"/>
                  </a:cubicBezTo>
                  <a:cubicBezTo>
                    <a:pt x="1520" y="14663"/>
                    <a:pt x="561" y="18831"/>
                    <a:pt x="1" y="23018"/>
                  </a:cubicBezTo>
                  <a:cubicBezTo>
                    <a:pt x="99" y="23022"/>
                    <a:pt x="197" y="23024"/>
                    <a:pt x="295" y="23024"/>
                  </a:cubicBezTo>
                  <a:cubicBezTo>
                    <a:pt x="1176" y="23024"/>
                    <a:pt x="2056" y="22882"/>
                    <a:pt x="2882" y="22575"/>
                  </a:cubicBezTo>
                  <a:cubicBezTo>
                    <a:pt x="5064" y="21766"/>
                    <a:pt x="6825" y="19892"/>
                    <a:pt x="7497" y="17664"/>
                  </a:cubicBezTo>
                  <a:cubicBezTo>
                    <a:pt x="8431" y="14564"/>
                    <a:pt x="7325" y="11133"/>
                    <a:pt x="8228" y="8026"/>
                  </a:cubicBezTo>
                  <a:cubicBezTo>
                    <a:pt x="8654" y="6564"/>
                    <a:pt x="9522" y="5182"/>
                    <a:pt x="9484" y="3659"/>
                  </a:cubicBezTo>
                  <a:cubicBezTo>
                    <a:pt x="9448" y="2246"/>
                    <a:pt x="8656" y="1049"/>
                    <a:pt x="76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9"/>
            <p:cNvSpPr/>
            <p:nvPr/>
          </p:nvSpPr>
          <p:spPr>
            <a:xfrm>
              <a:off x="6188779" y="1934249"/>
              <a:ext cx="369436" cy="490666"/>
            </a:xfrm>
            <a:custGeom>
              <a:avLst/>
              <a:gdLst/>
              <a:ahLst/>
              <a:cxnLst/>
              <a:rect l="l" t="t" r="r" b="b"/>
              <a:pathLst>
                <a:path w="25656" h="34075" extrusionOk="0">
                  <a:moveTo>
                    <a:pt x="12661" y="1"/>
                  </a:moveTo>
                  <a:cubicBezTo>
                    <a:pt x="12604" y="81"/>
                    <a:pt x="12552" y="164"/>
                    <a:pt x="12504" y="253"/>
                  </a:cubicBezTo>
                  <a:cubicBezTo>
                    <a:pt x="12218" y="311"/>
                    <a:pt x="11935" y="387"/>
                    <a:pt x="11664" y="501"/>
                  </a:cubicBezTo>
                  <a:lnTo>
                    <a:pt x="12209" y="981"/>
                  </a:lnTo>
                  <a:cubicBezTo>
                    <a:pt x="12045" y="1510"/>
                    <a:pt x="11934" y="2105"/>
                    <a:pt x="11757" y="2729"/>
                  </a:cubicBezTo>
                  <a:cubicBezTo>
                    <a:pt x="9926" y="9170"/>
                    <a:pt x="2947" y="13074"/>
                    <a:pt x="928" y="19459"/>
                  </a:cubicBezTo>
                  <a:cubicBezTo>
                    <a:pt x="1" y="22389"/>
                    <a:pt x="259" y="25696"/>
                    <a:pt x="1713" y="28405"/>
                  </a:cubicBezTo>
                  <a:cubicBezTo>
                    <a:pt x="3167" y="31114"/>
                    <a:pt x="5818" y="33174"/>
                    <a:pt x="8822" y="33824"/>
                  </a:cubicBezTo>
                  <a:cubicBezTo>
                    <a:pt x="9635" y="34000"/>
                    <a:pt x="10458" y="34075"/>
                    <a:pt x="11283" y="34075"/>
                  </a:cubicBezTo>
                  <a:cubicBezTo>
                    <a:pt x="13288" y="34075"/>
                    <a:pt x="15311" y="33631"/>
                    <a:pt x="17259" y="33105"/>
                  </a:cubicBezTo>
                  <a:cubicBezTo>
                    <a:pt x="19865" y="32401"/>
                    <a:pt x="22471" y="31554"/>
                    <a:pt x="25159" y="31401"/>
                  </a:cubicBezTo>
                  <a:cubicBezTo>
                    <a:pt x="25656" y="31370"/>
                    <a:pt x="24804" y="27419"/>
                    <a:pt x="23732" y="23175"/>
                  </a:cubicBezTo>
                  <a:cubicBezTo>
                    <a:pt x="22572" y="18583"/>
                    <a:pt x="21154" y="13647"/>
                    <a:pt x="20915" y="12960"/>
                  </a:cubicBezTo>
                  <a:cubicBezTo>
                    <a:pt x="19265" y="8231"/>
                    <a:pt x="17677" y="4147"/>
                    <a:pt x="13746" y="820"/>
                  </a:cubicBezTo>
                  <a:cubicBezTo>
                    <a:pt x="13402" y="528"/>
                    <a:pt x="13038" y="257"/>
                    <a:pt x="12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9"/>
            <p:cNvSpPr/>
            <p:nvPr/>
          </p:nvSpPr>
          <p:spPr>
            <a:xfrm>
              <a:off x="5914832" y="2256609"/>
              <a:ext cx="582045" cy="400697"/>
            </a:xfrm>
            <a:custGeom>
              <a:avLst/>
              <a:gdLst/>
              <a:ahLst/>
              <a:cxnLst/>
              <a:rect l="l" t="t" r="r" b="b"/>
              <a:pathLst>
                <a:path w="40421" h="27827" extrusionOk="0">
                  <a:moveTo>
                    <a:pt x="19273" y="0"/>
                  </a:moveTo>
                  <a:cubicBezTo>
                    <a:pt x="17092" y="0"/>
                    <a:pt x="14853" y="343"/>
                    <a:pt x="12802" y="872"/>
                  </a:cubicBezTo>
                  <a:cubicBezTo>
                    <a:pt x="9920" y="1614"/>
                    <a:pt x="7301" y="2558"/>
                    <a:pt x="4909" y="4397"/>
                  </a:cubicBezTo>
                  <a:cubicBezTo>
                    <a:pt x="2075" y="6571"/>
                    <a:pt x="1307" y="8872"/>
                    <a:pt x="774" y="12238"/>
                  </a:cubicBezTo>
                  <a:cubicBezTo>
                    <a:pt x="0" y="17131"/>
                    <a:pt x="1829" y="22372"/>
                    <a:pt x="6434" y="24630"/>
                  </a:cubicBezTo>
                  <a:cubicBezTo>
                    <a:pt x="10766" y="26756"/>
                    <a:pt x="15590" y="27826"/>
                    <a:pt x="20411" y="27826"/>
                  </a:cubicBezTo>
                  <a:cubicBezTo>
                    <a:pt x="21079" y="27826"/>
                    <a:pt x="21746" y="27806"/>
                    <a:pt x="22412" y="27765"/>
                  </a:cubicBezTo>
                  <a:cubicBezTo>
                    <a:pt x="27374" y="27461"/>
                    <a:pt x="35566" y="26334"/>
                    <a:pt x="38387" y="21515"/>
                  </a:cubicBezTo>
                  <a:cubicBezTo>
                    <a:pt x="39772" y="19146"/>
                    <a:pt x="40420" y="15553"/>
                    <a:pt x="40200" y="12834"/>
                  </a:cubicBezTo>
                  <a:cubicBezTo>
                    <a:pt x="40009" y="10479"/>
                    <a:pt x="39122" y="7186"/>
                    <a:pt x="37618" y="5323"/>
                  </a:cubicBezTo>
                  <a:cubicBezTo>
                    <a:pt x="36003" y="3326"/>
                    <a:pt x="32664" y="2064"/>
                    <a:pt x="30267" y="1448"/>
                  </a:cubicBezTo>
                  <a:cubicBezTo>
                    <a:pt x="27476" y="732"/>
                    <a:pt x="24636" y="513"/>
                    <a:pt x="21515" y="131"/>
                  </a:cubicBezTo>
                  <a:cubicBezTo>
                    <a:pt x="20782" y="42"/>
                    <a:pt x="20031" y="0"/>
                    <a:pt x="192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9"/>
            <p:cNvSpPr/>
            <p:nvPr/>
          </p:nvSpPr>
          <p:spPr>
            <a:xfrm>
              <a:off x="6060777" y="2343369"/>
              <a:ext cx="86599" cy="67145"/>
            </a:xfrm>
            <a:custGeom>
              <a:avLst/>
              <a:gdLst/>
              <a:ahLst/>
              <a:cxnLst/>
              <a:rect l="l" t="t" r="r" b="b"/>
              <a:pathLst>
                <a:path w="6014" h="4663" extrusionOk="0">
                  <a:moveTo>
                    <a:pt x="3008" y="0"/>
                  </a:moveTo>
                  <a:cubicBezTo>
                    <a:pt x="1" y="0"/>
                    <a:pt x="1" y="4662"/>
                    <a:pt x="3008" y="4662"/>
                  </a:cubicBezTo>
                  <a:cubicBezTo>
                    <a:pt x="6014" y="4662"/>
                    <a:pt x="6014" y="0"/>
                    <a:pt x="30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9"/>
            <p:cNvSpPr/>
            <p:nvPr/>
          </p:nvSpPr>
          <p:spPr>
            <a:xfrm>
              <a:off x="6270413" y="2337422"/>
              <a:ext cx="86613" cy="67145"/>
            </a:xfrm>
            <a:custGeom>
              <a:avLst/>
              <a:gdLst/>
              <a:ahLst/>
              <a:cxnLst/>
              <a:rect l="l" t="t" r="r" b="b"/>
              <a:pathLst>
                <a:path w="6015" h="4663" extrusionOk="0">
                  <a:moveTo>
                    <a:pt x="3009" y="0"/>
                  </a:moveTo>
                  <a:cubicBezTo>
                    <a:pt x="1" y="0"/>
                    <a:pt x="1" y="4663"/>
                    <a:pt x="3009" y="4663"/>
                  </a:cubicBezTo>
                  <a:cubicBezTo>
                    <a:pt x="6014" y="4663"/>
                    <a:pt x="6014" y="0"/>
                    <a:pt x="3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9"/>
            <p:cNvSpPr/>
            <p:nvPr/>
          </p:nvSpPr>
          <p:spPr>
            <a:xfrm>
              <a:off x="6099657" y="2197698"/>
              <a:ext cx="51954" cy="40319"/>
            </a:xfrm>
            <a:custGeom>
              <a:avLst/>
              <a:gdLst/>
              <a:ahLst/>
              <a:cxnLst/>
              <a:rect l="l" t="t" r="r" b="b"/>
              <a:pathLst>
                <a:path w="3608" h="2800" extrusionOk="0">
                  <a:moveTo>
                    <a:pt x="1804" y="1"/>
                  </a:moveTo>
                  <a:cubicBezTo>
                    <a:pt x="0" y="1"/>
                    <a:pt x="0" y="2799"/>
                    <a:pt x="1804" y="2799"/>
                  </a:cubicBezTo>
                  <a:cubicBezTo>
                    <a:pt x="3607" y="2799"/>
                    <a:pt x="3607" y="1"/>
                    <a:pt x="18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9"/>
            <p:cNvSpPr/>
            <p:nvPr/>
          </p:nvSpPr>
          <p:spPr>
            <a:xfrm>
              <a:off x="6266180" y="2194717"/>
              <a:ext cx="51968" cy="40304"/>
            </a:xfrm>
            <a:custGeom>
              <a:avLst/>
              <a:gdLst/>
              <a:ahLst/>
              <a:cxnLst/>
              <a:rect l="l" t="t" r="r" b="b"/>
              <a:pathLst>
                <a:path w="3609" h="2799" extrusionOk="0">
                  <a:moveTo>
                    <a:pt x="1805" y="1"/>
                  </a:moveTo>
                  <a:cubicBezTo>
                    <a:pt x="1" y="1"/>
                    <a:pt x="0" y="2799"/>
                    <a:pt x="1805" y="2799"/>
                  </a:cubicBezTo>
                  <a:cubicBezTo>
                    <a:pt x="3609" y="2799"/>
                    <a:pt x="3609"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9"/>
            <p:cNvSpPr/>
            <p:nvPr/>
          </p:nvSpPr>
          <p:spPr>
            <a:xfrm>
              <a:off x="6154867" y="2454264"/>
              <a:ext cx="109408" cy="58534"/>
            </a:xfrm>
            <a:custGeom>
              <a:avLst/>
              <a:gdLst/>
              <a:ahLst/>
              <a:cxnLst/>
              <a:rect l="l" t="t" r="r" b="b"/>
              <a:pathLst>
                <a:path w="7598" h="4065" extrusionOk="0">
                  <a:moveTo>
                    <a:pt x="7302" y="0"/>
                  </a:moveTo>
                  <a:cubicBezTo>
                    <a:pt x="7300" y="0"/>
                    <a:pt x="7299" y="1"/>
                    <a:pt x="7298" y="1"/>
                  </a:cubicBezTo>
                  <a:cubicBezTo>
                    <a:pt x="7167" y="1"/>
                    <a:pt x="7157" y="618"/>
                    <a:pt x="6704" y="1409"/>
                  </a:cubicBezTo>
                  <a:cubicBezTo>
                    <a:pt x="6484" y="1801"/>
                    <a:pt x="6141" y="2224"/>
                    <a:pt x="5677" y="2578"/>
                  </a:cubicBezTo>
                  <a:cubicBezTo>
                    <a:pt x="5213" y="2931"/>
                    <a:pt x="4616" y="3197"/>
                    <a:pt x="3969" y="3251"/>
                  </a:cubicBezTo>
                  <a:cubicBezTo>
                    <a:pt x="3909" y="3255"/>
                    <a:pt x="3849" y="3257"/>
                    <a:pt x="3788" y="3257"/>
                  </a:cubicBezTo>
                  <a:cubicBezTo>
                    <a:pt x="3205" y="3257"/>
                    <a:pt x="2644" y="3089"/>
                    <a:pt x="2184" y="2831"/>
                  </a:cubicBezTo>
                  <a:cubicBezTo>
                    <a:pt x="1671" y="2549"/>
                    <a:pt x="1272" y="2180"/>
                    <a:pt x="997" y="1822"/>
                  </a:cubicBezTo>
                  <a:cubicBezTo>
                    <a:pt x="444" y="1117"/>
                    <a:pt x="339" y="514"/>
                    <a:pt x="213" y="514"/>
                  </a:cubicBezTo>
                  <a:cubicBezTo>
                    <a:pt x="211" y="514"/>
                    <a:pt x="209" y="514"/>
                    <a:pt x="207" y="515"/>
                  </a:cubicBezTo>
                  <a:cubicBezTo>
                    <a:pt x="207" y="515"/>
                    <a:pt x="206" y="515"/>
                    <a:pt x="206" y="515"/>
                  </a:cubicBezTo>
                  <a:cubicBezTo>
                    <a:pt x="117" y="515"/>
                    <a:pt x="1" y="1206"/>
                    <a:pt x="523" y="2139"/>
                  </a:cubicBezTo>
                  <a:cubicBezTo>
                    <a:pt x="778" y="2599"/>
                    <a:pt x="1204" y="3089"/>
                    <a:pt x="1803" y="3472"/>
                  </a:cubicBezTo>
                  <a:cubicBezTo>
                    <a:pt x="2343" y="3820"/>
                    <a:pt x="3045" y="4065"/>
                    <a:pt x="3805" y="4065"/>
                  </a:cubicBezTo>
                  <a:cubicBezTo>
                    <a:pt x="3879" y="4065"/>
                    <a:pt x="3953" y="4062"/>
                    <a:pt x="4028" y="4058"/>
                  </a:cubicBezTo>
                  <a:cubicBezTo>
                    <a:pt x="4873" y="3989"/>
                    <a:pt x="5616" y="3620"/>
                    <a:pt x="6147" y="3156"/>
                  </a:cubicBezTo>
                  <a:cubicBezTo>
                    <a:pt x="6684" y="2692"/>
                    <a:pt x="7035" y="2145"/>
                    <a:pt x="7222" y="1653"/>
                  </a:cubicBezTo>
                  <a:cubicBezTo>
                    <a:pt x="7598" y="664"/>
                    <a:pt x="7390" y="0"/>
                    <a:pt x="73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9"/>
            <p:cNvSpPr/>
            <p:nvPr/>
          </p:nvSpPr>
          <p:spPr>
            <a:xfrm>
              <a:off x="6007338" y="1846351"/>
              <a:ext cx="465985" cy="213719"/>
            </a:xfrm>
            <a:custGeom>
              <a:avLst/>
              <a:gdLst/>
              <a:ahLst/>
              <a:cxnLst/>
              <a:rect l="l" t="t" r="r" b="b"/>
              <a:pathLst>
                <a:path w="32361" h="14842" extrusionOk="0">
                  <a:moveTo>
                    <a:pt x="7202" y="1"/>
                  </a:moveTo>
                  <a:cubicBezTo>
                    <a:pt x="6341" y="1"/>
                    <a:pt x="5490" y="46"/>
                    <a:pt x="4653" y="143"/>
                  </a:cubicBezTo>
                  <a:cubicBezTo>
                    <a:pt x="3091" y="324"/>
                    <a:pt x="1327" y="830"/>
                    <a:pt x="681" y="2265"/>
                  </a:cubicBezTo>
                  <a:cubicBezTo>
                    <a:pt x="20" y="3736"/>
                    <a:pt x="1179" y="5694"/>
                    <a:pt x="2785" y="5824"/>
                  </a:cubicBezTo>
                  <a:cubicBezTo>
                    <a:pt x="1777" y="6341"/>
                    <a:pt x="853" y="7120"/>
                    <a:pt x="426" y="8169"/>
                  </a:cubicBezTo>
                  <a:cubicBezTo>
                    <a:pt x="0" y="9219"/>
                    <a:pt x="185" y="10559"/>
                    <a:pt x="1060" y="11280"/>
                  </a:cubicBezTo>
                  <a:cubicBezTo>
                    <a:pt x="1584" y="11711"/>
                    <a:pt x="2262" y="11866"/>
                    <a:pt x="2952" y="11866"/>
                  </a:cubicBezTo>
                  <a:cubicBezTo>
                    <a:pt x="3296" y="11866"/>
                    <a:pt x="3643" y="11827"/>
                    <a:pt x="3975" y="11765"/>
                  </a:cubicBezTo>
                  <a:cubicBezTo>
                    <a:pt x="5430" y="11496"/>
                    <a:pt x="6811" y="10844"/>
                    <a:pt x="7946" y="9893"/>
                  </a:cubicBezTo>
                  <a:lnTo>
                    <a:pt x="7946" y="9893"/>
                  </a:lnTo>
                  <a:cubicBezTo>
                    <a:pt x="6943" y="10937"/>
                    <a:pt x="7103" y="12858"/>
                    <a:pt x="8266" y="13720"/>
                  </a:cubicBezTo>
                  <a:cubicBezTo>
                    <a:pt x="8767" y="14091"/>
                    <a:pt x="9376" y="14254"/>
                    <a:pt x="9999" y="14254"/>
                  </a:cubicBezTo>
                  <a:cubicBezTo>
                    <a:pt x="10633" y="14254"/>
                    <a:pt x="11282" y="14086"/>
                    <a:pt x="11848" y="13799"/>
                  </a:cubicBezTo>
                  <a:cubicBezTo>
                    <a:pt x="12973" y="13233"/>
                    <a:pt x="13927" y="12383"/>
                    <a:pt x="14872" y="11561"/>
                  </a:cubicBezTo>
                  <a:cubicBezTo>
                    <a:pt x="14937" y="11503"/>
                    <a:pt x="15005" y="11445"/>
                    <a:pt x="15070" y="11388"/>
                  </a:cubicBezTo>
                  <a:lnTo>
                    <a:pt x="15070" y="11388"/>
                  </a:lnTo>
                  <a:cubicBezTo>
                    <a:pt x="14653" y="12706"/>
                    <a:pt x="15623" y="14187"/>
                    <a:pt x="16927" y="14644"/>
                  </a:cubicBezTo>
                  <a:cubicBezTo>
                    <a:pt x="17315" y="14780"/>
                    <a:pt x="17717" y="14842"/>
                    <a:pt x="18122" y="14842"/>
                  </a:cubicBezTo>
                  <a:cubicBezTo>
                    <a:pt x="19083" y="14842"/>
                    <a:pt x="20058" y="14495"/>
                    <a:pt x="20878" y="13971"/>
                  </a:cubicBezTo>
                  <a:cubicBezTo>
                    <a:pt x="21768" y="13401"/>
                    <a:pt x="22562" y="12551"/>
                    <a:pt x="22789" y="11537"/>
                  </a:cubicBezTo>
                  <a:lnTo>
                    <a:pt x="22789" y="11537"/>
                  </a:lnTo>
                  <a:cubicBezTo>
                    <a:pt x="22781" y="12405"/>
                    <a:pt x="23534" y="13221"/>
                    <a:pt x="24375" y="13575"/>
                  </a:cubicBezTo>
                  <a:cubicBezTo>
                    <a:pt x="24842" y="13772"/>
                    <a:pt x="25351" y="13872"/>
                    <a:pt x="25859" y="13872"/>
                  </a:cubicBezTo>
                  <a:cubicBezTo>
                    <a:pt x="26553" y="13872"/>
                    <a:pt x="27244" y="13686"/>
                    <a:pt x="27824" y="13306"/>
                  </a:cubicBezTo>
                  <a:cubicBezTo>
                    <a:pt x="32361" y="10332"/>
                    <a:pt x="26467" y="5315"/>
                    <a:pt x="23636" y="4070"/>
                  </a:cubicBezTo>
                  <a:cubicBezTo>
                    <a:pt x="18716" y="1906"/>
                    <a:pt x="12771" y="1"/>
                    <a:pt x="7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49"/>
          <p:cNvGrpSpPr/>
          <p:nvPr/>
        </p:nvGrpSpPr>
        <p:grpSpPr>
          <a:xfrm>
            <a:off x="4395195" y="1737503"/>
            <a:ext cx="1060643" cy="863658"/>
            <a:chOff x="4308682" y="1737503"/>
            <a:chExt cx="1060643" cy="863658"/>
          </a:xfrm>
        </p:grpSpPr>
        <p:sp>
          <p:nvSpPr>
            <p:cNvPr id="3261" name="Google Shape;3261;p49"/>
            <p:cNvSpPr/>
            <p:nvPr/>
          </p:nvSpPr>
          <p:spPr>
            <a:xfrm>
              <a:off x="4412565" y="2148885"/>
              <a:ext cx="378896" cy="452276"/>
            </a:xfrm>
            <a:custGeom>
              <a:avLst/>
              <a:gdLst/>
              <a:ahLst/>
              <a:cxnLst/>
              <a:rect l="l" t="t" r="r" b="b"/>
              <a:pathLst>
                <a:path w="26313" h="31409" extrusionOk="0">
                  <a:moveTo>
                    <a:pt x="14655" y="1"/>
                  </a:moveTo>
                  <a:cubicBezTo>
                    <a:pt x="10011" y="924"/>
                    <a:pt x="202" y="4933"/>
                    <a:pt x="46" y="10733"/>
                  </a:cubicBezTo>
                  <a:cubicBezTo>
                    <a:pt x="1" y="12391"/>
                    <a:pt x="1314" y="14121"/>
                    <a:pt x="2947" y="14121"/>
                  </a:cubicBezTo>
                  <a:cubicBezTo>
                    <a:pt x="3008" y="14121"/>
                    <a:pt x="3069" y="14119"/>
                    <a:pt x="3131" y="14114"/>
                  </a:cubicBezTo>
                  <a:lnTo>
                    <a:pt x="3131" y="14114"/>
                  </a:lnTo>
                  <a:cubicBezTo>
                    <a:pt x="1623" y="16014"/>
                    <a:pt x="1081" y="18747"/>
                    <a:pt x="2092" y="20952"/>
                  </a:cubicBezTo>
                  <a:cubicBezTo>
                    <a:pt x="2914" y="22747"/>
                    <a:pt x="4851" y="24009"/>
                    <a:pt x="6787" y="24009"/>
                  </a:cubicBezTo>
                  <a:cubicBezTo>
                    <a:pt x="7230" y="24009"/>
                    <a:pt x="7673" y="23943"/>
                    <a:pt x="8102" y="23802"/>
                  </a:cubicBezTo>
                  <a:lnTo>
                    <a:pt x="8102" y="23802"/>
                  </a:lnTo>
                  <a:cubicBezTo>
                    <a:pt x="7559" y="25754"/>
                    <a:pt x="8426" y="28014"/>
                    <a:pt x="10136" y="29102"/>
                  </a:cubicBezTo>
                  <a:cubicBezTo>
                    <a:pt x="10889" y="29581"/>
                    <a:pt x="11779" y="29816"/>
                    <a:pt x="12671" y="29816"/>
                  </a:cubicBezTo>
                  <a:cubicBezTo>
                    <a:pt x="13803" y="29816"/>
                    <a:pt x="14938" y="29438"/>
                    <a:pt x="15800" y="28700"/>
                  </a:cubicBezTo>
                  <a:cubicBezTo>
                    <a:pt x="16874" y="30366"/>
                    <a:pt x="18839" y="31409"/>
                    <a:pt x="20816" y="31409"/>
                  </a:cubicBezTo>
                  <a:cubicBezTo>
                    <a:pt x="21011" y="31409"/>
                    <a:pt x="21206" y="31399"/>
                    <a:pt x="21400" y="31378"/>
                  </a:cubicBezTo>
                  <a:cubicBezTo>
                    <a:pt x="23566" y="31147"/>
                    <a:pt x="25543" y="29619"/>
                    <a:pt x="26313" y="27581"/>
                  </a:cubicBezTo>
                  <a:lnTo>
                    <a:pt x="146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9"/>
            <p:cNvSpPr/>
            <p:nvPr/>
          </p:nvSpPr>
          <p:spPr>
            <a:xfrm>
              <a:off x="4886529" y="2158979"/>
              <a:ext cx="378896" cy="442168"/>
            </a:xfrm>
            <a:custGeom>
              <a:avLst/>
              <a:gdLst/>
              <a:ahLst/>
              <a:cxnLst/>
              <a:rect l="l" t="t" r="r" b="b"/>
              <a:pathLst>
                <a:path w="26313" h="30707" extrusionOk="0">
                  <a:moveTo>
                    <a:pt x="18121" y="1"/>
                  </a:moveTo>
                  <a:lnTo>
                    <a:pt x="1" y="26880"/>
                  </a:lnTo>
                  <a:cubicBezTo>
                    <a:pt x="770" y="28918"/>
                    <a:pt x="2748" y="30446"/>
                    <a:pt x="4913" y="30676"/>
                  </a:cubicBezTo>
                  <a:cubicBezTo>
                    <a:pt x="5108" y="30697"/>
                    <a:pt x="5304" y="30707"/>
                    <a:pt x="5500" y="30707"/>
                  </a:cubicBezTo>
                  <a:cubicBezTo>
                    <a:pt x="7477" y="30707"/>
                    <a:pt x="9440" y="29665"/>
                    <a:pt x="10515" y="27999"/>
                  </a:cubicBezTo>
                  <a:cubicBezTo>
                    <a:pt x="11376" y="28736"/>
                    <a:pt x="12511" y="29115"/>
                    <a:pt x="13643" y="29115"/>
                  </a:cubicBezTo>
                  <a:cubicBezTo>
                    <a:pt x="14535" y="29115"/>
                    <a:pt x="15425" y="28880"/>
                    <a:pt x="16178" y="28401"/>
                  </a:cubicBezTo>
                  <a:cubicBezTo>
                    <a:pt x="17888" y="27313"/>
                    <a:pt x="18756" y="25053"/>
                    <a:pt x="18213" y="23101"/>
                  </a:cubicBezTo>
                  <a:lnTo>
                    <a:pt x="18213" y="23101"/>
                  </a:lnTo>
                  <a:cubicBezTo>
                    <a:pt x="18642" y="23242"/>
                    <a:pt x="19085" y="23308"/>
                    <a:pt x="19528" y="23308"/>
                  </a:cubicBezTo>
                  <a:cubicBezTo>
                    <a:pt x="21463" y="23308"/>
                    <a:pt x="23400" y="22046"/>
                    <a:pt x="24223" y="20251"/>
                  </a:cubicBezTo>
                  <a:cubicBezTo>
                    <a:pt x="25233" y="18046"/>
                    <a:pt x="24690" y="15313"/>
                    <a:pt x="23183" y="13413"/>
                  </a:cubicBezTo>
                  <a:lnTo>
                    <a:pt x="23183" y="13413"/>
                  </a:lnTo>
                  <a:cubicBezTo>
                    <a:pt x="23245" y="13418"/>
                    <a:pt x="23307" y="13420"/>
                    <a:pt x="23368" y="13420"/>
                  </a:cubicBezTo>
                  <a:cubicBezTo>
                    <a:pt x="24999" y="13420"/>
                    <a:pt x="26313" y="11690"/>
                    <a:pt x="26268" y="10032"/>
                  </a:cubicBezTo>
                  <a:cubicBezTo>
                    <a:pt x="26152" y="5710"/>
                    <a:pt x="21808" y="1601"/>
                    <a:pt x="181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9"/>
            <p:cNvSpPr/>
            <p:nvPr/>
          </p:nvSpPr>
          <p:spPr>
            <a:xfrm>
              <a:off x="4486394" y="1941653"/>
              <a:ext cx="705507" cy="650947"/>
            </a:xfrm>
            <a:custGeom>
              <a:avLst/>
              <a:gdLst/>
              <a:ahLst/>
              <a:cxnLst/>
              <a:rect l="l" t="t" r="r" b="b"/>
              <a:pathLst>
                <a:path w="48995" h="45206" extrusionOk="0">
                  <a:moveTo>
                    <a:pt x="45390" y="0"/>
                  </a:moveTo>
                  <a:lnTo>
                    <a:pt x="2341" y="3920"/>
                  </a:lnTo>
                  <a:cubicBezTo>
                    <a:pt x="0" y="9741"/>
                    <a:pt x="112" y="17349"/>
                    <a:pt x="1228" y="23436"/>
                  </a:cubicBezTo>
                  <a:cubicBezTo>
                    <a:pt x="2360" y="29605"/>
                    <a:pt x="4833" y="35926"/>
                    <a:pt x="9608" y="40268"/>
                  </a:cubicBezTo>
                  <a:cubicBezTo>
                    <a:pt x="13064" y="43411"/>
                    <a:pt x="18500" y="45205"/>
                    <a:pt x="23519" y="45205"/>
                  </a:cubicBezTo>
                  <a:cubicBezTo>
                    <a:pt x="25137" y="45205"/>
                    <a:pt x="26711" y="45019"/>
                    <a:pt x="28163" y="44631"/>
                  </a:cubicBezTo>
                  <a:cubicBezTo>
                    <a:pt x="33434" y="43222"/>
                    <a:pt x="38204" y="40149"/>
                    <a:pt x="41701" y="35964"/>
                  </a:cubicBezTo>
                  <a:cubicBezTo>
                    <a:pt x="45684" y="31201"/>
                    <a:pt x="47589" y="25704"/>
                    <a:pt x="48271" y="19547"/>
                  </a:cubicBezTo>
                  <a:cubicBezTo>
                    <a:pt x="48995" y="13015"/>
                    <a:pt x="48107" y="6016"/>
                    <a:pt x="453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9"/>
            <p:cNvSpPr/>
            <p:nvPr/>
          </p:nvSpPr>
          <p:spPr>
            <a:xfrm>
              <a:off x="4308682" y="2003732"/>
              <a:ext cx="268480" cy="304076"/>
            </a:xfrm>
            <a:custGeom>
              <a:avLst/>
              <a:gdLst/>
              <a:ahLst/>
              <a:cxnLst/>
              <a:rect l="l" t="t" r="r" b="b"/>
              <a:pathLst>
                <a:path w="18645" h="21117" extrusionOk="0">
                  <a:moveTo>
                    <a:pt x="18645" y="0"/>
                  </a:moveTo>
                  <a:lnTo>
                    <a:pt x="18645" y="0"/>
                  </a:lnTo>
                  <a:cubicBezTo>
                    <a:pt x="14088" y="1182"/>
                    <a:pt x="9899" y="3726"/>
                    <a:pt x="6723" y="7195"/>
                  </a:cubicBezTo>
                  <a:cubicBezTo>
                    <a:pt x="3854" y="10329"/>
                    <a:pt x="0" y="15362"/>
                    <a:pt x="2778" y="19652"/>
                  </a:cubicBezTo>
                  <a:cubicBezTo>
                    <a:pt x="3419" y="20641"/>
                    <a:pt x="4606" y="21117"/>
                    <a:pt x="5802" y="21117"/>
                  </a:cubicBezTo>
                  <a:cubicBezTo>
                    <a:pt x="6269" y="21117"/>
                    <a:pt x="6737" y="21044"/>
                    <a:pt x="7175" y="20901"/>
                  </a:cubicBezTo>
                  <a:cubicBezTo>
                    <a:pt x="8735" y="20394"/>
                    <a:pt x="9962" y="19187"/>
                    <a:pt x="11001" y="17919"/>
                  </a:cubicBezTo>
                  <a:cubicBezTo>
                    <a:pt x="14141" y="14081"/>
                    <a:pt x="16088" y="9278"/>
                    <a:pt x="16504" y="4337"/>
                  </a:cubicBezTo>
                  <a:lnTo>
                    <a:pt x="186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9"/>
            <p:cNvSpPr/>
            <p:nvPr/>
          </p:nvSpPr>
          <p:spPr>
            <a:xfrm>
              <a:off x="5100860" y="2003732"/>
              <a:ext cx="268466" cy="304076"/>
            </a:xfrm>
            <a:custGeom>
              <a:avLst/>
              <a:gdLst/>
              <a:ahLst/>
              <a:cxnLst/>
              <a:rect l="l" t="t" r="r" b="b"/>
              <a:pathLst>
                <a:path w="18644" h="21117" extrusionOk="0">
                  <a:moveTo>
                    <a:pt x="0" y="0"/>
                  </a:moveTo>
                  <a:lnTo>
                    <a:pt x="2139" y="4337"/>
                  </a:lnTo>
                  <a:cubicBezTo>
                    <a:pt x="2556" y="9278"/>
                    <a:pt x="4502" y="14081"/>
                    <a:pt x="7643" y="17919"/>
                  </a:cubicBezTo>
                  <a:cubicBezTo>
                    <a:pt x="8681" y="19187"/>
                    <a:pt x="9910" y="20394"/>
                    <a:pt x="11468" y="20901"/>
                  </a:cubicBezTo>
                  <a:cubicBezTo>
                    <a:pt x="11907" y="21044"/>
                    <a:pt x="12375" y="21117"/>
                    <a:pt x="12843" y="21117"/>
                  </a:cubicBezTo>
                  <a:cubicBezTo>
                    <a:pt x="14039" y="21117"/>
                    <a:pt x="15226" y="20641"/>
                    <a:pt x="15867" y="19652"/>
                  </a:cubicBezTo>
                  <a:cubicBezTo>
                    <a:pt x="18643" y="15362"/>
                    <a:pt x="14791" y="10329"/>
                    <a:pt x="11921" y="7195"/>
                  </a:cubicBezTo>
                  <a:cubicBezTo>
                    <a:pt x="8745" y="3726"/>
                    <a:pt x="4556" y="118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9"/>
            <p:cNvSpPr/>
            <p:nvPr/>
          </p:nvSpPr>
          <p:spPr>
            <a:xfrm>
              <a:off x="4696102" y="2247410"/>
              <a:ext cx="69291" cy="53725"/>
            </a:xfrm>
            <a:custGeom>
              <a:avLst/>
              <a:gdLst/>
              <a:ahLst/>
              <a:cxnLst/>
              <a:rect l="l" t="t" r="r" b="b"/>
              <a:pathLst>
                <a:path w="4812" h="3731" extrusionOk="0">
                  <a:moveTo>
                    <a:pt x="2407" y="1"/>
                  </a:moveTo>
                  <a:cubicBezTo>
                    <a:pt x="2" y="1"/>
                    <a:pt x="1" y="3730"/>
                    <a:pt x="2407" y="3730"/>
                  </a:cubicBezTo>
                  <a:cubicBezTo>
                    <a:pt x="4812" y="3730"/>
                    <a:pt x="4812"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9"/>
            <p:cNvSpPr/>
            <p:nvPr/>
          </p:nvSpPr>
          <p:spPr>
            <a:xfrm>
              <a:off x="4912622" y="2245740"/>
              <a:ext cx="69262" cy="53725"/>
            </a:xfrm>
            <a:custGeom>
              <a:avLst/>
              <a:gdLst/>
              <a:ahLst/>
              <a:cxnLst/>
              <a:rect l="l" t="t" r="r" b="b"/>
              <a:pathLst>
                <a:path w="4810" h="3731" extrusionOk="0">
                  <a:moveTo>
                    <a:pt x="2404" y="1"/>
                  </a:moveTo>
                  <a:cubicBezTo>
                    <a:pt x="1" y="1"/>
                    <a:pt x="1" y="3730"/>
                    <a:pt x="2405" y="3730"/>
                  </a:cubicBezTo>
                  <a:cubicBezTo>
                    <a:pt x="4810" y="3730"/>
                    <a:pt x="4810" y="1"/>
                    <a:pt x="2405" y="1"/>
                  </a:cubicBezTo>
                  <a:cubicBezTo>
                    <a:pt x="2405" y="1"/>
                    <a:pt x="2404" y="1"/>
                    <a:pt x="2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9"/>
            <p:cNvSpPr/>
            <p:nvPr/>
          </p:nvSpPr>
          <p:spPr>
            <a:xfrm>
              <a:off x="4626334" y="2332457"/>
              <a:ext cx="115715" cy="82034"/>
            </a:xfrm>
            <a:custGeom>
              <a:avLst/>
              <a:gdLst/>
              <a:ahLst/>
              <a:cxnLst/>
              <a:rect l="l" t="t" r="r" b="b"/>
              <a:pathLst>
                <a:path w="8036" h="5697" extrusionOk="0">
                  <a:moveTo>
                    <a:pt x="3869" y="0"/>
                  </a:moveTo>
                  <a:cubicBezTo>
                    <a:pt x="2396" y="0"/>
                    <a:pt x="946" y="529"/>
                    <a:pt x="321" y="1609"/>
                  </a:cubicBezTo>
                  <a:cubicBezTo>
                    <a:pt x="159" y="1889"/>
                    <a:pt x="45" y="2204"/>
                    <a:pt x="29" y="2528"/>
                  </a:cubicBezTo>
                  <a:cubicBezTo>
                    <a:pt x="1" y="3129"/>
                    <a:pt x="309" y="3702"/>
                    <a:pt x="702" y="4158"/>
                  </a:cubicBezTo>
                  <a:cubicBezTo>
                    <a:pt x="1559" y="5154"/>
                    <a:pt x="2877" y="5697"/>
                    <a:pt x="4186" y="5697"/>
                  </a:cubicBezTo>
                  <a:cubicBezTo>
                    <a:pt x="4900" y="5697"/>
                    <a:pt x="5612" y="5535"/>
                    <a:pt x="6244" y="5198"/>
                  </a:cubicBezTo>
                  <a:cubicBezTo>
                    <a:pt x="6831" y="4885"/>
                    <a:pt x="7356" y="4427"/>
                    <a:pt x="7663" y="3836"/>
                  </a:cubicBezTo>
                  <a:cubicBezTo>
                    <a:pt x="7969" y="3246"/>
                    <a:pt x="8036" y="2515"/>
                    <a:pt x="7752" y="1914"/>
                  </a:cubicBezTo>
                  <a:cubicBezTo>
                    <a:pt x="7154"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9"/>
            <p:cNvSpPr/>
            <p:nvPr/>
          </p:nvSpPr>
          <p:spPr>
            <a:xfrm>
              <a:off x="4937045" y="2332457"/>
              <a:ext cx="115729" cy="82034"/>
            </a:xfrm>
            <a:custGeom>
              <a:avLst/>
              <a:gdLst/>
              <a:ahLst/>
              <a:cxnLst/>
              <a:rect l="l" t="t" r="r" b="b"/>
              <a:pathLst>
                <a:path w="8037" h="5697" extrusionOk="0">
                  <a:moveTo>
                    <a:pt x="3869" y="0"/>
                  </a:moveTo>
                  <a:cubicBezTo>
                    <a:pt x="2396" y="0"/>
                    <a:pt x="946" y="529"/>
                    <a:pt x="322" y="1609"/>
                  </a:cubicBezTo>
                  <a:cubicBezTo>
                    <a:pt x="159" y="1889"/>
                    <a:pt x="46" y="2204"/>
                    <a:pt x="30" y="2528"/>
                  </a:cubicBezTo>
                  <a:cubicBezTo>
                    <a:pt x="1" y="3129"/>
                    <a:pt x="310" y="3702"/>
                    <a:pt x="703" y="4158"/>
                  </a:cubicBezTo>
                  <a:cubicBezTo>
                    <a:pt x="1559" y="5154"/>
                    <a:pt x="2877" y="5697"/>
                    <a:pt x="4186" y="5697"/>
                  </a:cubicBezTo>
                  <a:cubicBezTo>
                    <a:pt x="4900" y="5697"/>
                    <a:pt x="5612" y="5535"/>
                    <a:pt x="6244" y="5198"/>
                  </a:cubicBezTo>
                  <a:cubicBezTo>
                    <a:pt x="6832" y="4885"/>
                    <a:pt x="7356" y="4427"/>
                    <a:pt x="7663" y="3836"/>
                  </a:cubicBezTo>
                  <a:cubicBezTo>
                    <a:pt x="7972" y="3246"/>
                    <a:pt x="8036" y="2515"/>
                    <a:pt x="7752" y="1914"/>
                  </a:cubicBezTo>
                  <a:cubicBezTo>
                    <a:pt x="7155" y="648"/>
                    <a:pt x="5498" y="0"/>
                    <a:pt x="3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9"/>
            <p:cNvSpPr/>
            <p:nvPr/>
          </p:nvSpPr>
          <p:spPr>
            <a:xfrm>
              <a:off x="4835121" y="2331319"/>
              <a:ext cx="7776" cy="78348"/>
            </a:xfrm>
            <a:custGeom>
              <a:avLst/>
              <a:gdLst/>
              <a:ahLst/>
              <a:cxnLst/>
              <a:rect l="l" t="t" r="r" b="b"/>
              <a:pathLst>
                <a:path w="540" h="5441" extrusionOk="0">
                  <a:moveTo>
                    <a:pt x="271" y="0"/>
                  </a:moveTo>
                  <a:cubicBezTo>
                    <a:pt x="122" y="0"/>
                    <a:pt x="2" y="1218"/>
                    <a:pt x="2" y="2721"/>
                  </a:cubicBezTo>
                  <a:cubicBezTo>
                    <a:pt x="1" y="4222"/>
                    <a:pt x="122" y="5440"/>
                    <a:pt x="271" y="5440"/>
                  </a:cubicBezTo>
                  <a:cubicBezTo>
                    <a:pt x="420" y="5440"/>
                    <a:pt x="540" y="4222"/>
                    <a:pt x="540" y="2721"/>
                  </a:cubicBezTo>
                  <a:cubicBezTo>
                    <a:pt x="540" y="1218"/>
                    <a:pt x="420"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9"/>
            <p:cNvSpPr/>
            <p:nvPr/>
          </p:nvSpPr>
          <p:spPr>
            <a:xfrm>
              <a:off x="4786074" y="2362611"/>
              <a:ext cx="105851" cy="49549"/>
            </a:xfrm>
            <a:custGeom>
              <a:avLst/>
              <a:gdLst/>
              <a:ahLst/>
              <a:cxnLst/>
              <a:rect l="l" t="t" r="r" b="b"/>
              <a:pathLst>
                <a:path w="7351" h="3441" extrusionOk="0">
                  <a:moveTo>
                    <a:pt x="7288" y="0"/>
                  </a:moveTo>
                  <a:cubicBezTo>
                    <a:pt x="7201" y="0"/>
                    <a:pt x="7047" y="545"/>
                    <a:pt x="6560" y="1255"/>
                  </a:cubicBezTo>
                  <a:cubicBezTo>
                    <a:pt x="6309" y="1610"/>
                    <a:pt x="5972" y="2013"/>
                    <a:pt x="5510" y="2334"/>
                  </a:cubicBezTo>
                  <a:cubicBezTo>
                    <a:pt x="5054" y="2659"/>
                    <a:pt x="4474" y="2896"/>
                    <a:pt x="3836" y="2902"/>
                  </a:cubicBezTo>
                  <a:cubicBezTo>
                    <a:pt x="3820" y="2902"/>
                    <a:pt x="3803" y="2903"/>
                    <a:pt x="3787" y="2903"/>
                  </a:cubicBezTo>
                  <a:cubicBezTo>
                    <a:pt x="3168" y="2903"/>
                    <a:pt x="2581" y="2710"/>
                    <a:pt x="2104" y="2443"/>
                  </a:cubicBezTo>
                  <a:cubicBezTo>
                    <a:pt x="1614" y="2166"/>
                    <a:pt x="1231" y="1807"/>
                    <a:pt x="944" y="1477"/>
                  </a:cubicBezTo>
                  <a:cubicBezTo>
                    <a:pt x="389" y="831"/>
                    <a:pt x="153" y="320"/>
                    <a:pt x="66" y="320"/>
                  </a:cubicBezTo>
                  <a:cubicBezTo>
                    <a:pt x="63" y="320"/>
                    <a:pt x="61" y="321"/>
                    <a:pt x="58" y="322"/>
                  </a:cubicBezTo>
                  <a:cubicBezTo>
                    <a:pt x="0" y="340"/>
                    <a:pt x="106" y="926"/>
                    <a:pt x="643" y="1711"/>
                  </a:cubicBezTo>
                  <a:cubicBezTo>
                    <a:pt x="913" y="2097"/>
                    <a:pt x="1303" y="2528"/>
                    <a:pt x="1850" y="2868"/>
                  </a:cubicBezTo>
                  <a:cubicBezTo>
                    <a:pt x="2379" y="3197"/>
                    <a:pt x="3056" y="3441"/>
                    <a:pt x="3793" y="3441"/>
                  </a:cubicBezTo>
                  <a:cubicBezTo>
                    <a:pt x="3810" y="3441"/>
                    <a:pt x="3828" y="3441"/>
                    <a:pt x="3845" y="3440"/>
                  </a:cubicBezTo>
                  <a:cubicBezTo>
                    <a:pt x="4606" y="3433"/>
                    <a:pt x="5303" y="3129"/>
                    <a:pt x="5804" y="2733"/>
                  </a:cubicBezTo>
                  <a:cubicBezTo>
                    <a:pt x="6315" y="2339"/>
                    <a:pt x="6654" y="1865"/>
                    <a:pt x="6884" y="1453"/>
                  </a:cubicBezTo>
                  <a:cubicBezTo>
                    <a:pt x="7335" y="612"/>
                    <a:pt x="7350" y="10"/>
                    <a:pt x="7293" y="1"/>
                  </a:cubicBezTo>
                  <a:cubicBezTo>
                    <a:pt x="7292" y="1"/>
                    <a:pt x="7290" y="0"/>
                    <a:pt x="72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9"/>
            <p:cNvSpPr/>
            <p:nvPr/>
          </p:nvSpPr>
          <p:spPr>
            <a:xfrm>
              <a:off x="4765972" y="2287356"/>
              <a:ext cx="143823" cy="69320"/>
            </a:xfrm>
            <a:custGeom>
              <a:avLst/>
              <a:gdLst/>
              <a:ahLst/>
              <a:cxnLst/>
              <a:rect l="l" t="t" r="r" b="b"/>
              <a:pathLst>
                <a:path w="9988" h="4814" extrusionOk="0">
                  <a:moveTo>
                    <a:pt x="9205" y="0"/>
                  </a:moveTo>
                  <a:cubicBezTo>
                    <a:pt x="9040" y="0"/>
                    <a:pt x="8871" y="49"/>
                    <a:pt x="8670" y="49"/>
                  </a:cubicBezTo>
                  <a:cubicBezTo>
                    <a:pt x="7479" y="508"/>
                    <a:pt x="6351" y="1127"/>
                    <a:pt x="5325" y="1886"/>
                  </a:cubicBezTo>
                  <a:cubicBezTo>
                    <a:pt x="5272" y="1924"/>
                    <a:pt x="5215" y="1965"/>
                    <a:pt x="5151" y="1969"/>
                  </a:cubicBezTo>
                  <a:cubicBezTo>
                    <a:pt x="5148" y="1969"/>
                    <a:pt x="5146" y="1969"/>
                    <a:pt x="5144" y="1969"/>
                  </a:cubicBezTo>
                  <a:cubicBezTo>
                    <a:pt x="5095" y="1969"/>
                    <a:pt x="5048" y="1950"/>
                    <a:pt x="5004" y="1932"/>
                  </a:cubicBezTo>
                  <a:cubicBezTo>
                    <a:pt x="4470" y="1699"/>
                    <a:pt x="1996" y="66"/>
                    <a:pt x="819" y="66"/>
                  </a:cubicBezTo>
                  <a:cubicBezTo>
                    <a:pt x="533" y="66"/>
                    <a:pt x="323" y="163"/>
                    <a:pt x="236" y="399"/>
                  </a:cubicBezTo>
                  <a:cubicBezTo>
                    <a:pt x="1" y="1042"/>
                    <a:pt x="1378" y="2525"/>
                    <a:pt x="1795" y="2942"/>
                  </a:cubicBezTo>
                  <a:cubicBezTo>
                    <a:pt x="2703" y="3848"/>
                    <a:pt x="3776" y="4814"/>
                    <a:pt x="5036" y="4814"/>
                  </a:cubicBezTo>
                  <a:cubicBezTo>
                    <a:pt x="5096" y="4814"/>
                    <a:pt x="5156" y="4812"/>
                    <a:pt x="5217" y="4807"/>
                  </a:cubicBezTo>
                  <a:cubicBezTo>
                    <a:pt x="5749" y="4767"/>
                    <a:pt x="6282" y="4566"/>
                    <a:pt x="6758" y="4272"/>
                  </a:cubicBezTo>
                  <a:cubicBezTo>
                    <a:pt x="7228" y="3981"/>
                    <a:pt x="7684" y="3691"/>
                    <a:pt x="8076" y="3299"/>
                  </a:cubicBezTo>
                  <a:cubicBezTo>
                    <a:pt x="8641" y="2735"/>
                    <a:pt x="9664" y="2055"/>
                    <a:pt x="9884" y="1267"/>
                  </a:cubicBezTo>
                  <a:cubicBezTo>
                    <a:pt x="9988" y="894"/>
                    <a:pt x="9954" y="451"/>
                    <a:pt x="9650" y="178"/>
                  </a:cubicBezTo>
                  <a:cubicBezTo>
                    <a:pt x="9492" y="38"/>
                    <a:pt x="9350" y="0"/>
                    <a:pt x="9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9"/>
            <p:cNvSpPr/>
            <p:nvPr/>
          </p:nvSpPr>
          <p:spPr>
            <a:xfrm>
              <a:off x="4447283" y="1737503"/>
              <a:ext cx="779492" cy="451873"/>
            </a:xfrm>
            <a:custGeom>
              <a:avLst/>
              <a:gdLst/>
              <a:ahLst/>
              <a:cxnLst/>
              <a:rect l="l" t="t" r="r" b="b"/>
              <a:pathLst>
                <a:path w="54133" h="31381" extrusionOk="0">
                  <a:moveTo>
                    <a:pt x="27826" y="0"/>
                  </a:moveTo>
                  <a:cubicBezTo>
                    <a:pt x="25633" y="0"/>
                    <a:pt x="23483" y="1422"/>
                    <a:pt x="22669" y="3467"/>
                  </a:cubicBezTo>
                  <a:cubicBezTo>
                    <a:pt x="21566" y="2229"/>
                    <a:pt x="19904" y="1540"/>
                    <a:pt x="18251" y="1540"/>
                  </a:cubicBezTo>
                  <a:cubicBezTo>
                    <a:pt x="17581" y="1540"/>
                    <a:pt x="16912" y="1653"/>
                    <a:pt x="16282" y="1888"/>
                  </a:cubicBezTo>
                  <a:cubicBezTo>
                    <a:pt x="14099" y="2704"/>
                    <a:pt x="12527" y="4940"/>
                    <a:pt x="12499" y="7270"/>
                  </a:cubicBezTo>
                  <a:cubicBezTo>
                    <a:pt x="11739" y="7002"/>
                    <a:pt x="10790" y="6834"/>
                    <a:pt x="9835" y="6834"/>
                  </a:cubicBezTo>
                  <a:cubicBezTo>
                    <a:pt x="8498" y="6834"/>
                    <a:pt x="7151" y="7164"/>
                    <a:pt x="6303" y="8010"/>
                  </a:cubicBezTo>
                  <a:cubicBezTo>
                    <a:pt x="4790" y="9522"/>
                    <a:pt x="4362" y="12135"/>
                    <a:pt x="5195" y="14074"/>
                  </a:cubicBezTo>
                  <a:cubicBezTo>
                    <a:pt x="5180" y="14074"/>
                    <a:pt x="5165" y="14074"/>
                    <a:pt x="5151" y="14074"/>
                  </a:cubicBezTo>
                  <a:cubicBezTo>
                    <a:pt x="3387" y="14074"/>
                    <a:pt x="1633" y="15071"/>
                    <a:pt x="821" y="16635"/>
                  </a:cubicBezTo>
                  <a:cubicBezTo>
                    <a:pt x="1" y="18214"/>
                    <a:pt x="237" y="20304"/>
                    <a:pt x="1459" y="21595"/>
                  </a:cubicBezTo>
                  <a:cubicBezTo>
                    <a:pt x="2207" y="22385"/>
                    <a:pt x="3302" y="22817"/>
                    <a:pt x="4385" y="22817"/>
                  </a:cubicBezTo>
                  <a:cubicBezTo>
                    <a:pt x="5071" y="22817"/>
                    <a:pt x="5753" y="22644"/>
                    <a:pt x="6338" y="22278"/>
                  </a:cubicBezTo>
                  <a:lnTo>
                    <a:pt x="6338" y="22278"/>
                  </a:lnTo>
                  <a:cubicBezTo>
                    <a:pt x="5655" y="22705"/>
                    <a:pt x="7585" y="25925"/>
                    <a:pt x="7885" y="26326"/>
                  </a:cubicBezTo>
                  <a:cubicBezTo>
                    <a:pt x="8663" y="27367"/>
                    <a:pt x="9565" y="28638"/>
                    <a:pt x="10770" y="29196"/>
                  </a:cubicBezTo>
                  <a:cubicBezTo>
                    <a:pt x="11591" y="29576"/>
                    <a:pt x="12476" y="29746"/>
                    <a:pt x="13372" y="29746"/>
                  </a:cubicBezTo>
                  <a:cubicBezTo>
                    <a:pt x="15613" y="29746"/>
                    <a:pt x="17915" y="28676"/>
                    <a:pt x="19404" y="27128"/>
                  </a:cubicBezTo>
                  <a:cubicBezTo>
                    <a:pt x="19969" y="29512"/>
                    <a:pt x="22286" y="31360"/>
                    <a:pt x="24735" y="31380"/>
                  </a:cubicBezTo>
                  <a:cubicBezTo>
                    <a:pt x="24750" y="31380"/>
                    <a:pt x="24765" y="31381"/>
                    <a:pt x="24779" y="31381"/>
                  </a:cubicBezTo>
                  <a:cubicBezTo>
                    <a:pt x="27539" y="31381"/>
                    <a:pt x="28776" y="29290"/>
                    <a:pt x="29912" y="27065"/>
                  </a:cubicBezTo>
                  <a:cubicBezTo>
                    <a:pt x="30918" y="29130"/>
                    <a:pt x="33105" y="30627"/>
                    <a:pt x="35390" y="30627"/>
                  </a:cubicBezTo>
                  <a:cubicBezTo>
                    <a:pt x="35498" y="30627"/>
                    <a:pt x="35606" y="30624"/>
                    <a:pt x="35714" y="30617"/>
                  </a:cubicBezTo>
                  <a:cubicBezTo>
                    <a:pt x="38253" y="30459"/>
                    <a:pt x="39784" y="28401"/>
                    <a:pt x="40544" y="26114"/>
                  </a:cubicBezTo>
                  <a:cubicBezTo>
                    <a:pt x="41553" y="27360"/>
                    <a:pt x="43160" y="28067"/>
                    <a:pt x="44757" y="28067"/>
                  </a:cubicBezTo>
                  <a:cubicBezTo>
                    <a:pt x="45348" y="28067"/>
                    <a:pt x="45938" y="27970"/>
                    <a:pt x="46495" y="27768"/>
                  </a:cubicBezTo>
                  <a:cubicBezTo>
                    <a:pt x="48559" y="27019"/>
                    <a:pt x="50036" y="24881"/>
                    <a:pt x="50003" y="22684"/>
                  </a:cubicBezTo>
                  <a:lnTo>
                    <a:pt x="50003" y="22684"/>
                  </a:lnTo>
                  <a:cubicBezTo>
                    <a:pt x="50179" y="22730"/>
                    <a:pt x="50358" y="22751"/>
                    <a:pt x="50536" y="22751"/>
                  </a:cubicBezTo>
                  <a:cubicBezTo>
                    <a:pt x="51379" y="22751"/>
                    <a:pt x="52216" y="22274"/>
                    <a:pt x="52762" y="21609"/>
                  </a:cubicBezTo>
                  <a:cubicBezTo>
                    <a:pt x="53424" y="20805"/>
                    <a:pt x="53736" y="19772"/>
                    <a:pt x="53963" y="18753"/>
                  </a:cubicBezTo>
                  <a:cubicBezTo>
                    <a:pt x="54133" y="17988"/>
                    <a:pt x="54090" y="17266"/>
                    <a:pt x="53881" y="16622"/>
                  </a:cubicBezTo>
                  <a:cubicBezTo>
                    <a:pt x="53314" y="14874"/>
                    <a:pt x="51524" y="13682"/>
                    <a:pt x="49439" y="13682"/>
                  </a:cubicBezTo>
                  <a:cubicBezTo>
                    <a:pt x="49371" y="13682"/>
                    <a:pt x="49303" y="13683"/>
                    <a:pt x="49234" y="13686"/>
                  </a:cubicBezTo>
                  <a:cubicBezTo>
                    <a:pt x="50973" y="12367"/>
                    <a:pt x="50825" y="9408"/>
                    <a:pt x="49202" y="7947"/>
                  </a:cubicBezTo>
                  <a:cubicBezTo>
                    <a:pt x="48307" y="7141"/>
                    <a:pt x="47120" y="6769"/>
                    <a:pt x="45912" y="6769"/>
                  </a:cubicBezTo>
                  <a:cubicBezTo>
                    <a:pt x="44930" y="6769"/>
                    <a:pt x="43933" y="7015"/>
                    <a:pt x="43068" y="7473"/>
                  </a:cubicBezTo>
                  <a:cubicBezTo>
                    <a:pt x="42690" y="5424"/>
                    <a:pt x="41416" y="2856"/>
                    <a:pt x="39242" y="2327"/>
                  </a:cubicBezTo>
                  <a:cubicBezTo>
                    <a:pt x="38834" y="2228"/>
                    <a:pt x="38418" y="2180"/>
                    <a:pt x="38001" y="2180"/>
                  </a:cubicBezTo>
                  <a:cubicBezTo>
                    <a:pt x="36233" y="2180"/>
                    <a:pt x="34465" y="3035"/>
                    <a:pt x="33306" y="4394"/>
                  </a:cubicBezTo>
                  <a:cubicBezTo>
                    <a:pt x="32166" y="2175"/>
                    <a:pt x="31010" y="247"/>
                    <a:pt x="28237" y="17"/>
                  </a:cubicBezTo>
                  <a:cubicBezTo>
                    <a:pt x="28100" y="6"/>
                    <a:pt x="27963" y="0"/>
                    <a:pt x="278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277"/>
        <p:cNvGrpSpPr/>
        <p:nvPr/>
      </p:nvGrpSpPr>
      <p:grpSpPr>
        <a:xfrm>
          <a:off x="0" y="0"/>
          <a:ext cx="0" cy="0"/>
          <a:chOff x="0" y="0"/>
          <a:chExt cx="0" cy="0"/>
        </a:xfrm>
      </p:grpSpPr>
      <p:sp>
        <p:nvSpPr>
          <p:cNvPr id="3278" name="Google Shape;3278;p50"/>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Alternative resources</a:t>
            </a:r>
            <a:endParaRPr/>
          </a:p>
        </p:txBody>
      </p:sp>
      <p:sp>
        <p:nvSpPr>
          <p:cNvPr id="3279" name="Google Shape;3279;p50"/>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t>Here’s an assortment of alternative resources whose style fits that of this template</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Photos: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3"/>
              </a:rPr>
              <a:t>Family With Dog</a:t>
            </a:r>
            <a:endParaRPr sz="1200"/>
          </a:p>
          <a:p>
            <a:pPr marL="457200" lvl="0" indent="-304800" algn="l" rtl="0">
              <a:lnSpc>
                <a:spcPct val="115000"/>
              </a:lnSpc>
              <a:spcBef>
                <a:spcPts val="0"/>
              </a:spcBef>
              <a:spcAft>
                <a:spcPts val="0"/>
              </a:spcAft>
              <a:buClr>
                <a:schemeClr val="accent4"/>
              </a:buClr>
              <a:buSzPts val="1200"/>
              <a:buChar char="●"/>
            </a:pPr>
            <a:r>
              <a:rPr lang="en" sz="1200">
                <a:uFill>
                  <a:noFill/>
                </a:uFill>
                <a:hlinkClick r:id="rId4"/>
              </a:rPr>
              <a:t>Lgbt mothers outdoors in the park with their children</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Vectors: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5"/>
              </a:rPr>
              <a:t>My family tree</a:t>
            </a:r>
            <a:endParaRPr sz="1200"/>
          </a:p>
          <a:p>
            <a:pPr marL="457200" lvl="0" indent="-304800" algn="l" rtl="0">
              <a:spcBef>
                <a:spcPts val="0"/>
              </a:spcBef>
              <a:spcAft>
                <a:spcPts val="0"/>
              </a:spcAft>
              <a:buClr>
                <a:schemeClr val="accent4"/>
              </a:buClr>
              <a:buSzPts val="1200"/>
              <a:buChar char="●"/>
            </a:pPr>
            <a:r>
              <a:rPr lang="en" sz="1200">
                <a:uFill>
                  <a:noFill/>
                </a:uFill>
                <a:hlinkClick r:id="rId6"/>
              </a:rPr>
              <a:t>Flat family tree with cheerful characters</a:t>
            </a:r>
            <a:endParaRPr sz="1200"/>
          </a:p>
          <a:p>
            <a:pPr marL="457200" lvl="0" indent="-304800" algn="l" rtl="0">
              <a:spcBef>
                <a:spcPts val="0"/>
              </a:spcBef>
              <a:spcAft>
                <a:spcPts val="0"/>
              </a:spcAft>
              <a:buClr>
                <a:schemeClr val="accent4"/>
              </a:buClr>
              <a:buSzPts val="1200"/>
              <a:buChar char="●"/>
            </a:pPr>
            <a:r>
              <a:rPr lang="en" sz="1200">
                <a:uFill>
                  <a:noFill/>
                </a:uFill>
                <a:hlinkClick r:id="rId7"/>
              </a:rPr>
              <a:t>Hand drawn trees</a:t>
            </a:r>
            <a:endParaRPr sz="1200"/>
          </a:p>
          <a:p>
            <a:pPr marL="457200" lvl="0" indent="-304800" algn="l" rtl="0">
              <a:spcBef>
                <a:spcPts val="0"/>
              </a:spcBef>
              <a:spcAft>
                <a:spcPts val="0"/>
              </a:spcAft>
              <a:buClr>
                <a:schemeClr val="accent4"/>
              </a:buClr>
              <a:buSzPts val="1200"/>
              <a:buChar char="●"/>
            </a:pPr>
            <a:r>
              <a:rPr lang="en" sz="1200">
                <a:uFill>
                  <a:noFill/>
                </a:uFill>
                <a:hlinkClick r:id="rId8"/>
              </a:rPr>
              <a:t>Trees collection in hand drawn style</a:t>
            </a:r>
            <a:endParaRPr sz="1200"/>
          </a:p>
          <a:p>
            <a:pPr marL="457200" lvl="0" indent="-304800" algn="l" rtl="0">
              <a:spcBef>
                <a:spcPts val="0"/>
              </a:spcBef>
              <a:spcAft>
                <a:spcPts val="0"/>
              </a:spcAft>
              <a:buClr>
                <a:schemeClr val="accent4"/>
              </a:buClr>
              <a:buSzPts val="1200"/>
              <a:buChar char="●"/>
            </a:pPr>
            <a:r>
              <a:rPr lang="en" sz="1200">
                <a:uFill>
                  <a:noFill/>
                </a:uFill>
                <a:hlinkClick r:id="rId9"/>
              </a:rPr>
              <a:t>Flat design people avatars pack</a:t>
            </a:r>
            <a:endParaRPr sz="1200"/>
          </a:p>
          <a:p>
            <a:pPr marL="0" lvl="0" indent="0" algn="l" rtl="0">
              <a:lnSpc>
                <a:spcPct val="115000"/>
              </a:lnSpc>
              <a:spcBef>
                <a:spcPts val="0"/>
              </a:spcBef>
              <a:spcAft>
                <a:spcPts val="0"/>
              </a:spcAft>
              <a:buNone/>
            </a:pPr>
            <a:endParaRPr sz="1200"/>
          </a:p>
          <a:p>
            <a:pPr marL="0" lvl="0" indent="0" algn="l" rtl="0">
              <a:lnSpc>
                <a:spcPct val="115000"/>
              </a:lnSpc>
              <a:spcBef>
                <a:spcPts val="0"/>
              </a:spcBef>
              <a:spcAft>
                <a:spcPts val="0"/>
              </a:spcAft>
              <a:buNone/>
            </a:pPr>
            <a:r>
              <a:rPr lang="en" sz="1200" b="1">
                <a:highlight>
                  <a:schemeClr val="accent1"/>
                </a:highlight>
              </a:rPr>
              <a:t>Icons:</a:t>
            </a:r>
            <a:endParaRPr sz="1200" b="1">
              <a:highlight>
                <a:schemeClr val="accent1"/>
              </a:highlight>
            </a:endParaRPr>
          </a:p>
          <a:p>
            <a:pPr marL="457200" lvl="0" indent="-304800" algn="l" rtl="0">
              <a:lnSpc>
                <a:spcPct val="115000"/>
              </a:lnSpc>
              <a:spcBef>
                <a:spcPts val="0"/>
              </a:spcBef>
              <a:spcAft>
                <a:spcPts val="0"/>
              </a:spcAft>
              <a:buClr>
                <a:schemeClr val="accent4"/>
              </a:buClr>
              <a:buSzPts val="1200"/>
              <a:buChar char="●"/>
            </a:pPr>
            <a:r>
              <a:rPr lang="en" sz="1200">
                <a:uFill>
                  <a:noFill/>
                </a:uFill>
                <a:hlinkClick r:id="rId10"/>
              </a:rPr>
              <a:t>Family life</a:t>
            </a:r>
            <a:endParaRPr sz="1200" b="1"/>
          </a:p>
        </p:txBody>
      </p:sp>
      <p:sp>
        <p:nvSpPr>
          <p:cNvPr id="3280" name="Google Shape;3280;p50"/>
          <p:cNvSpPr/>
          <p:nvPr/>
        </p:nvSpPr>
        <p:spPr>
          <a:xfrm>
            <a:off x="7390774" y="68472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50"/>
          <p:cNvGrpSpPr/>
          <p:nvPr/>
        </p:nvGrpSpPr>
        <p:grpSpPr>
          <a:xfrm>
            <a:off x="7818150" y="508900"/>
            <a:ext cx="352550" cy="595400"/>
            <a:chOff x="6203650" y="4269275"/>
            <a:chExt cx="352550" cy="595400"/>
          </a:xfrm>
        </p:grpSpPr>
        <p:sp>
          <p:nvSpPr>
            <p:cNvPr id="3282" name="Google Shape;3282;p50"/>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0"/>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0"/>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0"/>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6" name="Google Shape;3286;p50"/>
          <p:cNvSpPr/>
          <p:nvPr/>
        </p:nvSpPr>
        <p:spPr>
          <a:xfrm>
            <a:off x="7546980"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0"/>
          <p:cNvSpPr/>
          <p:nvPr/>
        </p:nvSpPr>
        <p:spPr>
          <a:xfrm rot="2153044">
            <a:off x="8333859" y="7106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291"/>
        <p:cNvGrpSpPr/>
        <p:nvPr/>
      </p:nvGrpSpPr>
      <p:grpSpPr>
        <a:xfrm>
          <a:off x="0" y="0"/>
          <a:ext cx="0" cy="0"/>
          <a:chOff x="0" y="0"/>
          <a:chExt cx="0" cy="0"/>
        </a:xfrm>
      </p:grpSpPr>
      <p:sp>
        <p:nvSpPr>
          <p:cNvPr id="3292" name="Google Shape;3292;p51"/>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3293" name="Google Shape;3293;p51"/>
          <p:cNvSpPr txBox="1">
            <a:spLocks noGrp="1"/>
          </p:cNvSpPr>
          <p:nvPr>
            <p:ph type="body" idx="1"/>
          </p:nvPr>
        </p:nvSpPr>
        <p:spPr>
          <a:xfrm>
            <a:off x="720000" y="1237083"/>
            <a:ext cx="7704000" cy="33663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1"/>
                </a:solidFill>
              </a:rPr>
              <a:t>Did you like the resources of this template? Get them for free at our other websites!</a:t>
            </a:r>
            <a:br>
              <a:rPr lang="en" sz="1200">
                <a:solidFill>
                  <a:schemeClr val="dk1"/>
                </a:solidFill>
              </a:rPr>
            </a:br>
            <a:br>
              <a:rPr lang="en" sz="1200">
                <a:solidFill>
                  <a:schemeClr val="dk1"/>
                </a:solidFill>
              </a:rPr>
            </a:br>
            <a:r>
              <a:rPr lang="en" sz="1200" b="1">
                <a:solidFill>
                  <a:schemeClr val="lt1"/>
                </a:solidFill>
                <a:highlight>
                  <a:schemeClr val="lt2"/>
                </a:highlight>
              </a:rPr>
              <a:t>Photos: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3"/>
              </a:rPr>
              <a:t>Medium shot happy family in nature</a:t>
            </a:r>
            <a:endParaRPr sz="1200"/>
          </a:p>
          <a:p>
            <a:pPr marL="457200" lvl="0" indent="-304800" algn="l" rtl="0">
              <a:spcBef>
                <a:spcPts val="0"/>
              </a:spcBef>
              <a:spcAft>
                <a:spcPts val="0"/>
              </a:spcAft>
              <a:buClr>
                <a:schemeClr val="accent5"/>
              </a:buClr>
              <a:buSzPts val="1200"/>
              <a:buChar char="●"/>
            </a:pPr>
            <a:r>
              <a:rPr lang="en" sz="1200">
                <a:uFill>
                  <a:noFill/>
                </a:uFill>
                <a:hlinkClick r:id="rId4"/>
              </a:rPr>
              <a:t>Lgbt mothers at home on the sofa with children</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Vectors:</a:t>
            </a:r>
            <a:endParaRPr sz="1200">
              <a:solidFill>
                <a:schemeClr val="lt1"/>
              </a:solidFill>
            </a:endParaRPr>
          </a:p>
          <a:p>
            <a:pPr marL="457200" lvl="0" indent="-304800" algn="l" rtl="0">
              <a:spcBef>
                <a:spcPts val="0"/>
              </a:spcBef>
              <a:spcAft>
                <a:spcPts val="0"/>
              </a:spcAft>
              <a:buClr>
                <a:schemeClr val="accent5"/>
              </a:buClr>
              <a:buSzPts val="1200"/>
              <a:buChar char="●"/>
            </a:pPr>
            <a:r>
              <a:rPr lang="en" sz="1200">
                <a:uFill>
                  <a:noFill/>
                </a:uFill>
                <a:hlinkClick r:id="rId5"/>
              </a:rPr>
              <a:t>Hand drawn farm animal collection</a:t>
            </a:r>
            <a:endParaRPr sz="1200"/>
          </a:p>
          <a:p>
            <a:pPr marL="457200" lvl="0" indent="-304800" algn="l" rtl="0">
              <a:spcBef>
                <a:spcPts val="0"/>
              </a:spcBef>
              <a:spcAft>
                <a:spcPts val="0"/>
              </a:spcAft>
              <a:buClr>
                <a:schemeClr val="accent5"/>
              </a:buClr>
              <a:buSzPts val="1200"/>
              <a:buChar char="●"/>
            </a:pPr>
            <a:r>
              <a:rPr lang="en" sz="1200">
                <a:uFill>
                  <a:noFill/>
                </a:uFill>
                <a:hlinkClick r:id="rId6"/>
              </a:rPr>
              <a:t>Different people avatars</a:t>
            </a:r>
            <a:endParaRPr sz="1200"/>
          </a:p>
          <a:p>
            <a:pPr marL="457200" lvl="0" indent="-304800" algn="l" rtl="0">
              <a:spcBef>
                <a:spcPts val="0"/>
              </a:spcBef>
              <a:spcAft>
                <a:spcPts val="0"/>
              </a:spcAft>
              <a:buClr>
                <a:schemeClr val="accent5"/>
              </a:buClr>
              <a:buSzPts val="1200"/>
              <a:buChar char="●"/>
            </a:pPr>
            <a:r>
              <a:rPr lang="en" sz="1200">
                <a:uFill>
                  <a:noFill/>
                </a:uFill>
                <a:hlinkClick r:id="rId7"/>
              </a:rPr>
              <a:t>Set trees of different kind in flat design</a:t>
            </a:r>
            <a:endParaRPr sz="1200"/>
          </a:p>
          <a:p>
            <a:pPr marL="457200" lvl="0" indent="-304800" algn="l" rtl="0">
              <a:spcBef>
                <a:spcPts val="0"/>
              </a:spcBef>
              <a:spcAft>
                <a:spcPts val="0"/>
              </a:spcAft>
              <a:buClr>
                <a:schemeClr val="accent5"/>
              </a:buClr>
              <a:buSzPts val="1200"/>
              <a:buChar char="●"/>
            </a:pPr>
            <a:r>
              <a:rPr lang="en" sz="1200">
                <a:uFill>
                  <a:noFill/>
                </a:uFill>
                <a:hlinkClick r:id="rId8"/>
              </a:rPr>
              <a:t>Tree collection of six</a:t>
            </a:r>
            <a:endParaRPr sz="1200"/>
          </a:p>
          <a:p>
            <a:pPr marL="457200" lvl="0" indent="-304800" algn="l" rtl="0">
              <a:spcBef>
                <a:spcPts val="0"/>
              </a:spcBef>
              <a:spcAft>
                <a:spcPts val="0"/>
              </a:spcAft>
              <a:buClr>
                <a:schemeClr val="accent5"/>
              </a:buClr>
              <a:buSzPts val="1200"/>
              <a:buChar char="●"/>
            </a:pPr>
            <a:r>
              <a:rPr lang="en" sz="1200">
                <a:uFill>
                  <a:noFill/>
                </a:uFill>
                <a:hlinkClick r:id="rId9"/>
              </a:rPr>
              <a:t>Collection of illustrated people avatars</a:t>
            </a:r>
            <a:endParaRPr sz="1200"/>
          </a:p>
          <a:p>
            <a:pPr marL="0" lvl="0" indent="0" algn="l" rtl="0">
              <a:lnSpc>
                <a:spcPct val="115000"/>
              </a:lnSpc>
              <a:spcBef>
                <a:spcPts val="0"/>
              </a:spcBef>
              <a:spcAft>
                <a:spcPts val="0"/>
              </a:spcAft>
              <a:buNone/>
            </a:pPr>
            <a:endParaRPr sz="1200">
              <a:solidFill>
                <a:schemeClr val="dk1"/>
              </a:solidFill>
            </a:endParaRPr>
          </a:p>
          <a:p>
            <a:pPr marL="0" lvl="0" indent="0" algn="l" rtl="0">
              <a:lnSpc>
                <a:spcPct val="115000"/>
              </a:lnSpc>
              <a:spcBef>
                <a:spcPts val="0"/>
              </a:spcBef>
              <a:spcAft>
                <a:spcPts val="0"/>
              </a:spcAft>
              <a:buNone/>
            </a:pPr>
            <a:r>
              <a:rPr lang="en" sz="1200" b="1">
                <a:solidFill>
                  <a:schemeClr val="lt1"/>
                </a:solidFill>
                <a:highlight>
                  <a:schemeClr val="lt2"/>
                </a:highlight>
              </a:rPr>
              <a:t>Icons:</a:t>
            </a:r>
            <a:endParaRPr sz="1200" b="1">
              <a:solidFill>
                <a:schemeClr val="lt1"/>
              </a:solidFill>
              <a:highlight>
                <a:schemeClr val="lt2"/>
              </a:highlight>
            </a:endParaRPr>
          </a:p>
          <a:p>
            <a:pPr marL="457200" lvl="0" indent="-304800" algn="l" rtl="0">
              <a:lnSpc>
                <a:spcPct val="115000"/>
              </a:lnSpc>
              <a:spcBef>
                <a:spcPts val="0"/>
              </a:spcBef>
              <a:spcAft>
                <a:spcPts val="0"/>
              </a:spcAft>
              <a:buClr>
                <a:schemeClr val="accent5"/>
              </a:buClr>
              <a:buSzPts val="1200"/>
              <a:buChar char="●"/>
            </a:pPr>
            <a:r>
              <a:rPr lang="en" sz="1200">
                <a:uFill>
                  <a:noFill/>
                </a:uFill>
                <a:hlinkClick r:id="rId10"/>
              </a:rPr>
              <a:t>Kawaii avatars</a:t>
            </a:r>
            <a:endParaRPr/>
          </a:p>
        </p:txBody>
      </p:sp>
      <p:sp>
        <p:nvSpPr>
          <p:cNvPr id="3294" name="Google Shape;3294;p51"/>
          <p:cNvSpPr/>
          <p:nvPr/>
        </p:nvSpPr>
        <p:spPr>
          <a:xfrm flipH="1">
            <a:off x="7299920" y="578874"/>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5" name="Google Shape;3295;p51"/>
          <p:cNvGrpSpPr/>
          <p:nvPr/>
        </p:nvGrpSpPr>
        <p:grpSpPr>
          <a:xfrm flipH="1">
            <a:off x="7800333" y="508900"/>
            <a:ext cx="352550" cy="595400"/>
            <a:chOff x="6203650" y="4269275"/>
            <a:chExt cx="352550" cy="595400"/>
          </a:xfrm>
        </p:grpSpPr>
        <p:sp>
          <p:nvSpPr>
            <p:cNvPr id="3296" name="Google Shape;3296;p51"/>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1"/>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1"/>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1"/>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0" name="Google Shape;3300;p51"/>
          <p:cNvSpPr/>
          <p:nvPr/>
        </p:nvSpPr>
        <p:spPr>
          <a:xfrm flipH="1">
            <a:off x="8152889" y="250327"/>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1"/>
          <p:cNvSpPr/>
          <p:nvPr/>
        </p:nvSpPr>
        <p:spPr>
          <a:xfrm rot="-2153044" flipH="1">
            <a:off x="7492179" y="794402"/>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05"/>
        <p:cNvGrpSpPr/>
        <p:nvPr/>
      </p:nvGrpSpPr>
      <p:grpSpPr>
        <a:xfrm>
          <a:off x="0" y="0"/>
          <a:ext cx="0" cy="0"/>
          <a:chOff x="0" y="0"/>
          <a:chExt cx="0" cy="0"/>
        </a:xfrm>
      </p:grpSpPr>
      <p:sp>
        <p:nvSpPr>
          <p:cNvPr id="3306" name="Google Shape;3306;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07" name="Google Shape;3307;p52"/>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a:t>
            </a:r>
            <a:r>
              <a:rPr lang="en" b="1" u="sng">
                <a:solidFill>
                  <a:schemeClr val="accent3"/>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a:solidFill>
                  <a:srgbClr val="FFFFFF"/>
                </a:solidFill>
                <a:latin typeface="Arial"/>
                <a:ea typeface="Arial"/>
                <a:cs typeface="Arial"/>
                <a:sym typeface="Arial"/>
              </a:rPr>
              <a:t>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Modify this template.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Use it for both personal and commercial projects.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000">
                <a:solidFill>
                  <a:srgbClr val="FFFFFF"/>
                </a:solidFill>
                <a:latin typeface="Arial"/>
                <a:ea typeface="Arial"/>
                <a:cs typeface="Arial"/>
                <a:sym typeface="Arial"/>
              </a:rPr>
              <a:t>- Sublicense, sell or rent any of Slidesgo Content (or a modified version of Slidesgo Content).</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Distribute Slidesgo Content unless it has been expressly authorized by Slidesgo.</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Include Slidesgo Content in an online or offline database or file.</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Offer Slidesgo templates (or modified versions of Slidesgo templates) for download.</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000">
                <a:solidFill>
                  <a:srgbClr val="FFFFFF"/>
                </a:solidFill>
                <a:latin typeface="Arial"/>
                <a:ea typeface="Arial"/>
                <a:cs typeface="Arial"/>
                <a:sym typeface="Arial"/>
              </a:rPr>
              <a:t>- Acquire the copyright of Slidesgo Content.</a:t>
            </a: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3308" name="Google Shape;3308;p52"/>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For more information about editing slides, please read</a:t>
            </a:r>
            <a:r>
              <a:rPr lang="en" sz="1000">
                <a:solidFill>
                  <a:srgbClr val="FFFFFF"/>
                </a:solidFill>
                <a:latin typeface="Arial"/>
                <a:ea typeface="Arial"/>
                <a:cs typeface="Arial"/>
                <a:sym typeface="Arial"/>
              </a:rPr>
              <a:t> </a:t>
            </a:r>
            <a:r>
              <a:rPr lang="en">
                <a:solidFill>
                  <a:srgbClr val="FFFFFF"/>
                </a:solidFill>
                <a:latin typeface="Arial"/>
                <a:ea typeface="Arial"/>
                <a:cs typeface="Arial"/>
                <a:sym typeface="Arial"/>
              </a:rPr>
              <a:t>our FAQs or visit Slidesgo School:</a:t>
            </a:r>
            <a:endParaRPr>
              <a:solidFill>
                <a:srgbClr val="FFFFFF"/>
              </a:solidFill>
              <a:latin typeface="Arial"/>
              <a:ea typeface="Arial"/>
              <a:cs typeface="Arial"/>
              <a:sym typeface="Arial"/>
            </a:endParaRPr>
          </a:p>
          <a:p>
            <a:pPr marL="0" lvl="0" indent="0" algn="ctr" rtl="0">
              <a:spcBef>
                <a:spcPts val="0"/>
              </a:spcBef>
              <a:spcAft>
                <a:spcPts val="0"/>
              </a:spcAft>
              <a:buNone/>
            </a:pPr>
            <a:r>
              <a:rPr lang="en"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300">
                <a:solidFill>
                  <a:srgbClr val="FFFFFF"/>
                </a:solidFill>
                <a:latin typeface="Arial"/>
                <a:ea typeface="Arial"/>
                <a:cs typeface="Arial"/>
                <a:sym typeface="Arial"/>
              </a:rPr>
              <a:t> </a:t>
            </a:r>
            <a:r>
              <a:rPr lang="en">
                <a:solidFill>
                  <a:srgbClr val="FFFFFF"/>
                </a:solidFill>
                <a:latin typeface="Arial"/>
                <a:ea typeface="Arial"/>
                <a:cs typeface="Arial"/>
                <a:sym typeface="Arial"/>
              </a:rPr>
              <a:t>and</a:t>
            </a:r>
            <a:r>
              <a:rPr lang="en" sz="1300">
                <a:solidFill>
                  <a:srgbClr val="FFFFFF"/>
                </a:solidFill>
                <a:latin typeface="Arial"/>
                <a:ea typeface="Arial"/>
                <a:cs typeface="Arial"/>
                <a:sym typeface="Arial"/>
              </a:rPr>
              <a:t> </a:t>
            </a:r>
            <a:r>
              <a:rPr lang="en"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u="sng">
              <a:solidFill>
                <a:srgbClr val="869FB2"/>
              </a:solidFill>
              <a:latin typeface="Arial"/>
              <a:ea typeface="Arial"/>
              <a:cs typeface="Arial"/>
              <a:sym typeface="Aria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2"/>
        <p:cNvGrpSpPr/>
        <p:nvPr/>
      </p:nvGrpSpPr>
      <p:grpSpPr>
        <a:xfrm>
          <a:off x="0" y="0"/>
          <a:ext cx="0" cy="0"/>
          <a:chOff x="0" y="0"/>
          <a:chExt cx="0" cy="0"/>
        </a:xfrm>
      </p:grpSpPr>
      <p:sp>
        <p:nvSpPr>
          <p:cNvPr id="3313" name="Google Shape;3313;p5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314" name="Google Shape;3314;p53"/>
          <p:cNvSpPr txBox="1"/>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be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315" name="Google Shape;3315;p53"/>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9"/>
        <p:cNvGrpSpPr/>
        <p:nvPr/>
      </p:nvGrpSpPr>
      <p:grpSpPr>
        <a:xfrm>
          <a:off x="0" y="0"/>
          <a:ext cx="0" cy="0"/>
          <a:chOff x="0" y="0"/>
          <a:chExt cx="0" cy="0"/>
        </a:xfrm>
      </p:grpSpPr>
      <p:sp>
        <p:nvSpPr>
          <p:cNvPr id="3320" name="Google Shape;3320;p5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21" name="Google Shape;3321;p5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322" name="Google Shape;3322;p5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2"/>
                </a:solidFill>
                <a:latin typeface="Arial"/>
                <a:ea typeface="Arial"/>
                <a:cs typeface="Arial"/>
                <a:sym typeface="Arial"/>
              </a:rPr>
              <a:t>Fredoka One</a:t>
            </a:r>
            <a:endParaRPr b="1">
              <a:solidFill>
                <a:schemeClr val="lt2"/>
              </a:solidFill>
              <a:latin typeface="Arial"/>
              <a:ea typeface="Arial"/>
              <a:cs typeface="Arial"/>
              <a:sym typeface="Arial"/>
            </a:endParaRPr>
          </a:p>
          <a:p>
            <a:pPr marL="0" lvl="0" indent="0" algn="ctr" rtl="0">
              <a:spcBef>
                <a:spcPts val="0"/>
              </a:spcBef>
              <a:spcAft>
                <a:spcPts val="0"/>
              </a:spcAft>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https://fonts.google.com/specimen/Fredoka+One</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a:p>
            <a:pPr marL="0" lvl="0" indent="0" algn="ctr" rtl="0">
              <a:spcBef>
                <a:spcPts val="0"/>
              </a:spcBef>
              <a:spcAft>
                <a:spcPts val="0"/>
              </a:spcAft>
              <a:buNone/>
            </a:pPr>
            <a:endParaRPr sz="800">
              <a:solidFill>
                <a:schemeClr val="lt2"/>
              </a:solidFill>
              <a:latin typeface="Arial"/>
              <a:ea typeface="Arial"/>
              <a:cs typeface="Arial"/>
              <a:sym typeface="Arial"/>
            </a:endParaRPr>
          </a:p>
          <a:p>
            <a:pPr marL="0" lvl="0" indent="0" algn="ctr" rtl="0">
              <a:spcBef>
                <a:spcPts val="0"/>
              </a:spcBef>
              <a:spcAft>
                <a:spcPts val="0"/>
              </a:spcAft>
              <a:buNone/>
            </a:pPr>
            <a:r>
              <a:rPr lang="en" b="1">
                <a:solidFill>
                  <a:schemeClr val="lt2"/>
                </a:solidFill>
                <a:latin typeface="Arial"/>
                <a:ea typeface="Arial"/>
                <a:cs typeface="Arial"/>
                <a:sym typeface="Arial"/>
              </a:rPr>
              <a:t>Capriola</a:t>
            </a:r>
            <a:endParaRPr b="1">
              <a:solidFill>
                <a:schemeClr val="lt2"/>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2"/>
                </a:solidFill>
                <a:latin typeface="Arial"/>
                <a:ea typeface="Arial"/>
                <a:cs typeface="Arial"/>
                <a:sym typeface="Arial"/>
              </a:rPr>
              <a:t>(</a:t>
            </a:r>
            <a:r>
              <a:rPr lang="en">
                <a:solidFill>
                  <a:schemeClr val="lt2"/>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https://fonts.google.com/specimen/Capriola</a:t>
            </a:r>
            <a:r>
              <a:rPr lang="en">
                <a:solidFill>
                  <a:schemeClr val="lt2"/>
                </a:solidFill>
                <a:latin typeface="Arial"/>
                <a:ea typeface="Arial"/>
                <a:cs typeface="Arial"/>
                <a:sym typeface="Arial"/>
              </a:rPr>
              <a:t>)</a:t>
            </a:r>
            <a:endParaRPr>
              <a:solidFill>
                <a:schemeClr val="lt2"/>
              </a:solidFill>
              <a:latin typeface="Arial"/>
              <a:ea typeface="Arial"/>
              <a:cs typeface="Arial"/>
              <a:sym typeface="Arial"/>
            </a:endParaRPr>
          </a:p>
        </p:txBody>
      </p:sp>
      <p:sp>
        <p:nvSpPr>
          <p:cNvPr id="3323" name="Google Shape;3323;p54"/>
          <p:cNvSpPr/>
          <p:nvPr/>
        </p:nvSpPr>
        <p:spPr>
          <a:xfrm>
            <a:off x="1521725" y="3498875"/>
            <a:ext cx="791400" cy="754200"/>
          </a:xfrm>
          <a:prstGeom prst="roundRect">
            <a:avLst>
              <a:gd name="adj" fmla="val 16667"/>
            </a:avLst>
          </a:prstGeom>
          <a:solidFill>
            <a:srgbClr val="FC2D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583545" y="3498875"/>
            <a:ext cx="791400" cy="754200"/>
          </a:xfrm>
          <a:prstGeom prst="roundRect">
            <a:avLst>
              <a:gd name="adj" fmla="val 16667"/>
            </a:avLst>
          </a:prstGeom>
          <a:solidFill>
            <a:srgbClr val="E9E97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3645364" y="3498875"/>
            <a:ext cx="791400" cy="754200"/>
          </a:xfrm>
          <a:prstGeom prst="roundRect">
            <a:avLst>
              <a:gd name="adj" fmla="val 16667"/>
            </a:avLst>
          </a:prstGeom>
          <a:solidFill>
            <a:srgbClr val="64B35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459900" y="3498875"/>
            <a:ext cx="791400" cy="754200"/>
          </a:xfrm>
          <a:prstGeom prst="roundRect">
            <a:avLst>
              <a:gd name="adj" fmla="val 16667"/>
            </a:avLst>
          </a:prstGeom>
          <a:solidFill>
            <a:srgbClr val="FF51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txBox="1"/>
          <p:nvPr/>
        </p:nvSpPr>
        <p:spPr>
          <a:xfrm>
            <a:off x="15217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#fc2d4a</a:t>
            </a:r>
            <a:endParaRPr sz="1000">
              <a:solidFill>
                <a:srgbClr val="FFFFFF"/>
              </a:solidFill>
            </a:endParaRPr>
          </a:p>
        </p:txBody>
      </p:sp>
      <p:sp>
        <p:nvSpPr>
          <p:cNvPr id="3328" name="Google Shape;3328;p54"/>
          <p:cNvSpPr txBox="1"/>
          <p:nvPr/>
        </p:nvSpPr>
        <p:spPr>
          <a:xfrm>
            <a:off x="25835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#e9e978</a:t>
            </a:r>
            <a:endParaRPr sz="1000">
              <a:solidFill>
                <a:schemeClr val="dk1"/>
              </a:solidFill>
            </a:endParaRPr>
          </a:p>
        </p:txBody>
      </p:sp>
      <p:sp>
        <p:nvSpPr>
          <p:cNvPr id="3329" name="Google Shape;3329;p54"/>
          <p:cNvSpPr txBox="1"/>
          <p:nvPr/>
        </p:nvSpPr>
        <p:spPr>
          <a:xfrm>
            <a:off x="3645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#64b35b</a:t>
            </a:r>
            <a:endParaRPr sz="1000">
              <a:solidFill>
                <a:srgbClr val="FFFFFF"/>
              </a:solidFill>
            </a:endParaRPr>
          </a:p>
        </p:txBody>
      </p:sp>
      <p:sp>
        <p:nvSpPr>
          <p:cNvPr id="3330" name="Google Shape;3330;p54"/>
          <p:cNvSpPr txBox="1"/>
          <p:nvPr/>
        </p:nvSpPr>
        <p:spPr>
          <a:xfrm>
            <a:off x="4599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#ff5170</a:t>
            </a:r>
            <a:endParaRPr sz="1000">
              <a:solidFill>
                <a:srgbClr val="FFFFFF"/>
              </a:solidFill>
            </a:endParaRPr>
          </a:p>
        </p:txBody>
      </p:sp>
      <p:sp>
        <p:nvSpPr>
          <p:cNvPr id="3331" name="Google Shape;3331;p54"/>
          <p:cNvSpPr/>
          <p:nvPr/>
        </p:nvSpPr>
        <p:spPr>
          <a:xfrm>
            <a:off x="5769025" y="3498875"/>
            <a:ext cx="791400" cy="754200"/>
          </a:xfrm>
          <a:prstGeom prst="roundRect">
            <a:avLst>
              <a:gd name="adj" fmla="val 16667"/>
            </a:avLst>
          </a:prstGeom>
          <a:solidFill>
            <a:srgbClr val="79B0E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6830845" y="3498875"/>
            <a:ext cx="791400" cy="754200"/>
          </a:xfrm>
          <a:prstGeom prst="roundRect">
            <a:avLst>
              <a:gd name="adj" fmla="val 16667"/>
            </a:avLst>
          </a:prstGeom>
          <a:solidFill>
            <a:srgbClr val="FF87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7892664" y="3498875"/>
            <a:ext cx="791400" cy="754200"/>
          </a:xfrm>
          <a:prstGeom prst="roundRect">
            <a:avLst>
              <a:gd name="adj" fmla="val 16667"/>
            </a:avLst>
          </a:prstGeom>
          <a:solidFill>
            <a:srgbClr val="FF611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4707200" y="3498875"/>
            <a:ext cx="791400" cy="754200"/>
          </a:xfrm>
          <a:prstGeom prst="roundRect">
            <a:avLst>
              <a:gd name="adj" fmla="val 16667"/>
            </a:avLst>
          </a:prstGeom>
          <a:solidFill>
            <a:srgbClr val="A9D0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txBox="1"/>
          <p:nvPr/>
        </p:nvSpPr>
        <p:spPr>
          <a:xfrm>
            <a:off x="57690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#79b0e6</a:t>
            </a:r>
            <a:endParaRPr sz="1000">
              <a:solidFill>
                <a:srgbClr val="FFFFFF"/>
              </a:solidFill>
            </a:endParaRPr>
          </a:p>
        </p:txBody>
      </p:sp>
      <p:sp>
        <p:nvSpPr>
          <p:cNvPr id="3336" name="Google Shape;3336;p54"/>
          <p:cNvSpPr txBox="1"/>
          <p:nvPr/>
        </p:nvSpPr>
        <p:spPr>
          <a:xfrm>
            <a:off x="68308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#ff8751</a:t>
            </a:r>
            <a:endParaRPr sz="1000">
              <a:solidFill>
                <a:srgbClr val="FFFFFF"/>
              </a:solidFill>
            </a:endParaRPr>
          </a:p>
        </p:txBody>
      </p:sp>
      <p:sp>
        <p:nvSpPr>
          <p:cNvPr id="3337" name="Google Shape;3337;p54"/>
          <p:cNvSpPr txBox="1"/>
          <p:nvPr/>
        </p:nvSpPr>
        <p:spPr>
          <a:xfrm>
            <a:off x="78926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#ff611a</a:t>
            </a:r>
            <a:endParaRPr sz="1000">
              <a:solidFill>
                <a:srgbClr val="FFFFFF"/>
              </a:solidFill>
            </a:endParaRPr>
          </a:p>
        </p:txBody>
      </p:sp>
      <p:sp>
        <p:nvSpPr>
          <p:cNvPr id="3338" name="Google Shape;3338;p54"/>
          <p:cNvSpPr txBox="1"/>
          <p:nvPr/>
        </p:nvSpPr>
        <p:spPr>
          <a:xfrm>
            <a:off x="4707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#a9d0eb</a:t>
            </a:r>
            <a:endParaRPr sz="1000">
              <a:solidFill>
                <a:schemeClr val="dk1"/>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42"/>
        <p:cNvGrpSpPr/>
        <p:nvPr/>
      </p:nvGrpSpPr>
      <p:grpSpPr>
        <a:xfrm>
          <a:off x="0" y="0"/>
          <a:ext cx="0" cy="0"/>
          <a:chOff x="0" y="0"/>
          <a:chExt cx="0" cy="0"/>
        </a:xfrm>
      </p:grpSpPr>
      <p:sp>
        <p:nvSpPr>
          <p:cNvPr id="3343" name="Google Shape;3343;p55"/>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3344" name="Google Shape;3344;p55"/>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345" name="Google Shape;3345;p5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346" name="Google Shape;3346;p55">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347" name="Google Shape;3347;p55">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348" name="Google Shape;3348;p55">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349" name="Google Shape;3349;p55">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350" name="Google Shape;3350;p5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351" name="Google Shape;3351;p5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352" name="Google Shape;3352;p5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353" name="Google Shape;3353;p5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354" name="Google Shape;3354;p55">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438" name="Google Shape;438;p31"/>
          <p:cNvSpPr/>
          <p:nvPr/>
        </p:nvSpPr>
        <p:spPr>
          <a:xfrm>
            <a:off x="1318493" y="2913206"/>
            <a:ext cx="7062842" cy="1351336"/>
          </a:xfrm>
          <a:prstGeom prst="ellipseRibbon">
            <a:avLst>
              <a:gd name="adj1" fmla="val 29595"/>
              <a:gd name="adj2" fmla="val 75000"/>
              <a:gd name="adj3" fmla="val 8085"/>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1"/>
          <p:cNvSpPr/>
          <p:nvPr/>
        </p:nvSpPr>
        <p:spPr>
          <a:xfrm>
            <a:off x="3374740" y="1274090"/>
            <a:ext cx="2408400" cy="1549800"/>
          </a:xfrm>
          <a:prstGeom prst="roundRect">
            <a:avLst>
              <a:gd name="adj" fmla="val 1023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1"/>
          <p:cNvSpPr txBox="1">
            <a:spLocks noGrp="1"/>
          </p:cNvSpPr>
          <p:nvPr>
            <p:ph type="title"/>
          </p:nvPr>
        </p:nvSpPr>
        <p:spPr>
          <a:xfrm>
            <a:off x="1808551" y="3315756"/>
            <a:ext cx="6014019"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solidFill>
                  <a:schemeClr val="accent1"/>
                </a:solidFill>
              </a:rPr>
              <a:t>T</a:t>
            </a:r>
            <a:r>
              <a:rPr lang="en" dirty="0">
                <a:solidFill>
                  <a:schemeClr val="accent1"/>
                </a:solidFill>
              </a:rPr>
              <a:t>alk about</a:t>
            </a:r>
            <a:r>
              <a:rPr lang="en" dirty="0"/>
              <a:t> yourself</a:t>
            </a:r>
            <a:endParaRPr dirty="0"/>
          </a:p>
        </p:txBody>
      </p:sp>
      <p:cxnSp>
        <p:nvCxnSpPr>
          <p:cNvPr id="443" name="Google Shape;443;p31"/>
          <p:cNvCxnSpPr>
            <a:cxnSpLocks/>
            <a:stCxn id="439" idx="2"/>
            <a:endCxn id="440" idx="0"/>
          </p:cNvCxnSpPr>
          <p:nvPr/>
        </p:nvCxnSpPr>
        <p:spPr>
          <a:xfrm>
            <a:off x="4578940" y="2823890"/>
            <a:ext cx="236621" cy="491866"/>
          </a:xfrm>
          <a:prstGeom prst="straightConnector1">
            <a:avLst/>
          </a:prstGeom>
          <a:noFill/>
          <a:ln w="28575" cap="rnd" cmpd="sng">
            <a:solidFill>
              <a:schemeClr val="accent5"/>
            </a:solidFill>
            <a:prstDash val="dot"/>
            <a:round/>
            <a:headEnd type="none" w="med" len="med"/>
            <a:tailEnd type="none" w="med" len="med"/>
          </a:ln>
        </p:spPr>
      </p:cxnSp>
      <p:grpSp>
        <p:nvGrpSpPr>
          <p:cNvPr id="444" name="Google Shape;444;p31"/>
          <p:cNvGrpSpPr/>
          <p:nvPr/>
        </p:nvGrpSpPr>
        <p:grpSpPr>
          <a:xfrm>
            <a:off x="4420801" y="344557"/>
            <a:ext cx="301989" cy="927697"/>
            <a:chOff x="3188000" y="4225325"/>
            <a:chExt cx="208125" cy="639350"/>
          </a:xfrm>
        </p:grpSpPr>
        <p:sp>
          <p:nvSpPr>
            <p:cNvPr id="445" name="Google Shape;445;p31"/>
            <p:cNvSpPr/>
            <p:nvPr/>
          </p:nvSpPr>
          <p:spPr>
            <a:xfrm>
              <a:off x="3273600" y="4232125"/>
              <a:ext cx="42000" cy="632550"/>
            </a:xfrm>
            <a:custGeom>
              <a:avLst/>
              <a:gdLst/>
              <a:ahLst/>
              <a:cxnLst/>
              <a:rect l="l" t="t" r="r" b="b"/>
              <a:pathLst>
                <a:path w="1680" h="25302" extrusionOk="0">
                  <a:moveTo>
                    <a:pt x="576" y="1"/>
                  </a:moveTo>
                  <a:lnTo>
                    <a:pt x="0" y="25301"/>
                  </a:lnTo>
                  <a:lnTo>
                    <a:pt x="1679" y="25301"/>
                  </a:lnTo>
                  <a:lnTo>
                    <a:pt x="110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1"/>
            <p:cNvSpPr/>
            <p:nvPr/>
          </p:nvSpPr>
          <p:spPr>
            <a:xfrm>
              <a:off x="3188000" y="4551950"/>
              <a:ext cx="208125" cy="178350"/>
            </a:xfrm>
            <a:custGeom>
              <a:avLst/>
              <a:gdLst/>
              <a:ahLst/>
              <a:cxnLst/>
              <a:rect l="l" t="t" r="r" b="b"/>
              <a:pathLst>
                <a:path w="8325" h="7134" extrusionOk="0">
                  <a:moveTo>
                    <a:pt x="4148" y="0"/>
                  </a:moveTo>
                  <a:cubicBezTo>
                    <a:pt x="3724" y="0"/>
                    <a:pt x="3299" y="213"/>
                    <a:pt x="3062" y="638"/>
                  </a:cubicBezTo>
                  <a:lnTo>
                    <a:pt x="463" y="5282"/>
                  </a:lnTo>
                  <a:cubicBezTo>
                    <a:pt x="0" y="6111"/>
                    <a:pt x="599" y="7134"/>
                    <a:pt x="1550" y="7134"/>
                  </a:cubicBezTo>
                  <a:lnTo>
                    <a:pt x="6773" y="7134"/>
                  </a:lnTo>
                  <a:cubicBezTo>
                    <a:pt x="7726" y="7134"/>
                    <a:pt x="8325" y="6106"/>
                    <a:pt x="7856" y="5276"/>
                  </a:cubicBezTo>
                  <a:lnTo>
                    <a:pt x="5230" y="632"/>
                  </a:lnTo>
                  <a:cubicBezTo>
                    <a:pt x="4992" y="211"/>
                    <a:pt x="4570" y="0"/>
                    <a:pt x="4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1"/>
            <p:cNvSpPr/>
            <p:nvPr/>
          </p:nvSpPr>
          <p:spPr>
            <a:xfrm>
              <a:off x="3199500" y="4426250"/>
              <a:ext cx="184175" cy="149000"/>
            </a:xfrm>
            <a:custGeom>
              <a:avLst/>
              <a:gdLst/>
              <a:ahLst/>
              <a:cxnLst/>
              <a:rect l="l" t="t" r="r" b="b"/>
              <a:pathLst>
                <a:path w="7367" h="5960" extrusionOk="0">
                  <a:moveTo>
                    <a:pt x="3671" y="0"/>
                  </a:moveTo>
                  <a:cubicBezTo>
                    <a:pt x="3260" y="0"/>
                    <a:pt x="2850" y="200"/>
                    <a:pt x="2607" y="598"/>
                  </a:cubicBezTo>
                  <a:lnTo>
                    <a:pt x="503" y="4070"/>
                  </a:lnTo>
                  <a:cubicBezTo>
                    <a:pt x="0" y="4898"/>
                    <a:pt x="597" y="5959"/>
                    <a:pt x="1567" y="5959"/>
                  </a:cubicBezTo>
                  <a:lnTo>
                    <a:pt x="5798" y="5959"/>
                  </a:lnTo>
                  <a:cubicBezTo>
                    <a:pt x="6771" y="5959"/>
                    <a:pt x="7367" y="4894"/>
                    <a:pt x="6859" y="4065"/>
                  </a:cubicBezTo>
                  <a:lnTo>
                    <a:pt x="4733" y="595"/>
                  </a:lnTo>
                  <a:cubicBezTo>
                    <a:pt x="4489" y="199"/>
                    <a:pt x="4080" y="0"/>
                    <a:pt x="3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1"/>
            <p:cNvSpPr/>
            <p:nvPr/>
          </p:nvSpPr>
          <p:spPr>
            <a:xfrm>
              <a:off x="3209550" y="4318575"/>
              <a:ext cx="163275" cy="126275"/>
            </a:xfrm>
            <a:custGeom>
              <a:avLst/>
              <a:gdLst/>
              <a:ahLst/>
              <a:cxnLst/>
              <a:rect l="l" t="t" r="r" b="b"/>
              <a:pathLst>
                <a:path w="6531" h="5051" extrusionOk="0">
                  <a:moveTo>
                    <a:pt x="3255" y="1"/>
                  </a:moveTo>
                  <a:cubicBezTo>
                    <a:pt x="2857" y="1"/>
                    <a:pt x="2459" y="189"/>
                    <a:pt x="2215" y="565"/>
                  </a:cubicBezTo>
                  <a:lnTo>
                    <a:pt x="542" y="3126"/>
                  </a:lnTo>
                  <a:cubicBezTo>
                    <a:pt x="0" y="3955"/>
                    <a:pt x="595" y="5051"/>
                    <a:pt x="1584" y="5051"/>
                  </a:cubicBezTo>
                  <a:lnTo>
                    <a:pt x="4946" y="5051"/>
                  </a:lnTo>
                  <a:cubicBezTo>
                    <a:pt x="5937" y="5051"/>
                    <a:pt x="6530" y="3949"/>
                    <a:pt x="5985" y="3121"/>
                  </a:cubicBezTo>
                  <a:lnTo>
                    <a:pt x="4295" y="559"/>
                  </a:lnTo>
                  <a:cubicBezTo>
                    <a:pt x="4049" y="187"/>
                    <a:pt x="3652" y="1"/>
                    <a:pt x="3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1"/>
            <p:cNvSpPr/>
            <p:nvPr/>
          </p:nvSpPr>
          <p:spPr>
            <a:xfrm>
              <a:off x="3218450" y="4225325"/>
              <a:ext cx="144775" cy="108375"/>
            </a:xfrm>
            <a:custGeom>
              <a:avLst/>
              <a:gdLst/>
              <a:ahLst/>
              <a:cxnLst/>
              <a:rect l="l" t="t" r="r" b="b"/>
              <a:pathLst>
                <a:path w="5791" h="4335" extrusionOk="0">
                  <a:moveTo>
                    <a:pt x="2888" y="1"/>
                  </a:moveTo>
                  <a:cubicBezTo>
                    <a:pt x="2502" y="1"/>
                    <a:pt x="2116" y="178"/>
                    <a:pt x="1869" y="532"/>
                  </a:cubicBezTo>
                  <a:lnTo>
                    <a:pt x="577" y="2376"/>
                  </a:lnTo>
                  <a:cubicBezTo>
                    <a:pt x="0" y="3202"/>
                    <a:pt x="591" y="4335"/>
                    <a:pt x="1597" y="4335"/>
                  </a:cubicBezTo>
                  <a:lnTo>
                    <a:pt x="4192" y="4335"/>
                  </a:lnTo>
                  <a:cubicBezTo>
                    <a:pt x="5201" y="4335"/>
                    <a:pt x="5791" y="3197"/>
                    <a:pt x="5208" y="2373"/>
                  </a:cubicBezTo>
                  <a:lnTo>
                    <a:pt x="3904" y="528"/>
                  </a:lnTo>
                  <a:cubicBezTo>
                    <a:pt x="3656" y="176"/>
                    <a:pt x="3272" y="1"/>
                    <a:pt x="2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450;p31"/>
          <p:cNvGrpSpPr/>
          <p:nvPr/>
        </p:nvGrpSpPr>
        <p:grpSpPr>
          <a:xfrm>
            <a:off x="4006269" y="1092639"/>
            <a:ext cx="502809" cy="181450"/>
            <a:chOff x="1893500" y="4742700"/>
            <a:chExt cx="338000" cy="121975"/>
          </a:xfrm>
        </p:grpSpPr>
        <p:sp>
          <p:nvSpPr>
            <p:cNvPr id="451" name="Google Shape;451;p31"/>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1"/>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1"/>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1"/>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31"/>
          <p:cNvGrpSpPr/>
          <p:nvPr/>
        </p:nvGrpSpPr>
        <p:grpSpPr>
          <a:xfrm>
            <a:off x="4634919" y="1092639"/>
            <a:ext cx="502809" cy="181450"/>
            <a:chOff x="1893500" y="4742700"/>
            <a:chExt cx="338000" cy="121975"/>
          </a:xfrm>
        </p:grpSpPr>
        <p:sp>
          <p:nvSpPr>
            <p:cNvPr id="456" name="Google Shape;456;p31"/>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1"/>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1"/>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1"/>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 name="Google Shape;460;p31"/>
          <p:cNvSpPr/>
          <p:nvPr/>
        </p:nvSpPr>
        <p:spPr>
          <a:xfrm>
            <a:off x="989975" y="859150"/>
            <a:ext cx="1739106" cy="64844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1"/>
          <p:cNvSpPr/>
          <p:nvPr/>
        </p:nvSpPr>
        <p:spPr>
          <a:xfrm>
            <a:off x="6914509" y="1387425"/>
            <a:ext cx="2260273" cy="842870"/>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1"/>
          <p:cNvSpPr/>
          <p:nvPr/>
        </p:nvSpPr>
        <p:spPr>
          <a:xfrm>
            <a:off x="4060280" y="8503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1"/>
          <p:cNvSpPr/>
          <p:nvPr/>
        </p:nvSpPr>
        <p:spPr>
          <a:xfrm>
            <a:off x="2063119" y="1768665"/>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1"/>
          <p:cNvSpPr/>
          <p:nvPr/>
        </p:nvSpPr>
        <p:spPr>
          <a:xfrm>
            <a:off x="7419605" y="100720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1"/>
          <p:cNvSpPr/>
          <p:nvPr/>
        </p:nvSpPr>
        <p:spPr>
          <a:xfrm>
            <a:off x="840619" y="39799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1"/>
          <p:cNvSpPr/>
          <p:nvPr/>
        </p:nvSpPr>
        <p:spPr>
          <a:xfrm>
            <a:off x="8243719" y="6115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 name="Picture 7">
            <a:extLst>
              <a:ext uri="{FF2B5EF4-FFF2-40B4-BE49-F238E27FC236}">
                <a16:creationId xmlns:a16="http://schemas.microsoft.com/office/drawing/2014/main" id="{2A14FD5F-34E7-C17E-A2BD-4A801107402D}"/>
              </a:ext>
            </a:extLst>
          </p:cNvPr>
          <p:cNvPicPr>
            <a:picLocks noChangeAspect="1"/>
          </p:cNvPicPr>
          <p:nvPr/>
        </p:nvPicPr>
        <p:blipFill rotWithShape="1">
          <a:blip r:embed="rId3"/>
          <a:srcRect t="15893" r="63957"/>
          <a:stretch/>
        </p:blipFill>
        <p:spPr>
          <a:xfrm>
            <a:off x="3503920" y="1272254"/>
            <a:ext cx="2165264" cy="1549800"/>
          </a:xfrm>
          <a:prstGeom prst="rect">
            <a:avLst/>
          </a:prstGeom>
          <a:ln>
            <a:noFill/>
          </a:ln>
          <a:effectLst>
            <a:softEdge rad="112500"/>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8"/>
                                        </p:tgtEl>
                                        <p:attrNameLst>
                                          <p:attrName>style.visibility</p:attrName>
                                        </p:attrNameLst>
                                      </p:cBhvr>
                                      <p:to>
                                        <p:strVal val="visible"/>
                                      </p:to>
                                    </p:set>
                                    <p:animEffect transition="in" filter="fade">
                                      <p:cBhvr>
                                        <p:cTn id="7" dur="1000"/>
                                        <p:tgtEl>
                                          <p:spTgt spid="438"/>
                                        </p:tgtEl>
                                      </p:cBhvr>
                                    </p:animEffect>
                                  </p:childTnLst>
                                </p:cTn>
                              </p:par>
                              <p:par>
                                <p:cTn id="8" presetID="10" presetClass="entr" presetSubtype="0" fill="hold" nodeType="withEffect">
                                  <p:stCondLst>
                                    <p:cond delay="0"/>
                                  </p:stCondLst>
                                  <p:childTnLst>
                                    <p:set>
                                      <p:cBhvr>
                                        <p:cTn id="9" dur="1" fill="hold">
                                          <p:stCondLst>
                                            <p:cond delay="0"/>
                                          </p:stCondLst>
                                        </p:cTn>
                                        <p:tgtEl>
                                          <p:spTgt spid="440"/>
                                        </p:tgtEl>
                                        <p:attrNameLst>
                                          <p:attrName>style.visibility</p:attrName>
                                        </p:attrNameLst>
                                      </p:cBhvr>
                                      <p:to>
                                        <p:strVal val="visible"/>
                                      </p:to>
                                    </p:set>
                                    <p:animEffect transition="in" filter="fade">
                                      <p:cBhvr>
                                        <p:cTn id="10" dur="1000"/>
                                        <p:tgtEl>
                                          <p:spTgt spid="440"/>
                                        </p:tgtEl>
                                      </p:cBhvr>
                                    </p:animEffect>
                                  </p:childTnLst>
                                </p:cTn>
                              </p:par>
                              <p:par>
                                <p:cTn id="11" presetID="10" presetClass="entr" presetSubtype="0" fill="hold" nodeType="withEffect">
                                  <p:stCondLst>
                                    <p:cond delay="0"/>
                                  </p:stCondLst>
                                  <p:childTnLst>
                                    <p:set>
                                      <p:cBhvr>
                                        <p:cTn id="12" dur="1" fill="hold">
                                          <p:stCondLst>
                                            <p:cond delay="0"/>
                                          </p:stCondLst>
                                        </p:cTn>
                                        <p:tgtEl>
                                          <p:spTgt spid="460"/>
                                        </p:tgtEl>
                                        <p:attrNameLst>
                                          <p:attrName>style.visibility</p:attrName>
                                        </p:attrNameLst>
                                      </p:cBhvr>
                                      <p:to>
                                        <p:strVal val="visible"/>
                                      </p:to>
                                    </p:set>
                                    <p:animEffect transition="in" filter="fade">
                                      <p:cBhvr>
                                        <p:cTn id="13" dur="1000"/>
                                        <p:tgtEl>
                                          <p:spTgt spid="460"/>
                                        </p:tgtEl>
                                      </p:cBhvr>
                                    </p:animEffect>
                                  </p:childTnLst>
                                </p:cTn>
                              </p:par>
                              <p:par>
                                <p:cTn id="14" presetID="10" presetClass="entr" presetSubtype="0" fill="hold" nodeType="withEffect">
                                  <p:stCondLst>
                                    <p:cond delay="0"/>
                                  </p:stCondLst>
                                  <p:childTnLst>
                                    <p:set>
                                      <p:cBhvr>
                                        <p:cTn id="15" dur="1" fill="hold">
                                          <p:stCondLst>
                                            <p:cond delay="0"/>
                                          </p:stCondLst>
                                        </p:cTn>
                                        <p:tgtEl>
                                          <p:spTgt spid="463"/>
                                        </p:tgtEl>
                                        <p:attrNameLst>
                                          <p:attrName>style.visibility</p:attrName>
                                        </p:attrNameLst>
                                      </p:cBhvr>
                                      <p:to>
                                        <p:strVal val="visible"/>
                                      </p:to>
                                    </p:set>
                                    <p:animEffect transition="in" filter="fade">
                                      <p:cBhvr>
                                        <p:cTn id="16" dur="1000"/>
                                        <p:tgtEl>
                                          <p:spTgt spid="463"/>
                                        </p:tgtEl>
                                      </p:cBhvr>
                                    </p:animEffect>
                                  </p:childTnLst>
                                </p:cTn>
                              </p:par>
                              <p:par>
                                <p:cTn id="17" presetID="10" presetClass="entr" presetSubtype="0" fill="hold" nodeType="withEffect">
                                  <p:stCondLst>
                                    <p:cond delay="0"/>
                                  </p:stCondLst>
                                  <p:childTnLst>
                                    <p:set>
                                      <p:cBhvr>
                                        <p:cTn id="18" dur="1" fill="hold">
                                          <p:stCondLst>
                                            <p:cond delay="0"/>
                                          </p:stCondLst>
                                        </p:cTn>
                                        <p:tgtEl>
                                          <p:spTgt spid="465"/>
                                        </p:tgtEl>
                                        <p:attrNameLst>
                                          <p:attrName>style.visibility</p:attrName>
                                        </p:attrNameLst>
                                      </p:cBhvr>
                                      <p:to>
                                        <p:strVal val="visible"/>
                                      </p:to>
                                    </p:set>
                                    <p:animEffect transition="in" filter="fade">
                                      <p:cBhvr>
                                        <p:cTn id="19" dur="1000"/>
                                        <p:tgtEl>
                                          <p:spTgt spid="46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439"/>
                                        </p:tgtEl>
                                        <p:attrNameLst>
                                          <p:attrName>style.visibility</p:attrName>
                                        </p:attrNameLst>
                                      </p:cBhvr>
                                      <p:to>
                                        <p:strVal val="visible"/>
                                      </p:to>
                                    </p:set>
                                    <p:animEffect transition="in" filter="fade">
                                      <p:cBhvr>
                                        <p:cTn id="24" dur="1000"/>
                                        <p:tgtEl>
                                          <p:spTgt spid="439"/>
                                        </p:tgtEl>
                                      </p:cBhvr>
                                    </p:animEffect>
                                  </p:childTnLst>
                                </p:cTn>
                              </p:par>
                              <p:par>
                                <p:cTn id="25" presetID="10" presetClass="entr" presetSubtype="0" fill="hold" nodeType="withEffect">
                                  <p:stCondLst>
                                    <p:cond delay="0"/>
                                  </p:stCondLst>
                                  <p:childTnLst>
                                    <p:set>
                                      <p:cBhvr>
                                        <p:cTn id="26" dur="1" fill="hold">
                                          <p:stCondLst>
                                            <p:cond delay="0"/>
                                          </p:stCondLst>
                                        </p:cTn>
                                        <p:tgtEl>
                                          <p:spTgt spid="444"/>
                                        </p:tgtEl>
                                        <p:attrNameLst>
                                          <p:attrName>style.visibility</p:attrName>
                                        </p:attrNameLst>
                                      </p:cBhvr>
                                      <p:to>
                                        <p:strVal val="visible"/>
                                      </p:to>
                                    </p:set>
                                    <p:animEffect transition="in" filter="fade">
                                      <p:cBhvr>
                                        <p:cTn id="27" dur="1000"/>
                                        <p:tgtEl>
                                          <p:spTgt spid="444"/>
                                        </p:tgtEl>
                                      </p:cBhvr>
                                    </p:animEffect>
                                  </p:childTnLst>
                                </p:cTn>
                              </p:par>
                              <p:par>
                                <p:cTn id="28" presetID="10" presetClass="entr" presetSubtype="0" fill="hold" nodeType="withEffect">
                                  <p:stCondLst>
                                    <p:cond delay="0"/>
                                  </p:stCondLst>
                                  <p:childTnLst>
                                    <p:set>
                                      <p:cBhvr>
                                        <p:cTn id="29" dur="1" fill="hold">
                                          <p:stCondLst>
                                            <p:cond delay="0"/>
                                          </p:stCondLst>
                                        </p:cTn>
                                        <p:tgtEl>
                                          <p:spTgt spid="450"/>
                                        </p:tgtEl>
                                        <p:attrNameLst>
                                          <p:attrName>style.visibility</p:attrName>
                                        </p:attrNameLst>
                                      </p:cBhvr>
                                      <p:to>
                                        <p:strVal val="visible"/>
                                      </p:to>
                                    </p:set>
                                    <p:animEffect transition="in" filter="fade">
                                      <p:cBhvr>
                                        <p:cTn id="30" dur="1000"/>
                                        <p:tgtEl>
                                          <p:spTgt spid="450"/>
                                        </p:tgtEl>
                                      </p:cBhvr>
                                    </p:animEffect>
                                  </p:childTnLst>
                                </p:cTn>
                              </p:par>
                              <p:par>
                                <p:cTn id="31" presetID="10" presetClass="entr" presetSubtype="0" fill="hold" nodeType="withEffect">
                                  <p:stCondLst>
                                    <p:cond delay="0"/>
                                  </p:stCondLst>
                                  <p:childTnLst>
                                    <p:set>
                                      <p:cBhvr>
                                        <p:cTn id="32" dur="1" fill="hold">
                                          <p:stCondLst>
                                            <p:cond delay="0"/>
                                          </p:stCondLst>
                                        </p:cTn>
                                        <p:tgtEl>
                                          <p:spTgt spid="455"/>
                                        </p:tgtEl>
                                        <p:attrNameLst>
                                          <p:attrName>style.visibility</p:attrName>
                                        </p:attrNameLst>
                                      </p:cBhvr>
                                      <p:to>
                                        <p:strVal val="visible"/>
                                      </p:to>
                                    </p:set>
                                    <p:animEffect transition="in" filter="fade">
                                      <p:cBhvr>
                                        <p:cTn id="33" dur="1000"/>
                                        <p:tgtEl>
                                          <p:spTgt spid="455"/>
                                        </p:tgtEl>
                                      </p:cBhvr>
                                    </p:animEffect>
                                  </p:childTnLst>
                                </p:cTn>
                              </p:par>
                              <p:par>
                                <p:cTn id="34" presetID="10" presetClass="entr" presetSubtype="0" fill="hold" nodeType="withEffect">
                                  <p:stCondLst>
                                    <p:cond delay="0"/>
                                  </p:stCondLst>
                                  <p:childTnLst>
                                    <p:set>
                                      <p:cBhvr>
                                        <p:cTn id="35" dur="1" fill="hold">
                                          <p:stCondLst>
                                            <p:cond delay="0"/>
                                          </p:stCondLst>
                                        </p:cTn>
                                        <p:tgtEl>
                                          <p:spTgt spid="461"/>
                                        </p:tgtEl>
                                        <p:attrNameLst>
                                          <p:attrName>style.visibility</p:attrName>
                                        </p:attrNameLst>
                                      </p:cBhvr>
                                      <p:to>
                                        <p:strVal val="visible"/>
                                      </p:to>
                                    </p:set>
                                    <p:animEffect transition="in" filter="fade">
                                      <p:cBhvr>
                                        <p:cTn id="36" dur="1000"/>
                                        <p:tgtEl>
                                          <p:spTgt spid="461"/>
                                        </p:tgtEl>
                                      </p:cBhvr>
                                    </p:animEffect>
                                  </p:childTnLst>
                                </p:cTn>
                              </p:par>
                              <p:par>
                                <p:cTn id="37" presetID="10" presetClass="entr" presetSubtype="0" fill="hold" nodeType="withEffect">
                                  <p:stCondLst>
                                    <p:cond delay="0"/>
                                  </p:stCondLst>
                                  <p:childTnLst>
                                    <p:set>
                                      <p:cBhvr>
                                        <p:cTn id="38" dur="1" fill="hold">
                                          <p:stCondLst>
                                            <p:cond delay="0"/>
                                          </p:stCondLst>
                                        </p:cTn>
                                        <p:tgtEl>
                                          <p:spTgt spid="462"/>
                                        </p:tgtEl>
                                        <p:attrNameLst>
                                          <p:attrName>style.visibility</p:attrName>
                                        </p:attrNameLst>
                                      </p:cBhvr>
                                      <p:to>
                                        <p:strVal val="visible"/>
                                      </p:to>
                                    </p:set>
                                    <p:animEffect transition="in" filter="fade">
                                      <p:cBhvr>
                                        <p:cTn id="39" dur="1000"/>
                                        <p:tgtEl>
                                          <p:spTgt spid="462"/>
                                        </p:tgtEl>
                                      </p:cBhvr>
                                    </p:animEffect>
                                  </p:childTnLst>
                                </p:cTn>
                              </p:par>
                              <p:par>
                                <p:cTn id="40" presetID="10" presetClass="entr" presetSubtype="0" fill="hold" nodeType="withEffect">
                                  <p:stCondLst>
                                    <p:cond delay="0"/>
                                  </p:stCondLst>
                                  <p:childTnLst>
                                    <p:set>
                                      <p:cBhvr>
                                        <p:cTn id="41" dur="1" fill="hold">
                                          <p:stCondLst>
                                            <p:cond delay="0"/>
                                          </p:stCondLst>
                                        </p:cTn>
                                        <p:tgtEl>
                                          <p:spTgt spid="464"/>
                                        </p:tgtEl>
                                        <p:attrNameLst>
                                          <p:attrName>style.visibility</p:attrName>
                                        </p:attrNameLst>
                                      </p:cBhvr>
                                      <p:to>
                                        <p:strVal val="visible"/>
                                      </p:to>
                                    </p:set>
                                    <p:animEffect transition="in" filter="fade">
                                      <p:cBhvr>
                                        <p:cTn id="42" dur="1000"/>
                                        <p:tgtEl>
                                          <p:spTgt spid="464"/>
                                        </p:tgtEl>
                                      </p:cBhvr>
                                    </p:animEffect>
                                  </p:childTnLst>
                                </p:cTn>
                              </p:par>
                              <p:par>
                                <p:cTn id="43" presetID="10" presetClass="entr" presetSubtype="0" fill="hold" nodeType="withEffect">
                                  <p:stCondLst>
                                    <p:cond delay="0"/>
                                  </p:stCondLst>
                                  <p:childTnLst>
                                    <p:set>
                                      <p:cBhvr>
                                        <p:cTn id="44" dur="1" fill="hold">
                                          <p:stCondLst>
                                            <p:cond delay="0"/>
                                          </p:stCondLst>
                                        </p:cTn>
                                        <p:tgtEl>
                                          <p:spTgt spid="466"/>
                                        </p:tgtEl>
                                        <p:attrNameLst>
                                          <p:attrName>style.visibility</p:attrName>
                                        </p:attrNameLst>
                                      </p:cBhvr>
                                      <p:to>
                                        <p:strVal val="visible"/>
                                      </p:to>
                                    </p:set>
                                    <p:animEffect transition="in" filter="fade">
                                      <p:cBhvr>
                                        <p:cTn id="45" dur="1000"/>
                                        <p:tgtEl>
                                          <p:spTgt spid="466"/>
                                        </p:tgtEl>
                                      </p:cBhvr>
                                    </p:animEffect>
                                  </p:childTnLst>
                                </p:cTn>
                              </p:par>
                              <p:par>
                                <p:cTn id="46" presetID="10" presetClass="entr" presetSubtype="0" fill="hold" nodeType="withEffect">
                                  <p:stCondLst>
                                    <p:cond delay="0"/>
                                  </p:stCondLst>
                                  <p:childTnLst>
                                    <p:set>
                                      <p:cBhvr>
                                        <p:cTn id="47" dur="1" fill="hold">
                                          <p:stCondLst>
                                            <p:cond delay="0"/>
                                          </p:stCondLst>
                                        </p:cTn>
                                        <p:tgtEl>
                                          <p:spTgt spid="443"/>
                                        </p:tgtEl>
                                        <p:attrNameLst>
                                          <p:attrName>style.visibility</p:attrName>
                                        </p:attrNameLst>
                                      </p:cBhvr>
                                      <p:to>
                                        <p:strVal val="visible"/>
                                      </p:to>
                                    </p:set>
                                    <p:animEffect transition="in" filter="fade">
                                      <p:cBhvr>
                                        <p:cTn id="48" dur="1000"/>
                                        <p:tgtEl>
                                          <p:spTgt spid="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58"/>
        <p:cNvGrpSpPr/>
        <p:nvPr/>
      </p:nvGrpSpPr>
      <p:grpSpPr>
        <a:xfrm>
          <a:off x="0" y="0"/>
          <a:ext cx="0" cy="0"/>
          <a:chOff x="0" y="0"/>
          <a:chExt cx="0" cy="0"/>
        </a:xfrm>
      </p:grpSpPr>
      <p:sp>
        <p:nvSpPr>
          <p:cNvPr id="3359" name="Google Shape;3359;p5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360" name="Google Shape;3360;p56"/>
          <p:cNvGrpSpPr/>
          <p:nvPr/>
        </p:nvGrpSpPr>
        <p:grpSpPr>
          <a:xfrm>
            <a:off x="5156078" y="3085736"/>
            <a:ext cx="474294" cy="551291"/>
            <a:chOff x="4727025" y="1332775"/>
            <a:chExt cx="59900" cy="69625"/>
          </a:xfrm>
        </p:grpSpPr>
        <p:sp>
          <p:nvSpPr>
            <p:cNvPr id="3361" name="Google Shape;3361;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56"/>
          <p:cNvGrpSpPr/>
          <p:nvPr/>
        </p:nvGrpSpPr>
        <p:grpSpPr>
          <a:xfrm>
            <a:off x="5769734" y="2314340"/>
            <a:ext cx="555653" cy="557031"/>
            <a:chOff x="4820425" y="1329900"/>
            <a:chExt cx="70175" cy="70350"/>
          </a:xfrm>
        </p:grpSpPr>
        <p:sp>
          <p:nvSpPr>
            <p:cNvPr id="3364" name="Google Shape;3364;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8" name="Google Shape;3368;p56"/>
          <p:cNvGrpSpPr/>
          <p:nvPr/>
        </p:nvGrpSpPr>
        <p:grpSpPr>
          <a:xfrm>
            <a:off x="6396103" y="2318845"/>
            <a:ext cx="582574" cy="533871"/>
            <a:chOff x="4903200" y="1331525"/>
            <a:chExt cx="73575" cy="67425"/>
          </a:xfrm>
        </p:grpSpPr>
        <p:sp>
          <p:nvSpPr>
            <p:cNvPr id="3369" name="Google Shape;3369;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56"/>
          <p:cNvGrpSpPr/>
          <p:nvPr/>
        </p:nvGrpSpPr>
        <p:grpSpPr>
          <a:xfrm>
            <a:off x="5755581" y="3078709"/>
            <a:ext cx="583960" cy="565345"/>
            <a:chOff x="4815575" y="1416800"/>
            <a:chExt cx="73750" cy="71400"/>
          </a:xfrm>
        </p:grpSpPr>
        <p:sp>
          <p:nvSpPr>
            <p:cNvPr id="3372" name="Google Shape;3372;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 name="Google Shape;3375;p56"/>
          <p:cNvGrpSpPr/>
          <p:nvPr/>
        </p:nvGrpSpPr>
        <p:grpSpPr>
          <a:xfrm>
            <a:off x="6390362" y="3108896"/>
            <a:ext cx="589898" cy="504970"/>
            <a:chOff x="4902475" y="1418875"/>
            <a:chExt cx="74500" cy="63775"/>
          </a:xfrm>
        </p:grpSpPr>
        <p:sp>
          <p:nvSpPr>
            <p:cNvPr id="3376" name="Google Shape;3376;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56"/>
          <p:cNvGrpSpPr/>
          <p:nvPr/>
        </p:nvGrpSpPr>
        <p:grpSpPr>
          <a:xfrm>
            <a:off x="5765577" y="3826000"/>
            <a:ext cx="563967" cy="567127"/>
            <a:chOff x="4818100" y="1507675"/>
            <a:chExt cx="71225" cy="71625"/>
          </a:xfrm>
        </p:grpSpPr>
        <p:sp>
          <p:nvSpPr>
            <p:cNvPr id="3379" name="Google Shape;3379;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56"/>
          <p:cNvGrpSpPr/>
          <p:nvPr/>
        </p:nvGrpSpPr>
        <p:grpSpPr>
          <a:xfrm>
            <a:off x="5079075" y="3829461"/>
            <a:ext cx="628301" cy="588505"/>
            <a:chOff x="4721450" y="1509475"/>
            <a:chExt cx="79350" cy="74325"/>
          </a:xfrm>
        </p:grpSpPr>
        <p:sp>
          <p:nvSpPr>
            <p:cNvPr id="3384" name="Google Shape;3384;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 name="Google Shape;3388;p56"/>
          <p:cNvGrpSpPr/>
          <p:nvPr/>
        </p:nvGrpSpPr>
        <p:grpSpPr>
          <a:xfrm>
            <a:off x="6424608" y="3814027"/>
            <a:ext cx="557038" cy="562772"/>
            <a:chOff x="4906800" y="1507500"/>
            <a:chExt cx="70350" cy="71075"/>
          </a:xfrm>
        </p:grpSpPr>
        <p:sp>
          <p:nvSpPr>
            <p:cNvPr id="3389" name="Google Shape;3389;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 name="Google Shape;3394;p56"/>
          <p:cNvGrpSpPr/>
          <p:nvPr/>
        </p:nvGrpSpPr>
        <p:grpSpPr>
          <a:xfrm>
            <a:off x="4462216" y="2340963"/>
            <a:ext cx="517934" cy="517934"/>
            <a:chOff x="3736598" y="2170606"/>
            <a:chExt cx="404889" cy="404889"/>
          </a:xfrm>
        </p:grpSpPr>
        <p:sp>
          <p:nvSpPr>
            <p:cNvPr id="3395" name="Google Shape;3395;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56"/>
          <p:cNvGrpSpPr/>
          <p:nvPr/>
        </p:nvGrpSpPr>
        <p:grpSpPr>
          <a:xfrm>
            <a:off x="3729277" y="2341061"/>
            <a:ext cx="586986" cy="517740"/>
            <a:chOff x="3161917" y="2170682"/>
            <a:chExt cx="458870" cy="404737"/>
          </a:xfrm>
        </p:grpSpPr>
        <p:sp>
          <p:nvSpPr>
            <p:cNvPr id="3400" name="Google Shape;3400;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3" name="Google Shape;3403;p56"/>
          <p:cNvGrpSpPr/>
          <p:nvPr/>
        </p:nvGrpSpPr>
        <p:grpSpPr>
          <a:xfrm>
            <a:off x="3752299" y="3102400"/>
            <a:ext cx="540943" cy="517963"/>
            <a:chOff x="3179914" y="2889488"/>
            <a:chExt cx="422876" cy="404911"/>
          </a:xfrm>
        </p:grpSpPr>
        <p:sp>
          <p:nvSpPr>
            <p:cNvPr id="3404" name="Google Shape;3404;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56"/>
          <p:cNvGrpSpPr/>
          <p:nvPr/>
        </p:nvGrpSpPr>
        <p:grpSpPr>
          <a:xfrm>
            <a:off x="4453093" y="3102358"/>
            <a:ext cx="536180" cy="518047"/>
            <a:chOff x="3729467" y="2889422"/>
            <a:chExt cx="419153" cy="404977"/>
          </a:xfrm>
        </p:grpSpPr>
        <p:sp>
          <p:nvSpPr>
            <p:cNvPr id="3411" name="Google Shape;3411;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 name="Google Shape;3418;p56"/>
          <p:cNvGrpSpPr/>
          <p:nvPr/>
        </p:nvGrpSpPr>
        <p:grpSpPr>
          <a:xfrm>
            <a:off x="1990126" y="3445787"/>
            <a:ext cx="965351" cy="134611"/>
            <a:chOff x="4411970" y="2962952"/>
            <a:chExt cx="706544" cy="104212"/>
          </a:xfrm>
        </p:grpSpPr>
        <p:sp>
          <p:nvSpPr>
            <p:cNvPr id="3419" name="Google Shape;3419;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56"/>
          <p:cNvGrpSpPr/>
          <p:nvPr/>
        </p:nvGrpSpPr>
        <p:grpSpPr>
          <a:xfrm>
            <a:off x="1990126" y="3041077"/>
            <a:ext cx="960158" cy="289172"/>
            <a:chOff x="4411970" y="2726085"/>
            <a:chExt cx="643107" cy="193659"/>
          </a:xfrm>
        </p:grpSpPr>
        <p:sp>
          <p:nvSpPr>
            <p:cNvPr id="3424" name="Google Shape;3424;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56"/>
          <p:cNvGrpSpPr/>
          <p:nvPr/>
        </p:nvGrpSpPr>
        <p:grpSpPr>
          <a:xfrm>
            <a:off x="998624" y="3295400"/>
            <a:ext cx="811503" cy="252584"/>
            <a:chOff x="4411970" y="4340222"/>
            <a:chExt cx="779467" cy="242683"/>
          </a:xfrm>
        </p:grpSpPr>
        <p:sp>
          <p:nvSpPr>
            <p:cNvPr id="3428" name="Google Shape;3428;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56"/>
          <p:cNvGrpSpPr/>
          <p:nvPr/>
        </p:nvGrpSpPr>
        <p:grpSpPr>
          <a:xfrm>
            <a:off x="1990126" y="2709308"/>
            <a:ext cx="965160" cy="216230"/>
            <a:chOff x="4411970" y="2468674"/>
            <a:chExt cx="747317" cy="167425"/>
          </a:xfrm>
        </p:grpSpPr>
        <p:sp>
          <p:nvSpPr>
            <p:cNvPr id="3432" name="Google Shape;3432;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 name="Google Shape;3434;p5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5" name="Google Shape;3435;p56"/>
          <p:cNvGrpSpPr/>
          <p:nvPr/>
        </p:nvGrpSpPr>
        <p:grpSpPr>
          <a:xfrm>
            <a:off x="997692" y="2334687"/>
            <a:ext cx="1959041" cy="208784"/>
            <a:chOff x="6336019" y="3733725"/>
            <a:chExt cx="2566206" cy="351310"/>
          </a:xfrm>
        </p:grpSpPr>
        <p:sp>
          <p:nvSpPr>
            <p:cNvPr id="3436" name="Google Shape;3436;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56"/>
          <p:cNvGrpSpPr/>
          <p:nvPr/>
        </p:nvGrpSpPr>
        <p:grpSpPr>
          <a:xfrm>
            <a:off x="1990126" y="3950602"/>
            <a:ext cx="946551" cy="153200"/>
            <a:chOff x="4404545" y="3301592"/>
            <a:chExt cx="782403" cy="129272"/>
          </a:xfrm>
        </p:grpSpPr>
        <p:sp>
          <p:nvSpPr>
            <p:cNvPr id="3441" name="Google Shape;3441;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56"/>
          <p:cNvGrpSpPr/>
          <p:nvPr/>
        </p:nvGrpSpPr>
        <p:grpSpPr>
          <a:xfrm>
            <a:off x="1990126" y="3695937"/>
            <a:ext cx="962257" cy="139127"/>
            <a:chOff x="4411970" y="3131459"/>
            <a:chExt cx="710520" cy="117397"/>
          </a:xfrm>
        </p:grpSpPr>
        <p:sp>
          <p:nvSpPr>
            <p:cNvPr id="3444" name="Google Shape;3444;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6" name="Google Shape;3446;p5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7" name="Google Shape;3447;p56"/>
          <p:cNvGrpSpPr/>
          <p:nvPr/>
        </p:nvGrpSpPr>
        <p:grpSpPr>
          <a:xfrm>
            <a:off x="990271" y="3621603"/>
            <a:ext cx="823838" cy="458988"/>
            <a:chOff x="4411970" y="1801825"/>
            <a:chExt cx="734586" cy="409262"/>
          </a:xfrm>
        </p:grpSpPr>
        <p:sp>
          <p:nvSpPr>
            <p:cNvPr id="3448" name="Google Shape;3448;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56"/>
          <p:cNvGrpSpPr/>
          <p:nvPr/>
        </p:nvGrpSpPr>
        <p:grpSpPr>
          <a:xfrm>
            <a:off x="3095243" y="2339173"/>
            <a:ext cx="521514" cy="521514"/>
            <a:chOff x="5681300" y="2527788"/>
            <a:chExt cx="805800" cy="805800"/>
          </a:xfrm>
        </p:grpSpPr>
        <p:sp>
          <p:nvSpPr>
            <p:cNvPr id="3451" name="Google Shape;3451;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56"/>
          <p:cNvGrpSpPr/>
          <p:nvPr/>
        </p:nvGrpSpPr>
        <p:grpSpPr>
          <a:xfrm>
            <a:off x="3089483" y="3094865"/>
            <a:ext cx="533033" cy="533033"/>
            <a:chOff x="4049800" y="640400"/>
            <a:chExt cx="858900" cy="858900"/>
          </a:xfrm>
        </p:grpSpPr>
        <p:sp>
          <p:nvSpPr>
            <p:cNvPr id="3454" name="Google Shape;3454;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56"/>
          <p:cNvGrpSpPr/>
          <p:nvPr/>
        </p:nvGrpSpPr>
        <p:grpSpPr>
          <a:xfrm>
            <a:off x="3014966" y="3772543"/>
            <a:ext cx="682068" cy="682068"/>
            <a:chOff x="5080188" y="927900"/>
            <a:chExt cx="961200" cy="961200"/>
          </a:xfrm>
        </p:grpSpPr>
        <p:sp>
          <p:nvSpPr>
            <p:cNvPr id="3457" name="Google Shape;3457;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56"/>
          <p:cNvGrpSpPr/>
          <p:nvPr/>
        </p:nvGrpSpPr>
        <p:grpSpPr>
          <a:xfrm>
            <a:off x="4478465" y="3869234"/>
            <a:ext cx="505650" cy="504006"/>
            <a:chOff x="6039282" y="1042577"/>
            <a:chExt cx="734315" cy="731929"/>
          </a:xfrm>
        </p:grpSpPr>
        <p:sp>
          <p:nvSpPr>
            <p:cNvPr id="3466" name="Google Shape;3466;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7" name="Google Shape;3487;p56"/>
          <p:cNvGrpSpPr/>
          <p:nvPr/>
        </p:nvGrpSpPr>
        <p:grpSpPr>
          <a:xfrm>
            <a:off x="5091067" y="2298862"/>
            <a:ext cx="567744" cy="602136"/>
            <a:chOff x="1825800" y="1651625"/>
            <a:chExt cx="539989" cy="571775"/>
          </a:xfrm>
        </p:grpSpPr>
        <p:sp>
          <p:nvSpPr>
            <p:cNvPr id="3488" name="Google Shape;3488;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2" name="Google Shape;3492;p56"/>
          <p:cNvGrpSpPr/>
          <p:nvPr/>
        </p:nvGrpSpPr>
        <p:grpSpPr>
          <a:xfrm>
            <a:off x="3765995" y="3855579"/>
            <a:ext cx="508123" cy="507955"/>
            <a:chOff x="1897577" y="2802432"/>
            <a:chExt cx="492176" cy="492014"/>
          </a:xfrm>
        </p:grpSpPr>
        <p:sp>
          <p:nvSpPr>
            <p:cNvPr id="3493" name="Google Shape;3493;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56"/>
          <p:cNvGrpSpPr/>
          <p:nvPr/>
        </p:nvGrpSpPr>
        <p:grpSpPr>
          <a:xfrm>
            <a:off x="997525" y="4169123"/>
            <a:ext cx="809227" cy="200842"/>
            <a:chOff x="2013045" y="4813233"/>
            <a:chExt cx="921986" cy="228854"/>
          </a:xfrm>
        </p:grpSpPr>
        <p:sp>
          <p:nvSpPr>
            <p:cNvPr id="3506" name="Google Shape;3506;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56"/>
          <p:cNvGrpSpPr/>
          <p:nvPr/>
        </p:nvGrpSpPr>
        <p:grpSpPr>
          <a:xfrm>
            <a:off x="1005985" y="2656004"/>
            <a:ext cx="792421" cy="269941"/>
            <a:chOff x="1046767" y="4756633"/>
            <a:chExt cx="859646" cy="292841"/>
          </a:xfrm>
        </p:grpSpPr>
        <p:sp>
          <p:nvSpPr>
            <p:cNvPr id="3509" name="Google Shape;3509;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2" name="Google Shape;3512;p5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6" name="Google Shape;3516;p56"/>
          <p:cNvGrpSpPr/>
          <p:nvPr/>
        </p:nvGrpSpPr>
        <p:grpSpPr>
          <a:xfrm>
            <a:off x="7141841" y="2550562"/>
            <a:ext cx="166473" cy="141497"/>
            <a:chOff x="4660325" y="1866850"/>
            <a:chExt cx="68350" cy="58100"/>
          </a:xfrm>
        </p:grpSpPr>
        <p:sp>
          <p:nvSpPr>
            <p:cNvPr id="3517" name="Google Shape;3517;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9" name="Google Shape;3519;p56"/>
          <p:cNvGrpSpPr/>
          <p:nvPr/>
        </p:nvGrpSpPr>
        <p:grpSpPr>
          <a:xfrm>
            <a:off x="7451186" y="2576286"/>
            <a:ext cx="162515" cy="90049"/>
            <a:chOff x="4791775" y="1877500"/>
            <a:chExt cx="66725" cy="36975"/>
          </a:xfrm>
        </p:grpSpPr>
        <p:sp>
          <p:nvSpPr>
            <p:cNvPr id="3520" name="Google Shape;3520;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56"/>
          <p:cNvGrpSpPr/>
          <p:nvPr/>
        </p:nvGrpSpPr>
        <p:grpSpPr>
          <a:xfrm>
            <a:off x="7772899" y="2576286"/>
            <a:ext cx="144979" cy="90049"/>
            <a:chOff x="4923925" y="1877500"/>
            <a:chExt cx="59525" cy="36975"/>
          </a:xfrm>
        </p:grpSpPr>
        <p:sp>
          <p:nvSpPr>
            <p:cNvPr id="3523" name="Google Shape;3523;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5" name="Google Shape;3525;p56"/>
          <p:cNvGrpSpPr/>
          <p:nvPr/>
        </p:nvGrpSpPr>
        <p:grpSpPr>
          <a:xfrm>
            <a:off x="8067390" y="2558477"/>
            <a:ext cx="141447" cy="125667"/>
            <a:chOff x="5058450" y="1870100"/>
            <a:chExt cx="58075" cy="51600"/>
          </a:xfrm>
        </p:grpSpPr>
        <p:sp>
          <p:nvSpPr>
            <p:cNvPr id="3526" name="Google Shape;3526;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8" name="Google Shape;3528;p56"/>
          <p:cNvGrpSpPr/>
          <p:nvPr/>
        </p:nvGrpSpPr>
        <p:grpSpPr>
          <a:xfrm>
            <a:off x="7481905" y="2980885"/>
            <a:ext cx="101077" cy="107645"/>
            <a:chOff x="4811425" y="2065025"/>
            <a:chExt cx="41500" cy="44200"/>
          </a:xfrm>
        </p:grpSpPr>
        <p:sp>
          <p:nvSpPr>
            <p:cNvPr id="3529" name="Google Shape;3529;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1" name="Google Shape;3531;p56"/>
          <p:cNvGrpSpPr/>
          <p:nvPr/>
        </p:nvGrpSpPr>
        <p:grpSpPr>
          <a:xfrm>
            <a:off x="7774342" y="2981098"/>
            <a:ext cx="120867" cy="107218"/>
            <a:chOff x="4929875" y="2065025"/>
            <a:chExt cx="49625" cy="44025"/>
          </a:xfrm>
        </p:grpSpPr>
        <p:sp>
          <p:nvSpPr>
            <p:cNvPr id="3532" name="Google Shape;3532;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4" name="Google Shape;3534;p56"/>
          <p:cNvGrpSpPr/>
          <p:nvPr/>
        </p:nvGrpSpPr>
        <p:grpSpPr>
          <a:xfrm>
            <a:off x="8103011" y="2984112"/>
            <a:ext cx="70206" cy="101191"/>
            <a:chOff x="5083925" y="2066350"/>
            <a:chExt cx="28825" cy="41550"/>
          </a:xfrm>
        </p:grpSpPr>
        <p:sp>
          <p:nvSpPr>
            <p:cNvPr id="3535" name="Google Shape;3535;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7" name="Google Shape;3537;p56"/>
          <p:cNvGrpSpPr/>
          <p:nvPr/>
        </p:nvGrpSpPr>
        <p:grpSpPr>
          <a:xfrm>
            <a:off x="7134565" y="2999759"/>
            <a:ext cx="181026" cy="69896"/>
            <a:chOff x="4659775" y="2072775"/>
            <a:chExt cx="74325" cy="28700"/>
          </a:xfrm>
        </p:grpSpPr>
        <p:sp>
          <p:nvSpPr>
            <p:cNvPr id="3538" name="Google Shape;3538;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1" name="Google Shape;3541;p56"/>
          <p:cNvGrpSpPr/>
          <p:nvPr/>
        </p:nvGrpSpPr>
        <p:grpSpPr>
          <a:xfrm>
            <a:off x="8054421" y="2790324"/>
            <a:ext cx="167387" cy="89197"/>
            <a:chOff x="4662475" y="1976500"/>
            <a:chExt cx="68725" cy="36625"/>
          </a:xfrm>
        </p:grpSpPr>
        <p:sp>
          <p:nvSpPr>
            <p:cNvPr id="3542" name="Google Shape;3542;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5" name="Google Shape;3545;p56"/>
          <p:cNvGrpSpPr/>
          <p:nvPr/>
        </p:nvGrpSpPr>
        <p:grpSpPr>
          <a:xfrm>
            <a:off x="7751326" y="2793764"/>
            <a:ext cx="166899" cy="82317"/>
            <a:chOff x="4920150" y="1977875"/>
            <a:chExt cx="68525" cy="33800"/>
          </a:xfrm>
        </p:grpSpPr>
        <p:sp>
          <p:nvSpPr>
            <p:cNvPr id="3546" name="Google Shape;3546;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56"/>
          <p:cNvGrpSpPr/>
          <p:nvPr/>
        </p:nvGrpSpPr>
        <p:grpSpPr>
          <a:xfrm>
            <a:off x="7162483" y="3197682"/>
            <a:ext cx="125190" cy="127859"/>
            <a:chOff x="4676550" y="2160575"/>
            <a:chExt cx="51400" cy="52500"/>
          </a:xfrm>
        </p:grpSpPr>
        <p:sp>
          <p:nvSpPr>
            <p:cNvPr id="3550" name="Google Shape;3550;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56"/>
          <p:cNvGrpSpPr/>
          <p:nvPr/>
        </p:nvGrpSpPr>
        <p:grpSpPr>
          <a:xfrm>
            <a:off x="7459741" y="3204714"/>
            <a:ext cx="145405" cy="113794"/>
            <a:chOff x="4768325" y="2163475"/>
            <a:chExt cx="59700" cy="46725"/>
          </a:xfrm>
        </p:grpSpPr>
        <p:sp>
          <p:nvSpPr>
            <p:cNvPr id="3554" name="Google Shape;3554;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6" name="Google Shape;3556;p5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2" name="Google Shape;3562;p56"/>
          <p:cNvGrpSpPr/>
          <p:nvPr/>
        </p:nvGrpSpPr>
        <p:grpSpPr>
          <a:xfrm>
            <a:off x="7476059" y="3459808"/>
            <a:ext cx="112768" cy="106853"/>
            <a:chOff x="4768575" y="2253950"/>
            <a:chExt cx="46300" cy="43875"/>
          </a:xfrm>
        </p:grpSpPr>
        <p:sp>
          <p:nvSpPr>
            <p:cNvPr id="3563" name="Google Shape;3563;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56"/>
          <p:cNvGrpSpPr/>
          <p:nvPr/>
        </p:nvGrpSpPr>
        <p:grpSpPr>
          <a:xfrm>
            <a:off x="7775682" y="3948834"/>
            <a:ext cx="118187" cy="146246"/>
            <a:chOff x="4960900" y="2433225"/>
            <a:chExt cx="48525" cy="60050"/>
          </a:xfrm>
        </p:grpSpPr>
        <p:sp>
          <p:nvSpPr>
            <p:cNvPr id="3566" name="Google Shape;3566;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8" name="Google Shape;3568;p56"/>
          <p:cNvGrpSpPr/>
          <p:nvPr/>
        </p:nvGrpSpPr>
        <p:grpSpPr>
          <a:xfrm>
            <a:off x="7464247" y="4212895"/>
            <a:ext cx="136394" cy="143810"/>
            <a:chOff x="4854075" y="2527625"/>
            <a:chExt cx="56000" cy="59050"/>
          </a:xfrm>
        </p:grpSpPr>
        <p:sp>
          <p:nvSpPr>
            <p:cNvPr id="3569" name="Google Shape;3569;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1" name="Google Shape;3571;p5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4" name="Google Shape;3574;p56"/>
          <p:cNvGrpSpPr/>
          <p:nvPr/>
        </p:nvGrpSpPr>
        <p:grpSpPr>
          <a:xfrm>
            <a:off x="8088458" y="3676639"/>
            <a:ext cx="99312" cy="160797"/>
            <a:chOff x="5059700" y="2334775"/>
            <a:chExt cx="40775" cy="66025"/>
          </a:xfrm>
        </p:grpSpPr>
        <p:sp>
          <p:nvSpPr>
            <p:cNvPr id="3575" name="Google Shape;3575;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4" name="Google Shape;3584;p56"/>
          <p:cNvGrpSpPr/>
          <p:nvPr/>
        </p:nvGrpSpPr>
        <p:grpSpPr>
          <a:xfrm>
            <a:off x="8045622" y="3941771"/>
            <a:ext cx="184984" cy="160371"/>
            <a:chOff x="5037700" y="2430325"/>
            <a:chExt cx="75950" cy="65850"/>
          </a:xfrm>
        </p:grpSpPr>
        <p:sp>
          <p:nvSpPr>
            <p:cNvPr id="3585" name="Google Shape;3585;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56"/>
          <p:cNvGrpSpPr/>
          <p:nvPr/>
        </p:nvGrpSpPr>
        <p:grpSpPr>
          <a:xfrm>
            <a:off x="7465128" y="3708223"/>
            <a:ext cx="173014" cy="97629"/>
            <a:chOff x="4756975" y="2341800"/>
            <a:chExt cx="91975" cy="51925"/>
          </a:xfrm>
        </p:grpSpPr>
        <p:sp>
          <p:nvSpPr>
            <p:cNvPr id="3588" name="Google Shape;3588;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56"/>
          <p:cNvGrpSpPr/>
          <p:nvPr/>
        </p:nvGrpSpPr>
        <p:grpSpPr>
          <a:xfrm>
            <a:off x="7732065" y="4196920"/>
            <a:ext cx="212497" cy="175761"/>
            <a:chOff x="4943575" y="2516350"/>
            <a:chExt cx="98675" cy="81700"/>
          </a:xfrm>
        </p:grpSpPr>
        <p:sp>
          <p:nvSpPr>
            <p:cNvPr id="3609" name="Google Shape;3609;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7" name="Google Shape;3687;p5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6"/>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695"/>
        <p:cNvGrpSpPr/>
        <p:nvPr/>
      </p:nvGrpSpPr>
      <p:grpSpPr>
        <a:xfrm>
          <a:off x="0" y="0"/>
          <a:ext cx="0" cy="0"/>
          <a:chOff x="0" y="0"/>
          <a:chExt cx="0" cy="0"/>
        </a:xfrm>
      </p:grpSpPr>
      <p:grpSp>
        <p:nvGrpSpPr>
          <p:cNvPr id="3696" name="Google Shape;3696;p57"/>
          <p:cNvGrpSpPr/>
          <p:nvPr/>
        </p:nvGrpSpPr>
        <p:grpSpPr>
          <a:xfrm>
            <a:off x="745571" y="1168666"/>
            <a:ext cx="2492868" cy="1379876"/>
            <a:chOff x="2654821" y="2311071"/>
            <a:chExt cx="2279715" cy="1262120"/>
          </a:xfrm>
        </p:grpSpPr>
        <p:grpSp>
          <p:nvGrpSpPr>
            <p:cNvPr id="3697" name="Google Shape;3697;p57"/>
            <p:cNvGrpSpPr/>
            <p:nvPr/>
          </p:nvGrpSpPr>
          <p:grpSpPr>
            <a:xfrm>
              <a:off x="4034269" y="2840745"/>
              <a:ext cx="40212" cy="36437"/>
              <a:chOff x="4293400" y="2574725"/>
              <a:chExt cx="84425" cy="80100"/>
            </a:xfrm>
          </p:grpSpPr>
          <p:sp>
            <p:nvSpPr>
              <p:cNvPr id="3698" name="Google Shape;3698;p5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n-GB"/>
              </a:p>
            </p:txBody>
          </p:sp>
          <p:sp>
            <p:nvSpPr>
              <p:cNvPr id="3699" name="Google Shape;3699;p5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57"/>
            <p:cNvGrpSpPr/>
            <p:nvPr/>
          </p:nvGrpSpPr>
          <p:grpSpPr>
            <a:xfrm>
              <a:off x="3894606" y="2334874"/>
              <a:ext cx="913198" cy="518984"/>
              <a:chOff x="4000175" y="1462675"/>
              <a:chExt cx="1917275" cy="1140875"/>
            </a:xfrm>
          </p:grpSpPr>
          <p:sp>
            <p:nvSpPr>
              <p:cNvPr id="3701" name="Google Shape;3701;p5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n-GB"/>
              </a:p>
            </p:txBody>
          </p:sp>
          <p:grpSp>
            <p:nvGrpSpPr>
              <p:cNvPr id="3702" name="Google Shape;3702;p57"/>
              <p:cNvGrpSpPr/>
              <p:nvPr/>
            </p:nvGrpSpPr>
            <p:grpSpPr>
              <a:xfrm>
                <a:off x="4000175" y="1462675"/>
                <a:ext cx="1917275" cy="1140875"/>
                <a:chOff x="4000175" y="1462675"/>
                <a:chExt cx="1917275" cy="1140875"/>
              </a:xfrm>
            </p:grpSpPr>
            <p:sp>
              <p:nvSpPr>
                <p:cNvPr id="3703" name="Google Shape;3703;p5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n-GB"/>
                </a:p>
              </p:txBody>
            </p:sp>
            <p:sp>
              <p:nvSpPr>
                <p:cNvPr id="3704" name="Google Shape;3704;p5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08" name="Google Shape;3708;p5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9" name="Google Shape;3709;p57"/>
            <p:cNvGrpSpPr/>
            <p:nvPr/>
          </p:nvGrpSpPr>
          <p:grpSpPr>
            <a:xfrm>
              <a:off x="3875768" y="2846704"/>
              <a:ext cx="44796" cy="47366"/>
              <a:chOff x="3960625" y="2587825"/>
              <a:chExt cx="94050" cy="104125"/>
            </a:xfrm>
          </p:grpSpPr>
          <p:sp>
            <p:nvSpPr>
              <p:cNvPr id="3710" name="Google Shape;3710;p5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n-GB"/>
              </a:p>
            </p:txBody>
          </p:sp>
          <p:sp>
            <p:nvSpPr>
              <p:cNvPr id="3711" name="Google Shape;3711;p5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2" name="Google Shape;3712;p57"/>
            <p:cNvGrpSpPr/>
            <p:nvPr/>
          </p:nvGrpSpPr>
          <p:grpSpPr>
            <a:xfrm>
              <a:off x="3782759" y="2807162"/>
              <a:ext cx="82686" cy="85487"/>
              <a:chOff x="3765350" y="2500900"/>
              <a:chExt cx="173600" cy="187925"/>
            </a:xfrm>
          </p:grpSpPr>
          <p:sp>
            <p:nvSpPr>
              <p:cNvPr id="3713" name="Google Shape;3713;p5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n-GB"/>
              </a:p>
            </p:txBody>
          </p:sp>
          <p:sp>
            <p:nvSpPr>
              <p:cNvPr id="3714" name="Google Shape;3714;p5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9" name="Google Shape;3719;p57"/>
            <p:cNvGrpSpPr/>
            <p:nvPr/>
          </p:nvGrpSpPr>
          <p:grpSpPr>
            <a:xfrm>
              <a:off x="3775674" y="2798496"/>
              <a:ext cx="40545" cy="23564"/>
              <a:chOff x="3750475" y="2481850"/>
              <a:chExt cx="85125" cy="51800"/>
            </a:xfrm>
          </p:grpSpPr>
          <p:sp>
            <p:nvSpPr>
              <p:cNvPr id="3720" name="Google Shape;3720;p5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n-GB"/>
              </a:p>
            </p:txBody>
          </p:sp>
        </p:grpSp>
        <p:grpSp>
          <p:nvGrpSpPr>
            <p:cNvPr id="3722" name="Google Shape;3722;p57"/>
            <p:cNvGrpSpPr/>
            <p:nvPr/>
          </p:nvGrpSpPr>
          <p:grpSpPr>
            <a:xfrm>
              <a:off x="3716946" y="2776024"/>
              <a:ext cx="81971" cy="76912"/>
              <a:chOff x="3627175" y="2432450"/>
              <a:chExt cx="172100" cy="169075"/>
            </a:xfrm>
          </p:grpSpPr>
          <p:sp>
            <p:nvSpPr>
              <p:cNvPr id="3723" name="Google Shape;3723;p5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n-GB"/>
              </a:p>
            </p:txBody>
          </p:sp>
          <p:sp>
            <p:nvSpPr>
              <p:cNvPr id="3725" name="Google Shape;3725;p5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n-GB"/>
              </a:p>
            </p:txBody>
          </p:sp>
        </p:grpSp>
        <p:grpSp>
          <p:nvGrpSpPr>
            <p:cNvPr id="3726" name="Google Shape;3726;p57"/>
            <p:cNvGrpSpPr/>
            <p:nvPr/>
          </p:nvGrpSpPr>
          <p:grpSpPr>
            <a:xfrm>
              <a:off x="3685682" y="2845624"/>
              <a:ext cx="29311" cy="45055"/>
              <a:chOff x="3561536" y="2585450"/>
              <a:chExt cx="61539" cy="99045"/>
            </a:xfrm>
          </p:grpSpPr>
          <p:sp>
            <p:nvSpPr>
              <p:cNvPr id="3727" name="Google Shape;3727;p5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n-GB"/>
              </a:p>
            </p:txBody>
          </p:sp>
        </p:grpSp>
        <p:grpSp>
          <p:nvGrpSpPr>
            <p:cNvPr id="3729" name="Google Shape;3729;p57"/>
            <p:cNvGrpSpPr/>
            <p:nvPr/>
          </p:nvGrpSpPr>
          <p:grpSpPr>
            <a:xfrm>
              <a:off x="3849905" y="2572252"/>
              <a:ext cx="74339" cy="119559"/>
              <a:chOff x="3906325" y="1984500"/>
              <a:chExt cx="156075" cy="262825"/>
            </a:xfrm>
          </p:grpSpPr>
          <p:sp>
            <p:nvSpPr>
              <p:cNvPr id="3730" name="Google Shape;3730;p5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n-GB"/>
              </a:p>
            </p:txBody>
          </p:sp>
          <p:sp>
            <p:nvSpPr>
              <p:cNvPr id="3731" name="Google Shape;3731;p5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2" name="Google Shape;3732;p57"/>
            <p:cNvGrpSpPr/>
            <p:nvPr/>
          </p:nvGrpSpPr>
          <p:grpSpPr>
            <a:xfrm>
              <a:off x="2654821" y="2414345"/>
              <a:ext cx="667570" cy="558731"/>
              <a:chOff x="1397225" y="1637375"/>
              <a:chExt cx="1401575" cy="1228250"/>
            </a:xfrm>
          </p:grpSpPr>
          <p:sp>
            <p:nvSpPr>
              <p:cNvPr id="3733" name="Google Shape;3733;p5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n-GB"/>
              </a:p>
            </p:txBody>
          </p:sp>
          <p:grpSp>
            <p:nvGrpSpPr>
              <p:cNvPr id="3734" name="Google Shape;3734;p57"/>
              <p:cNvGrpSpPr/>
              <p:nvPr/>
            </p:nvGrpSpPr>
            <p:grpSpPr>
              <a:xfrm>
                <a:off x="1397225" y="1637375"/>
                <a:ext cx="1398775" cy="1228250"/>
                <a:chOff x="1397225" y="1637375"/>
                <a:chExt cx="1398775" cy="1228250"/>
              </a:xfrm>
            </p:grpSpPr>
            <p:sp>
              <p:nvSpPr>
                <p:cNvPr id="3735" name="Google Shape;3735;p5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37" name="Google Shape;3737;p57"/>
            <p:cNvGrpSpPr/>
            <p:nvPr/>
          </p:nvGrpSpPr>
          <p:grpSpPr>
            <a:xfrm>
              <a:off x="3230417" y="3103734"/>
              <a:ext cx="282982" cy="280332"/>
              <a:chOff x="2605700" y="3152850"/>
              <a:chExt cx="594125" cy="616250"/>
            </a:xfrm>
          </p:grpSpPr>
          <p:sp>
            <p:nvSpPr>
              <p:cNvPr id="3738" name="Google Shape;3738;p5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n-GB"/>
              </a:p>
            </p:txBody>
          </p:sp>
          <p:sp>
            <p:nvSpPr>
              <p:cNvPr id="3739" name="Google Shape;3739;p5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740" name="Google Shape;3740;p57"/>
            <p:cNvGrpSpPr/>
            <p:nvPr/>
          </p:nvGrpSpPr>
          <p:grpSpPr>
            <a:xfrm>
              <a:off x="3265985" y="3226989"/>
              <a:ext cx="87151" cy="346202"/>
              <a:chOff x="2680375" y="3423800"/>
              <a:chExt cx="182975" cy="761050"/>
            </a:xfrm>
          </p:grpSpPr>
          <p:sp>
            <p:nvSpPr>
              <p:cNvPr id="3741" name="Google Shape;3741;p5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n-GB"/>
              </a:p>
            </p:txBody>
          </p:sp>
          <p:sp>
            <p:nvSpPr>
              <p:cNvPr id="3742" name="Google Shape;3742;p5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3" name="Google Shape;3743;p57"/>
            <p:cNvGrpSpPr/>
            <p:nvPr/>
          </p:nvGrpSpPr>
          <p:grpSpPr>
            <a:xfrm>
              <a:off x="3855466" y="3289811"/>
              <a:ext cx="112514" cy="94210"/>
              <a:chOff x="3918000" y="3561900"/>
              <a:chExt cx="236225" cy="207100"/>
            </a:xfrm>
          </p:grpSpPr>
          <p:sp>
            <p:nvSpPr>
              <p:cNvPr id="3744" name="Google Shape;3744;p5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n-GB"/>
              </a:p>
            </p:txBody>
          </p:sp>
          <p:sp>
            <p:nvSpPr>
              <p:cNvPr id="3745" name="Google Shape;3745;p5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6" name="Google Shape;3746;p5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749" name="Google Shape;3749;p57"/>
            <p:cNvGrpSpPr/>
            <p:nvPr/>
          </p:nvGrpSpPr>
          <p:grpSpPr>
            <a:xfrm>
              <a:off x="2905224" y="2311071"/>
              <a:ext cx="596721" cy="528992"/>
              <a:chOff x="1922950" y="1410350"/>
              <a:chExt cx="1252825" cy="1162875"/>
            </a:xfrm>
          </p:grpSpPr>
          <p:sp>
            <p:nvSpPr>
              <p:cNvPr id="3750" name="Google Shape;3750;p5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766" name="Google Shape;3766;p5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86" name="Google Shape;3786;p5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87" name="Google Shape;3787;p5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8" name="Google Shape;3788;p57"/>
            <p:cNvGrpSpPr/>
            <p:nvPr/>
          </p:nvGrpSpPr>
          <p:grpSpPr>
            <a:xfrm>
              <a:off x="3280929" y="3294542"/>
              <a:ext cx="109894" cy="272224"/>
              <a:chOff x="2711750" y="3572300"/>
              <a:chExt cx="230725" cy="598425"/>
            </a:xfrm>
          </p:grpSpPr>
          <p:sp>
            <p:nvSpPr>
              <p:cNvPr id="3789" name="Google Shape;3789;p5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1" name="Google Shape;3791;p5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2" name="Google Shape;3792;p57"/>
            <p:cNvGrpSpPr/>
            <p:nvPr/>
          </p:nvGrpSpPr>
          <p:grpSpPr>
            <a:xfrm>
              <a:off x="3790439" y="2408636"/>
              <a:ext cx="73017" cy="75684"/>
              <a:chOff x="3781475" y="1624825"/>
              <a:chExt cx="153300" cy="166375"/>
            </a:xfrm>
          </p:grpSpPr>
          <p:sp>
            <p:nvSpPr>
              <p:cNvPr id="3793" name="Google Shape;3793;p5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7" name="Google Shape;3797;p5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4" name="Google Shape;3804;p57"/>
            <p:cNvGrpSpPr/>
            <p:nvPr/>
          </p:nvGrpSpPr>
          <p:grpSpPr>
            <a:xfrm>
              <a:off x="4403342" y="3107749"/>
              <a:ext cx="316680" cy="101374"/>
              <a:chOff x="5068275" y="3161675"/>
              <a:chExt cx="664875" cy="222850"/>
            </a:xfrm>
          </p:grpSpPr>
          <p:sp>
            <p:nvSpPr>
              <p:cNvPr id="3805" name="Google Shape;3805;p5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9" name="Google Shape;3809;p5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8" name="Google Shape;3838;p57"/>
            <p:cNvGrpSpPr/>
            <p:nvPr/>
          </p:nvGrpSpPr>
          <p:grpSpPr>
            <a:xfrm>
              <a:off x="3697513" y="2707266"/>
              <a:ext cx="59549" cy="79733"/>
              <a:chOff x="3586375" y="2281300"/>
              <a:chExt cx="125025" cy="175275"/>
            </a:xfrm>
          </p:grpSpPr>
          <p:sp>
            <p:nvSpPr>
              <p:cNvPr id="3839" name="Google Shape;3839;p5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1" name="Google Shape;3841;p5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2" name="Google Shape;3842;p57"/>
            <p:cNvGrpSpPr/>
            <p:nvPr/>
          </p:nvGrpSpPr>
          <p:grpSpPr>
            <a:xfrm>
              <a:off x="4513224" y="3221724"/>
              <a:ext cx="274563" cy="280321"/>
              <a:chOff x="5298975" y="3412225"/>
              <a:chExt cx="576450" cy="616225"/>
            </a:xfrm>
          </p:grpSpPr>
          <p:sp>
            <p:nvSpPr>
              <p:cNvPr id="3843" name="Google Shape;3843;p5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44" name="Google Shape;3844;p5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5" name="Google Shape;3845;p57"/>
            <p:cNvGrpSpPr/>
            <p:nvPr/>
          </p:nvGrpSpPr>
          <p:grpSpPr>
            <a:xfrm>
              <a:off x="4824403" y="3421846"/>
              <a:ext cx="110132" cy="130647"/>
              <a:chOff x="5952300" y="3852150"/>
              <a:chExt cx="231225" cy="287200"/>
            </a:xfrm>
          </p:grpSpPr>
          <p:sp>
            <p:nvSpPr>
              <p:cNvPr id="3846" name="Google Shape;3846;p5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8" name="Google Shape;3848;p5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6" name="Google Shape;3856;p57"/>
            <p:cNvGrpSpPr/>
            <p:nvPr/>
          </p:nvGrpSpPr>
          <p:grpSpPr>
            <a:xfrm>
              <a:off x="4295710" y="3079670"/>
              <a:ext cx="14968" cy="27135"/>
              <a:chOff x="4842300" y="3099950"/>
              <a:chExt cx="31425" cy="59650"/>
            </a:xfrm>
          </p:grpSpPr>
          <p:sp>
            <p:nvSpPr>
              <p:cNvPr id="3857" name="Google Shape;3857;p5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1" name="Google Shape;3861;p5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9" name="Google Shape;3869;p57"/>
            <p:cNvGrpSpPr/>
            <p:nvPr/>
          </p:nvGrpSpPr>
          <p:grpSpPr>
            <a:xfrm>
              <a:off x="3831056" y="2816010"/>
              <a:ext cx="37378" cy="27612"/>
              <a:chOff x="3866750" y="2520350"/>
              <a:chExt cx="78475" cy="60700"/>
            </a:xfrm>
          </p:grpSpPr>
          <p:sp>
            <p:nvSpPr>
              <p:cNvPr id="3870" name="Google Shape;3870;p5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4" name="Google Shape;3874;p5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91" name="Google Shape;3891;p5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03" name="Google Shape;3903;p5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6" name="Google Shape;3916;p57"/>
            <p:cNvGrpSpPr/>
            <p:nvPr/>
          </p:nvGrpSpPr>
          <p:grpSpPr>
            <a:xfrm>
              <a:off x="3632736" y="3051591"/>
              <a:ext cx="63288" cy="45217"/>
              <a:chOff x="3450375" y="3038225"/>
              <a:chExt cx="132875" cy="99400"/>
            </a:xfrm>
          </p:grpSpPr>
          <p:sp>
            <p:nvSpPr>
              <p:cNvPr id="3917" name="Google Shape;3917;p5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9" name="Google Shape;3919;p5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28" name="Google Shape;3928;p5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38" name="Google Shape;3938;p5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44" name="Google Shape;3944;p5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57"/>
          <p:cNvGrpSpPr/>
          <p:nvPr/>
        </p:nvGrpSpPr>
        <p:grpSpPr>
          <a:xfrm>
            <a:off x="3554131" y="1233340"/>
            <a:ext cx="2078182" cy="1366558"/>
            <a:chOff x="235800" y="830650"/>
            <a:chExt cx="6978450" cy="4588844"/>
          </a:xfrm>
        </p:grpSpPr>
        <p:sp>
          <p:nvSpPr>
            <p:cNvPr id="3955" name="Google Shape;3955;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57"/>
          <p:cNvGrpSpPr/>
          <p:nvPr/>
        </p:nvGrpSpPr>
        <p:grpSpPr>
          <a:xfrm>
            <a:off x="742628" y="3064442"/>
            <a:ext cx="2622876" cy="1333540"/>
            <a:chOff x="238125" y="1038125"/>
            <a:chExt cx="7146800" cy="3633625"/>
          </a:xfrm>
        </p:grpSpPr>
        <p:sp>
          <p:nvSpPr>
            <p:cNvPr id="3962" name="Google Shape;3962;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57"/>
          <p:cNvGrpSpPr/>
          <p:nvPr/>
        </p:nvGrpSpPr>
        <p:grpSpPr>
          <a:xfrm>
            <a:off x="5857556" y="1206552"/>
            <a:ext cx="2590840" cy="1380235"/>
            <a:chOff x="233350" y="949250"/>
            <a:chExt cx="7137300" cy="3802300"/>
          </a:xfrm>
        </p:grpSpPr>
        <p:sp>
          <p:nvSpPr>
            <p:cNvPr id="5535" name="Google Shape;5535;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57"/>
          <p:cNvGrpSpPr/>
          <p:nvPr/>
        </p:nvGrpSpPr>
        <p:grpSpPr>
          <a:xfrm>
            <a:off x="7671985" y="3251325"/>
            <a:ext cx="104231" cy="320340"/>
            <a:chOff x="7564426" y="3224343"/>
            <a:chExt cx="119985" cy="368801"/>
          </a:xfrm>
        </p:grpSpPr>
        <p:sp>
          <p:nvSpPr>
            <p:cNvPr id="5587" name="Google Shape;5587;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57"/>
          <p:cNvGrpSpPr/>
          <p:nvPr/>
        </p:nvGrpSpPr>
        <p:grpSpPr>
          <a:xfrm>
            <a:off x="7371473" y="3245427"/>
            <a:ext cx="189489" cy="332132"/>
            <a:chOff x="8370831" y="3202002"/>
            <a:chExt cx="218129" cy="382376"/>
          </a:xfrm>
        </p:grpSpPr>
        <p:sp>
          <p:nvSpPr>
            <p:cNvPr id="5590" name="Google Shape;5590;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57"/>
          <p:cNvGrpSpPr/>
          <p:nvPr/>
        </p:nvGrpSpPr>
        <p:grpSpPr>
          <a:xfrm>
            <a:off x="8094863" y="3656559"/>
            <a:ext cx="309429" cy="267000"/>
            <a:chOff x="6742064" y="3750480"/>
            <a:chExt cx="399315" cy="344560"/>
          </a:xfrm>
        </p:grpSpPr>
        <p:sp>
          <p:nvSpPr>
            <p:cNvPr id="5593" name="Google Shape;5593;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57"/>
          <p:cNvGrpSpPr/>
          <p:nvPr/>
        </p:nvGrpSpPr>
        <p:grpSpPr>
          <a:xfrm>
            <a:off x="7633882" y="4007606"/>
            <a:ext cx="180437" cy="281608"/>
            <a:chOff x="7248525" y="3739696"/>
            <a:chExt cx="230531" cy="359790"/>
          </a:xfrm>
        </p:grpSpPr>
        <p:sp>
          <p:nvSpPr>
            <p:cNvPr id="5596" name="Google Shape;5596;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57"/>
          <p:cNvGrpSpPr/>
          <p:nvPr/>
        </p:nvGrpSpPr>
        <p:grpSpPr>
          <a:xfrm>
            <a:off x="7879801" y="3650830"/>
            <a:ext cx="162896" cy="278710"/>
            <a:chOff x="7601242" y="3729267"/>
            <a:chExt cx="222566" cy="380803"/>
          </a:xfrm>
        </p:grpSpPr>
        <p:sp>
          <p:nvSpPr>
            <p:cNvPr id="5599" name="Google Shape;5599;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1" name="Google Shape;5601;p5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2" name="Google Shape;5602;p57"/>
          <p:cNvGrpSpPr/>
          <p:nvPr/>
        </p:nvGrpSpPr>
        <p:grpSpPr>
          <a:xfrm>
            <a:off x="7369446" y="3651971"/>
            <a:ext cx="193543" cy="275990"/>
            <a:chOff x="8304647" y="3738687"/>
            <a:chExt cx="225076" cy="320956"/>
          </a:xfrm>
        </p:grpSpPr>
        <p:sp>
          <p:nvSpPr>
            <p:cNvPr id="5603" name="Google Shape;5603;p5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57"/>
          <p:cNvGrpSpPr/>
          <p:nvPr/>
        </p:nvGrpSpPr>
        <p:grpSpPr>
          <a:xfrm>
            <a:off x="7641939" y="3651971"/>
            <a:ext cx="178492" cy="275990"/>
            <a:chOff x="8615101" y="3738687"/>
            <a:chExt cx="207573" cy="320956"/>
          </a:xfrm>
        </p:grpSpPr>
        <p:sp>
          <p:nvSpPr>
            <p:cNvPr id="5607" name="Google Shape;5607;p5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0" name="Google Shape;5610;p5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1" name="Google Shape;5611;p57"/>
          <p:cNvGrpSpPr/>
          <p:nvPr/>
        </p:nvGrpSpPr>
        <p:grpSpPr>
          <a:xfrm>
            <a:off x="6036644" y="3773459"/>
            <a:ext cx="557670" cy="511283"/>
            <a:chOff x="6015419" y="3716859"/>
            <a:chExt cx="557671" cy="511283"/>
          </a:xfrm>
        </p:grpSpPr>
        <p:sp>
          <p:nvSpPr>
            <p:cNvPr id="5612" name="Google Shape;5612;p5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3" name="Google Shape;5613;p57"/>
            <p:cNvGrpSpPr/>
            <p:nvPr/>
          </p:nvGrpSpPr>
          <p:grpSpPr>
            <a:xfrm>
              <a:off x="6036094" y="3716980"/>
              <a:ext cx="529860" cy="510468"/>
              <a:chOff x="6036094" y="3716980"/>
              <a:chExt cx="529860" cy="510468"/>
            </a:xfrm>
          </p:grpSpPr>
          <p:sp>
            <p:nvSpPr>
              <p:cNvPr id="5614" name="Google Shape;5614;p5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4" name="Google Shape;5624;p57"/>
          <p:cNvGrpSpPr/>
          <p:nvPr/>
        </p:nvGrpSpPr>
        <p:grpSpPr>
          <a:xfrm>
            <a:off x="6665529" y="3130228"/>
            <a:ext cx="576302" cy="511871"/>
            <a:chOff x="6644304" y="3073628"/>
            <a:chExt cx="576302" cy="511871"/>
          </a:xfrm>
        </p:grpSpPr>
        <p:sp>
          <p:nvSpPr>
            <p:cNvPr id="5625" name="Google Shape;5625;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6" name="Google Shape;5626;p57"/>
            <p:cNvGrpSpPr/>
            <p:nvPr/>
          </p:nvGrpSpPr>
          <p:grpSpPr>
            <a:xfrm>
              <a:off x="6712169" y="3085440"/>
              <a:ext cx="481622" cy="494913"/>
              <a:chOff x="6712169" y="3085440"/>
              <a:chExt cx="481622" cy="494913"/>
            </a:xfrm>
          </p:grpSpPr>
          <p:sp>
            <p:nvSpPr>
              <p:cNvPr id="5627" name="Google Shape;5627;p5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2" name="Google Shape;5632;p5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5" name="Google Shape;5635;p5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6" name="Google Shape;5636;p57"/>
          <p:cNvGrpSpPr/>
          <p:nvPr/>
        </p:nvGrpSpPr>
        <p:grpSpPr>
          <a:xfrm>
            <a:off x="6673379" y="3773223"/>
            <a:ext cx="560631" cy="511352"/>
            <a:chOff x="6652154" y="3716623"/>
            <a:chExt cx="560631" cy="511352"/>
          </a:xfrm>
        </p:grpSpPr>
        <p:sp>
          <p:nvSpPr>
            <p:cNvPr id="5637" name="Google Shape;5637;p5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8" name="Google Shape;5638;p57"/>
            <p:cNvGrpSpPr/>
            <p:nvPr/>
          </p:nvGrpSpPr>
          <p:grpSpPr>
            <a:xfrm>
              <a:off x="6669657" y="3716715"/>
              <a:ext cx="466779" cy="464290"/>
              <a:chOff x="6669657" y="3716715"/>
              <a:chExt cx="466779" cy="464290"/>
            </a:xfrm>
          </p:grpSpPr>
          <p:sp>
            <p:nvSpPr>
              <p:cNvPr id="5639" name="Google Shape;5639;p5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2" name="Google Shape;5652;p57"/>
          <p:cNvGrpSpPr/>
          <p:nvPr/>
        </p:nvGrpSpPr>
        <p:grpSpPr>
          <a:xfrm>
            <a:off x="7867470" y="4054631"/>
            <a:ext cx="187557" cy="187557"/>
            <a:chOff x="8565775" y="671075"/>
            <a:chExt cx="441000" cy="441000"/>
          </a:xfrm>
        </p:grpSpPr>
        <p:sp>
          <p:nvSpPr>
            <p:cNvPr id="5653" name="Google Shape;5653;p5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5" name="Google Shape;5655;p5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7" name="Google Shape;5657;p57"/>
          <p:cNvGrpSpPr/>
          <p:nvPr/>
        </p:nvGrpSpPr>
        <p:grpSpPr>
          <a:xfrm>
            <a:off x="6021325" y="3132850"/>
            <a:ext cx="587871" cy="512373"/>
            <a:chOff x="6000100" y="3076250"/>
            <a:chExt cx="587871" cy="512373"/>
          </a:xfrm>
        </p:grpSpPr>
        <p:sp>
          <p:nvSpPr>
            <p:cNvPr id="5658" name="Google Shape;5658;p5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9" name="Google Shape;5659;p57"/>
            <p:cNvGrpSpPr/>
            <p:nvPr/>
          </p:nvGrpSpPr>
          <p:grpSpPr>
            <a:xfrm>
              <a:off x="6031360" y="3076713"/>
              <a:ext cx="539107" cy="480965"/>
              <a:chOff x="6031360" y="3076713"/>
              <a:chExt cx="539107" cy="480965"/>
            </a:xfrm>
          </p:grpSpPr>
          <p:sp>
            <p:nvSpPr>
              <p:cNvPr id="5660" name="Google Shape;5660;p5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7" name="Google Shape;5667;p57"/>
          <p:cNvGrpSpPr/>
          <p:nvPr/>
        </p:nvGrpSpPr>
        <p:grpSpPr>
          <a:xfrm>
            <a:off x="3597785" y="3065882"/>
            <a:ext cx="2241344" cy="1330656"/>
            <a:chOff x="3597785" y="3065882"/>
            <a:chExt cx="2241344" cy="1330656"/>
          </a:xfrm>
        </p:grpSpPr>
        <p:grpSp>
          <p:nvGrpSpPr>
            <p:cNvPr id="5668" name="Google Shape;5668;p57"/>
            <p:cNvGrpSpPr/>
            <p:nvPr/>
          </p:nvGrpSpPr>
          <p:grpSpPr>
            <a:xfrm>
              <a:off x="5296908" y="3937355"/>
              <a:ext cx="143198" cy="32380"/>
              <a:chOff x="5296908" y="3937355"/>
              <a:chExt cx="143198" cy="32380"/>
            </a:xfrm>
          </p:grpSpPr>
          <p:sp>
            <p:nvSpPr>
              <p:cNvPr id="5669" name="Google Shape;566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0" name="Google Shape;5670;p57"/>
              <p:cNvGrpSpPr/>
              <p:nvPr/>
            </p:nvGrpSpPr>
            <p:grpSpPr>
              <a:xfrm>
                <a:off x="5402331" y="3937355"/>
                <a:ext cx="37776" cy="32380"/>
                <a:chOff x="5402331" y="3937355"/>
                <a:chExt cx="37776" cy="32380"/>
              </a:xfrm>
            </p:grpSpPr>
            <p:sp>
              <p:nvSpPr>
                <p:cNvPr id="5671" name="Google Shape;567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57"/>
              <p:cNvGrpSpPr/>
              <p:nvPr/>
            </p:nvGrpSpPr>
            <p:grpSpPr>
              <a:xfrm>
                <a:off x="5296908" y="3937355"/>
                <a:ext cx="37783" cy="32380"/>
                <a:chOff x="5296908" y="3937355"/>
                <a:chExt cx="37783" cy="32380"/>
              </a:xfrm>
            </p:grpSpPr>
            <p:sp>
              <p:nvSpPr>
                <p:cNvPr id="5674" name="Google Shape;567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6" name="Google Shape;5676;p57"/>
            <p:cNvGrpSpPr/>
            <p:nvPr/>
          </p:nvGrpSpPr>
          <p:grpSpPr>
            <a:xfrm>
              <a:off x="4724163" y="3119631"/>
              <a:ext cx="120838" cy="84218"/>
              <a:chOff x="4724163" y="3119631"/>
              <a:chExt cx="120838" cy="84218"/>
            </a:xfrm>
          </p:grpSpPr>
          <p:grpSp>
            <p:nvGrpSpPr>
              <p:cNvPr id="5677" name="Google Shape;5677;p57"/>
              <p:cNvGrpSpPr/>
              <p:nvPr/>
            </p:nvGrpSpPr>
            <p:grpSpPr>
              <a:xfrm>
                <a:off x="4746712" y="3132773"/>
                <a:ext cx="86869" cy="56424"/>
                <a:chOff x="4746712" y="3132773"/>
                <a:chExt cx="86869" cy="56424"/>
              </a:xfrm>
            </p:grpSpPr>
            <p:sp>
              <p:nvSpPr>
                <p:cNvPr id="5678" name="Google Shape;567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57"/>
              <p:cNvGrpSpPr/>
              <p:nvPr/>
            </p:nvGrpSpPr>
            <p:grpSpPr>
              <a:xfrm>
                <a:off x="4773634" y="3143336"/>
                <a:ext cx="37776" cy="32451"/>
                <a:chOff x="4773634" y="3143336"/>
                <a:chExt cx="37776" cy="32451"/>
              </a:xfrm>
            </p:grpSpPr>
            <p:sp>
              <p:nvSpPr>
                <p:cNvPr id="5681" name="Google Shape;568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57"/>
              <p:cNvGrpSpPr/>
              <p:nvPr/>
            </p:nvGrpSpPr>
            <p:grpSpPr>
              <a:xfrm>
                <a:off x="4724163" y="3131248"/>
                <a:ext cx="37776" cy="32459"/>
                <a:chOff x="4724163" y="3131248"/>
                <a:chExt cx="37776" cy="32459"/>
              </a:xfrm>
            </p:grpSpPr>
            <p:sp>
              <p:nvSpPr>
                <p:cNvPr id="5684" name="Google Shape;568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57"/>
              <p:cNvGrpSpPr/>
              <p:nvPr/>
            </p:nvGrpSpPr>
            <p:grpSpPr>
              <a:xfrm>
                <a:off x="4755081" y="3176054"/>
                <a:ext cx="32357" cy="27795"/>
                <a:chOff x="4755081" y="3176054"/>
                <a:chExt cx="32357" cy="27795"/>
              </a:xfrm>
            </p:grpSpPr>
            <p:sp>
              <p:nvSpPr>
                <p:cNvPr id="5687" name="Google Shape;568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57"/>
              <p:cNvGrpSpPr/>
              <p:nvPr/>
            </p:nvGrpSpPr>
            <p:grpSpPr>
              <a:xfrm>
                <a:off x="4812550" y="3119631"/>
                <a:ext cx="32451" cy="27803"/>
                <a:chOff x="4812550" y="3119631"/>
                <a:chExt cx="32451" cy="27803"/>
              </a:xfrm>
            </p:grpSpPr>
            <p:sp>
              <p:nvSpPr>
                <p:cNvPr id="5690" name="Google Shape;569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2" name="Google Shape;5692;p57"/>
            <p:cNvGrpSpPr/>
            <p:nvPr/>
          </p:nvGrpSpPr>
          <p:grpSpPr>
            <a:xfrm>
              <a:off x="5382826" y="4027197"/>
              <a:ext cx="268967" cy="250422"/>
              <a:chOff x="5382826" y="4027197"/>
              <a:chExt cx="268967" cy="250422"/>
            </a:xfrm>
          </p:grpSpPr>
          <p:grpSp>
            <p:nvGrpSpPr>
              <p:cNvPr id="5693" name="Google Shape;5693;p57"/>
              <p:cNvGrpSpPr/>
              <p:nvPr/>
            </p:nvGrpSpPr>
            <p:grpSpPr>
              <a:xfrm>
                <a:off x="5405280" y="4042510"/>
                <a:ext cx="237570" cy="218647"/>
                <a:chOff x="5405280" y="4042510"/>
                <a:chExt cx="237570" cy="218647"/>
              </a:xfrm>
            </p:grpSpPr>
            <p:sp>
              <p:nvSpPr>
                <p:cNvPr id="5694" name="Google Shape;569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57"/>
              <p:cNvGrpSpPr/>
              <p:nvPr/>
            </p:nvGrpSpPr>
            <p:grpSpPr>
              <a:xfrm>
                <a:off x="5382826" y="4125549"/>
                <a:ext cx="37776" cy="32380"/>
                <a:chOff x="5382826" y="4125549"/>
                <a:chExt cx="37776" cy="32380"/>
              </a:xfrm>
            </p:grpSpPr>
            <p:sp>
              <p:nvSpPr>
                <p:cNvPr id="5701" name="Google Shape;570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3" name="Google Shape;5703;p57"/>
              <p:cNvGrpSpPr/>
              <p:nvPr/>
            </p:nvGrpSpPr>
            <p:grpSpPr>
              <a:xfrm>
                <a:off x="5475680" y="4195587"/>
                <a:ext cx="37783" cy="32364"/>
                <a:chOff x="5475680" y="4195587"/>
                <a:chExt cx="37783" cy="32364"/>
              </a:xfrm>
            </p:grpSpPr>
            <p:sp>
              <p:nvSpPr>
                <p:cNvPr id="5704" name="Google Shape;570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57"/>
              <p:cNvGrpSpPr/>
              <p:nvPr/>
            </p:nvGrpSpPr>
            <p:grpSpPr>
              <a:xfrm>
                <a:off x="5532575" y="4027197"/>
                <a:ext cx="33308" cy="32262"/>
                <a:chOff x="5532575" y="4027197"/>
                <a:chExt cx="33308" cy="32262"/>
              </a:xfrm>
            </p:grpSpPr>
            <p:sp>
              <p:nvSpPr>
                <p:cNvPr id="5707" name="Google Shape;570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57"/>
              <p:cNvGrpSpPr/>
              <p:nvPr/>
            </p:nvGrpSpPr>
            <p:grpSpPr>
              <a:xfrm>
                <a:off x="5590706" y="4245348"/>
                <a:ext cx="33497" cy="32270"/>
                <a:chOff x="5590706" y="4245348"/>
                <a:chExt cx="33497" cy="32270"/>
              </a:xfrm>
            </p:grpSpPr>
            <p:sp>
              <p:nvSpPr>
                <p:cNvPr id="5710" name="Google Shape;571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57"/>
              <p:cNvGrpSpPr/>
              <p:nvPr/>
            </p:nvGrpSpPr>
            <p:grpSpPr>
              <a:xfrm>
                <a:off x="5618681" y="4109677"/>
                <a:ext cx="33112" cy="32357"/>
                <a:chOff x="5618681" y="4109677"/>
                <a:chExt cx="33112" cy="32357"/>
              </a:xfrm>
            </p:grpSpPr>
            <p:sp>
              <p:nvSpPr>
                <p:cNvPr id="5713" name="Google Shape;571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7"/>
              <p:cNvGrpSpPr/>
              <p:nvPr/>
            </p:nvGrpSpPr>
            <p:grpSpPr>
              <a:xfrm>
                <a:off x="5479298" y="4128262"/>
                <a:ext cx="31405" cy="26906"/>
                <a:chOff x="5479298" y="4128262"/>
                <a:chExt cx="31405" cy="26906"/>
              </a:xfrm>
            </p:grpSpPr>
            <p:sp>
              <p:nvSpPr>
                <p:cNvPr id="5716" name="Google Shape;571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57"/>
              <p:cNvGrpSpPr/>
              <p:nvPr/>
            </p:nvGrpSpPr>
            <p:grpSpPr>
              <a:xfrm>
                <a:off x="5582903" y="4180116"/>
                <a:ext cx="31499" cy="26898"/>
                <a:chOff x="5582903" y="4180116"/>
                <a:chExt cx="31499" cy="26898"/>
              </a:xfrm>
            </p:grpSpPr>
            <p:sp>
              <p:nvSpPr>
                <p:cNvPr id="5719" name="Google Shape;571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1" name="Google Shape;5721;p57"/>
            <p:cNvGrpSpPr/>
            <p:nvPr/>
          </p:nvGrpSpPr>
          <p:grpSpPr>
            <a:xfrm>
              <a:off x="3977681" y="3230323"/>
              <a:ext cx="94584" cy="84085"/>
              <a:chOff x="3977681" y="3230323"/>
              <a:chExt cx="94584" cy="84085"/>
            </a:xfrm>
          </p:grpSpPr>
          <p:grpSp>
            <p:nvGrpSpPr>
              <p:cNvPr id="5722" name="Google Shape;5722;p57"/>
              <p:cNvGrpSpPr/>
              <p:nvPr/>
            </p:nvGrpSpPr>
            <p:grpSpPr>
              <a:xfrm>
                <a:off x="4000135" y="3243041"/>
                <a:ext cx="59570" cy="57186"/>
                <a:chOff x="4000135" y="3243041"/>
                <a:chExt cx="59570" cy="57186"/>
              </a:xfrm>
            </p:grpSpPr>
            <p:sp>
              <p:nvSpPr>
                <p:cNvPr id="5723" name="Google Shape;572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6" name="Google Shape;5726;p57"/>
              <p:cNvGrpSpPr/>
              <p:nvPr/>
            </p:nvGrpSpPr>
            <p:grpSpPr>
              <a:xfrm>
                <a:off x="3977681" y="3245872"/>
                <a:ext cx="37783" cy="32380"/>
                <a:chOff x="3977681" y="3245872"/>
                <a:chExt cx="37783" cy="32380"/>
              </a:xfrm>
            </p:grpSpPr>
            <p:sp>
              <p:nvSpPr>
                <p:cNvPr id="5727" name="Google Shape;572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57"/>
              <p:cNvGrpSpPr/>
              <p:nvPr/>
            </p:nvGrpSpPr>
            <p:grpSpPr>
              <a:xfrm>
                <a:off x="4040860" y="3262672"/>
                <a:ext cx="31405" cy="27001"/>
                <a:chOff x="4040860" y="3262672"/>
                <a:chExt cx="31405" cy="27001"/>
              </a:xfrm>
            </p:grpSpPr>
            <p:sp>
              <p:nvSpPr>
                <p:cNvPr id="5730" name="Google Shape;573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7"/>
              <p:cNvGrpSpPr/>
              <p:nvPr/>
            </p:nvGrpSpPr>
            <p:grpSpPr>
              <a:xfrm>
                <a:off x="4021072" y="3230323"/>
                <a:ext cx="31397" cy="26906"/>
                <a:chOff x="4021072" y="3230323"/>
                <a:chExt cx="31397" cy="26906"/>
              </a:xfrm>
            </p:grpSpPr>
            <p:sp>
              <p:nvSpPr>
                <p:cNvPr id="5733" name="Google Shape;573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5" name="Google Shape;5735;p57"/>
              <p:cNvGrpSpPr/>
              <p:nvPr/>
            </p:nvGrpSpPr>
            <p:grpSpPr>
              <a:xfrm>
                <a:off x="4001472" y="3287462"/>
                <a:ext cx="31499" cy="26945"/>
                <a:chOff x="4001472" y="3287462"/>
                <a:chExt cx="31499" cy="26945"/>
              </a:xfrm>
            </p:grpSpPr>
            <p:sp>
              <p:nvSpPr>
                <p:cNvPr id="5736" name="Google Shape;573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38" name="Google Shape;5738;p57"/>
            <p:cNvGrpSpPr/>
            <p:nvPr/>
          </p:nvGrpSpPr>
          <p:grpSpPr>
            <a:xfrm>
              <a:off x="4084715" y="3258865"/>
              <a:ext cx="184961" cy="137268"/>
              <a:chOff x="4084715" y="3258865"/>
              <a:chExt cx="184961" cy="137268"/>
            </a:xfrm>
          </p:grpSpPr>
          <p:grpSp>
            <p:nvGrpSpPr>
              <p:cNvPr id="5739" name="Google Shape;5739;p57"/>
              <p:cNvGrpSpPr/>
              <p:nvPr/>
            </p:nvGrpSpPr>
            <p:grpSpPr>
              <a:xfrm>
                <a:off x="4107453" y="3271583"/>
                <a:ext cx="153470" cy="110275"/>
                <a:chOff x="4107453" y="3271583"/>
                <a:chExt cx="153470" cy="110275"/>
              </a:xfrm>
            </p:grpSpPr>
            <p:sp>
              <p:nvSpPr>
                <p:cNvPr id="5740" name="Google Shape;574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57"/>
              <p:cNvGrpSpPr/>
              <p:nvPr/>
            </p:nvGrpSpPr>
            <p:grpSpPr>
              <a:xfrm>
                <a:off x="4136947" y="3258865"/>
                <a:ext cx="31499" cy="27001"/>
                <a:chOff x="4136947" y="3258865"/>
                <a:chExt cx="31499" cy="27001"/>
              </a:xfrm>
            </p:grpSpPr>
            <p:sp>
              <p:nvSpPr>
                <p:cNvPr id="5745" name="Google Shape;574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57"/>
              <p:cNvGrpSpPr/>
              <p:nvPr/>
            </p:nvGrpSpPr>
            <p:grpSpPr>
              <a:xfrm>
                <a:off x="4084715" y="3266478"/>
                <a:ext cx="31468" cy="26898"/>
                <a:chOff x="4084715" y="3266478"/>
                <a:chExt cx="31468" cy="26898"/>
              </a:xfrm>
            </p:grpSpPr>
            <p:sp>
              <p:nvSpPr>
                <p:cNvPr id="5748" name="Google Shape;574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57"/>
              <p:cNvGrpSpPr/>
              <p:nvPr/>
            </p:nvGrpSpPr>
            <p:grpSpPr>
              <a:xfrm>
                <a:off x="4159213" y="3279849"/>
                <a:ext cx="31405" cy="26945"/>
                <a:chOff x="4159213" y="3279849"/>
                <a:chExt cx="31405" cy="26945"/>
              </a:xfrm>
            </p:grpSpPr>
            <p:sp>
              <p:nvSpPr>
                <p:cNvPr id="5751" name="Google Shape;575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57"/>
              <p:cNvGrpSpPr/>
              <p:nvPr/>
            </p:nvGrpSpPr>
            <p:grpSpPr>
              <a:xfrm>
                <a:off x="4201550" y="3266502"/>
                <a:ext cx="31405" cy="26883"/>
                <a:chOff x="4201550" y="3266502"/>
                <a:chExt cx="31405" cy="26883"/>
              </a:xfrm>
            </p:grpSpPr>
            <p:sp>
              <p:nvSpPr>
                <p:cNvPr id="5754" name="Google Shape;575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57"/>
              <p:cNvGrpSpPr/>
              <p:nvPr/>
            </p:nvGrpSpPr>
            <p:grpSpPr>
              <a:xfrm>
                <a:off x="4201550" y="3338278"/>
                <a:ext cx="31405" cy="26930"/>
                <a:chOff x="4201550" y="3338278"/>
                <a:chExt cx="31405" cy="26930"/>
              </a:xfrm>
            </p:grpSpPr>
            <p:sp>
              <p:nvSpPr>
                <p:cNvPr id="5757" name="Google Shape;575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7"/>
              <p:cNvGrpSpPr/>
              <p:nvPr/>
            </p:nvGrpSpPr>
            <p:grpSpPr>
              <a:xfrm>
                <a:off x="4238272" y="3369132"/>
                <a:ext cx="31405" cy="27001"/>
                <a:chOff x="4238272" y="3369132"/>
                <a:chExt cx="31405" cy="27001"/>
              </a:xfrm>
            </p:grpSpPr>
            <p:sp>
              <p:nvSpPr>
                <p:cNvPr id="5760" name="Google Shape;576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2" name="Google Shape;5762;p57"/>
            <p:cNvGrpSpPr/>
            <p:nvPr/>
          </p:nvGrpSpPr>
          <p:grpSpPr>
            <a:xfrm>
              <a:off x="4068639" y="3200169"/>
              <a:ext cx="77643" cy="37272"/>
              <a:chOff x="4068639" y="3200169"/>
              <a:chExt cx="77643" cy="37272"/>
            </a:xfrm>
          </p:grpSpPr>
          <p:sp>
            <p:nvSpPr>
              <p:cNvPr id="5763" name="Google Shape;576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4" name="Google Shape;5764;p57"/>
              <p:cNvGrpSpPr/>
              <p:nvPr/>
            </p:nvGrpSpPr>
            <p:grpSpPr>
              <a:xfrm>
                <a:off x="4114878" y="3200169"/>
                <a:ext cx="31405" cy="26993"/>
                <a:chOff x="4114878" y="3200169"/>
                <a:chExt cx="31405" cy="26993"/>
              </a:xfrm>
            </p:grpSpPr>
            <p:sp>
              <p:nvSpPr>
                <p:cNvPr id="5765" name="Google Shape;576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57"/>
              <p:cNvGrpSpPr/>
              <p:nvPr/>
            </p:nvGrpSpPr>
            <p:grpSpPr>
              <a:xfrm>
                <a:off x="4068639" y="3210535"/>
                <a:ext cx="31499" cy="26906"/>
                <a:chOff x="4068639" y="3210535"/>
                <a:chExt cx="31499" cy="26906"/>
              </a:xfrm>
            </p:grpSpPr>
            <p:sp>
              <p:nvSpPr>
                <p:cNvPr id="5768" name="Google Shape;576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0" name="Google Shape;5770;p57"/>
            <p:cNvGrpSpPr/>
            <p:nvPr/>
          </p:nvGrpSpPr>
          <p:grpSpPr>
            <a:xfrm>
              <a:off x="3869702" y="3066935"/>
              <a:ext cx="382664" cy="190294"/>
              <a:chOff x="3869702" y="3066935"/>
              <a:chExt cx="382664" cy="190294"/>
            </a:xfrm>
          </p:grpSpPr>
          <p:grpSp>
            <p:nvGrpSpPr>
              <p:cNvPr id="5771" name="Google Shape;5771;p57"/>
              <p:cNvGrpSpPr/>
              <p:nvPr/>
            </p:nvGrpSpPr>
            <p:grpSpPr>
              <a:xfrm>
                <a:off x="3888633" y="3082351"/>
                <a:ext cx="351172" cy="160698"/>
                <a:chOff x="3888633" y="3082351"/>
                <a:chExt cx="351172" cy="160698"/>
              </a:xfrm>
            </p:grpSpPr>
            <p:sp>
              <p:nvSpPr>
                <p:cNvPr id="5772" name="Google Shape;577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57"/>
              <p:cNvGrpSpPr/>
              <p:nvPr/>
            </p:nvGrpSpPr>
            <p:grpSpPr>
              <a:xfrm>
                <a:off x="4143703" y="3066935"/>
                <a:ext cx="37783" cy="32357"/>
                <a:chOff x="4143703" y="3066935"/>
                <a:chExt cx="37783" cy="32357"/>
              </a:xfrm>
            </p:grpSpPr>
            <p:sp>
              <p:nvSpPr>
                <p:cNvPr id="5779" name="Google Shape;577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1" name="Google Shape;5781;p57"/>
              <p:cNvGrpSpPr/>
              <p:nvPr/>
            </p:nvGrpSpPr>
            <p:grpSpPr>
              <a:xfrm>
                <a:off x="4044565" y="3103563"/>
                <a:ext cx="37783" cy="32451"/>
                <a:chOff x="4044565" y="3103563"/>
                <a:chExt cx="37783" cy="32451"/>
              </a:xfrm>
            </p:grpSpPr>
            <p:sp>
              <p:nvSpPr>
                <p:cNvPr id="5782" name="Google Shape;578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4" name="Google Shape;5784;p57"/>
              <p:cNvGrpSpPr/>
              <p:nvPr/>
            </p:nvGrpSpPr>
            <p:grpSpPr>
              <a:xfrm>
                <a:off x="4017454" y="3188237"/>
                <a:ext cx="37776" cy="32357"/>
                <a:chOff x="4017454" y="3188237"/>
                <a:chExt cx="37776" cy="32357"/>
              </a:xfrm>
            </p:grpSpPr>
            <p:sp>
              <p:nvSpPr>
                <p:cNvPr id="5785" name="Google Shape;578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57"/>
              <p:cNvGrpSpPr/>
              <p:nvPr/>
            </p:nvGrpSpPr>
            <p:grpSpPr>
              <a:xfrm>
                <a:off x="3921548" y="3157509"/>
                <a:ext cx="37783" cy="32357"/>
                <a:chOff x="3921548" y="3157509"/>
                <a:chExt cx="37783" cy="32357"/>
              </a:xfrm>
            </p:grpSpPr>
            <p:sp>
              <p:nvSpPr>
                <p:cNvPr id="5788" name="Google Shape;578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57"/>
              <p:cNvGrpSpPr/>
              <p:nvPr/>
            </p:nvGrpSpPr>
            <p:grpSpPr>
              <a:xfrm>
                <a:off x="3939056" y="3211620"/>
                <a:ext cx="37783" cy="32380"/>
                <a:chOff x="3939056" y="3211620"/>
                <a:chExt cx="37783" cy="32380"/>
              </a:xfrm>
            </p:grpSpPr>
            <p:sp>
              <p:nvSpPr>
                <p:cNvPr id="5791" name="Google Shape;579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57"/>
              <p:cNvGrpSpPr/>
              <p:nvPr/>
            </p:nvGrpSpPr>
            <p:grpSpPr>
              <a:xfrm>
                <a:off x="4176240" y="3136965"/>
                <a:ext cx="31405" cy="26930"/>
                <a:chOff x="4176240" y="3136965"/>
                <a:chExt cx="31405" cy="26930"/>
              </a:xfrm>
            </p:grpSpPr>
            <p:sp>
              <p:nvSpPr>
                <p:cNvPr id="5794" name="Google Shape;579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57"/>
              <p:cNvGrpSpPr/>
              <p:nvPr/>
            </p:nvGrpSpPr>
            <p:grpSpPr>
              <a:xfrm>
                <a:off x="4133148" y="3152593"/>
                <a:ext cx="31499" cy="27001"/>
                <a:chOff x="4133148" y="3152593"/>
                <a:chExt cx="31499" cy="27001"/>
              </a:xfrm>
            </p:grpSpPr>
            <p:sp>
              <p:nvSpPr>
                <p:cNvPr id="5797" name="Google Shape;579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57"/>
              <p:cNvGrpSpPr/>
              <p:nvPr/>
            </p:nvGrpSpPr>
            <p:grpSpPr>
              <a:xfrm>
                <a:off x="4220866" y="3073534"/>
                <a:ext cx="31499" cy="26898"/>
                <a:chOff x="4220866" y="3073534"/>
                <a:chExt cx="31499" cy="26898"/>
              </a:xfrm>
            </p:grpSpPr>
            <p:sp>
              <p:nvSpPr>
                <p:cNvPr id="5800" name="Google Shape;580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57"/>
              <p:cNvGrpSpPr/>
              <p:nvPr/>
            </p:nvGrpSpPr>
            <p:grpSpPr>
              <a:xfrm>
                <a:off x="3869702" y="3230323"/>
                <a:ext cx="31499" cy="26906"/>
                <a:chOff x="3869702" y="3230323"/>
                <a:chExt cx="31499" cy="26906"/>
              </a:xfrm>
            </p:grpSpPr>
            <p:sp>
              <p:nvSpPr>
                <p:cNvPr id="5803" name="Google Shape;580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5" name="Google Shape;5805;p57"/>
            <p:cNvGrpSpPr/>
            <p:nvPr/>
          </p:nvGrpSpPr>
          <p:grpSpPr>
            <a:xfrm>
              <a:off x="4271383" y="3065882"/>
              <a:ext cx="304556" cy="341663"/>
              <a:chOff x="4271383" y="3065882"/>
              <a:chExt cx="304556" cy="341663"/>
            </a:xfrm>
          </p:grpSpPr>
          <p:grpSp>
            <p:nvGrpSpPr>
              <p:cNvPr id="5806" name="Google Shape;5806;p57"/>
              <p:cNvGrpSpPr/>
              <p:nvPr/>
            </p:nvGrpSpPr>
            <p:grpSpPr>
              <a:xfrm>
                <a:off x="4293838" y="3078639"/>
                <a:ext cx="269353" cy="311973"/>
                <a:chOff x="4293838" y="3078639"/>
                <a:chExt cx="269353" cy="311973"/>
              </a:xfrm>
            </p:grpSpPr>
            <p:sp>
              <p:nvSpPr>
                <p:cNvPr id="5807" name="Google Shape;580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57"/>
              <p:cNvGrpSpPr/>
              <p:nvPr/>
            </p:nvGrpSpPr>
            <p:grpSpPr>
              <a:xfrm>
                <a:off x="4538164" y="3342061"/>
                <a:ext cx="37776" cy="32380"/>
                <a:chOff x="4538164" y="3342061"/>
                <a:chExt cx="37776" cy="32380"/>
              </a:xfrm>
            </p:grpSpPr>
            <p:sp>
              <p:nvSpPr>
                <p:cNvPr id="5825" name="Google Shape;582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57"/>
              <p:cNvGrpSpPr/>
              <p:nvPr/>
            </p:nvGrpSpPr>
            <p:grpSpPr>
              <a:xfrm>
                <a:off x="4271383" y="3194742"/>
                <a:ext cx="37783" cy="32420"/>
                <a:chOff x="4271383" y="3194742"/>
                <a:chExt cx="37783" cy="32420"/>
              </a:xfrm>
            </p:grpSpPr>
            <p:sp>
              <p:nvSpPr>
                <p:cNvPr id="5828" name="Google Shape;582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57"/>
              <p:cNvGrpSpPr/>
              <p:nvPr/>
            </p:nvGrpSpPr>
            <p:grpSpPr>
              <a:xfrm>
                <a:off x="4284416" y="3084058"/>
                <a:ext cx="37783" cy="32357"/>
                <a:chOff x="4284416" y="3084058"/>
                <a:chExt cx="37783" cy="32357"/>
              </a:xfrm>
            </p:grpSpPr>
            <p:sp>
              <p:nvSpPr>
                <p:cNvPr id="5831" name="Google Shape;583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57"/>
              <p:cNvGrpSpPr/>
              <p:nvPr/>
            </p:nvGrpSpPr>
            <p:grpSpPr>
              <a:xfrm>
                <a:off x="4478697" y="3297561"/>
                <a:ext cx="37776" cy="32451"/>
                <a:chOff x="4478697" y="3297561"/>
                <a:chExt cx="37776" cy="32451"/>
              </a:xfrm>
            </p:grpSpPr>
            <p:sp>
              <p:nvSpPr>
                <p:cNvPr id="5834" name="Google Shape;583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57"/>
              <p:cNvGrpSpPr/>
              <p:nvPr/>
            </p:nvGrpSpPr>
            <p:grpSpPr>
              <a:xfrm>
                <a:off x="4411813" y="3331711"/>
                <a:ext cx="37776" cy="32451"/>
                <a:chOff x="4411813" y="3331711"/>
                <a:chExt cx="37776" cy="32451"/>
              </a:xfrm>
            </p:grpSpPr>
            <p:sp>
              <p:nvSpPr>
                <p:cNvPr id="5837" name="Google Shape;583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57"/>
              <p:cNvGrpSpPr/>
              <p:nvPr/>
            </p:nvGrpSpPr>
            <p:grpSpPr>
              <a:xfrm>
                <a:off x="4337984" y="3375188"/>
                <a:ext cx="37776" cy="32357"/>
                <a:chOff x="4337984" y="3375188"/>
                <a:chExt cx="37776" cy="32357"/>
              </a:xfrm>
            </p:grpSpPr>
            <p:sp>
              <p:nvSpPr>
                <p:cNvPr id="5840" name="Google Shape;584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57"/>
              <p:cNvGrpSpPr/>
              <p:nvPr/>
            </p:nvGrpSpPr>
            <p:grpSpPr>
              <a:xfrm>
                <a:off x="4494867" y="3090530"/>
                <a:ext cx="37878" cy="32451"/>
                <a:chOff x="4494867" y="3090530"/>
                <a:chExt cx="37878" cy="32451"/>
              </a:xfrm>
            </p:grpSpPr>
            <p:sp>
              <p:nvSpPr>
                <p:cNvPr id="5843" name="Google Shape;584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7"/>
              <p:cNvGrpSpPr/>
              <p:nvPr/>
            </p:nvGrpSpPr>
            <p:grpSpPr>
              <a:xfrm>
                <a:off x="4525124" y="3207774"/>
                <a:ext cx="37783" cy="32420"/>
                <a:chOff x="4525124" y="3207774"/>
                <a:chExt cx="37783" cy="32420"/>
              </a:xfrm>
            </p:grpSpPr>
            <p:sp>
              <p:nvSpPr>
                <p:cNvPr id="5846" name="Google Shape;584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57"/>
              <p:cNvGrpSpPr/>
              <p:nvPr/>
            </p:nvGrpSpPr>
            <p:grpSpPr>
              <a:xfrm>
                <a:off x="4440544" y="3176479"/>
                <a:ext cx="31499" cy="26898"/>
                <a:chOff x="4440544" y="3176479"/>
                <a:chExt cx="31499" cy="26898"/>
              </a:xfrm>
            </p:grpSpPr>
            <p:sp>
              <p:nvSpPr>
                <p:cNvPr id="5849" name="Google Shape;584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57"/>
              <p:cNvGrpSpPr/>
              <p:nvPr/>
            </p:nvGrpSpPr>
            <p:grpSpPr>
              <a:xfrm>
                <a:off x="4350545" y="3156400"/>
                <a:ext cx="31405" cy="27001"/>
                <a:chOff x="4350545" y="3156400"/>
                <a:chExt cx="31405" cy="27001"/>
              </a:xfrm>
            </p:grpSpPr>
            <p:sp>
              <p:nvSpPr>
                <p:cNvPr id="5852" name="Google Shape;585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57"/>
              <p:cNvGrpSpPr/>
              <p:nvPr/>
            </p:nvGrpSpPr>
            <p:grpSpPr>
              <a:xfrm>
                <a:off x="4376703" y="3255058"/>
                <a:ext cx="31405" cy="27001"/>
                <a:chOff x="4376703" y="3255058"/>
                <a:chExt cx="31405" cy="27001"/>
              </a:xfrm>
            </p:grpSpPr>
            <p:sp>
              <p:nvSpPr>
                <p:cNvPr id="5855" name="Google Shape;585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57"/>
              <p:cNvGrpSpPr/>
              <p:nvPr/>
            </p:nvGrpSpPr>
            <p:grpSpPr>
              <a:xfrm>
                <a:off x="4331322" y="3283656"/>
                <a:ext cx="31405" cy="26945"/>
                <a:chOff x="4331322" y="3283656"/>
                <a:chExt cx="31405" cy="26945"/>
              </a:xfrm>
            </p:grpSpPr>
            <p:sp>
              <p:nvSpPr>
                <p:cNvPr id="5858" name="Google Shape;585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57"/>
              <p:cNvGrpSpPr/>
              <p:nvPr/>
            </p:nvGrpSpPr>
            <p:grpSpPr>
              <a:xfrm>
                <a:off x="4380510" y="3065882"/>
                <a:ext cx="31405" cy="26938"/>
                <a:chOff x="4380510" y="3065882"/>
                <a:chExt cx="31405" cy="26938"/>
              </a:xfrm>
            </p:grpSpPr>
            <p:sp>
              <p:nvSpPr>
                <p:cNvPr id="5861" name="Google Shape;586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3" name="Google Shape;5863;p57"/>
            <p:cNvGrpSpPr/>
            <p:nvPr/>
          </p:nvGrpSpPr>
          <p:grpSpPr>
            <a:xfrm>
              <a:off x="4558998" y="3188237"/>
              <a:ext cx="1280131" cy="1052746"/>
              <a:chOff x="4558998" y="3188237"/>
              <a:chExt cx="1280131" cy="1052746"/>
            </a:xfrm>
          </p:grpSpPr>
          <p:sp>
            <p:nvSpPr>
              <p:cNvPr id="5864" name="Google Shape;586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5" name="Google Shape;5865;p57"/>
              <p:cNvGrpSpPr/>
              <p:nvPr/>
            </p:nvGrpSpPr>
            <p:grpSpPr>
              <a:xfrm>
                <a:off x="4579164" y="3203653"/>
                <a:ext cx="1244833" cy="1020397"/>
                <a:chOff x="4579164" y="3203653"/>
                <a:chExt cx="1244833" cy="1020397"/>
              </a:xfrm>
            </p:grpSpPr>
            <p:sp>
              <p:nvSpPr>
                <p:cNvPr id="5866" name="Google Shape;586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8" name="Google Shape;5868;p57"/>
                <p:cNvGrpSpPr/>
                <p:nvPr/>
              </p:nvGrpSpPr>
              <p:grpSpPr>
                <a:xfrm>
                  <a:off x="4579164" y="3203653"/>
                  <a:ext cx="1244833" cy="1020397"/>
                  <a:chOff x="4579164" y="3203653"/>
                  <a:chExt cx="1244833" cy="1020397"/>
                </a:xfrm>
              </p:grpSpPr>
              <p:sp>
                <p:nvSpPr>
                  <p:cNvPr id="5869" name="Google Shape;586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1" name="Google Shape;5871;p57"/>
                  <p:cNvGrpSpPr/>
                  <p:nvPr/>
                </p:nvGrpSpPr>
                <p:grpSpPr>
                  <a:xfrm>
                    <a:off x="4579164" y="3203653"/>
                    <a:ext cx="1244833" cy="1020397"/>
                    <a:chOff x="4579164" y="3203653"/>
                    <a:chExt cx="1244833" cy="1020397"/>
                  </a:xfrm>
                </p:grpSpPr>
                <p:sp>
                  <p:nvSpPr>
                    <p:cNvPr id="5872" name="Google Shape;587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0" name="Google Shape;5880;p57"/>
                    <p:cNvGrpSpPr/>
                    <p:nvPr/>
                  </p:nvGrpSpPr>
                  <p:grpSpPr>
                    <a:xfrm>
                      <a:off x="4579164" y="3203653"/>
                      <a:ext cx="1244833" cy="1020397"/>
                      <a:chOff x="4579164" y="3203653"/>
                      <a:chExt cx="1244833" cy="1020397"/>
                    </a:xfrm>
                  </p:grpSpPr>
                  <p:sp>
                    <p:nvSpPr>
                      <p:cNvPr id="5881" name="Google Shape;588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5" name="Google Shape;5895;p57"/>
                      <p:cNvGrpSpPr/>
                      <p:nvPr/>
                    </p:nvGrpSpPr>
                    <p:grpSpPr>
                      <a:xfrm>
                        <a:off x="4579164" y="3203653"/>
                        <a:ext cx="1244833" cy="1020397"/>
                        <a:chOff x="4579164" y="3203653"/>
                        <a:chExt cx="1244833" cy="1020397"/>
                      </a:xfrm>
                    </p:grpSpPr>
                    <p:sp>
                      <p:nvSpPr>
                        <p:cNvPr id="5896" name="Google Shape;589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0" name="Google Shape;5920;p57"/>
                        <p:cNvGrpSpPr/>
                        <p:nvPr/>
                      </p:nvGrpSpPr>
                      <p:grpSpPr>
                        <a:xfrm>
                          <a:off x="4579164" y="3203653"/>
                          <a:ext cx="1244833" cy="1020397"/>
                          <a:chOff x="4579164" y="3203653"/>
                          <a:chExt cx="1244833" cy="1020397"/>
                        </a:xfrm>
                      </p:grpSpPr>
                      <p:sp>
                        <p:nvSpPr>
                          <p:cNvPr id="5921" name="Google Shape;592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2" name="Google Shape;5922;p57"/>
                          <p:cNvGrpSpPr/>
                          <p:nvPr/>
                        </p:nvGrpSpPr>
                        <p:grpSpPr>
                          <a:xfrm>
                            <a:off x="4579164" y="3203653"/>
                            <a:ext cx="1244833" cy="1020397"/>
                            <a:chOff x="4579164" y="3203653"/>
                            <a:chExt cx="1244833" cy="1020397"/>
                          </a:xfrm>
                        </p:grpSpPr>
                        <p:sp>
                          <p:nvSpPr>
                            <p:cNvPr id="5923" name="Google Shape;592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0" name="Google Shape;5930;p57"/>
                            <p:cNvGrpSpPr/>
                            <p:nvPr/>
                          </p:nvGrpSpPr>
                          <p:grpSpPr>
                            <a:xfrm>
                              <a:off x="4579164" y="3203653"/>
                              <a:ext cx="1244833" cy="1020397"/>
                              <a:chOff x="4579164" y="3203653"/>
                              <a:chExt cx="1244833" cy="1020397"/>
                            </a:xfrm>
                          </p:grpSpPr>
                          <p:sp>
                            <p:nvSpPr>
                              <p:cNvPr id="5931" name="Google Shape;593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4" name="Google Shape;5944;p57"/>
                              <p:cNvGrpSpPr/>
                              <p:nvPr/>
                            </p:nvGrpSpPr>
                            <p:grpSpPr>
                              <a:xfrm>
                                <a:off x="4579164" y="3203653"/>
                                <a:ext cx="1244833" cy="1020397"/>
                                <a:chOff x="4579164" y="3203653"/>
                                <a:chExt cx="1244833" cy="1020397"/>
                              </a:xfrm>
                            </p:grpSpPr>
                            <p:sp>
                              <p:nvSpPr>
                                <p:cNvPr id="5945" name="Google Shape;594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2" name="Google Shape;5952;p57"/>
                                <p:cNvGrpSpPr/>
                                <p:nvPr/>
                              </p:nvGrpSpPr>
                              <p:grpSpPr>
                                <a:xfrm>
                                  <a:off x="4579164" y="3203653"/>
                                  <a:ext cx="1244833" cy="1020397"/>
                                  <a:chOff x="4579164" y="3203653"/>
                                  <a:chExt cx="1244833" cy="1020397"/>
                                </a:xfrm>
                              </p:grpSpPr>
                              <p:sp>
                                <p:nvSpPr>
                                  <p:cNvPr id="5953" name="Google Shape;595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8" name="Google Shape;5958;p57"/>
                                  <p:cNvGrpSpPr/>
                                  <p:nvPr/>
                                </p:nvGrpSpPr>
                                <p:grpSpPr>
                                  <a:xfrm>
                                    <a:off x="4579164" y="3203653"/>
                                    <a:ext cx="1244833" cy="1020397"/>
                                    <a:chOff x="4579164" y="3203653"/>
                                    <a:chExt cx="1244833" cy="1020397"/>
                                  </a:xfrm>
                                </p:grpSpPr>
                                <p:sp>
                                  <p:nvSpPr>
                                    <p:cNvPr id="5959" name="Google Shape;595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963" name="Google Shape;596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966" name="Google Shape;596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967" name="Google Shape;5967;p57"/>
              <p:cNvGrpSpPr/>
              <p:nvPr/>
            </p:nvGrpSpPr>
            <p:grpSpPr>
              <a:xfrm>
                <a:off x="4595437" y="3598775"/>
                <a:ext cx="37776" cy="32451"/>
                <a:chOff x="4595437" y="3598775"/>
                <a:chExt cx="37776" cy="32451"/>
              </a:xfrm>
            </p:grpSpPr>
            <p:sp>
              <p:nvSpPr>
                <p:cNvPr id="5968" name="Google Shape;596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57"/>
              <p:cNvGrpSpPr/>
              <p:nvPr/>
            </p:nvGrpSpPr>
            <p:grpSpPr>
              <a:xfrm>
                <a:off x="4641864" y="3524443"/>
                <a:ext cx="37776" cy="32380"/>
                <a:chOff x="4641864" y="3524443"/>
                <a:chExt cx="37776" cy="32380"/>
              </a:xfrm>
            </p:grpSpPr>
            <p:sp>
              <p:nvSpPr>
                <p:cNvPr id="5971" name="Google Shape;597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57"/>
              <p:cNvGrpSpPr/>
              <p:nvPr/>
            </p:nvGrpSpPr>
            <p:grpSpPr>
              <a:xfrm>
                <a:off x="4648431" y="3893901"/>
                <a:ext cx="37776" cy="32357"/>
                <a:chOff x="4648431" y="3893901"/>
                <a:chExt cx="37776" cy="32357"/>
              </a:xfrm>
            </p:grpSpPr>
            <p:sp>
              <p:nvSpPr>
                <p:cNvPr id="5974" name="Google Shape;597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57"/>
              <p:cNvGrpSpPr/>
              <p:nvPr/>
            </p:nvGrpSpPr>
            <p:grpSpPr>
              <a:xfrm>
                <a:off x="4567752" y="3722908"/>
                <a:ext cx="37870" cy="32380"/>
                <a:chOff x="4567752" y="3722908"/>
                <a:chExt cx="37870" cy="32380"/>
              </a:xfrm>
            </p:grpSpPr>
            <p:sp>
              <p:nvSpPr>
                <p:cNvPr id="5977" name="Google Shape;597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57"/>
              <p:cNvGrpSpPr/>
              <p:nvPr/>
            </p:nvGrpSpPr>
            <p:grpSpPr>
              <a:xfrm>
                <a:off x="4617506" y="3652052"/>
                <a:ext cx="37783" cy="32357"/>
                <a:chOff x="4617506" y="3652052"/>
                <a:chExt cx="37783" cy="32357"/>
              </a:xfrm>
            </p:grpSpPr>
            <p:sp>
              <p:nvSpPr>
                <p:cNvPr id="5980" name="Google Shape;598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57"/>
              <p:cNvGrpSpPr/>
              <p:nvPr/>
            </p:nvGrpSpPr>
            <p:grpSpPr>
              <a:xfrm>
                <a:off x="4739005" y="3554149"/>
                <a:ext cx="37870" cy="32357"/>
                <a:chOff x="4739005" y="3554149"/>
                <a:chExt cx="37870" cy="32357"/>
              </a:xfrm>
            </p:grpSpPr>
            <p:sp>
              <p:nvSpPr>
                <p:cNvPr id="5983" name="Google Shape;598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57"/>
              <p:cNvGrpSpPr/>
              <p:nvPr/>
            </p:nvGrpSpPr>
            <p:grpSpPr>
              <a:xfrm>
                <a:off x="4806557" y="3630258"/>
                <a:ext cx="37776" cy="32364"/>
                <a:chOff x="4806557" y="3630258"/>
                <a:chExt cx="37776" cy="32364"/>
              </a:xfrm>
            </p:grpSpPr>
            <p:sp>
              <p:nvSpPr>
                <p:cNvPr id="5986" name="Google Shape;598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57"/>
              <p:cNvGrpSpPr/>
              <p:nvPr/>
            </p:nvGrpSpPr>
            <p:grpSpPr>
              <a:xfrm>
                <a:off x="4737007" y="4004357"/>
                <a:ext cx="37870" cy="32357"/>
                <a:chOff x="4737007" y="4004357"/>
                <a:chExt cx="37870" cy="32357"/>
              </a:xfrm>
            </p:grpSpPr>
            <p:sp>
              <p:nvSpPr>
                <p:cNvPr id="5989" name="Google Shape;598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57"/>
              <p:cNvGrpSpPr/>
              <p:nvPr/>
            </p:nvGrpSpPr>
            <p:grpSpPr>
              <a:xfrm>
                <a:off x="4773634" y="4208627"/>
                <a:ext cx="37776" cy="32357"/>
                <a:chOff x="4773634" y="4208627"/>
                <a:chExt cx="37776" cy="32357"/>
              </a:xfrm>
            </p:grpSpPr>
            <p:sp>
              <p:nvSpPr>
                <p:cNvPr id="5992" name="Google Shape;599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57"/>
              <p:cNvGrpSpPr/>
              <p:nvPr/>
            </p:nvGrpSpPr>
            <p:grpSpPr>
              <a:xfrm>
                <a:off x="4888282" y="4074764"/>
                <a:ext cx="37776" cy="32451"/>
                <a:chOff x="4888282" y="4074764"/>
                <a:chExt cx="37776" cy="32451"/>
              </a:xfrm>
            </p:grpSpPr>
            <p:sp>
              <p:nvSpPr>
                <p:cNvPr id="5995" name="Google Shape;599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57"/>
              <p:cNvGrpSpPr/>
              <p:nvPr/>
            </p:nvGrpSpPr>
            <p:grpSpPr>
              <a:xfrm>
                <a:off x="4901315" y="3804271"/>
                <a:ext cx="37776" cy="32364"/>
                <a:chOff x="4901315" y="3804271"/>
                <a:chExt cx="37776" cy="32364"/>
              </a:xfrm>
            </p:grpSpPr>
            <p:sp>
              <p:nvSpPr>
                <p:cNvPr id="5998" name="Google Shape;599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0" name="Google Shape;6000;p57"/>
              <p:cNvGrpSpPr/>
              <p:nvPr/>
            </p:nvGrpSpPr>
            <p:grpSpPr>
              <a:xfrm>
                <a:off x="4866394" y="3715035"/>
                <a:ext cx="37846" cy="32357"/>
                <a:chOff x="4866394" y="3715035"/>
                <a:chExt cx="37846" cy="32357"/>
              </a:xfrm>
            </p:grpSpPr>
            <p:sp>
              <p:nvSpPr>
                <p:cNvPr id="6001" name="Google Shape;600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57"/>
              <p:cNvGrpSpPr/>
              <p:nvPr/>
            </p:nvGrpSpPr>
            <p:grpSpPr>
              <a:xfrm>
                <a:off x="4979233" y="3839798"/>
                <a:ext cx="37878" cy="32420"/>
                <a:chOff x="4979233" y="3839798"/>
                <a:chExt cx="37878" cy="32420"/>
              </a:xfrm>
            </p:grpSpPr>
            <p:sp>
              <p:nvSpPr>
                <p:cNvPr id="6004" name="Google Shape;600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6" name="Google Shape;6006;p57"/>
              <p:cNvGrpSpPr/>
              <p:nvPr/>
            </p:nvGrpSpPr>
            <p:grpSpPr>
              <a:xfrm>
                <a:off x="4790662" y="3679147"/>
                <a:ext cx="37783" cy="32380"/>
                <a:chOff x="4790662" y="3679147"/>
                <a:chExt cx="37783" cy="32380"/>
              </a:xfrm>
            </p:grpSpPr>
            <p:sp>
              <p:nvSpPr>
                <p:cNvPr id="6007" name="Google Shape;600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9" name="Google Shape;6009;p57"/>
              <p:cNvGrpSpPr/>
              <p:nvPr/>
            </p:nvGrpSpPr>
            <p:grpSpPr>
              <a:xfrm>
                <a:off x="4857263" y="3557861"/>
                <a:ext cx="37776" cy="32357"/>
                <a:chOff x="4857263" y="3557861"/>
                <a:chExt cx="37776" cy="32357"/>
              </a:xfrm>
            </p:grpSpPr>
            <p:sp>
              <p:nvSpPr>
                <p:cNvPr id="6010" name="Google Shape;601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57"/>
              <p:cNvGrpSpPr/>
              <p:nvPr/>
            </p:nvGrpSpPr>
            <p:grpSpPr>
              <a:xfrm>
                <a:off x="4883902" y="3648033"/>
                <a:ext cx="37783" cy="32380"/>
                <a:chOff x="4883902" y="3648033"/>
                <a:chExt cx="37783" cy="32380"/>
              </a:xfrm>
            </p:grpSpPr>
            <p:sp>
              <p:nvSpPr>
                <p:cNvPr id="6013" name="Google Shape;601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5" name="Google Shape;6015;p57"/>
              <p:cNvGrpSpPr/>
              <p:nvPr/>
            </p:nvGrpSpPr>
            <p:grpSpPr>
              <a:xfrm>
                <a:off x="4907780" y="3347220"/>
                <a:ext cx="37878" cy="32357"/>
                <a:chOff x="4907780" y="3347220"/>
                <a:chExt cx="37878" cy="32357"/>
              </a:xfrm>
            </p:grpSpPr>
            <p:sp>
              <p:nvSpPr>
                <p:cNvPr id="6016" name="Google Shape;601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57"/>
              <p:cNvGrpSpPr/>
              <p:nvPr/>
            </p:nvGrpSpPr>
            <p:grpSpPr>
              <a:xfrm>
                <a:off x="5065048" y="3738150"/>
                <a:ext cx="37783" cy="32364"/>
                <a:chOff x="5065048" y="3738150"/>
                <a:chExt cx="37783" cy="32364"/>
              </a:xfrm>
            </p:grpSpPr>
            <p:sp>
              <p:nvSpPr>
                <p:cNvPr id="6019" name="Google Shape;601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57"/>
              <p:cNvGrpSpPr/>
              <p:nvPr/>
            </p:nvGrpSpPr>
            <p:grpSpPr>
              <a:xfrm>
                <a:off x="5071616" y="3284615"/>
                <a:ext cx="37783" cy="32357"/>
                <a:chOff x="5071616" y="3284615"/>
                <a:chExt cx="37783" cy="32357"/>
              </a:xfrm>
            </p:grpSpPr>
            <p:sp>
              <p:nvSpPr>
                <p:cNvPr id="6022" name="Google Shape;602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57"/>
              <p:cNvGrpSpPr/>
              <p:nvPr/>
            </p:nvGrpSpPr>
            <p:grpSpPr>
              <a:xfrm>
                <a:off x="5389291" y="3759921"/>
                <a:ext cx="37783" cy="32380"/>
                <a:chOff x="5389291" y="3759921"/>
                <a:chExt cx="37783" cy="32380"/>
              </a:xfrm>
            </p:grpSpPr>
            <p:sp>
              <p:nvSpPr>
                <p:cNvPr id="6025" name="Google Shape;602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57"/>
              <p:cNvGrpSpPr/>
              <p:nvPr/>
            </p:nvGrpSpPr>
            <p:grpSpPr>
              <a:xfrm>
                <a:off x="5431534" y="3632932"/>
                <a:ext cx="37878" cy="32451"/>
                <a:chOff x="5431534" y="3632932"/>
                <a:chExt cx="37878" cy="32451"/>
              </a:xfrm>
            </p:grpSpPr>
            <p:sp>
              <p:nvSpPr>
                <p:cNvPr id="6028" name="Google Shape;602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57"/>
              <p:cNvGrpSpPr/>
              <p:nvPr/>
            </p:nvGrpSpPr>
            <p:grpSpPr>
              <a:xfrm>
                <a:off x="5540755" y="3544829"/>
                <a:ext cx="37783" cy="32357"/>
                <a:chOff x="5540755" y="3544829"/>
                <a:chExt cx="37783" cy="32357"/>
              </a:xfrm>
            </p:grpSpPr>
            <p:sp>
              <p:nvSpPr>
                <p:cNvPr id="6031" name="Google Shape;603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57"/>
              <p:cNvGrpSpPr/>
              <p:nvPr/>
            </p:nvGrpSpPr>
            <p:grpSpPr>
              <a:xfrm>
                <a:off x="5579293" y="3412107"/>
                <a:ext cx="37776" cy="32357"/>
                <a:chOff x="5579293" y="3412107"/>
                <a:chExt cx="37776" cy="32357"/>
              </a:xfrm>
            </p:grpSpPr>
            <p:sp>
              <p:nvSpPr>
                <p:cNvPr id="6034" name="Google Shape;603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57"/>
              <p:cNvGrpSpPr/>
              <p:nvPr/>
            </p:nvGrpSpPr>
            <p:grpSpPr>
              <a:xfrm>
                <a:off x="5801346" y="3284615"/>
                <a:ext cx="37783" cy="32357"/>
                <a:chOff x="5801346" y="3284615"/>
                <a:chExt cx="37783" cy="32357"/>
              </a:xfrm>
            </p:grpSpPr>
            <p:sp>
              <p:nvSpPr>
                <p:cNvPr id="6037" name="Google Shape;603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57"/>
              <p:cNvGrpSpPr/>
              <p:nvPr/>
            </p:nvGrpSpPr>
            <p:grpSpPr>
              <a:xfrm>
                <a:off x="5763578" y="3399067"/>
                <a:ext cx="37776" cy="32364"/>
                <a:chOff x="5763578" y="3399067"/>
                <a:chExt cx="37776" cy="32364"/>
              </a:xfrm>
            </p:grpSpPr>
            <p:sp>
              <p:nvSpPr>
                <p:cNvPr id="6040" name="Google Shape;604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57"/>
              <p:cNvGrpSpPr/>
              <p:nvPr/>
            </p:nvGrpSpPr>
            <p:grpSpPr>
              <a:xfrm>
                <a:off x="5395858" y="3230952"/>
                <a:ext cx="37776" cy="32364"/>
                <a:chOff x="5395858" y="3230952"/>
                <a:chExt cx="37776" cy="32364"/>
              </a:xfrm>
            </p:grpSpPr>
            <p:sp>
              <p:nvSpPr>
                <p:cNvPr id="6043" name="Google Shape;604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57"/>
              <p:cNvGrpSpPr/>
              <p:nvPr/>
            </p:nvGrpSpPr>
            <p:grpSpPr>
              <a:xfrm>
                <a:off x="5264088" y="3188237"/>
                <a:ext cx="37776" cy="32357"/>
                <a:chOff x="5264088" y="3188237"/>
                <a:chExt cx="37776" cy="32357"/>
              </a:xfrm>
            </p:grpSpPr>
            <p:sp>
              <p:nvSpPr>
                <p:cNvPr id="6046" name="Google Shape;604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7"/>
              <p:cNvGrpSpPr/>
              <p:nvPr/>
            </p:nvGrpSpPr>
            <p:grpSpPr>
              <a:xfrm>
                <a:off x="5585758" y="3237425"/>
                <a:ext cx="37878" cy="32357"/>
                <a:chOff x="5585758" y="3237425"/>
                <a:chExt cx="37878" cy="32357"/>
              </a:xfrm>
            </p:grpSpPr>
            <p:sp>
              <p:nvSpPr>
                <p:cNvPr id="6049" name="Google Shape;604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57"/>
              <p:cNvGrpSpPr/>
              <p:nvPr/>
            </p:nvGrpSpPr>
            <p:grpSpPr>
              <a:xfrm>
                <a:off x="4874196" y="3291088"/>
                <a:ext cx="37878" cy="32451"/>
                <a:chOff x="4874196" y="3291088"/>
                <a:chExt cx="37878" cy="32451"/>
              </a:xfrm>
            </p:grpSpPr>
            <p:sp>
              <p:nvSpPr>
                <p:cNvPr id="6052" name="Google Shape;605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57"/>
              <p:cNvGrpSpPr/>
              <p:nvPr/>
            </p:nvGrpSpPr>
            <p:grpSpPr>
              <a:xfrm>
                <a:off x="5197770" y="3785466"/>
                <a:ext cx="37783" cy="32427"/>
                <a:chOff x="5197770" y="3785466"/>
                <a:chExt cx="37783" cy="32427"/>
              </a:xfrm>
            </p:grpSpPr>
            <p:sp>
              <p:nvSpPr>
                <p:cNvPr id="6055" name="Google Shape;605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57"/>
              <p:cNvGrpSpPr/>
              <p:nvPr/>
            </p:nvGrpSpPr>
            <p:grpSpPr>
              <a:xfrm>
                <a:off x="5177699" y="3492117"/>
                <a:ext cx="37776" cy="32357"/>
                <a:chOff x="5177699" y="3492117"/>
                <a:chExt cx="37776" cy="32357"/>
              </a:xfrm>
            </p:grpSpPr>
            <p:sp>
              <p:nvSpPr>
                <p:cNvPr id="6058" name="Google Shape;605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57"/>
              <p:cNvGrpSpPr/>
              <p:nvPr/>
            </p:nvGrpSpPr>
            <p:grpSpPr>
              <a:xfrm>
                <a:off x="5349431" y="3622346"/>
                <a:ext cx="37870" cy="32380"/>
                <a:chOff x="5349431" y="3622346"/>
                <a:chExt cx="37870" cy="32380"/>
              </a:xfrm>
            </p:grpSpPr>
            <p:sp>
              <p:nvSpPr>
                <p:cNvPr id="6061" name="Google Shape;606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57"/>
              <p:cNvGrpSpPr/>
              <p:nvPr/>
            </p:nvGrpSpPr>
            <p:grpSpPr>
              <a:xfrm>
                <a:off x="5068855" y="3563980"/>
                <a:ext cx="53954" cy="46223"/>
                <a:chOff x="5068855" y="3563980"/>
                <a:chExt cx="53954" cy="46223"/>
              </a:xfrm>
            </p:grpSpPr>
            <p:sp>
              <p:nvSpPr>
                <p:cNvPr id="6064" name="Google Shape;606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57"/>
              <p:cNvGrpSpPr/>
              <p:nvPr/>
            </p:nvGrpSpPr>
            <p:grpSpPr>
              <a:xfrm>
                <a:off x="5037654" y="3392507"/>
                <a:ext cx="37870" cy="32451"/>
                <a:chOff x="5037654" y="3392507"/>
                <a:chExt cx="37870" cy="32451"/>
              </a:xfrm>
            </p:grpSpPr>
            <p:sp>
              <p:nvSpPr>
                <p:cNvPr id="6067" name="Google Shape;606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57"/>
              <p:cNvGrpSpPr/>
              <p:nvPr/>
            </p:nvGrpSpPr>
            <p:grpSpPr>
              <a:xfrm>
                <a:off x="5456560" y="3368629"/>
                <a:ext cx="37870" cy="32451"/>
                <a:chOff x="5456560" y="3368629"/>
                <a:chExt cx="37870" cy="32451"/>
              </a:xfrm>
            </p:grpSpPr>
            <p:sp>
              <p:nvSpPr>
                <p:cNvPr id="6070" name="Google Shape;607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57"/>
              <p:cNvGrpSpPr/>
              <p:nvPr/>
            </p:nvGrpSpPr>
            <p:grpSpPr>
              <a:xfrm>
                <a:off x="4755749" y="3501516"/>
                <a:ext cx="46246" cy="39608"/>
                <a:chOff x="4755749" y="3501516"/>
                <a:chExt cx="46246" cy="39608"/>
              </a:xfrm>
            </p:grpSpPr>
            <p:sp>
              <p:nvSpPr>
                <p:cNvPr id="6073" name="Google Shape;607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57"/>
              <p:cNvGrpSpPr/>
              <p:nvPr/>
            </p:nvGrpSpPr>
            <p:grpSpPr>
              <a:xfrm>
                <a:off x="4681346" y="3485582"/>
                <a:ext cx="37783" cy="32427"/>
                <a:chOff x="4681346" y="3485582"/>
                <a:chExt cx="37783" cy="32427"/>
              </a:xfrm>
            </p:grpSpPr>
            <p:sp>
              <p:nvSpPr>
                <p:cNvPr id="6076" name="Google Shape;607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57"/>
              <p:cNvGrpSpPr/>
              <p:nvPr/>
            </p:nvGrpSpPr>
            <p:grpSpPr>
              <a:xfrm>
                <a:off x="4767067" y="3291088"/>
                <a:ext cx="37878" cy="32451"/>
                <a:chOff x="4767067" y="3291088"/>
                <a:chExt cx="37878" cy="32451"/>
              </a:xfrm>
            </p:grpSpPr>
            <p:sp>
              <p:nvSpPr>
                <p:cNvPr id="6079" name="Google Shape;607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57"/>
              <p:cNvGrpSpPr/>
              <p:nvPr/>
            </p:nvGrpSpPr>
            <p:grpSpPr>
              <a:xfrm>
                <a:off x="4687819" y="3405539"/>
                <a:ext cx="37776" cy="32451"/>
                <a:chOff x="4687819" y="3405539"/>
                <a:chExt cx="37776" cy="32451"/>
              </a:xfrm>
            </p:grpSpPr>
            <p:sp>
              <p:nvSpPr>
                <p:cNvPr id="6082" name="Google Shape;608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57"/>
              <p:cNvGrpSpPr/>
              <p:nvPr/>
            </p:nvGrpSpPr>
            <p:grpSpPr>
              <a:xfrm>
                <a:off x="4923101" y="3444809"/>
                <a:ext cx="52813" cy="45318"/>
                <a:chOff x="4923101" y="3444809"/>
                <a:chExt cx="52813" cy="45318"/>
              </a:xfrm>
            </p:grpSpPr>
            <p:sp>
              <p:nvSpPr>
                <p:cNvPr id="6085" name="Google Shape;608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57"/>
              <p:cNvGrpSpPr/>
              <p:nvPr/>
            </p:nvGrpSpPr>
            <p:grpSpPr>
              <a:xfrm>
                <a:off x="4846040" y="3654750"/>
                <a:ext cx="31405" cy="26993"/>
                <a:chOff x="4846040" y="3654750"/>
                <a:chExt cx="31405" cy="26993"/>
              </a:xfrm>
            </p:grpSpPr>
            <p:sp>
              <p:nvSpPr>
                <p:cNvPr id="6088" name="Google Shape;608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57"/>
              <p:cNvGrpSpPr/>
              <p:nvPr/>
            </p:nvGrpSpPr>
            <p:grpSpPr>
              <a:xfrm>
                <a:off x="4925673" y="3691700"/>
                <a:ext cx="40253" cy="34472"/>
                <a:chOff x="4925673" y="3691700"/>
                <a:chExt cx="40253" cy="34472"/>
              </a:xfrm>
            </p:grpSpPr>
            <p:sp>
              <p:nvSpPr>
                <p:cNvPr id="6091" name="Google Shape;609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57"/>
              <p:cNvGrpSpPr/>
              <p:nvPr/>
            </p:nvGrpSpPr>
            <p:grpSpPr>
              <a:xfrm>
                <a:off x="4894653" y="3740848"/>
                <a:ext cx="31405" cy="26906"/>
                <a:chOff x="4894653" y="3740848"/>
                <a:chExt cx="31405" cy="26906"/>
              </a:xfrm>
            </p:grpSpPr>
            <p:sp>
              <p:nvSpPr>
                <p:cNvPr id="6094" name="Google Shape;609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57"/>
              <p:cNvGrpSpPr/>
              <p:nvPr/>
            </p:nvGrpSpPr>
            <p:grpSpPr>
              <a:xfrm>
                <a:off x="4962300" y="3696348"/>
                <a:ext cx="38255" cy="32773"/>
                <a:chOff x="4962300" y="3696348"/>
                <a:chExt cx="38255" cy="32773"/>
              </a:xfrm>
            </p:grpSpPr>
            <p:sp>
              <p:nvSpPr>
                <p:cNvPr id="6097" name="Google Shape;609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57"/>
              <p:cNvGrpSpPr/>
              <p:nvPr/>
            </p:nvGrpSpPr>
            <p:grpSpPr>
              <a:xfrm>
                <a:off x="4980185" y="3743349"/>
                <a:ext cx="31499" cy="26969"/>
                <a:chOff x="4980185" y="3743349"/>
                <a:chExt cx="31499" cy="26969"/>
              </a:xfrm>
            </p:grpSpPr>
            <p:sp>
              <p:nvSpPr>
                <p:cNvPr id="6100" name="Google Shape;610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57"/>
              <p:cNvGrpSpPr/>
              <p:nvPr/>
            </p:nvGrpSpPr>
            <p:grpSpPr>
              <a:xfrm>
                <a:off x="5013768" y="3734312"/>
                <a:ext cx="31499" cy="26969"/>
                <a:chOff x="5013768" y="3734312"/>
                <a:chExt cx="31499" cy="26969"/>
              </a:xfrm>
            </p:grpSpPr>
            <p:sp>
              <p:nvSpPr>
                <p:cNvPr id="6103" name="Google Shape;610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7"/>
              <p:cNvGrpSpPr/>
              <p:nvPr/>
            </p:nvGrpSpPr>
            <p:grpSpPr>
              <a:xfrm>
                <a:off x="5036703" y="3764545"/>
                <a:ext cx="31499" cy="26898"/>
                <a:chOff x="5036703" y="3764545"/>
                <a:chExt cx="31499" cy="26898"/>
              </a:xfrm>
            </p:grpSpPr>
            <p:sp>
              <p:nvSpPr>
                <p:cNvPr id="6106" name="Google Shape;610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57"/>
              <p:cNvGrpSpPr/>
              <p:nvPr/>
            </p:nvGrpSpPr>
            <p:grpSpPr>
              <a:xfrm>
                <a:off x="4953546" y="3768352"/>
                <a:ext cx="31405" cy="26898"/>
                <a:chOff x="4953546" y="3768352"/>
                <a:chExt cx="31405" cy="26898"/>
              </a:xfrm>
            </p:grpSpPr>
            <p:sp>
              <p:nvSpPr>
                <p:cNvPr id="6109" name="Google Shape;610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57"/>
              <p:cNvGrpSpPr/>
              <p:nvPr/>
            </p:nvGrpSpPr>
            <p:grpSpPr>
              <a:xfrm>
                <a:off x="4964770" y="3814016"/>
                <a:ext cx="31499" cy="26993"/>
                <a:chOff x="4964770" y="3814016"/>
                <a:chExt cx="31499" cy="26993"/>
              </a:xfrm>
            </p:grpSpPr>
            <p:sp>
              <p:nvSpPr>
                <p:cNvPr id="6112" name="Google Shape;611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57"/>
              <p:cNvGrpSpPr/>
              <p:nvPr/>
            </p:nvGrpSpPr>
            <p:grpSpPr>
              <a:xfrm>
                <a:off x="4923290" y="3800504"/>
                <a:ext cx="31468" cy="26898"/>
                <a:chOff x="4923290" y="3800504"/>
                <a:chExt cx="31468" cy="26898"/>
              </a:xfrm>
            </p:grpSpPr>
            <p:sp>
              <p:nvSpPr>
                <p:cNvPr id="6115" name="Google Shape;611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57"/>
              <p:cNvGrpSpPr/>
              <p:nvPr/>
            </p:nvGrpSpPr>
            <p:grpSpPr>
              <a:xfrm>
                <a:off x="5108534" y="3650943"/>
                <a:ext cx="31405" cy="26993"/>
                <a:chOff x="5108534" y="3650943"/>
                <a:chExt cx="31405" cy="26993"/>
              </a:xfrm>
            </p:grpSpPr>
            <p:sp>
              <p:nvSpPr>
                <p:cNvPr id="6118" name="Google Shape;611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57"/>
              <p:cNvGrpSpPr/>
              <p:nvPr/>
            </p:nvGrpSpPr>
            <p:grpSpPr>
              <a:xfrm>
                <a:off x="5119380" y="3760739"/>
                <a:ext cx="31499" cy="26993"/>
                <a:chOff x="5119380" y="3760739"/>
                <a:chExt cx="31499" cy="26993"/>
              </a:xfrm>
            </p:grpSpPr>
            <p:sp>
              <p:nvSpPr>
                <p:cNvPr id="6121" name="Google Shape;612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57"/>
              <p:cNvGrpSpPr/>
              <p:nvPr/>
            </p:nvGrpSpPr>
            <p:grpSpPr>
              <a:xfrm>
                <a:off x="5119380" y="3788235"/>
                <a:ext cx="31499" cy="26993"/>
                <a:chOff x="5119380" y="3788235"/>
                <a:chExt cx="31499" cy="26993"/>
              </a:xfrm>
            </p:grpSpPr>
            <p:sp>
              <p:nvSpPr>
                <p:cNvPr id="6124" name="Google Shape;612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57"/>
              <p:cNvGrpSpPr/>
              <p:nvPr/>
            </p:nvGrpSpPr>
            <p:grpSpPr>
              <a:xfrm>
                <a:off x="5158005" y="3875284"/>
                <a:ext cx="31405" cy="27001"/>
                <a:chOff x="5158005" y="3875284"/>
                <a:chExt cx="31405" cy="27001"/>
              </a:xfrm>
            </p:grpSpPr>
            <p:sp>
              <p:nvSpPr>
                <p:cNvPr id="6127" name="Google Shape;612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57"/>
              <p:cNvGrpSpPr/>
              <p:nvPr/>
            </p:nvGrpSpPr>
            <p:grpSpPr>
              <a:xfrm>
                <a:off x="5233163" y="3764545"/>
                <a:ext cx="31499" cy="26898"/>
                <a:chOff x="5233163" y="3764545"/>
                <a:chExt cx="31499" cy="26898"/>
              </a:xfrm>
            </p:grpSpPr>
            <p:sp>
              <p:nvSpPr>
                <p:cNvPr id="6130" name="Google Shape;613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57"/>
              <p:cNvGrpSpPr/>
              <p:nvPr/>
            </p:nvGrpSpPr>
            <p:grpSpPr>
              <a:xfrm>
                <a:off x="5276168" y="3805545"/>
                <a:ext cx="31499" cy="26906"/>
                <a:chOff x="5276168" y="3805545"/>
                <a:chExt cx="31499" cy="26906"/>
              </a:xfrm>
            </p:grpSpPr>
            <p:sp>
              <p:nvSpPr>
                <p:cNvPr id="6133" name="Google Shape;613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57"/>
              <p:cNvGrpSpPr/>
              <p:nvPr/>
            </p:nvGrpSpPr>
            <p:grpSpPr>
              <a:xfrm>
                <a:off x="5294053" y="3851933"/>
                <a:ext cx="31405" cy="26945"/>
                <a:chOff x="5294053" y="3851933"/>
                <a:chExt cx="31405" cy="26945"/>
              </a:xfrm>
            </p:grpSpPr>
            <p:sp>
              <p:nvSpPr>
                <p:cNvPr id="6136" name="Google Shape;613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57"/>
              <p:cNvGrpSpPr/>
              <p:nvPr/>
            </p:nvGrpSpPr>
            <p:grpSpPr>
              <a:xfrm>
                <a:off x="5341723" y="3851902"/>
                <a:ext cx="31405" cy="26977"/>
                <a:chOff x="5341723" y="3851902"/>
                <a:chExt cx="31405" cy="26977"/>
              </a:xfrm>
            </p:grpSpPr>
            <p:sp>
              <p:nvSpPr>
                <p:cNvPr id="6139" name="Google Shape;613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57"/>
              <p:cNvGrpSpPr/>
              <p:nvPr/>
            </p:nvGrpSpPr>
            <p:grpSpPr>
              <a:xfrm>
                <a:off x="5054871" y="3507855"/>
                <a:ext cx="31405" cy="26993"/>
                <a:chOff x="5054871" y="3507855"/>
                <a:chExt cx="31405" cy="26993"/>
              </a:xfrm>
            </p:grpSpPr>
            <p:sp>
              <p:nvSpPr>
                <p:cNvPr id="6142" name="Google Shape;614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57"/>
              <p:cNvGrpSpPr/>
              <p:nvPr/>
            </p:nvGrpSpPr>
            <p:grpSpPr>
              <a:xfrm>
                <a:off x="4876579" y="3675325"/>
                <a:ext cx="31405" cy="26969"/>
                <a:chOff x="4876579" y="3675325"/>
                <a:chExt cx="31405" cy="26969"/>
              </a:xfrm>
            </p:grpSpPr>
            <p:sp>
              <p:nvSpPr>
                <p:cNvPr id="6145" name="Google Shape;614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57"/>
              <p:cNvGrpSpPr/>
              <p:nvPr/>
            </p:nvGrpSpPr>
            <p:grpSpPr>
              <a:xfrm>
                <a:off x="4842233" y="3688333"/>
                <a:ext cx="31405" cy="26993"/>
                <a:chOff x="4842233" y="3688333"/>
                <a:chExt cx="31405" cy="26993"/>
              </a:xfrm>
            </p:grpSpPr>
            <p:sp>
              <p:nvSpPr>
                <p:cNvPr id="6148" name="Google Shape;614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57"/>
              <p:cNvGrpSpPr/>
              <p:nvPr/>
            </p:nvGrpSpPr>
            <p:grpSpPr>
              <a:xfrm>
                <a:off x="5187876" y="3608032"/>
                <a:ext cx="31405" cy="27001"/>
                <a:chOff x="5187876" y="3608032"/>
                <a:chExt cx="31405" cy="27001"/>
              </a:xfrm>
            </p:grpSpPr>
            <p:sp>
              <p:nvSpPr>
                <p:cNvPr id="6151" name="Google Shape;615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3" name="Google Shape;615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5" name="Google Shape;6155;p57"/>
              <p:cNvGrpSpPr/>
              <p:nvPr/>
            </p:nvGrpSpPr>
            <p:grpSpPr>
              <a:xfrm>
                <a:off x="5269224" y="3304167"/>
                <a:ext cx="40253" cy="34402"/>
                <a:chOff x="5269224" y="3304167"/>
                <a:chExt cx="40253" cy="34402"/>
              </a:xfrm>
            </p:grpSpPr>
            <p:sp>
              <p:nvSpPr>
                <p:cNvPr id="6156" name="Google Shape;615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57"/>
              <p:cNvGrpSpPr/>
              <p:nvPr/>
            </p:nvGrpSpPr>
            <p:grpSpPr>
              <a:xfrm>
                <a:off x="5327354" y="3476615"/>
                <a:ext cx="49864" cy="42723"/>
                <a:chOff x="5327354" y="3476615"/>
                <a:chExt cx="49864" cy="42723"/>
              </a:xfrm>
            </p:grpSpPr>
            <p:sp>
              <p:nvSpPr>
                <p:cNvPr id="6159" name="Google Shape;615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1" name="Google Shape;616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3" name="Google Shape;6163;p57"/>
              <p:cNvGrpSpPr/>
              <p:nvPr/>
            </p:nvGrpSpPr>
            <p:grpSpPr>
              <a:xfrm>
                <a:off x="5341723" y="3775957"/>
                <a:ext cx="31405" cy="26898"/>
                <a:chOff x="5341723" y="3775957"/>
                <a:chExt cx="31405" cy="26898"/>
              </a:xfrm>
            </p:grpSpPr>
            <p:sp>
              <p:nvSpPr>
                <p:cNvPr id="6164" name="Google Shape;616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57"/>
              <p:cNvGrpSpPr/>
              <p:nvPr/>
            </p:nvGrpSpPr>
            <p:grpSpPr>
              <a:xfrm>
                <a:off x="5439053" y="3699274"/>
                <a:ext cx="31405" cy="26898"/>
                <a:chOff x="5439053" y="3699274"/>
                <a:chExt cx="31405" cy="26898"/>
              </a:xfrm>
            </p:grpSpPr>
            <p:sp>
              <p:nvSpPr>
                <p:cNvPr id="6167" name="Google Shape;616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57"/>
              <p:cNvGrpSpPr/>
              <p:nvPr/>
            </p:nvGrpSpPr>
            <p:grpSpPr>
              <a:xfrm>
                <a:off x="5412414" y="3622307"/>
                <a:ext cx="31499" cy="26993"/>
                <a:chOff x="5412414" y="3622307"/>
                <a:chExt cx="31499" cy="26993"/>
              </a:xfrm>
            </p:grpSpPr>
            <p:sp>
              <p:nvSpPr>
                <p:cNvPr id="6170" name="Google Shape;617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7"/>
              <p:cNvGrpSpPr/>
              <p:nvPr/>
            </p:nvGrpSpPr>
            <p:grpSpPr>
              <a:xfrm>
                <a:off x="5476254" y="3473949"/>
                <a:ext cx="26835" cy="26930"/>
                <a:chOff x="5476254" y="3473949"/>
                <a:chExt cx="26835" cy="26930"/>
              </a:xfrm>
            </p:grpSpPr>
            <p:sp>
              <p:nvSpPr>
                <p:cNvPr id="6173" name="Google Shape;617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57"/>
              <p:cNvGrpSpPr/>
              <p:nvPr/>
            </p:nvGrpSpPr>
            <p:grpSpPr>
              <a:xfrm>
                <a:off x="5564547" y="3481594"/>
                <a:ext cx="31397" cy="26898"/>
                <a:chOff x="5564547" y="3481594"/>
                <a:chExt cx="31397" cy="26898"/>
              </a:xfrm>
            </p:grpSpPr>
            <p:sp>
              <p:nvSpPr>
                <p:cNvPr id="6176" name="Google Shape;617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7"/>
              <p:cNvGrpSpPr/>
              <p:nvPr/>
            </p:nvGrpSpPr>
            <p:grpSpPr>
              <a:xfrm>
                <a:off x="5534101" y="3470174"/>
                <a:ext cx="31397" cy="26906"/>
                <a:chOff x="5534101" y="3470174"/>
                <a:chExt cx="31397" cy="26906"/>
              </a:xfrm>
            </p:grpSpPr>
            <p:sp>
              <p:nvSpPr>
                <p:cNvPr id="6179" name="Google Shape;617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57"/>
              <p:cNvGrpSpPr/>
              <p:nvPr/>
            </p:nvGrpSpPr>
            <p:grpSpPr>
              <a:xfrm>
                <a:off x="5610879" y="3314486"/>
                <a:ext cx="31499" cy="26938"/>
                <a:chOff x="5610879" y="3314486"/>
                <a:chExt cx="31499" cy="26938"/>
              </a:xfrm>
            </p:grpSpPr>
            <p:sp>
              <p:nvSpPr>
                <p:cNvPr id="6182" name="Google Shape;618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57"/>
              <p:cNvGrpSpPr/>
              <p:nvPr/>
            </p:nvGrpSpPr>
            <p:grpSpPr>
              <a:xfrm>
                <a:off x="4834525" y="3501382"/>
                <a:ext cx="31499" cy="26898"/>
                <a:chOff x="4834525" y="3501382"/>
                <a:chExt cx="31499" cy="26898"/>
              </a:xfrm>
            </p:grpSpPr>
            <p:sp>
              <p:nvSpPr>
                <p:cNvPr id="6185" name="Google Shape;618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57"/>
              <p:cNvGrpSpPr/>
              <p:nvPr/>
            </p:nvGrpSpPr>
            <p:grpSpPr>
              <a:xfrm>
                <a:off x="4898460" y="3580158"/>
                <a:ext cx="31405" cy="26898"/>
                <a:chOff x="4898460" y="3580158"/>
                <a:chExt cx="31405" cy="26898"/>
              </a:xfrm>
            </p:grpSpPr>
            <p:sp>
              <p:nvSpPr>
                <p:cNvPr id="6188" name="Google Shape;618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4882667" y="3608032"/>
                <a:ext cx="31499" cy="27001"/>
                <a:chOff x="4882667" y="3608032"/>
                <a:chExt cx="31499" cy="27001"/>
              </a:xfrm>
            </p:grpSpPr>
            <p:sp>
              <p:nvSpPr>
                <p:cNvPr id="6191" name="Google Shape;619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57"/>
              <p:cNvGrpSpPr/>
              <p:nvPr/>
            </p:nvGrpSpPr>
            <p:grpSpPr>
              <a:xfrm>
                <a:off x="4843373" y="3631407"/>
                <a:ext cx="16273" cy="16186"/>
                <a:chOff x="4843373" y="3631407"/>
                <a:chExt cx="16273" cy="16186"/>
              </a:xfrm>
            </p:grpSpPr>
            <p:sp>
              <p:nvSpPr>
                <p:cNvPr id="6194" name="Google Shape;619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57"/>
              <p:cNvGrpSpPr/>
              <p:nvPr/>
            </p:nvGrpSpPr>
            <p:grpSpPr>
              <a:xfrm>
                <a:off x="4727773" y="3591578"/>
                <a:ext cx="31499" cy="26898"/>
                <a:chOff x="4727773" y="3591578"/>
                <a:chExt cx="31499" cy="26898"/>
              </a:xfrm>
            </p:grpSpPr>
            <p:sp>
              <p:nvSpPr>
                <p:cNvPr id="6197" name="Google Shape;619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9" name="Google Shape;619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1" name="Google Shape;6201;p57"/>
              <p:cNvGrpSpPr/>
              <p:nvPr/>
            </p:nvGrpSpPr>
            <p:grpSpPr>
              <a:xfrm>
                <a:off x="4609421" y="3577398"/>
                <a:ext cx="31499" cy="27001"/>
                <a:chOff x="4609421" y="3577398"/>
                <a:chExt cx="31499" cy="27001"/>
              </a:xfrm>
            </p:grpSpPr>
            <p:sp>
              <p:nvSpPr>
                <p:cNvPr id="6202" name="Google Shape;620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57"/>
              <p:cNvGrpSpPr/>
              <p:nvPr/>
            </p:nvGrpSpPr>
            <p:grpSpPr>
              <a:xfrm>
                <a:off x="4649289" y="3577398"/>
                <a:ext cx="31499" cy="27001"/>
                <a:chOff x="4649289" y="3577398"/>
                <a:chExt cx="31499" cy="27001"/>
              </a:xfrm>
            </p:grpSpPr>
            <p:sp>
              <p:nvSpPr>
                <p:cNvPr id="6205" name="Google Shape;620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7"/>
              <p:cNvGrpSpPr/>
              <p:nvPr/>
            </p:nvGrpSpPr>
            <p:grpSpPr>
              <a:xfrm>
                <a:off x="4605614" y="3639523"/>
                <a:ext cx="31499" cy="26906"/>
                <a:chOff x="4605614" y="3639523"/>
                <a:chExt cx="31499" cy="26906"/>
              </a:xfrm>
            </p:grpSpPr>
            <p:sp>
              <p:nvSpPr>
                <p:cNvPr id="6208" name="Google Shape;620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57"/>
              <p:cNvGrpSpPr/>
              <p:nvPr/>
            </p:nvGrpSpPr>
            <p:grpSpPr>
              <a:xfrm>
                <a:off x="4785149" y="3618846"/>
                <a:ext cx="26930" cy="26843"/>
                <a:chOff x="4785149" y="3618846"/>
                <a:chExt cx="26930" cy="26843"/>
              </a:xfrm>
            </p:grpSpPr>
            <p:sp>
              <p:nvSpPr>
                <p:cNvPr id="6211" name="Google Shape;621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57"/>
              <p:cNvGrpSpPr/>
              <p:nvPr/>
            </p:nvGrpSpPr>
            <p:grpSpPr>
              <a:xfrm>
                <a:off x="4810167" y="3601567"/>
                <a:ext cx="31405" cy="26898"/>
                <a:chOff x="4810167" y="3601567"/>
                <a:chExt cx="31405" cy="26898"/>
              </a:xfrm>
            </p:grpSpPr>
            <p:sp>
              <p:nvSpPr>
                <p:cNvPr id="6214" name="Google Shape;621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7"/>
              <p:cNvGrpSpPr/>
              <p:nvPr/>
            </p:nvGrpSpPr>
            <p:grpSpPr>
              <a:xfrm>
                <a:off x="4831002" y="3373230"/>
                <a:ext cx="31405" cy="26898"/>
                <a:chOff x="4831002" y="3373230"/>
                <a:chExt cx="31405" cy="26898"/>
              </a:xfrm>
            </p:grpSpPr>
            <p:sp>
              <p:nvSpPr>
                <p:cNvPr id="6217" name="Google Shape;621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57"/>
              <p:cNvGrpSpPr/>
              <p:nvPr/>
            </p:nvGrpSpPr>
            <p:grpSpPr>
              <a:xfrm>
                <a:off x="4719311" y="3355054"/>
                <a:ext cx="31499" cy="27001"/>
                <a:chOff x="4719311" y="3355054"/>
                <a:chExt cx="31499" cy="27001"/>
              </a:xfrm>
            </p:grpSpPr>
            <p:sp>
              <p:nvSpPr>
                <p:cNvPr id="6220" name="Google Shape;622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7"/>
              <p:cNvGrpSpPr/>
              <p:nvPr/>
            </p:nvGrpSpPr>
            <p:grpSpPr>
              <a:xfrm>
                <a:off x="4798755" y="3450260"/>
                <a:ext cx="26930" cy="26930"/>
                <a:chOff x="4798755" y="3450260"/>
                <a:chExt cx="26930" cy="26930"/>
              </a:xfrm>
            </p:grpSpPr>
            <p:sp>
              <p:nvSpPr>
                <p:cNvPr id="6223" name="Google Shape;622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7"/>
              <p:cNvGrpSpPr/>
              <p:nvPr/>
            </p:nvGrpSpPr>
            <p:grpSpPr>
              <a:xfrm>
                <a:off x="4645576" y="3467555"/>
                <a:ext cx="31405" cy="26953"/>
                <a:chOff x="4645576" y="3467555"/>
                <a:chExt cx="31405" cy="26953"/>
              </a:xfrm>
            </p:grpSpPr>
            <p:sp>
              <p:nvSpPr>
                <p:cNvPr id="6226" name="Google Shape;622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57"/>
              <p:cNvGrpSpPr/>
              <p:nvPr/>
            </p:nvGrpSpPr>
            <p:grpSpPr>
              <a:xfrm>
                <a:off x="4687631" y="3583965"/>
                <a:ext cx="31499" cy="26898"/>
                <a:chOff x="4687631" y="3583965"/>
                <a:chExt cx="31499" cy="26898"/>
              </a:xfrm>
            </p:grpSpPr>
            <p:sp>
              <p:nvSpPr>
                <p:cNvPr id="6229" name="Google Shape;622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7"/>
              <p:cNvGrpSpPr/>
              <p:nvPr/>
            </p:nvGrpSpPr>
            <p:grpSpPr>
              <a:xfrm>
                <a:off x="4719311" y="3471314"/>
                <a:ext cx="31499" cy="27001"/>
                <a:chOff x="4719311" y="3471314"/>
                <a:chExt cx="31499" cy="27001"/>
              </a:xfrm>
            </p:grpSpPr>
            <p:sp>
              <p:nvSpPr>
                <p:cNvPr id="6232" name="Google Shape;623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57"/>
              <p:cNvGrpSpPr/>
              <p:nvPr/>
            </p:nvGrpSpPr>
            <p:grpSpPr>
              <a:xfrm>
                <a:off x="4719311" y="3434404"/>
                <a:ext cx="31499" cy="26898"/>
                <a:chOff x="4719311" y="3434404"/>
                <a:chExt cx="31499" cy="26898"/>
              </a:xfrm>
            </p:grpSpPr>
            <p:sp>
              <p:nvSpPr>
                <p:cNvPr id="6235" name="Google Shape;623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57"/>
              <p:cNvGrpSpPr/>
              <p:nvPr/>
            </p:nvGrpSpPr>
            <p:grpSpPr>
              <a:xfrm>
                <a:off x="4768876" y="3401772"/>
                <a:ext cx="31499" cy="26898"/>
                <a:chOff x="4768876" y="3401772"/>
                <a:chExt cx="31499" cy="26898"/>
              </a:xfrm>
            </p:grpSpPr>
            <p:sp>
              <p:nvSpPr>
                <p:cNvPr id="6238" name="Google Shape;623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57"/>
              <p:cNvGrpSpPr/>
              <p:nvPr/>
            </p:nvGrpSpPr>
            <p:grpSpPr>
              <a:xfrm>
                <a:off x="4762214" y="3471377"/>
                <a:ext cx="26938" cy="26938"/>
                <a:chOff x="4762214" y="3471377"/>
                <a:chExt cx="26938" cy="26938"/>
              </a:xfrm>
            </p:grpSpPr>
            <p:sp>
              <p:nvSpPr>
                <p:cNvPr id="6241" name="Google Shape;624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57"/>
              <p:cNvGrpSpPr/>
              <p:nvPr/>
            </p:nvGrpSpPr>
            <p:grpSpPr>
              <a:xfrm>
                <a:off x="4790473" y="3344782"/>
                <a:ext cx="31405" cy="26898"/>
                <a:chOff x="4790473" y="3344782"/>
                <a:chExt cx="31405" cy="26898"/>
              </a:xfrm>
            </p:grpSpPr>
            <p:sp>
              <p:nvSpPr>
                <p:cNvPr id="6244" name="Google Shape;624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57"/>
              <p:cNvGrpSpPr/>
              <p:nvPr/>
            </p:nvGrpSpPr>
            <p:grpSpPr>
              <a:xfrm>
                <a:off x="4823774" y="3950733"/>
                <a:ext cx="37398" cy="32034"/>
                <a:chOff x="4823774" y="3950733"/>
                <a:chExt cx="37398" cy="32034"/>
              </a:xfrm>
            </p:grpSpPr>
            <p:sp>
              <p:nvSpPr>
                <p:cNvPr id="6247" name="Google Shape;624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57"/>
              <p:cNvGrpSpPr/>
              <p:nvPr/>
            </p:nvGrpSpPr>
            <p:grpSpPr>
              <a:xfrm>
                <a:off x="4823396" y="4110566"/>
                <a:ext cx="31405" cy="26906"/>
                <a:chOff x="4823396" y="4110566"/>
                <a:chExt cx="31405" cy="26906"/>
              </a:xfrm>
            </p:grpSpPr>
            <p:sp>
              <p:nvSpPr>
                <p:cNvPr id="6250" name="Google Shape;625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57"/>
              <p:cNvGrpSpPr/>
              <p:nvPr/>
            </p:nvGrpSpPr>
            <p:grpSpPr>
              <a:xfrm>
                <a:off x="4838332" y="3821150"/>
                <a:ext cx="31499" cy="26898"/>
                <a:chOff x="4838332" y="3821150"/>
                <a:chExt cx="31499" cy="26898"/>
              </a:xfrm>
            </p:grpSpPr>
            <p:sp>
              <p:nvSpPr>
                <p:cNvPr id="6253" name="Google Shape;625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57"/>
              <p:cNvGrpSpPr/>
              <p:nvPr/>
            </p:nvGrpSpPr>
            <p:grpSpPr>
              <a:xfrm>
                <a:off x="4661275" y="3815007"/>
                <a:ext cx="36824" cy="31523"/>
                <a:chOff x="4661275" y="3815007"/>
                <a:chExt cx="36824" cy="31523"/>
              </a:xfrm>
            </p:grpSpPr>
            <p:sp>
              <p:nvSpPr>
                <p:cNvPr id="6256" name="Google Shape;625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57"/>
              <p:cNvGrpSpPr/>
              <p:nvPr/>
            </p:nvGrpSpPr>
            <p:grpSpPr>
              <a:xfrm>
                <a:off x="4558998" y="3851037"/>
                <a:ext cx="33591" cy="28699"/>
                <a:chOff x="4558998" y="3851037"/>
                <a:chExt cx="33591" cy="28699"/>
              </a:xfrm>
            </p:grpSpPr>
            <p:sp>
              <p:nvSpPr>
                <p:cNvPr id="6259" name="Google Shape;625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7"/>
              <p:cNvGrpSpPr/>
              <p:nvPr/>
            </p:nvGrpSpPr>
            <p:grpSpPr>
              <a:xfrm>
                <a:off x="4696762" y="3638587"/>
                <a:ext cx="33591" cy="28794"/>
                <a:chOff x="4696762" y="3638587"/>
                <a:chExt cx="33591" cy="28794"/>
              </a:xfrm>
            </p:grpSpPr>
            <p:sp>
              <p:nvSpPr>
                <p:cNvPr id="6262" name="Google Shape;626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57"/>
              <p:cNvGrpSpPr/>
              <p:nvPr/>
            </p:nvGrpSpPr>
            <p:grpSpPr>
              <a:xfrm>
                <a:off x="4929479" y="3939140"/>
                <a:ext cx="33497" cy="28692"/>
                <a:chOff x="4929479" y="3939140"/>
                <a:chExt cx="33497" cy="28692"/>
              </a:xfrm>
            </p:grpSpPr>
            <p:sp>
              <p:nvSpPr>
                <p:cNvPr id="6265" name="Google Shape;626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57"/>
              <p:cNvGrpSpPr/>
              <p:nvPr/>
            </p:nvGrpSpPr>
            <p:grpSpPr>
              <a:xfrm>
                <a:off x="4907119" y="3986039"/>
                <a:ext cx="33497" cy="28699"/>
                <a:chOff x="4907119" y="3986039"/>
                <a:chExt cx="33497" cy="28699"/>
              </a:xfrm>
            </p:grpSpPr>
            <p:sp>
              <p:nvSpPr>
                <p:cNvPr id="6268" name="Google Shape;626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7"/>
              <p:cNvGrpSpPr/>
              <p:nvPr/>
            </p:nvGrpSpPr>
            <p:grpSpPr>
              <a:xfrm>
                <a:off x="4911783" y="4048102"/>
                <a:ext cx="33591" cy="28762"/>
                <a:chOff x="4911783" y="4048102"/>
                <a:chExt cx="33591" cy="28762"/>
              </a:xfrm>
            </p:grpSpPr>
            <p:sp>
              <p:nvSpPr>
                <p:cNvPr id="6271" name="Google Shape;627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3" name="Google Shape;627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5" name="Google Shape;6275;p57"/>
              <p:cNvGrpSpPr/>
              <p:nvPr/>
            </p:nvGrpSpPr>
            <p:grpSpPr>
              <a:xfrm>
                <a:off x="4762623" y="3837847"/>
                <a:ext cx="42416" cy="36273"/>
                <a:chOff x="4762623" y="3837847"/>
                <a:chExt cx="42416" cy="36273"/>
              </a:xfrm>
            </p:grpSpPr>
            <p:sp>
              <p:nvSpPr>
                <p:cNvPr id="6276" name="Google Shape;627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57"/>
              <p:cNvGrpSpPr/>
              <p:nvPr/>
            </p:nvGrpSpPr>
            <p:grpSpPr>
              <a:xfrm>
                <a:off x="4746044" y="4104966"/>
                <a:ext cx="33497" cy="28699"/>
                <a:chOff x="4746044" y="4104966"/>
                <a:chExt cx="33497" cy="28699"/>
              </a:xfrm>
            </p:grpSpPr>
            <p:sp>
              <p:nvSpPr>
                <p:cNvPr id="6279" name="Google Shape;627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57"/>
              <p:cNvGrpSpPr/>
              <p:nvPr/>
            </p:nvGrpSpPr>
            <p:grpSpPr>
              <a:xfrm>
                <a:off x="4859646" y="4162554"/>
                <a:ext cx="33591" cy="28762"/>
                <a:chOff x="4859646" y="4162554"/>
                <a:chExt cx="33591" cy="28762"/>
              </a:xfrm>
            </p:grpSpPr>
            <p:sp>
              <p:nvSpPr>
                <p:cNvPr id="6282" name="Google Shape;628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84" name="Google Shape;6284;p57"/>
            <p:cNvGrpSpPr/>
            <p:nvPr/>
          </p:nvGrpSpPr>
          <p:grpSpPr>
            <a:xfrm>
              <a:off x="3597785" y="3274438"/>
              <a:ext cx="855610" cy="1122100"/>
              <a:chOff x="3597785" y="3274438"/>
              <a:chExt cx="855610" cy="1122100"/>
            </a:xfrm>
          </p:grpSpPr>
          <p:grpSp>
            <p:nvGrpSpPr>
              <p:cNvPr id="6285" name="Google Shape;6285;p57"/>
              <p:cNvGrpSpPr/>
              <p:nvPr/>
            </p:nvGrpSpPr>
            <p:grpSpPr>
              <a:xfrm>
                <a:off x="3617857" y="3284717"/>
                <a:ext cx="826785" cy="1099165"/>
                <a:chOff x="3617857" y="3284717"/>
                <a:chExt cx="826785" cy="1099165"/>
              </a:xfrm>
            </p:grpSpPr>
            <p:sp>
              <p:nvSpPr>
                <p:cNvPr id="6286" name="Google Shape;628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57"/>
              <p:cNvGrpSpPr/>
              <p:nvPr/>
            </p:nvGrpSpPr>
            <p:grpSpPr>
              <a:xfrm>
                <a:off x="4180904" y="4251758"/>
                <a:ext cx="37783" cy="32420"/>
                <a:chOff x="4180904" y="4251758"/>
                <a:chExt cx="37783" cy="32420"/>
              </a:xfrm>
            </p:grpSpPr>
            <p:sp>
              <p:nvSpPr>
                <p:cNvPr id="6343" name="Google Shape;634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57"/>
              <p:cNvGrpSpPr/>
              <p:nvPr/>
            </p:nvGrpSpPr>
            <p:grpSpPr>
              <a:xfrm>
                <a:off x="4201644" y="4081324"/>
                <a:ext cx="37783" cy="32364"/>
                <a:chOff x="4201644" y="4081324"/>
                <a:chExt cx="37783" cy="32364"/>
              </a:xfrm>
            </p:grpSpPr>
            <p:sp>
              <p:nvSpPr>
                <p:cNvPr id="6346" name="Google Shape;634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7"/>
              <p:cNvGrpSpPr/>
              <p:nvPr/>
            </p:nvGrpSpPr>
            <p:grpSpPr>
              <a:xfrm>
                <a:off x="4284416" y="3887428"/>
                <a:ext cx="37783" cy="32451"/>
                <a:chOff x="4284416" y="3887428"/>
                <a:chExt cx="37783" cy="32451"/>
              </a:xfrm>
            </p:grpSpPr>
            <p:sp>
              <p:nvSpPr>
                <p:cNvPr id="6349" name="Google Shape;634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57"/>
              <p:cNvGrpSpPr/>
              <p:nvPr/>
            </p:nvGrpSpPr>
            <p:grpSpPr>
              <a:xfrm>
                <a:off x="4223721" y="3860404"/>
                <a:ext cx="37870" cy="32364"/>
                <a:chOff x="4223721" y="3860404"/>
                <a:chExt cx="37870" cy="32364"/>
              </a:xfrm>
            </p:grpSpPr>
            <p:sp>
              <p:nvSpPr>
                <p:cNvPr id="6352" name="Google Shape;635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57"/>
              <p:cNvGrpSpPr/>
              <p:nvPr/>
            </p:nvGrpSpPr>
            <p:grpSpPr>
              <a:xfrm>
                <a:off x="4104889" y="3699242"/>
                <a:ext cx="37776" cy="32357"/>
                <a:chOff x="4104889" y="3699242"/>
                <a:chExt cx="37776" cy="32357"/>
              </a:xfrm>
            </p:grpSpPr>
            <p:sp>
              <p:nvSpPr>
                <p:cNvPr id="6355" name="Google Shape;635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57"/>
              <p:cNvGrpSpPr/>
              <p:nvPr/>
            </p:nvGrpSpPr>
            <p:grpSpPr>
              <a:xfrm>
                <a:off x="4143608" y="3475121"/>
                <a:ext cx="37878" cy="32420"/>
                <a:chOff x="4143608" y="3475121"/>
                <a:chExt cx="37878" cy="32420"/>
              </a:xfrm>
            </p:grpSpPr>
            <p:sp>
              <p:nvSpPr>
                <p:cNvPr id="6358" name="Google Shape;635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7"/>
              <p:cNvGrpSpPr/>
              <p:nvPr/>
            </p:nvGrpSpPr>
            <p:grpSpPr>
              <a:xfrm>
                <a:off x="4217248" y="3570893"/>
                <a:ext cx="37776" cy="32364"/>
                <a:chOff x="4217248" y="3570893"/>
                <a:chExt cx="37776" cy="32364"/>
              </a:xfrm>
            </p:grpSpPr>
            <p:sp>
              <p:nvSpPr>
                <p:cNvPr id="6361" name="Google Shape;636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57"/>
              <p:cNvGrpSpPr/>
              <p:nvPr/>
            </p:nvGrpSpPr>
            <p:grpSpPr>
              <a:xfrm>
                <a:off x="4255307" y="3431612"/>
                <a:ext cx="37776" cy="32451"/>
                <a:chOff x="4255307" y="3431612"/>
                <a:chExt cx="37776" cy="32451"/>
              </a:xfrm>
            </p:grpSpPr>
            <p:sp>
              <p:nvSpPr>
                <p:cNvPr id="6364" name="Google Shape;636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57"/>
              <p:cNvGrpSpPr/>
              <p:nvPr/>
            </p:nvGrpSpPr>
            <p:grpSpPr>
              <a:xfrm>
                <a:off x="3853052" y="3577398"/>
                <a:ext cx="37776" cy="32420"/>
                <a:chOff x="3853052" y="3577398"/>
                <a:chExt cx="37776" cy="32420"/>
              </a:xfrm>
            </p:grpSpPr>
            <p:sp>
              <p:nvSpPr>
                <p:cNvPr id="6367" name="Google Shape;636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57"/>
              <p:cNvGrpSpPr/>
              <p:nvPr/>
            </p:nvGrpSpPr>
            <p:grpSpPr>
              <a:xfrm>
                <a:off x="4039908" y="3412107"/>
                <a:ext cx="37776" cy="32357"/>
                <a:chOff x="4039908" y="3412107"/>
                <a:chExt cx="37776" cy="32357"/>
              </a:xfrm>
            </p:grpSpPr>
            <p:sp>
              <p:nvSpPr>
                <p:cNvPr id="6370" name="Google Shape;637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7"/>
              <p:cNvGrpSpPr/>
              <p:nvPr/>
            </p:nvGrpSpPr>
            <p:grpSpPr>
              <a:xfrm>
                <a:off x="4017360" y="3342061"/>
                <a:ext cx="37870" cy="32380"/>
                <a:chOff x="4017360" y="3342061"/>
                <a:chExt cx="37870" cy="32380"/>
              </a:xfrm>
            </p:grpSpPr>
            <p:sp>
              <p:nvSpPr>
                <p:cNvPr id="6373" name="Google Shape;637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5" name="Google Shape;637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7" name="Google Shape;6377;p57"/>
              <p:cNvGrpSpPr/>
              <p:nvPr/>
            </p:nvGrpSpPr>
            <p:grpSpPr>
              <a:xfrm>
                <a:off x="3750870" y="3418650"/>
                <a:ext cx="37776" cy="32380"/>
                <a:chOff x="3750870" y="3418650"/>
                <a:chExt cx="37776" cy="32380"/>
              </a:xfrm>
            </p:grpSpPr>
            <p:sp>
              <p:nvSpPr>
                <p:cNvPr id="6378" name="Google Shape;637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57"/>
              <p:cNvGrpSpPr/>
              <p:nvPr/>
            </p:nvGrpSpPr>
            <p:grpSpPr>
              <a:xfrm>
                <a:off x="3632509" y="3274438"/>
                <a:ext cx="37783" cy="32357"/>
                <a:chOff x="3632509" y="3274438"/>
                <a:chExt cx="37783" cy="32357"/>
              </a:xfrm>
            </p:grpSpPr>
            <p:sp>
              <p:nvSpPr>
                <p:cNvPr id="6381" name="Google Shape;638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57"/>
              <p:cNvGrpSpPr/>
              <p:nvPr/>
            </p:nvGrpSpPr>
            <p:grpSpPr>
              <a:xfrm>
                <a:off x="3906424" y="3297561"/>
                <a:ext cx="37776" cy="32451"/>
                <a:chOff x="3906424" y="3297561"/>
                <a:chExt cx="37776" cy="32451"/>
              </a:xfrm>
            </p:grpSpPr>
            <p:sp>
              <p:nvSpPr>
                <p:cNvPr id="6384" name="Google Shape;638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7"/>
              <p:cNvGrpSpPr/>
              <p:nvPr/>
            </p:nvGrpSpPr>
            <p:grpSpPr>
              <a:xfrm>
                <a:off x="3866084" y="3412107"/>
                <a:ext cx="37776" cy="32357"/>
                <a:chOff x="3866084" y="3412107"/>
                <a:chExt cx="37776" cy="32357"/>
              </a:xfrm>
            </p:grpSpPr>
            <p:sp>
              <p:nvSpPr>
                <p:cNvPr id="6387" name="Google Shape;638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57"/>
              <p:cNvGrpSpPr/>
              <p:nvPr/>
            </p:nvGrpSpPr>
            <p:grpSpPr>
              <a:xfrm>
                <a:off x="4023919" y="3766409"/>
                <a:ext cx="37783" cy="32357"/>
                <a:chOff x="4023919" y="3766409"/>
                <a:chExt cx="37783" cy="32357"/>
              </a:xfrm>
            </p:grpSpPr>
            <p:sp>
              <p:nvSpPr>
                <p:cNvPr id="6390" name="Google Shape;639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57"/>
              <p:cNvGrpSpPr/>
              <p:nvPr/>
            </p:nvGrpSpPr>
            <p:grpSpPr>
              <a:xfrm>
                <a:off x="3973882" y="3779449"/>
                <a:ext cx="37776" cy="32357"/>
                <a:chOff x="3973882" y="3779449"/>
                <a:chExt cx="37776" cy="32357"/>
              </a:xfrm>
            </p:grpSpPr>
            <p:sp>
              <p:nvSpPr>
                <p:cNvPr id="6393" name="Google Shape;639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5" name="Google Shape;6395;p57"/>
              <p:cNvGrpSpPr/>
              <p:nvPr/>
            </p:nvGrpSpPr>
            <p:grpSpPr>
              <a:xfrm>
                <a:off x="4073398" y="3838028"/>
                <a:ext cx="37776" cy="32380"/>
                <a:chOff x="4073398" y="3838028"/>
                <a:chExt cx="37776" cy="32380"/>
              </a:xfrm>
            </p:grpSpPr>
            <p:sp>
              <p:nvSpPr>
                <p:cNvPr id="6396" name="Google Shape;639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8" name="Google Shape;6398;p57"/>
              <p:cNvGrpSpPr/>
              <p:nvPr/>
            </p:nvGrpSpPr>
            <p:grpSpPr>
              <a:xfrm>
                <a:off x="4342672" y="4144496"/>
                <a:ext cx="37752" cy="32364"/>
                <a:chOff x="4342672" y="4144496"/>
                <a:chExt cx="37752" cy="32364"/>
              </a:xfrm>
            </p:grpSpPr>
            <p:sp>
              <p:nvSpPr>
                <p:cNvPr id="6399" name="Google Shape;639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57"/>
              <p:cNvGrpSpPr/>
              <p:nvPr/>
            </p:nvGrpSpPr>
            <p:grpSpPr>
              <a:xfrm>
                <a:off x="4406386" y="4056872"/>
                <a:ext cx="37783" cy="32364"/>
                <a:chOff x="4406386" y="4056872"/>
                <a:chExt cx="37783" cy="32364"/>
              </a:xfrm>
            </p:grpSpPr>
            <p:sp>
              <p:nvSpPr>
                <p:cNvPr id="6402" name="Google Shape;640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57"/>
              <p:cNvGrpSpPr/>
              <p:nvPr/>
            </p:nvGrpSpPr>
            <p:grpSpPr>
              <a:xfrm>
                <a:off x="4284416" y="4245254"/>
                <a:ext cx="37783" cy="32357"/>
                <a:chOff x="4284416" y="4245254"/>
                <a:chExt cx="37783" cy="32357"/>
              </a:xfrm>
            </p:grpSpPr>
            <p:sp>
              <p:nvSpPr>
                <p:cNvPr id="6405" name="Google Shape;640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7" name="Google Shape;6407;p57"/>
              <p:cNvGrpSpPr/>
              <p:nvPr/>
            </p:nvGrpSpPr>
            <p:grpSpPr>
              <a:xfrm>
                <a:off x="4219057" y="4331258"/>
                <a:ext cx="37776" cy="32364"/>
                <a:chOff x="4219057" y="4331258"/>
                <a:chExt cx="37776" cy="32364"/>
              </a:xfrm>
            </p:grpSpPr>
            <p:sp>
              <p:nvSpPr>
                <p:cNvPr id="6408" name="Google Shape;640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57"/>
              <p:cNvGrpSpPr/>
              <p:nvPr/>
            </p:nvGrpSpPr>
            <p:grpSpPr>
              <a:xfrm>
                <a:off x="4204122" y="4141688"/>
                <a:ext cx="33497" cy="28699"/>
                <a:chOff x="4204122" y="4141688"/>
                <a:chExt cx="33497" cy="28699"/>
              </a:xfrm>
            </p:grpSpPr>
            <p:sp>
              <p:nvSpPr>
                <p:cNvPr id="6411" name="Google Shape;641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57"/>
              <p:cNvGrpSpPr/>
              <p:nvPr/>
            </p:nvGrpSpPr>
            <p:grpSpPr>
              <a:xfrm>
                <a:off x="4301546" y="4003869"/>
                <a:ext cx="38916" cy="33324"/>
                <a:chOff x="4301546" y="4003869"/>
                <a:chExt cx="38916" cy="33324"/>
              </a:xfrm>
            </p:grpSpPr>
            <p:sp>
              <p:nvSpPr>
                <p:cNvPr id="6414" name="Google Shape;641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57"/>
              <p:cNvGrpSpPr/>
              <p:nvPr/>
            </p:nvGrpSpPr>
            <p:grpSpPr>
              <a:xfrm>
                <a:off x="4210681" y="3924669"/>
                <a:ext cx="36549" cy="31366"/>
                <a:chOff x="4210681" y="3924669"/>
                <a:chExt cx="36549" cy="31366"/>
              </a:xfrm>
            </p:grpSpPr>
            <p:sp>
              <p:nvSpPr>
                <p:cNvPr id="6417" name="Google Shape;641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9" name="Google Shape;6419;p57"/>
              <p:cNvGrpSpPr/>
              <p:nvPr/>
            </p:nvGrpSpPr>
            <p:grpSpPr>
              <a:xfrm>
                <a:off x="3987771" y="3628874"/>
                <a:ext cx="31499" cy="26993"/>
                <a:chOff x="3987771" y="3628874"/>
                <a:chExt cx="31499" cy="26993"/>
              </a:xfrm>
            </p:grpSpPr>
            <p:sp>
              <p:nvSpPr>
                <p:cNvPr id="6420" name="Google Shape;642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2" name="Google Shape;6422;p57"/>
              <p:cNvGrpSpPr/>
              <p:nvPr/>
            </p:nvGrpSpPr>
            <p:grpSpPr>
              <a:xfrm>
                <a:off x="4087382" y="3775674"/>
                <a:ext cx="31405" cy="26898"/>
                <a:chOff x="4087382" y="3775674"/>
                <a:chExt cx="31405" cy="26898"/>
              </a:xfrm>
            </p:grpSpPr>
            <p:sp>
              <p:nvSpPr>
                <p:cNvPr id="6423" name="Google Shape;642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57"/>
              <p:cNvGrpSpPr/>
              <p:nvPr/>
            </p:nvGrpSpPr>
            <p:grpSpPr>
              <a:xfrm>
                <a:off x="4118873" y="3856637"/>
                <a:ext cx="31405" cy="26906"/>
                <a:chOff x="4118873" y="3856637"/>
                <a:chExt cx="31405" cy="26906"/>
              </a:xfrm>
            </p:grpSpPr>
            <p:sp>
              <p:nvSpPr>
                <p:cNvPr id="6426" name="Google Shape;642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57"/>
              <p:cNvGrpSpPr/>
              <p:nvPr/>
            </p:nvGrpSpPr>
            <p:grpSpPr>
              <a:xfrm>
                <a:off x="4168541" y="3639523"/>
                <a:ext cx="31499" cy="26906"/>
                <a:chOff x="4168541" y="3639523"/>
                <a:chExt cx="31499" cy="26906"/>
              </a:xfrm>
            </p:grpSpPr>
            <p:sp>
              <p:nvSpPr>
                <p:cNvPr id="6429" name="Google Shape;642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57"/>
              <p:cNvGrpSpPr/>
              <p:nvPr/>
            </p:nvGrpSpPr>
            <p:grpSpPr>
              <a:xfrm>
                <a:off x="3965789" y="3393545"/>
                <a:ext cx="31405" cy="26945"/>
                <a:chOff x="3965789" y="3393545"/>
                <a:chExt cx="31405" cy="26945"/>
              </a:xfrm>
            </p:grpSpPr>
            <p:sp>
              <p:nvSpPr>
                <p:cNvPr id="6432" name="Google Shape;643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57"/>
              <p:cNvGrpSpPr/>
              <p:nvPr/>
            </p:nvGrpSpPr>
            <p:grpSpPr>
              <a:xfrm>
                <a:off x="3925166" y="3491008"/>
                <a:ext cx="31405" cy="27001"/>
                <a:chOff x="3925166" y="3491008"/>
                <a:chExt cx="31405" cy="27001"/>
              </a:xfrm>
            </p:grpSpPr>
            <p:sp>
              <p:nvSpPr>
                <p:cNvPr id="6435" name="Google Shape;643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7" name="Google Shape;6437;p57"/>
              <p:cNvGrpSpPr/>
              <p:nvPr/>
            </p:nvGrpSpPr>
            <p:grpSpPr>
              <a:xfrm>
                <a:off x="3682845" y="3340976"/>
                <a:ext cx="31397" cy="26898"/>
                <a:chOff x="3682845" y="3340976"/>
                <a:chExt cx="31397" cy="26898"/>
              </a:xfrm>
            </p:grpSpPr>
            <p:sp>
              <p:nvSpPr>
                <p:cNvPr id="6438" name="Google Shape;643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57"/>
              <p:cNvGrpSpPr/>
              <p:nvPr/>
            </p:nvGrpSpPr>
            <p:grpSpPr>
              <a:xfrm>
                <a:off x="3795393" y="3353725"/>
                <a:ext cx="31499" cy="26993"/>
                <a:chOff x="3795393" y="3353725"/>
                <a:chExt cx="31499" cy="26993"/>
              </a:xfrm>
            </p:grpSpPr>
            <p:sp>
              <p:nvSpPr>
                <p:cNvPr id="6441" name="Google Shape;644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57"/>
              <p:cNvGrpSpPr/>
              <p:nvPr/>
            </p:nvGrpSpPr>
            <p:grpSpPr>
              <a:xfrm>
                <a:off x="4176909" y="4363221"/>
                <a:ext cx="38924" cy="33316"/>
                <a:chOff x="4176909" y="4363221"/>
                <a:chExt cx="38924" cy="33316"/>
              </a:xfrm>
            </p:grpSpPr>
            <p:sp>
              <p:nvSpPr>
                <p:cNvPr id="6444" name="Google Shape;644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57"/>
              <p:cNvGrpSpPr/>
              <p:nvPr/>
            </p:nvGrpSpPr>
            <p:grpSpPr>
              <a:xfrm>
                <a:off x="4226191" y="4007660"/>
                <a:ext cx="33560" cy="28770"/>
                <a:chOff x="4226191" y="4007660"/>
                <a:chExt cx="33560" cy="28770"/>
              </a:xfrm>
            </p:grpSpPr>
            <p:sp>
              <p:nvSpPr>
                <p:cNvPr id="6447" name="Google Shape;644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57"/>
              <p:cNvGrpSpPr/>
              <p:nvPr/>
            </p:nvGrpSpPr>
            <p:grpSpPr>
              <a:xfrm>
                <a:off x="3597785" y="3377045"/>
                <a:ext cx="33591" cy="28699"/>
                <a:chOff x="3597785" y="3377045"/>
                <a:chExt cx="33591" cy="28699"/>
              </a:xfrm>
            </p:grpSpPr>
            <p:sp>
              <p:nvSpPr>
                <p:cNvPr id="6450" name="Google Shape;645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57"/>
              <p:cNvGrpSpPr/>
              <p:nvPr/>
            </p:nvGrpSpPr>
            <p:grpSpPr>
              <a:xfrm>
                <a:off x="3887870" y="3669796"/>
                <a:ext cx="33591" cy="28692"/>
                <a:chOff x="3887870" y="3669796"/>
                <a:chExt cx="33591" cy="28692"/>
              </a:xfrm>
            </p:grpSpPr>
            <p:sp>
              <p:nvSpPr>
                <p:cNvPr id="6453" name="Google Shape;645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57"/>
              <p:cNvGrpSpPr/>
              <p:nvPr/>
            </p:nvGrpSpPr>
            <p:grpSpPr>
              <a:xfrm>
                <a:off x="3818320" y="3481625"/>
                <a:ext cx="33497" cy="28770"/>
                <a:chOff x="3818320" y="3481625"/>
                <a:chExt cx="33497" cy="28770"/>
              </a:xfrm>
            </p:grpSpPr>
            <p:sp>
              <p:nvSpPr>
                <p:cNvPr id="6456" name="Google Shape;645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57"/>
              <p:cNvGrpSpPr/>
              <p:nvPr/>
            </p:nvGrpSpPr>
            <p:grpSpPr>
              <a:xfrm>
                <a:off x="4278139" y="4120948"/>
                <a:ext cx="37492" cy="32129"/>
                <a:chOff x="4278139" y="4120948"/>
                <a:chExt cx="37492" cy="32129"/>
              </a:xfrm>
            </p:grpSpPr>
            <p:sp>
              <p:nvSpPr>
                <p:cNvPr id="6459" name="Google Shape;645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57"/>
              <p:cNvGrpSpPr/>
              <p:nvPr/>
            </p:nvGrpSpPr>
            <p:grpSpPr>
              <a:xfrm>
                <a:off x="4419898" y="3977388"/>
                <a:ext cx="33497" cy="28692"/>
                <a:chOff x="4419898" y="3977388"/>
                <a:chExt cx="33497" cy="28692"/>
              </a:xfrm>
            </p:grpSpPr>
            <p:sp>
              <p:nvSpPr>
                <p:cNvPr id="6462" name="Google Shape;646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4" name="Google Shape;6464;p57"/>
              <p:cNvGrpSpPr/>
              <p:nvPr/>
            </p:nvGrpSpPr>
            <p:grpSpPr>
              <a:xfrm>
                <a:off x="4158930" y="4034684"/>
                <a:ext cx="33497" cy="28762"/>
                <a:chOff x="4158930" y="4034684"/>
                <a:chExt cx="33497" cy="28762"/>
              </a:xfrm>
            </p:grpSpPr>
            <p:sp>
              <p:nvSpPr>
                <p:cNvPr id="6465" name="Google Shape;646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7" name="Google Shape;6467;p57"/>
              <p:cNvGrpSpPr/>
              <p:nvPr/>
            </p:nvGrpSpPr>
            <p:grpSpPr>
              <a:xfrm>
                <a:off x="4134949" y="3957049"/>
                <a:ext cx="33497" cy="28770"/>
                <a:chOff x="4134949" y="3957049"/>
                <a:chExt cx="33497" cy="28770"/>
              </a:xfrm>
            </p:grpSpPr>
            <p:sp>
              <p:nvSpPr>
                <p:cNvPr id="6468" name="Google Shape;646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0" name="Google Shape;6470;p57"/>
              <p:cNvGrpSpPr/>
              <p:nvPr/>
            </p:nvGrpSpPr>
            <p:grpSpPr>
              <a:xfrm>
                <a:off x="4193653" y="4184403"/>
                <a:ext cx="43580" cy="37264"/>
                <a:chOff x="4193653" y="4184403"/>
                <a:chExt cx="43580" cy="37264"/>
              </a:xfrm>
            </p:grpSpPr>
            <p:sp>
              <p:nvSpPr>
                <p:cNvPr id="6471" name="Google Shape;647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57"/>
              <p:cNvGrpSpPr/>
              <p:nvPr/>
            </p:nvGrpSpPr>
            <p:grpSpPr>
              <a:xfrm>
                <a:off x="4343600" y="3943844"/>
                <a:ext cx="43580" cy="37312"/>
                <a:chOff x="4343600" y="3943844"/>
                <a:chExt cx="43580" cy="37312"/>
              </a:xfrm>
            </p:grpSpPr>
            <p:sp>
              <p:nvSpPr>
                <p:cNvPr id="6474" name="Google Shape;647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57"/>
              <p:cNvGrpSpPr/>
              <p:nvPr/>
            </p:nvGrpSpPr>
            <p:grpSpPr>
              <a:xfrm>
                <a:off x="4172339" y="3381693"/>
                <a:ext cx="31499" cy="27001"/>
                <a:chOff x="4172339" y="3381693"/>
                <a:chExt cx="31499" cy="27001"/>
              </a:xfrm>
            </p:grpSpPr>
            <p:sp>
              <p:nvSpPr>
                <p:cNvPr id="6477" name="Google Shape;647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6482"/>
        <p:cNvGrpSpPr/>
        <p:nvPr/>
      </p:nvGrpSpPr>
      <p:grpSpPr>
        <a:xfrm>
          <a:off x="0" y="0"/>
          <a:ext cx="0" cy="0"/>
          <a:chOff x="0" y="0"/>
          <a:chExt cx="0" cy="0"/>
        </a:xfrm>
      </p:grpSpPr>
      <p:grpSp>
        <p:nvGrpSpPr>
          <p:cNvPr id="6483" name="Google Shape;6483;p58"/>
          <p:cNvGrpSpPr/>
          <p:nvPr/>
        </p:nvGrpSpPr>
        <p:grpSpPr>
          <a:xfrm>
            <a:off x="729274" y="1175734"/>
            <a:ext cx="2507799" cy="206239"/>
            <a:chOff x="106648" y="895722"/>
            <a:chExt cx="4481413" cy="374300"/>
          </a:xfrm>
        </p:grpSpPr>
        <p:grpSp>
          <p:nvGrpSpPr>
            <p:cNvPr id="6484" name="Google Shape;6484;p58"/>
            <p:cNvGrpSpPr/>
            <p:nvPr/>
          </p:nvGrpSpPr>
          <p:grpSpPr>
            <a:xfrm>
              <a:off x="2233276" y="895722"/>
              <a:ext cx="1082667" cy="223591"/>
              <a:chOff x="4808316" y="2800065"/>
              <a:chExt cx="1999386" cy="412910"/>
            </a:xfrm>
          </p:grpSpPr>
          <p:sp>
            <p:nvSpPr>
              <p:cNvPr id="6485" name="Google Shape;6485;p5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6" name="Google Shape;6486;p58"/>
              <p:cNvGrpSpPr/>
              <p:nvPr/>
            </p:nvGrpSpPr>
            <p:grpSpPr>
              <a:xfrm>
                <a:off x="4808316" y="2800065"/>
                <a:ext cx="92400" cy="411825"/>
                <a:chOff x="845575" y="2563700"/>
                <a:chExt cx="92400" cy="411825"/>
              </a:xfrm>
            </p:grpSpPr>
            <p:cxnSp>
              <p:nvCxnSpPr>
                <p:cNvPr id="6487" name="Google Shape;6487;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88" name="Google Shape;6488;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89" name="Google Shape;6489;p58"/>
            <p:cNvGrpSpPr/>
            <p:nvPr/>
          </p:nvGrpSpPr>
          <p:grpSpPr>
            <a:xfrm>
              <a:off x="106648" y="895722"/>
              <a:ext cx="1088401" cy="223591"/>
              <a:chOff x="881025" y="2800065"/>
              <a:chExt cx="2009975" cy="412910"/>
            </a:xfrm>
          </p:grpSpPr>
          <p:sp>
            <p:nvSpPr>
              <p:cNvPr id="6490" name="Google Shape;6490;p5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1" name="Google Shape;6491;p58"/>
              <p:cNvGrpSpPr/>
              <p:nvPr/>
            </p:nvGrpSpPr>
            <p:grpSpPr>
              <a:xfrm>
                <a:off x="881025" y="2800065"/>
                <a:ext cx="92400" cy="411825"/>
                <a:chOff x="845575" y="2563700"/>
                <a:chExt cx="92400" cy="411825"/>
              </a:xfrm>
            </p:grpSpPr>
            <p:cxnSp>
              <p:nvCxnSpPr>
                <p:cNvPr id="6492" name="Google Shape;6492;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3" name="Google Shape;6493;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4" name="Google Shape;6494;p58"/>
            <p:cNvGrpSpPr/>
            <p:nvPr/>
          </p:nvGrpSpPr>
          <p:grpSpPr>
            <a:xfrm>
              <a:off x="1172346" y="1047018"/>
              <a:ext cx="1083151" cy="223003"/>
              <a:chOff x="2849073" y="3079467"/>
              <a:chExt cx="2000279" cy="411825"/>
            </a:xfrm>
          </p:grpSpPr>
          <p:sp>
            <p:nvSpPr>
              <p:cNvPr id="6495" name="Google Shape;6495;p5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6" name="Google Shape;6496;p58"/>
              <p:cNvGrpSpPr/>
              <p:nvPr/>
            </p:nvGrpSpPr>
            <p:grpSpPr>
              <a:xfrm rot="10800000">
                <a:off x="2849073" y="3079467"/>
                <a:ext cx="92400" cy="411825"/>
                <a:chOff x="2070100" y="2563700"/>
                <a:chExt cx="92400" cy="411825"/>
              </a:xfrm>
            </p:grpSpPr>
            <p:cxnSp>
              <p:nvCxnSpPr>
                <p:cNvPr id="6497" name="Google Shape;6497;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498" name="Google Shape;6498;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99" name="Google Shape;6499;p58"/>
            <p:cNvGrpSpPr/>
            <p:nvPr/>
          </p:nvGrpSpPr>
          <p:grpSpPr>
            <a:xfrm>
              <a:off x="3290132" y="1047018"/>
              <a:ext cx="1297929" cy="223003"/>
              <a:chOff x="6760035" y="3079467"/>
              <a:chExt cx="2396914" cy="411825"/>
            </a:xfrm>
          </p:grpSpPr>
          <p:sp>
            <p:nvSpPr>
              <p:cNvPr id="6500" name="Google Shape;6500;p5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1" name="Google Shape;6501;p58"/>
              <p:cNvGrpSpPr/>
              <p:nvPr/>
            </p:nvGrpSpPr>
            <p:grpSpPr>
              <a:xfrm rot="10800000">
                <a:off x="6760035" y="3079467"/>
                <a:ext cx="92400" cy="411825"/>
                <a:chOff x="2070100" y="2563700"/>
                <a:chExt cx="92400" cy="411825"/>
              </a:xfrm>
            </p:grpSpPr>
            <p:cxnSp>
              <p:nvCxnSpPr>
                <p:cNvPr id="6502" name="Google Shape;6502;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503" name="Google Shape;6503;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04" name="Google Shape;6504;p58"/>
          <p:cNvGrpSpPr/>
          <p:nvPr/>
        </p:nvGrpSpPr>
        <p:grpSpPr>
          <a:xfrm>
            <a:off x="2147036" y="3575105"/>
            <a:ext cx="1086701" cy="799429"/>
            <a:chOff x="2183288" y="3555572"/>
            <a:chExt cx="1136241" cy="835873"/>
          </a:xfrm>
        </p:grpSpPr>
        <p:sp>
          <p:nvSpPr>
            <p:cNvPr id="6505" name="Google Shape;6505;p5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6" name="Google Shape;6506;p58"/>
            <p:cNvGrpSpPr/>
            <p:nvPr/>
          </p:nvGrpSpPr>
          <p:grpSpPr>
            <a:xfrm>
              <a:off x="2205895" y="3637269"/>
              <a:ext cx="1089848" cy="724993"/>
              <a:chOff x="2205895" y="3637269"/>
              <a:chExt cx="1089848" cy="724993"/>
            </a:xfrm>
          </p:grpSpPr>
          <p:sp>
            <p:nvSpPr>
              <p:cNvPr id="6507" name="Google Shape;6507;p5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3" name="Google Shape;6513;p5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14" name="Google Shape;6514;p5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15" name="Google Shape;6515;p58"/>
            <p:cNvGrpSpPr/>
            <p:nvPr/>
          </p:nvGrpSpPr>
          <p:grpSpPr>
            <a:xfrm>
              <a:off x="3173850" y="3779426"/>
              <a:ext cx="145679" cy="70048"/>
              <a:chOff x="3173850" y="3779426"/>
              <a:chExt cx="145679" cy="70048"/>
            </a:xfrm>
          </p:grpSpPr>
          <p:cxnSp>
            <p:nvCxnSpPr>
              <p:cNvPr id="6516" name="Google Shape;6516;p5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517" name="Google Shape;6517;p5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8"/>
            <p:cNvGrpSpPr/>
            <p:nvPr/>
          </p:nvGrpSpPr>
          <p:grpSpPr>
            <a:xfrm>
              <a:off x="2183288" y="4139483"/>
              <a:ext cx="145133" cy="70048"/>
              <a:chOff x="2183288" y="4139483"/>
              <a:chExt cx="145133" cy="70048"/>
            </a:xfrm>
          </p:grpSpPr>
          <p:cxnSp>
            <p:nvCxnSpPr>
              <p:cNvPr id="6519" name="Google Shape;6519;p5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520" name="Google Shape;6520;p5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1" name="Google Shape;6521;p5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2" name="Google Shape;6522;p5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523" name="Google Shape;6523;p58"/>
            <p:cNvGrpSpPr/>
            <p:nvPr/>
          </p:nvGrpSpPr>
          <p:grpSpPr>
            <a:xfrm>
              <a:off x="2943836" y="4268886"/>
              <a:ext cx="60717" cy="122559"/>
              <a:chOff x="2943836" y="4268886"/>
              <a:chExt cx="60717" cy="122559"/>
            </a:xfrm>
          </p:grpSpPr>
          <p:sp>
            <p:nvSpPr>
              <p:cNvPr id="6524" name="Google Shape;6524;p5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5" name="Google Shape;6525;p5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526" name="Google Shape;6526;p58"/>
          <p:cNvGrpSpPr/>
          <p:nvPr/>
        </p:nvGrpSpPr>
        <p:grpSpPr>
          <a:xfrm>
            <a:off x="3409981" y="1496104"/>
            <a:ext cx="1675870" cy="758251"/>
            <a:chOff x="3530532" y="1496185"/>
            <a:chExt cx="1562000" cy="706730"/>
          </a:xfrm>
        </p:grpSpPr>
        <p:cxnSp>
          <p:nvCxnSpPr>
            <p:cNvPr id="6527" name="Google Shape;6527;p5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528" name="Google Shape;6528;p58"/>
            <p:cNvGrpSpPr/>
            <p:nvPr/>
          </p:nvGrpSpPr>
          <p:grpSpPr>
            <a:xfrm>
              <a:off x="3530532" y="1496185"/>
              <a:ext cx="323430" cy="463587"/>
              <a:chOff x="3530532" y="1496185"/>
              <a:chExt cx="323430" cy="463587"/>
            </a:xfrm>
          </p:grpSpPr>
          <p:grpSp>
            <p:nvGrpSpPr>
              <p:cNvPr id="6529" name="Google Shape;6529;p58"/>
              <p:cNvGrpSpPr/>
              <p:nvPr/>
            </p:nvGrpSpPr>
            <p:grpSpPr>
              <a:xfrm>
                <a:off x="3567462" y="1496185"/>
                <a:ext cx="286500" cy="361376"/>
                <a:chOff x="3567462" y="1496185"/>
                <a:chExt cx="286500" cy="361376"/>
              </a:xfrm>
            </p:grpSpPr>
            <p:cxnSp>
              <p:nvCxnSpPr>
                <p:cNvPr id="6530" name="Google Shape;6530;p5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31" name="Google Shape;6531;p5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2" name="Google Shape;6532;p5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58"/>
            <p:cNvGrpSpPr/>
            <p:nvPr/>
          </p:nvGrpSpPr>
          <p:grpSpPr>
            <a:xfrm>
              <a:off x="3891569" y="1779209"/>
              <a:ext cx="323945" cy="423706"/>
              <a:chOff x="3891569" y="1779209"/>
              <a:chExt cx="323945" cy="423706"/>
            </a:xfrm>
          </p:grpSpPr>
          <p:grpSp>
            <p:nvGrpSpPr>
              <p:cNvPr id="6534" name="Google Shape;6534;p58"/>
              <p:cNvGrpSpPr/>
              <p:nvPr/>
            </p:nvGrpSpPr>
            <p:grpSpPr>
              <a:xfrm>
                <a:off x="3929014" y="1881638"/>
                <a:ext cx="286500" cy="321278"/>
                <a:chOff x="3929014" y="1881638"/>
                <a:chExt cx="286500" cy="321278"/>
              </a:xfrm>
            </p:grpSpPr>
            <p:cxnSp>
              <p:nvCxnSpPr>
                <p:cNvPr id="6535" name="Google Shape;6535;p5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536" name="Google Shape;6536;p5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7" name="Google Shape;6537;p5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8" name="Google Shape;6538;p58"/>
            <p:cNvGrpSpPr/>
            <p:nvPr/>
          </p:nvGrpSpPr>
          <p:grpSpPr>
            <a:xfrm>
              <a:off x="4252606" y="1496185"/>
              <a:ext cx="324721" cy="463587"/>
              <a:chOff x="4252606" y="1496185"/>
              <a:chExt cx="324721" cy="463587"/>
            </a:xfrm>
          </p:grpSpPr>
          <p:grpSp>
            <p:nvGrpSpPr>
              <p:cNvPr id="6539" name="Google Shape;6539;p58"/>
              <p:cNvGrpSpPr/>
              <p:nvPr/>
            </p:nvGrpSpPr>
            <p:grpSpPr>
              <a:xfrm>
                <a:off x="4290828" y="1496185"/>
                <a:ext cx="286500" cy="361376"/>
                <a:chOff x="4290828" y="1496185"/>
                <a:chExt cx="286500" cy="361376"/>
              </a:xfrm>
            </p:grpSpPr>
            <p:cxnSp>
              <p:nvCxnSpPr>
                <p:cNvPr id="6540" name="Google Shape;6540;p5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541" name="Google Shape;6541;p5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2" name="Google Shape;6542;p5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3" name="Google Shape;6543;p58"/>
            <p:cNvGrpSpPr/>
            <p:nvPr/>
          </p:nvGrpSpPr>
          <p:grpSpPr>
            <a:xfrm>
              <a:off x="4613643" y="1763716"/>
              <a:ext cx="325308" cy="439200"/>
              <a:chOff x="4613643" y="1763716"/>
              <a:chExt cx="325308" cy="439200"/>
            </a:xfrm>
          </p:grpSpPr>
          <p:grpSp>
            <p:nvGrpSpPr>
              <p:cNvPr id="6544" name="Google Shape;6544;p58"/>
              <p:cNvGrpSpPr/>
              <p:nvPr/>
            </p:nvGrpSpPr>
            <p:grpSpPr>
              <a:xfrm>
                <a:off x="4652451" y="1879538"/>
                <a:ext cx="286500" cy="323378"/>
                <a:chOff x="4652451" y="1879538"/>
                <a:chExt cx="286500" cy="323378"/>
              </a:xfrm>
            </p:grpSpPr>
            <p:cxnSp>
              <p:nvCxnSpPr>
                <p:cNvPr id="6545" name="Google Shape;6545;p5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546" name="Google Shape;6546;p5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7" name="Google Shape;6547;p5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8" name="Google Shape;6548;p58"/>
          <p:cNvGrpSpPr/>
          <p:nvPr/>
        </p:nvGrpSpPr>
        <p:grpSpPr>
          <a:xfrm>
            <a:off x="3421841" y="2349730"/>
            <a:ext cx="1652173" cy="391517"/>
            <a:chOff x="3512551" y="2358270"/>
            <a:chExt cx="1597383" cy="378533"/>
          </a:xfrm>
        </p:grpSpPr>
        <p:cxnSp>
          <p:nvCxnSpPr>
            <p:cNvPr id="6549" name="Google Shape;6549;p58"/>
            <p:cNvCxnSpPr>
              <a:stCxn id="6550" idx="6"/>
              <a:endCxn id="655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552" name="Google Shape;6552;p58"/>
            <p:cNvGrpSpPr/>
            <p:nvPr/>
          </p:nvGrpSpPr>
          <p:grpSpPr>
            <a:xfrm>
              <a:off x="3512551" y="2358270"/>
              <a:ext cx="225647" cy="307714"/>
              <a:chOff x="2182679" y="2004714"/>
              <a:chExt cx="792300" cy="1080458"/>
            </a:xfrm>
          </p:grpSpPr>
          <p:cxnSp>
            <p:nvCxnSpPr>
              <p:cNvPr id="6553" name="Google Shape;6553;p58"/>
              <p:cNvCxnSpPr>
                <a:stCxn id="655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50" name="Google Shape;6550;p5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58"/>
            <p:cNvGrpSpPr/>
            <p:nvPr/>
          </p:nvGrpSpPr>
          <p:grpSpPr>
            <a:xfrm>
              <a:off x="3969644" y="2440153"/>
              <a:ext cx="225853" cy="296651"/>
              <a:chOff x="3775710" y="1729289"/>
              <a:chExt cx="136500" cy="179289"/>
            </a:xfrm>
          </p:grpSpPr>
          <p:cxnSp>
            <p:nvCxnSpPr>
              <p:cNvPr id="6556" name="Google Shape;6556;p5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557" name="Google Shape;6557;p5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58"/>
            <p:cNvGrpSpPr/>
            <p:nvPr/>
          </p:nvGrpSpPr>
          <p:grpSpPr>
            <a:xfrm>
              <a:off x="4427051" y="2358270"/>
              <a:ext cx="225647" cy="307714"/>
              <a:chOff x="5393704" y="2004714"/>
              <a:chExt cx="792300" cy="1080458"/>
            </a:xfrm>
          </p:grpSpPr>
          <p:cxnSp>
            <p:nvCxnSpPr>
              <p:cNvPr id="6560" name="Google Shape;6560;p58"/>
              <p:cNvCxnSpPr>
                <a:stCxn id="656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562" name="Google Shape;6562;p5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8"/>
            <p:cNvGrpSpPr/>
            <p:nvPr/>
          </p:nvGrpSpPr>
          <p:grpSpPr>
            <a:xfrm>
              <a:off x="4884287" y="2440252"/>
              <a:ext cx="225647" cy="296532"/>
              <a:chOff x="6999166" y="2292572"/>
              <a:chExt cx="792300" cy="1041192"/>
            </a:xfrm>
          </p:grpSpPr>
          <p:cxnSp>
            <p:nvCxnSpPr>
              <p:cNvPr id="6564" name="Google Shape;6564;p5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551" name="Google Shape;6551;p5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6" name="Google Shape;6566;p58"/>
          <p:cNvGrpSpPr/>
          <p:nvPr/>
        </p:nvGrpSpPr>
        <p:grpSpPr>
          <a:xfrm>
            <a:off x="6842649" y="1185930"/>
            <a:ext cx="1581844" cy="732818"/>
            <a:chOff x="634175" y="2986275"/>
            <a:chExt cx="3147949" cy="1458344"/>
          </a:xfrm>
        </p:grpSpPr>
        <p:cxnSp>
          <p:nvCxnSpPr>
            <p:cNvPr id="6567" name="Google Shape;6567;p58"/>
            <p:cNvCxnSpPr>
              <a:stCxn id="6568" idx="4"/>
              <a:endCxn id="656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570" name="Google Shape;6570;p58"/>
            <p:cNvCxnSpPr>
              <a:stCxn id="6569" idx="0"/>
              <a:endCxn id="657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2" name="Google Shape;6572;p58"/>
            <p:cNvCxnSpPr>
              <a:stCxn id="6571" idx="4"/>
              <a:endCxn id="657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574" name="Google Shape;6574;p58"/>
            <p:cNvCxnSpPr>
              <a:stCxn id="6573" idx="0"/>
              <a:endCxn id="657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575" name="Google Shape;6575;p5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1" name="Google Shape;6571;p5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8" name="Google Shape;6568;p5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73" name="Google Shape;6573;p5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569" name="Google Shape;6569;p5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576" name="Google Shape;6576;p58"/>
          <p:cNvGrpSpPr/>
          <p:nvPr/>
        </p:nvGrpSpPr>
        <p:grpSpPr>
          <a:xfrm>
            <a:off x="3410364" y="2880240"/>
            <a:ext cx="1675128" cy="313674"/>
            <a:chOff x="998425" y="1182125"/>
            <a:chExt cx="1065400" cy="199500"/>
          </a:xfrm>
        </p:grpSpPr>
        <p:sp>
          <p:nvSpPr>
            <p:cNvPr id="6577" name="Google Shape;6577;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58"/>
          <p:cNvGrpSpPr/>
          <p:nvPr/>
        </p:nvGrpSpPr>
        <p:grpSpPr>
          <a:xfrm>
            <a:off x="3410363" y="3836206"/>
            <a:ext cx="1675129" cy="525345"/>
            <a:chOff x="5194708" y="3484366"/>
            <a:chExt cx="3148148" cy="987304"/>
          </a:xfrm>
        </p:grpSpPr>
        <p:grpSp>
          <p:nvGrpSpPr>
            <p:cNvPr id="6583" name="Google Shape;6583;p58"/>
            <p:cNvGrpSpPr/>
            <p:nvPr/>
          </p:nvGrpSpPr>
          <p:grpSpPr>
            <a:xfrm>
              <a:off x="7531521" y="3484366"/>
              <a:ext cx="811335" cy="987304"/>
              <a:chOff x="3379425" y="1617275"/>
              <a:chExt cx="1090650" cy="1327200"/>
            </a:xfrm>
          </p:grpSpPr>
          <p:sp>
            <p:nvSpPr>
              <p:cNvPr id="6584" name="Google Shape;6584;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58"/>
            <p:cNvGrpSpPr/>
            <p:nvPr/>
          </p:nvGrpSpPr>
          <p:grpSpPr>
            <a:xfrm>
              <a:off x="6752546" y="3484366"/>
              <a:ext cx="811428" cy="987304"/>
              <a:chOff x="2332275" y="1617275"/>
              <a:chExt cx="1090775" cy="1327200"/>
            </a:xfrm>
          </p:grpSpPr>
          <p:sp>
            <p:nvSpPr>
              <p:cNvPr id="6588" name="Google Shape;6588;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58"/>
            <p:cNvGrpSpPr/>
            <p:nvPr/>
          </p:nvGrpSpPr>
          <p:grpSpPr>
            <a:xfrm>
              <a:off x="5973664" y="3484366"/>
              <a:ext cx="811335" cy="987304"/>
              <a:chOff x="1285250" y="1617275"/>
              <a:chExt cx="1090650" cy="1327200"/>
            </a:xfrm>
          </p:grpSpPr>
          <p:sp>
            <p:nvSpPr>
              <p:cNvPr id="6592" name="Google Shape;6592;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58"/>
            <p:cNvGrpSpPr/>
            <p:nvPr/>
          </p:nvGrpSpPr>
          <p:grpSpPr>
            <a:xfrm>
              <a:off x="5194708" y="3484366"/>
              <a:ext cx="811409" cy="987304"/>
              <a:chOff x="238125" y="1617275"/>
              <a:chExt cx="1090750" cy="1327200"/>
            </a:xfrm>
          </p:grpSpPr>
          <p:sp>
            <p:nvSpPr>
              <p:cNvPr id="6596" name="Google Shape;6596;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9" name="Google Shape;6599;p58"/>
          <p:cNvGrpSpPr/>
          <p:nvPr/>
        </p:nvGrpSpPr>
        <p:grpSpPr>
          <a:xfrm>
            <a:off x="6844048" y="2482095"/>
            <a:ext cx="1579046" cy="522230"/>
            <a:chOff x="6853641" y="2534077"/>
            <a:chExt cx="1515545" cy="501229"/>
          </a:xfrm>
        </p:grpSpPr>
        <p:grpSp>
          <p:nvGrpSpPr>
            <p:cNvPr id="6600" name="Google Shape;6600;p58"/>
            <p:cNvGrpSpPr/>
            <p:nvPr/>
          </p:nvGrpSpPr>
          <p:grpSpPr>
            <a:xfrm>
              <a:off x="6853641" y="2618923"/>
              <a:ext cx="1515545" cy="324556"/>
              <a:chOff x="6853641" y="2618923"/>
              <a:chExt cx="1515545" cy="324556"/>
            </a:xfrm>
          </p:grpSpPr>
          <p:sp>
            <p:nvSpPr>
              <p:cNvPr id="6601" name="Google Shape;6601;p5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6" name="Google Shape;6606;p5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58"/>
          <p:cNvGrpSpPr/>
          <p:nvPr/>
        </p:nvGrpSpPr>
        <p:grpSpPr>
          <a:xfrm>
            <a:off x="3438940" y="3357136"/>
            <a:ext cx="1617976" cy="346616"/>
            <a:chOff x="1808063" y="4294338"/>
            <a:chExt cx="3370782" cy="721817"/>
          </a:xfrm>
        </p:grpSpPr>
        <p:sp>
          <p:nvSpPr>
            <p:cNvPr id="6612" name="Google Shape;6612;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58"/>
          <p:cNvGrpSpPr/>
          <p:nvPr/>
        </p:nvGrpSpPr>
        <p:grpSpPr>
          <a:xfrm>
            <a:off x="5264936" y="4023886"/>
            <a:ext cx="1417067" cy="350605"/>
            <a:chOff x="4234950" y="2101012"/>
            <a:chExt cx="4219974" cy="1044090"/>
          </a:xfrm>
        </p:grpSpPr>
        <p:sp>
          <p:nvSpPr>
            <p:cNvPr id="6623" name="Google Shape;6623;p5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58"/>
          <p:cNvGrpSpPr/>
          <p:nvPr/>
        </p:nvGrpSpPr>
        <p:grpSpPr>
          <a:xfrm>
            <a:off x="6840408" y="2014643"/>
            <a:ext cx="1586327" cy="371557"/>
            <a:chOff x="1247650" y="2075423"/>
            <a:chExt cx="6648477" cy="1557238"/>
          </a:xfrm>
        </p:grpSpPr>
        <p:sp>
          <p:nvSpPr>
            <p:cNvPr id="6640" name="Google Shape;6640;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58"/>
          <p:cNvGrpSpPr/>
          <p:nvPr/>
        </p:nvGrpSpPr>
        <p:grpSpPr>
          <a:xfrm>
            <a:off x="5271678" y="1167833"/>
            <a:ext cx="1415601" cy="1648533"/>
            <a:chOff x="1839112" y="2209163"/>
            <a:chExt cx="1918159" cy="2233784"/>
          </a:xfrm>
        </p:grpSpPr>
        <p:sp>
          <p:nvSpPr>
            <p:cNvPr id="6647" name="Google Shape;6647;p5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0" name="Google Shape;6650;p58"/>
            <p:cNvCxnSpPr>
              <a:stCxn id="6647" idx="6"/>
              <a:endCxn id="664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1" name="Google Shape;6651;p58"/>
            <p:cNvCxnSpPr>
              <a:stCxn id="6648" idx="4"/>
              <a:endCxn id="665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653" name="Google Shape;6653;p58"/>
            <p:cNvCxnSpPr>
              <a:stCxn id="6652" idx="6"/>
              <a:endCxn id="664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654" name="Google Shape;6654;p58"/>
            <p:cNvCxnSpPr>
              <a:stCxn id="6649" idx="4"/>
              <a:endCxn id="665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652" name="Google Shape;6652;p5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7" name="Google Shape;6657;p58"/>
            <p:cNvCxnSpPr>
              <a:endCxn id="665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658" name="Google Shape;6658;p58"/>
          <p:cNvGrpSpPr/>
          <p:nvPr/>
        </p:nvGrpSpPr>
        <p:grpSpPr>
          <a:xfrm>
            <a:off x="3428944" y="1185917"/>
            <a:ext cx="1637968" cy="154942"/>
            <a:chOff x="238125" y="2506075"/>
            <a:chExt cx="7115411" cy="673075"/>
          </a:xfrm>
        </p:grpSpPr>
        <p:sp>
          <p:nvSpPr>
            <p:cNvPr id="6659" name="Google Shape;6659;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4" name="Google Shape;6664;p58"/>
          <p:cNvGrpSpPr/>
          <p:nvPr/>
        </p:nvGrpSpPr>
        <p:grpSpPr>
          <a:xfrm>
            <a:off x="1969680" y="1500635"/>
            <a:ext cx="1262932" cy="785408"/>
            <a:chOff x="548861" y="389676"/>
            <a:chExt cx="3843371" cy="2390163"/>
          </a:xfrm>
        </p:grpSpPr>
        <p:cxnSp>
          <p:nvCxnSpPr>
            <p:cNvPr id="6665" name="Google Shape;6665;p5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6" name="Google Shape;6666;p5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7" name="Google Shape;6667;p5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668" name="Google Shape;6668;p5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669" name="Google Shape;6669;p5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670" name="Google Shape;6670;p5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1" name="Google Shape;6671;p5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672" name="Google Shape;6672;p5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58"/>
          <p:cNvGrpSpPr/>
          <p:nvPr/>
        </p:nvGrpSpPr>
        <p:grpSpPr>
          <a:xfrm>
            <a:off x="757812" y="2607512"/>
            <a:ext cx="1412054" cy="633562"/>
            <a:chOff x="1187400" y="2529299"/>
            <a:chExt cx="6769193" cy="2241903"/>
          </a:xfrm>
        </p:grpSpPr>
        <p:sp>
          <p:nvSpPr>
            <p:cNvPr id="6679" name="Google Shape;6679;p5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680" name="Google Shape;6680;p5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1" name="Google Shape;6681;p5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2" name="Google Shape;6682;p5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3" name="Google Shape;6683;p5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4" name="Google Shape;6684;p5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685" name="Google Shape;6685;p5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686" name="Google Shape;6686;p58"/>
            <p:cNvCxnSpPr>
              <a:stCxn id="6679" idx="2"/>
              <a:endCxn id="668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7" name="Google Shape;6687;p58"/>
            <p:cNvCxnSpPr>
              <a:stCxn id="6681" idx="0"/>
              <a:endCxn id="667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8" name="Google Shape;6688;p58"/>
            <p:cNvCxnSpPr>
              <a:stCxn id="6681" idx="2"/>
              <a:endCxn id="668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89" name="Google Shape;6689;p58"/>
            <p:cNvCxnSpPr>
              <a:stCxn id="6682" idx="0"/>
              <a:endCxn id="668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0" name="Google Shape;6690;p58"/>
            <p:cNvCxnSpPr>
              <a:stCxn id="6680" idx="2"/>
              <a:endCxn id="668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691" name="Google Shape;6691;p58"/>
            <p:cNvCxnSpPr>
              <a:stCxn id="6684" idx="0"/>
              <a:endCxn id="668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692" name="Google Shape;6692;p58"/>
          <p:cNvGrpSpPr/>
          <p:nvPr/>
        </p:nvGrpSpPr>
        <p:grpSpPr>
          <a:xfrm>
            <a:off x="6844058" y="3100221"/>
            <a:ext cx="1579035" cy="540873"/>
            <a:chOff x="6895650" y="3126697"/>
            <a:chExt cx="1436662" cy="492105"/>
          </a:xfrm>
        </p:grpSpPr>
        <p:sp>
          <p:nvSpPr>
            <p:cNvPr id="6693" name="Google Shape;6693;p5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8" name="Google Shape;6698;p58"/>
            <p:cNvGrpSpPr/>
            <p:nvPr/>
          </p:nvGrpSpPr>
          <p:grpSpPr>
            <a:xfrm>
              <a:off x="6995957" y="3335810"/>
              <a:ext cx="1230393" cy="71754"/>
              <a:chOff x="6995957" y="3287964"/>
              <a:chExt cx="1230393" cy="71754"/>
            </a:xfrm>
          </p:grpSpPr>
          <p:sp>
            <p:nvSpPr>
              <p:cNvPr id="6699" name="Google Shape;6699;p5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4" name="Google Shape;6704;p58"/>
          <p:cNvGrpSpPr/>
          <p:nvPr/>
        </p:nvGrpSpPr>
        <p:grpSpPr>
          <a:xfrm>
            <a:off x="6842640" y="3736984"/>
            <a:ext cx="1581862" cy="650625"/>
            <a:chOff x="6777990" y="3710194"/>
            <a:chExt cx="1646915" cy="677382"/>
          </a:xfrm>
        </p:grpSpPr>
        <p:grpSp>
          <p:nvGrpSpPr>
            <p:cNvPr id="6705" name="Google Shape;6705;p58"/>
            <p:cNvGrpSpPr/>
            <p:nvPr/>
          </p:nvGrpSpPr>
          <p:grpSpPr>
            <a:xfrm>
              <a:off x="6777990" y="3874492"/>
              <a:ext cx="411129" cy="513083"/>
              <a:chOff x="6777990" y="3874492"/>
              <a:chExt cx="411129" cy="513083"/>
            </a:xfrm>
          </p:grpSpPr>
          <p:cxnSp>
            <p:nvCxnSpPr>
              <p:cNvPr id="6706" name="Google Shape;6706;p5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07" name="Google Shape;6707;p5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58"/>
            <p:cNvGrpSpPr/>
            <p:nvPr/>
          </p:nvGrpSpPr>
          <p:grpSpPr>
            <a:xfrm>
              <a:off x="7188425" y="3710194"/>
              <a:ext cx="411123" cy="520535"/>
              <a:chOff x="7188425" y="3710194"/>
              <a:chExt cx="411123" cy="520535"/>
            </a:xfrm>
          </p:grpSpPr>
          <p:cxnSp>
            <p:nvCxnSpPr>
              <p:cNvPr id="6709" name="Google Shape;6709;p5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0" name="Google Shape;6710;p5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58"/>
            <p:cNvGrpSpPr/>
            <p:nvPr/>
          </p:nvGrpSpPr>
          <p:grpSpPr>
            <a:xfrm>
              <a:off x="7603341" y="3874492"/>
              <a:ext cx="411474" cy="513083"/>
              <a:chOff x="7603341" y="3874492"/>
              <a:chExt cx="411474" cy="513083"/>
            </a:xfrm>
          </p:grpSpPr>
          <p:cxnSp>
            <p:nvCxnSpPr>
              <p:cNvPr id="6712" name="Google Shape;6712;p5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713" name="Google Shape;6713;p5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58"/>
            <p:cNvGrpSpPr/>
            <p:nvPr/>
          </p:nvGrpSpPr>
          <p:grpSpPr>
            <a:xfrm>
              <a:off x="8013776" y="3722847"/>
              <a:ext cx="411129" cy="507881"/>
              <a:chOff x="8013776" y="3722847"/>
              <a:chExt cx="411129" cy="507881"/>
            </a:xfrm>
          </p:grpSpPr>
          <p:cxnSp>
            <p:nvCxnSpPr>
              <p:cNvPr id="6715" name="Google Shape;6715;p5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716" name="Google Shape;6716;p5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7" name="Google Shape;6717;p58"/>
          <p:cNvGrpSpPr/>
          <p:nvPr/>
        </p:nvGrpSpPr>
        <p:grpSpPr>
          <a:xfrm>
            <a:off x="5262155" y="2909824"/>
            <a:ext cx="1421889" cy="1020603"/>
            <a:chOff x="5190863" y="2824811"/>
            <a:chExt cx="1544860" cy="1108869"/>
          </a:xfrm>
        </p:grpSpPr>
        <p:grpSp>
          <p:nvGrpSpPr>
            <p:cNvPr id="6718" name="Google Shape;6718;p58"/>
            <p:cNvGrpSpPr/>
            <p:nvPr/>
          </p:nvGrpSpPr>
          <p:grpSpPr>
            <a:xfrm>
              <a:off x="5938695" y="3176919"/>
              <a:ext cx="685761" cy="404739"/>
              <a:chOff x="5938695" y="3176919"/>
              <a:chExt cx="685761" cy="404739"/>
            </a:xfrm>
          </p:grpSpPr>
          <p:grpSp>
            <p:nvGrpSpPr>
              <p:cNvPr id="6719" name="Google Shape;6719;p58"/>
              <p:cNvGrpSpPr/>
              <p:nvPr/>
            </p:nvGrpSpPr>
            <p:grpSpPr>
              <a:xfrm>
                <a:off x="5938695" y="3176919"/>
                <a:ext cx="685761" cy="404739"/>
                <a:chOff x="5938695" y="3176919"/>
                <a:chExt cx="685761" cy="404739"/>
              </a:xfrm>
            </p:grpSpPr>
            <p:sp>
              <p:nvSpPr>
                <p:cNvPr id="6720" name="Google Shape;6720;p5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2" name="Google Shape;6722;p5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58"/>
            <p:cNvGrpSpPr/>
            <p:nvPr/>
          </p:nvGrpSpPr>
          <p:grpSpPr>
            <a:xfrm>
              <a:off x="5305233" y="3176835"/>
              <a:ext cx="685971" cy="404655"/>
              <a:chOff x="5305233" y="3176835"/>
              <a:chExt cx="685971" cy="404655"/>
            </a:xfrm>
          </p:grpSpPr>
          <p:grpSp>
            <p:nvGrpSpPr>
              <p:cNvPr id="6724" name="Google Shape;6724;p58"/>
              <p:cNvGrpSpPr/>
              <p:nvPr/>
            </p:nvGrpSpPr>
            <p:grpSpPr>
              <a:xfrm>
                <a:off x="5305233" y="3176835"/>
                <a:ext cx="685971" cy="404655"/>
                <a:chOff x="5305233" y="3176835"/>
                <a:chExt cx="685971" cy="404655"/>
              </a:xfrm>
            </p:grpSpPr>
            <p:sp>
              <p:nvSpPr>
                <p:cNvPr id="6725" name="Google Shape;6725;p5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7" name="Google Shape;6727;p5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8" name="Google Shape;6728;p5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9" name="Google Shape;6729;p58"/>
            <p:cNvGrpSpPr/>
            <p:nvPr/>
          </p:nvGrpSpPr>
          <p:grpSpPr>
            <a:xfrm>
              <a:off x="5657361" y="2824811"/>
              <a:ext cx="1078361" cy="404655"/>
              <a:chOff x="5657361" y="2824811"/>
              <a:chExt cx="1078361" cy="404655"/>
            </a:xfrm>
          </p:grpSpPr>
          <p:grpSp>
            <p:nvGrpSpPr>
              <p:cNvPr id="6730" name="Google Shape;6730;p58"/>
              <p:cNvGrpSpPr/>
              <p:nvPr/>
            </p:nvGrpSpPr>
            <p:grpSpPr>
              <a:xfrm>
                <a:off x="5657361" y="2824811"/>
                <a:ext cx="1078361" cy="404655"/>
                <a:chOff x="5657361" y="2824811"/>
                <a:chExt cx="1078361" cy="404655"/>
              </a:xfrm>
            </p:grpSpPr>
            <p:grpSp>
              <p:nvGrpSpPr>
                <p:cNvPr id="6731" name="Google Shape;6731;p58"/>
                <p:cNvGrpSpPr/>
                <p:nvPr/>
              </p:nvGrpSpPr>
              <p:grpSpPr>
                <a:xfrm>
                  <a:off x="5938485" y="2824811"/>
                  <a:ext cx="797237" cy="404655"/>
                  <a:chOff x="5938485" y="2824811"/>
                  <a:chExt cx="797237" cy="404655"/>
                </a:xfrm>
              </p:grpSpPr>
              <p:sp>
                <p:nvSpPr>
                  <p:cNvPr id="6732" name="Google Shape;6732;p5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4" name="Google Shape;6734;p5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5" name="Google Shape;6735;p5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58"/>
            <p:cNvGrpSpPr/>
            <p:nvPr/>
          </p:nvGrpSpPr>
          <p:grpSpPr>
            <a:xfrm>
              <a:off x="5190863" y="3528942"/>
              <a:ext cx="1078026" cy="404739"/>
              <a:chOff x="5190863" y="3528942"/>
              <a:chExt cx="1078026" cy="404739"/>
            </a:xfrm>
          </p:grpSpPr>
          <p:sp>
            <p:nvSpPr>
              <p:cNvPr id="6737" name="Google Shape;6737;p5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8" name="Google Shape;6738;p58"/>
              <p:cNvGrpSpPr/>
              <p:nvPr/>
            </p:nvGrpSpPr>
            <p:grpSpPr>
              <a:xfrm>
                <a:off x="5190863" y="3528942"/>
                <a:ext cx="1078026" cy="404739"/>
                <a:chOff x="5190863" y="3528942"/>
                <a:chExt cx="1078026" cy="404739"/>
              </a:xfrm>
            </p:grpSpPr>
            <p:sp>
              <p:nvSpPr>
                <p:cNvPr id="6739" name="Google Shape;6739;p5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41" name="Google Shape;6741;p58"/>
          <p:cNvGrpSpPr/>
          <p:nvPr/>
        </p:nvGrpSpPr>
        <p:grpSpPr>
          <a:xfrm>
            <a:off x="728162" y="1474292"/>
            <a:ext cx="1086719" cy="879487"/>
            <a:chOff x="803162" y="1474292"/>
            <a:chExt cx="1086719" cy="879487"/>
          </a:xfrm>
        </p:grpSpPr>
        <p:grpSp>
          <p:nvGrpSpPr>
            <p:cNvPr id="6742" name="Google Shape;6742;p58"/>
            <p:cNvGrpSpPr/>
            <p:nvPr/>
          </p:nvGrpSpPr>
          <p:grpSpPr>
            <a:xfrm>
              <a:off x="803162" y="1625948"/>
              <a:ext cx="445856" cy="576579"/>
              <a:chOff x="803162" y="1625948"/>
              <a:chExt cx="445856" cy="576579"/>
            </a:xfrm>
          </p:grpSpPr>
          <p:sp>
            <p:nvSpPr>
              <p:cNvPr id="6743" name="Google Shape;6743;p5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4" name="Google Shape;6744;p58"/>
              <p:cNvGrpSpPr/>
              <p:nvPr/>
            </p:nvGrpSpPr>
            <p:grpSpPr>
              <a:xfrm>
                <a:off x="1056023" y="1625948"/>
                <a:ext cx="192995" cy="576579"/>
                <a:chOff x="1056023" y="1625948"/>
                <a:chExt cx="192995" cy="576579"/>
              </a:xfrm>
            </p:grpSpPr>
            <p:sp>
              <p:nvSpPr>
                <p:cNvPr id="6745" name="Google Shape;6745;p5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0" name="Google Shape;6750;p58"/>
            <p:cNvGrpSpPr/>
            <p:nvPr/>
          </p:nvGrpSpPr>
          <p:grpSpPr>
            <a:xfrm>
              <a:off x="1371406" y="1474292"/>
              <a:ext cx="518475" cy="879487"/>
              <a:chOff x="1398231" y="1474292"/>
              <a:chExt cx="518475" cy="879487"/>
            </a:xfrm>
          </p:grpSpPr>
          <p:grpSp>
            <p:nvGrpSpPr>
              <p:cNvPr id="6751" name="Google Shape;6751;p58"/>
              <p:cNvGrpSpPr/>
              <p:nvPr/>
            </p:nvGrpSpPr>
            <p:grpSpPr>
              <a:xfrm>
                <a:off x="1398231" y="1474292"/>
                <a:ext cx="518475" cy="341643"/>
                <a:chOff x="1398231" y="1474292"/>
                <a:chExt cx="518475" cy="341643"/>
              </a:xfrm>
            </p:grpSpPr>
            <p:sp>
              <p:nvSpPr>
                <p:cNvPr id="6752" name="Google Shape;6752;p5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3" name="Google Shape;6753;p58"/>
                <p:cNvGrpSpPr/>
                <p:nvPr/>
              </p:nvGrpSpPr>
              <p:grpSpPr>
                <a:xfrm>
                  <a:off x="1616453" y="1474292"/>
                  <a:ext cx="300253" cy="341643"/>
                  <a:chOff x="1616453" y="1475379"/>
                  <a:chExt cx="300253" cy="341643"/>
                </a:xfrm>
              </p:grpSpPr>
              <p:sp>
                <p:nvSpPr>
                  <p:cNvPr id="6754" name="Google Shape;6754;p5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1" name="Google Shape;6761;p58"/>
                  <p:cNvGrpSpPr/>
                  <p:nvPr/>
                </p:nvGrpSpPr>
                <p:grpSpPr>
                  <a:xfrm>
                    <a:off x="1839639" y="1475379"/>
                    <a:ext cx="77067" cy="341643"/>
                    <a:chOff x="1839639" y="1475379"/>
                    <a:chExt cx="77067" cy="341643"/>
                  </a:xfrm>
                </p:grpSpPr>
                <p:sp>
                  <p:nvSpPr>
                    <p:cNvPr id="6762" name="Google Shape;6762;p5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64" name="Google Shape;6764;p58"/>
              <p:cNvGrpSpPr/>
              <p:nvPr/>
            </p:nvGrpSpPr>
            <p:grpSpPr>
              <a:xfrm>
                <a:off x="1398451" y="2012951"/>
                <a:ext cx="518255" cy="340828"/>
                <a:chOff x="1398451" y="2012951"/>
                <a:chExt cx="518255" cy="340828"/>
              </a:xfrm>
            </p:grpSpPr>
            <p:sp>
              <p:nvSpPr>
                <p:cNvPr id="6765" name="Google Shape;6765;p5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6" name="Google Shape;6766;p58"/>
                <p:cNvGrpSpPr/>
                <p:nvPr/>
              </p:nvGrpSpPr>
              <p:grpSpPr>
                <a:xfrm>
                  <a:off x="1616453" y="2012951"/>
                  <a:ext cx="300253" cy="340828"/>
                  <a:chOff x="1616453" y="2013538"/>
                  <a:chExt cx="300253" cy="340828"/>
                </a:xfrm>
              </p:grpSpPr>
              <p:sp>
                <p:nvSpPr>
                  <p:cNvPr id="6767" name="Google Shape;6767;p5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4" name="Google Shape;6774;p58"/>
                  <p:cNvGrpSpPr/>
                  <p:nvPr/>
                </p:nvGrpSpPr>
                <p:grpSpPr>
                  <a:xfrm>
                    <a:off x="1839639" y="2013538"/>
                    <a:ext cx="77067" cy="340828"/>
                    <a:chOff x="1839639" y="2013538"/>
                    <a:chExt cx="77067" cy="340828"/>
                  </a:xfrm>
                </p:grpSpPr>
                <p:sp>
                  <p:nvSpPr>
                    <p:cNvPr id="6775" name="Google Shape;6775;p5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777" name="Google Shape;6777;p58"/>
          <p:cNvGrpSpPr/>
          <p:nvPr/>
        </p:nvGrpSpPr>
        <p:grpSpPr>
          <a:xfrm>
            <a:off x="724986" y="3605478"/>
            <a:ext cx="1368681" cy="682918"/>
            <a:chOff x="724986" y="3605478"/>
            <a:chExt cx="1368681" cy="682918"/>
          </a:xfrm>
        </p:grpSpPr>
        <p:grpSp>
          <p:nvGrpSpPr>
            <p:cNvPr id="6778" name="Google Shape;6778;p58"/>
            <p:cNvGrpSpPr/>
            <p:nvPr/>
          </p:nvGrpSpPr>
          <p:grpSpPr>
            <a:xfrm>
              <a:off x="1289102" y="3823629"/>
              <a:ext cx="240442" cy="250435"/>
              <a:chOff x="-165066" y="3843615"/>
              <a:chExt cx="221259" cy="230455"/>
            </a:xfrm>
          </p:grpSpPr>
          <p:sp>
            <p:nvSpPr>
              <p:cNvPr id="6779" name="Google Shape;6779;p5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58"/>
            <p:cNvGrpSpPr/>
            <p:nvPr/>
          </p:nvGrpSpPr>
          <p:grpSpPr>
            <a:xfrm>
              <a:off x="724986" y="3605478"/>
              <a:ext cx="1368681" cy="682918"/>
              <a:chOff x="724986" y="3605478"/>
              <a:chExt cx="1368681" cy="682918"/>
            </a:xfrm>
          </p:grpSpPr>
          <p:grpSp>
            <p:nvGrpSpPr>
              <p:cNvPr id="6800" name="Google Shape;6800;p58"/>
              <p:cNvGrpSpPr/>
              <p:nvPr/>
            </p:nvGrpSpPr>
            <p:grpSpPr>
              <a:xfrm>
                <a:off x="1498221" y="4047614"/>
                <a:ext cx="529172" cy="240783"/>
                <a:chOff x="1498221" y="4047614"/>
                <a:chExt cx="529172" cy="240783"/>
              </a:xfrm>
            </p:grpSpPr>
            <p:grpSp>
              <p:nvGrpSpPr>
                <p:cNvPr id="6801" name="Google Shape;6801;p58"/>
                <p:cNvGrpSpPr/>
                <p:nvPr/>
              </p:nvGrpSpPr>
              <p:grpSpPr>
                <a:xfrm>
                  <a:off x="1826655" y="4224370"/>
                  <a:ext cx="200738" cy="25631"/>
                  <a:chOff x="1826655" y="4224370"/>
                  <a:chExt cx="200738" cy="25631"/>
                </a:xfrm>
              </p:grpSpPr>
              <p:sp>
                <p:nvSpPr>
                  <p:cNvPr id="6802" name="Google Shape;6802;p5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58"/>
                <p:cNvGrpSpPr/>
                <p:nvPr/>
              </p:nvGrpSpPr>
              <p:grpSpPr>
                <a:xfrm>
                  <a:off x="1498221" y="4047614"/>
                  <a:ext cx="328444" cy="240783"/>
                  <a:chOff x="1498221" y="4047614"/>
                  <a:chExt cx="328444" cy="240783"/>
                </a:xfrm>
              </p:grpSpPr>
              <p:sp>
                <p:nvSpPr>
                  <p:cNvPr id="6805" name="Google Shape;6805;p5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6" name="Google Shape;6806;p58"/>
                  <p:cNvGrpSpPr/>
                  <p:nvPr/>
                </p:nvGrpSpPr>
                <p:grpSpPr>
                  <a:xfrm>
                    <a:off x="1498221" y="4047614"/>
                    <a:ext cx="150566" cy="190416"/>
                    <a:chOff x="1498221" y="4047614"/>
                    <a:chExt cx="150566" cy="190416"/>
                  </a:xfrm>
                </p:grpSpPr>
                <p:sp>
                  <p:nvSpPr>
                    <p:cNvPr id="6807" name="Google Shape;6807;p5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09" name="Google Shape;6809;p58"/>
              <p:cNvGrpSpPr/>
              <p:nvPr/>
            </p:nvGrpSpPr>
            <p:grpSpPr>
              <a:xfrm>
                <a:off x="1560718" y="3800594"/>
                <a:ext cx="532948" cy="302090"/>
                <a:chOff x="1560718" y="3800594"/>
                <a:chExt cx="532948" cy="302090"/>
              </a:xfrm>
            </p:grpSpPr>
            <p:grpSp>
              <p:nvGrpSpPr>
                <p:cNvPr id="6810" name="Google Shape;6810;p58"/>
                <p:cNvGrpSpPr/>
                <p:nvPr/>
              </p:nvGrpSpPr>
              <p:grpSpPr>
                <a:xfrm>
                  <a:off x="1912179" y="3827344"/>
                  <a:ext cx="181487" cy="25631"/>
                  <a:chOff x="1912179" y="3827344"/>
                  <a:chExt cx="181487" cy="25631"/>
                </a:xfrm>
              </p:grpSpPr>
              <p:sp>
                <p:nvSpPr>
                  <p:cNvPr id="6811" name="Google Shape;6811;p5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58"/>
                <p:cNvGrpSpPr/>
                <p:nvPr/>
              </p:nvGrpSpPr>
              <p:grpSpPr>
                <a:xfrm>
                  <a:off x="1912179" y="4044505"/>
                  <a:ext cx="181487" cy="25622"/>
                  <a:chOff x="1912179" y="4044506"/>
                  <a:chExt cx="181487" cy="25622"/>
                </a:xfrm>
              </p:grpSpPr>
              <p:sp>
                <p:nvSpPr>
                  <p:cNvPr id="6814" name="Google Shape;6814;p5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58"/>
                <p:cNvGrpSpPr/>
                <p:nvPr/>
              </p:nvGrpSpPr>
              <p:grpSpPr>
                <a:xfrm>
                  <a:off x="1560718" y="3800594"/>
                  <a:ext cx="351472" cy="302090"/>
                  <a:chOff x="1560718" y="3800594"/>
                  <a:chExt cx="351472" cy="302090"/>
                </a:xfrm>
              </p:grpSpPr>
              <p:grpSp>
                <p:nvGrpSpPr>
                  <p:cNvPr id="6817" name="Google Shape;6817;p58"/>
                  <p:cNvGrpSpPr/>
                  <p:nvPr/>
                </p:nvGrpSpPr>
                <p:grpSpPr>
                  <a:xfrm>
                    <a:off x="1560718" y="3842857"/>
                    <a:ext cx="173586" cy="217131"/>
                    <a:chOff x="1560718" y="3842857"/>
                    <a:chExt cx="173586" cy="217131"/>
                  </a:xfrm>
                </p:grpSpPr>
                <p:sp>
                  <p:nvSpPr>
                    <p:cNvPr id="6818" name="Google Shape;6818;p5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1" name="Google Shape;6821;p5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23" name="Google Shape;6823;p5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4" name="Google Shape;6824;p58"/>
              <p:cNvGrpSpPr/>
              <p:nvPr/>
            </p:nvGrpSpPr>
            <p:grpSpPr>
              <a:xfrm>
                <a:off x="785350" y="3605478"/>
                <a:ext cx="535311" cy="249245"/>
                <a:chOff x="785350" y="3605478"/>
                <a:chExt cx="535311" cy="249245"/>
              </a:xfrm>
            </p:grpSpPr>
            <p:grpSp>
              <p:nvGrpSpPr>
                <p:cNvPr id="6825" name="Google Shape;6825;p58"/>
                <p:cNvGrpSpPr/>
                <p:nvPr/>
              </p:nvGrpSpPr>
              <p:grpSpPr>
                <a:xfrm>
                  <a:off x="785350" y="3605478"/>
                  <a:ext cx="376191" cy="102736"/>
                  <a:chOff x="785350" y="3605478"/>
                  <a:chExt cx="376191" cy="102736"/>
                </a:xfrm>
              </p:grpSpPr>
              <p:sp>
                <p:nvSpPr>
                  <p:cNvPr id="6826" name="Google Shape;6826;p5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58"/>
                <p:cNvGrpSpPr/>
                <p:nvPr/>
              </p:nvGrpSpPr>
              <p:grpSpPr>
                <a:xfrm>
                  <a:off x="1161530" y="3655851"/>
                  <a:ext cx="159131" cy="198872"/>
                  <a:chOff x="1161530" y="3655851"/>
                  <a:chExt cx="159131" cy="198872"/>
                </a:xfrm>
              </p:grpSpPr>
              <p:sp>
                <p:nvSpPr>
                  <p:cNvPr id="6830" name="Google Shape;6830;p5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2" name="Google Shape;6832;p58"/>
              <p:cNvGrpSpPr/>
              <p:nvPr/>
            </p:nvGrpSpPr>
            <p:grpSpPr>
              <a:xfrm>
                <a:off x="785350" y="4047614"/>
                <a:ext cx="535311" cy="240783"/>
                <a:chOff x="785350" y="4047614"/>
                <a:chExt cx="535311" cy="240783"/>
              </a:xfrm>
            </p:grpSpPr>
            <p:grpSp>
              <p:nvGrpSpPr>
                <p:cNvPr id="6833" name="Google Shape;6833;p58"/>
                <p:cNvGrpSpPr/>
                <p:nvPr/>
              </p:nvGrpSpPr>
              <p:grpSpPr>
                <a:xfrm>
                  <a:off x="1161636" y="4047614"/>
                  <a:ext cx="159025" cy="190415"/>
                  <a:chOff x="1161636" y="4047614"/>
                  <a:chExt cx="159025" cy="190415"/>
                </a:xfrm>
              </p:grpSpPr>
              <p:sp>
                <p:nvSpPr>
                  <p:cNvPr id="6834" name="Google Shape;6834;p5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58"/>
                <p:cNvGrpSpPr/>
                <p:nvPr/>
              </p:nvGrpSpPr>
              <p:grpSpPr>
                <a:xfrm>
                  <a:off x="785350" y="4185661"/>
                  <a:ext cx="376191" cy="102736"/>
                  <a:chOff x="785350" y="4185661"/>
                  <a:chExt cx="376191" cy="102736"/>
                </a:xfrm>
              </p:grpSpPr>
              <p:sp>
                <p:nvSpPr>
                  <p:cNvPr id="6837" name="Google Shape;6837;p5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0" name="Google Shape;6840;p58"/>
              <p:cNvGrpSpPr/>
              <p:nvPr/>
            </p:nvGrpSpPr>
            <p:grpSpPr>
              <a:xfrm>
                <a:off x="1501054" y="3605478"/>
                <a:ext cx="526340" cy="249240"/>
                <a:chOff x="1501054" y="3605478"/>
                <a:chExt cx="526340" cy="249240"/>
              </a:xfrm>
            </p:grpSpPr>
            <p:grpSp>
              <p:nvGrpSpPr>
                <p:cNvPr id="6841" name="Google Shape;6841;p58"/>
                <p:cNvGrpSpPr/>
                <p:nvPr/>
              </p:nvGrpSpPr>
              <p:grpSpPr>
                <a:xfrm>
                  <a:off x="1834208" y="3643867"/>
                  <a:ext cx="193185" cy="25622"/>
                  <a:chOff x="1834208" y="3643867"/>
                  <a:chExt cx="193185" cy="25622"/>
                </a:xfrm>
              </p:grpSpPr>
              <p:sp>
                <p:nvSpPr>
                  <p:cNvPr id="6842" name="Google Shape;6842;p5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58"/>
                <p:cNvGrpSpPr/>
                <p:nvPr/>
              </p:nvGrpSpPr>
              <p:grpSpPr>
                <a:xfrm>
                  <a:off x="1501054" y="3605478"/>
                  <a:ext cx="333165" cy="249240"/>
                  <a:chOff x="1501054" y="3605478"/>
                  <a:chExt cx="333165" cy="249240"/>
                </a:xfrm>
              </p:grpSpPr>
              <p:sp>
                <p:nvSpPr>
                  <p:cNvPr id="6845" name="Google Shape;6845;p5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6" name="Google Shape;6846;p58"/>
                  <p:cNvGrpSpPr/>
                  <p:nvPr/>
                </p:nvGrpSpPr>
                <p:grpSpPr>
                  <a:xfrm>
                    <a:off x="1501054" y="3655851"/>
                    <a:ext cx="155286" cy="198867"/>
                    <a:chOff x="1501054" y="3655851"/>
                    <a:chExt cx="155286" cy="198867"/>
                  </a:xfrm>
                </p:grpSpPr>
                <p:sp>
                  <p:nvSpPr>
                    <p:cNvPr id="6847" name="Google Shape;6847;p5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49" name="Google Shape;6849;p58"/>
              <p:cNvGrpSpPr/>
              <p:nvPr/>
            </p:nvGrpSpPr>
            <p:grpSpPr>
              <a:xfrm>
                <a:off x="724986" y="3800594"/>
                <a:ext cx="532950" cy="302090"/>
                <a:chOff x="724986" y="3800594"/>
                <a:chExt cx="532950" cy="302090"/>
              </a:xfrm>
            </p:grpSpPr>
            <p:grpSp>
              <p:nvGrpSpPr>
                <p:cNvPr id="6850" name="Google Shape;6850;p58"/>
                <p:cNvGrpSpPr/>
                <p:nvPr/>
              </p:nvGrpSpPr>
              <p:grpSpPr>
                <a:xfrm>
                  <a:off x="724986" y="4044367"/>
                  <a:ext cx="181314" cy="25626"/>
                  <a:chOff x="724986" y="4044367"/>
                  <a:chExt cx="181314" cy="25626"/>
                </a:xfrm>
              </p:grpSpPr>
              <p:sp>
                <p:nvSpPr>
                  <p:cNvPr id="6851" name="Google Shape;6851;p5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58"/>
                <p:cNvGrpSpPr/>
                <p:nvPr/>
              </p:nvGrpSpPr>
              <p:grpSpPr>
                <a:xfrm>
                  <a:off x="906290" y="3800594"/>
                  <a:ext cx="351646" cy="302090"/>
                  <a:chOff x="906290" y="3800594"/>
                  <a:chExt cx="351646" cy="302090"/>
                </a:xfrm>
              </p:grpSpPr>
              <p:grpSp>
                <p:nvGrpSpPr>
                  <p:cNvPr id="6854" name="Google Shape;6854;p58"/>
                  <p:cNvGrpSpPr/>
                  <p:nvPr/>
                </p:nvGrpSpPr>
                <p:grpSpPr>
                  <a:xfrm>
                    <a:off x="1084172" y="3842857"/>
                    <a:ext cx="173764" cy="217131"/>
                    <a:chOff x="1084172" y="3842857"/>
                    <a:chExt cx="173764" cy="217131"/>
                  </a:xfrm>
                </p:grpSpPr>
                <p:grpSp>
                  <p:nvGrpSpPr>
                    <p:cNvPr id="6855" name="Google Shape;6855;p58"/>
                    <p:cNvGrpSpPr/>
                    <p:nvPr/>
                  </p:nvGrpSpPr>
                  <p:grpSpPr>
                    <a:xfrm>
                      <a:off x="1156862" y="3936509"/>
                      <a:ext cx="101073" cy="25622"/>
                      <a:chOff x="1156862" y="3936509"/>
                      <a:chExt cx="101073" cy="25622"/>
                    </a:xfrm>
                  </p:grpSpPr>
                  <p:sp>
                    <p:nvSpPr>
                      <p:cNvPr id="6856" name="Google Shape;6856;p5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8" name="Google Shape;6858;p5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9" name="Google Shape;6859;p5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58"/>
                <p:cNvGrpSpPr/>
                <p:nvPr/>
              </p:nvGrpSpPr>
              <p:grpSpPr>
                <a:xfrm>
                  <a:off x="724986" y="3830189"/>
                  <a:ext cx="189533" cy="25626"/>
                  <a:chOff x="724986" y="3830189"/>
                  <a:chExt cx="189533" cy="25626"/>
                </a:xfrm>
              </p:grpSpPr>
              <p:sp>
                <p:nvSpPr>
                  <p:cNvPr id="6862" name="Google Shape;6862;p5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864" name="Google Shape;6864;p58"/>
          <p:cNvGrpSpPr/>
          <p:nvPr/>
        </p:nvGrpSpPr>
        <p:grpSpPr>
          <a:xfrm>
            <a:off x="2253298" y="2455640"/>
            <a:ext cx="948701" cy="935378"/>
            <a:chOff x="2253298" y="2428317"/>
            <a:chExt cx="948701" cy="935378"/>
          </a:xfrm>
        </p:grpSpPr>
        <p:sp>
          <p:nvSpPr>
            <p:cNvPr id="6865" name="Google Shape;6865;p5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6901"/>
        <p:cNvGrpSpPr/>
        <p:nvPr/>
      </p:nvGrpSpPr>
      <p:grpSpPr>
        <a:xfrm>
          <a:off x="0" y="0"/>
          <a:ext cx="0" cy="0"/>
          <a:chOff x="0" y="0"/>
          <a:chExt cx="0" cy="0"/>
        </a:xfrm>
      </p:grpSpPr>
      <p:grpSp>
        <p:nvGrpSpPr>
          <p:cNvPr id="6902" name="Google Shape;6902;p59"/>
          <p:cNvGrpSpPr/>
          <p:nvPr/>
        </p:nvGrpSpPr>
        <p:grpSpPr>
          <a:xfrm>
            <a:off x="3353582" y="1145627"/>
            <a:ext cx="2363393" cy="1017867"/>
            <a:chOff x="3292400" y="1219146"/>
            <a:chExt cx="2615240" cy="1110239"/>
          </a:xfrm>
        </p:grpSpPr>
        <p:sp>
          <p:nvSpPr>
            <p:cNvPr id="6903" name="Google Shape;6903;p5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904" name="Google Shape;6904;p5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05" name="Google Shape;6905;p5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906" name="Google Shape;6906;p5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907" name="Google Shape;6907;p5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908" name="Google Shape;6908;p5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909" name="Google Shape;6909;p5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910" name="Google Shape;6910;p5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911" name="Google Shape;6911;p5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912" name="Google Shape;6912;p5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913" name="Google Shape;6913;p5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4" name="Google Shape;6914;p5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915" name="Google Shape;6915;p5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16" name="Google Shape;6916;p5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917" name="Google Shape;6917;p59"/>
            <p:cNvGrpSpPr/>
            <p:nvPr/>
          </p:nvGrpSpPr>
          <p:grpSpPr>
            <a:xfrm>
              <a:off x="3748438" y="1378608"/>
              <a:ext cx="2159202" cy="903971"/>
              <a:chOff x="1683525" y="2179850"/>
              <a:chExt cx="4519050" cy="2134525"/>
            </a:xfrm>
          </p:grpSpPr>
          <p:sp>
            <p:nvSpPr>
              <p:cNvPr id="6918" name="Google Shape;6918;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19" name="Google Shape;6919;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0" name="Google Shape;6920;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1" name="Google Shape;6921;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2" name="Google Shape;6922;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3" name="Google Shape;6923;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4" name="Google Shape;6924;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5" name="Google Shape;6925;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6" name="Google Shape;6926;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7" name="Google Shape;6927;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8" name="Google Shape;6928;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929" name="Google Shape;6929;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930" name="Google Shape;6930;p59"/>
          <p:cNvGraphicFramePr/>
          <p:nvPr/>
        </p:nvGraphicFramePr>
        <p:xfrm>
          <a:off x="5949675" y="232310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931" name="Google Shape;6931;p59"/>
          <p:cNvGrpSpPr/>
          <p:nvPr/>
        </p:nvGrpSpPr>
        <p:grpSpPr>
          <a:xfrm>
            <a:off x="5926924" y="3381697"/>
            <a:ext cx="2519825" cy="1001454"/>
            <a:chOff x="1906114" y="789980"/>
            <a:chExt cx="1487676" cy="606868"/>
          </a:xfrm>
        </p:grpSpPr>
        <p:cxnSp>
          <p:nvCxnSpPr>
            <p:cNvPr id="6932" name="Google Shape;6932;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3" name="Google Shape;6933;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934" name="Google Shape;6934;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935" name="Google Shape;6935;p5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936" name="Google Shape;6936;p5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937" name="Google Shape;6937;p5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938" name="Google Shape;6938;p5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939" name="Google Shape;6939;p5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946" name="Google Shape;6946;p5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47" name="Google Shape;6947;p5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48" name="Google Shape;6948;p5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59"/>
          <p:cNvGrpSpPr/>
          <p:nvPr/>
        </p:nvGrpSpPr>
        <p:grpSpPr>
          <a:xfrm>
            <a:off x="726399" y="1190655"/>
            <a:ext cx="2394370" cy="976502"/>
            <a:chOff x="749309" y="1112739"/>
            <a:chExt cx="2371603" cy="976502"/>
          </a:xfrm>
        </p:grpSpPr>
        <p:sp>
          <p:nvSpPr>
            <p:cNvPr id="6950" name="Google Shape;6950;p5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982" name="Google Shape;6982;p59"/>
          <p:cNvGraphicFramePr/>
          <p:nvPr/>
        </p:nvGraphicFramePr>
        <p:xfrm>
          <a:off x="5949700" y="1188950"/>
          <a:ext cx="3000000" cy="3000000"/>
        </p:xfrm>
        <a:graphic>
          <a:graphicData uri="http://schemas.openxmlformats.org/drawingml/2006/table">
            <a:tbl>
              <a:tblPr>
                <a:noFill/>
                <a:tableStyleId>{76FC3D26-62BB-4309-81A6-426C0EE32C74}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983" name="Google Shape;6983;p59"/>
          <p:cNvGraphicFramePr/>
          <p:nvPr/>
        </p:nvGraphicFramePr>
        <p:xfrm>
          <a:off x="3356413" y="2323100"/>
          <a:ext cx="3000000" cy="3000000"/>
        </p:xfrm>
        <a:graphic>
          <a:graphicData uri="http://schemas.openxmlformats.org/drawingml/2006/table">
            <a:tbl>
              <a:tblPr>
                <a:noFill/>
                <a:tableStyleId>{76FC3D26-62BB-4309-81A6-426C0EE32C74}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984" name="Google Shape;6984;p59"/>
          <p:cNvGrpSpPr/>
          <p:nvPr/>
        </p:nvGrpSpPr>
        <p:grpSpPr>
          <a:xfrm>
            <a:off x="4100342" y="2709743"/>
            <a:ext cx="1517436" cy="74460"/>
            <a:chOff x="3980086" y="2804397"/>
            <a:chExt cx="1227600" cy="66900"/>
          </a:xfrm>
        </p:grpSpPr>
        <p:sp>
          <p:nvSpPr>
            <p:cNvPr id="6985" name="Google Shape;6985;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59"/>
          <p:cNvGrpSpPr/>
          <p:nvPr/>
        </p:nvGrpSpPr>
        <p:grpSpPr>
          <a:xfrm>
            <a:off x="4725406" y="3002330"/>
            <a:ext cx="892956" cy="74460"/>
            <a:chOff x="3980086" y="2804397"/>
            <a:chExt cx="1227600" cy="66900"/>
          </a:xfrm>
        </p:grpSpPr>
        <p:sp>
          <p:nvSpPr>
            <p:cNvPr id="6988" name="Google Shape;6988;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59"/>
          <p:cNvGrpSpPr/>
          <p:nvPr/>
        </p:nvGrpSpPr>
        <p:grpSpPr>
          <a:xfrm>
            <a:off x="3358498" y="3361213"/>
            <a:ext cx="2363244" cy="1005943"/>
            <a:chOff x="3358415" y="3361302"/>
            <a:chExt cx="2363244" cy="1024695"/>
          </a:xfrm>
        </p:grpSpPr>
        <p:grpSp>
          <p:nvGrpSpPr>
            <p:cNvPr id="6991" name="Google Shape;6991;p59"/>
            <p:cNvGrpSpPr/>
            <p:nvPr/>
          </p:nvGrpSpPr>
          <p:grpSpPr>
            <a:xfrm>
              <a:off x="3358415" y="3361302"/>
              <a:ext cx="441300" cy="1024695"/>
              <a:chOff x="3358415" y="3361302"/>
              <a:chExt cx="441300" cy="1024695"/>
            </a:xfrm>
          </p:grpSpPr>
          <p:sp>
            <p:nvSpPr>
              <p:cNvPr id="6992" name="Google Shape;6992;p5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8" name="Google Shape;6998;p59"/>
            <p:cNvGrpSpPr/>
            <p:nvPr/>
          </p:nvGrpSpPr>
          <p:grpSpPr>
            <a:xfrm>
              <a:off x="3838901" y="3361302"/>
              <a:ext cx="441300" cy="1024695"/>
              <a:chOff x="3838901" y="3361302"/>
              <a:chExt cx="441300" cy="1024695"/>
            </a:xfrm>
          </p:grpSpPr>
          <p:sp>
            <p:nvSpPr>
              <p:cNvPr id="6999" name="Google Shape;6999;p5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59"/>
            <p:cNvGrpSpPr/>
            <p:nvPr/>
          </p:nvGrpSpPr>
          <p:grpSpPr>
            <a:xfrm>
              <a:off x="4319387" y="3361302"/>
              <a:ext cx="441300" cy="1024695"/>
              <a:chOff x="4319387" y="3361302"/>
              <a:chExt cx="441300" cy="1024695"/>
            </a:xfrm>
          </p:grpSpPr>
          <p:sp>
            <p:nvSpPr>
              <p:cNvPr id="7006" name="Google Shape;7006;p5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2" name="Google Shape;7012;p59"/>
            <p:cNvGrpSpPr/>
            <p:nvPr/>
          </p:nvGrpSpPr>
          <p:grpSpPr>
            <a:xfrm>
              <a:off x="4799873" y="3361302"/>
              <a:ext cx="441300" cy="1024695"/>
              <a:chOff x="4799873" y="3361302"/>
              <a:chExt cx="441300" cy="1024695"/>
            </a:xfrm>
          </p:grpSpPr>
          <p:sp>
            <p:nvSpPr>
              <p:cNvPr id="7013" name="Google Shape;7013;p5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59"/>
            <p:cNvGrpSpPr/>
            <p:nvPr/>
          </p:nvGrpSpPr>
          <p:grpSpPr>
            <a:xfrm>
              <a:off x="5280360" y="3361302"/>
              <a:ext cx="441300" cy="1024695"/>
              <a:chOff x="5280360" y="3361302"/>
              <a:chExt cx="441300" cy="1024695"/>
            </a:xfrm>
          </p:grpSpPr>
          <p:sp>
            <p:nvSpPr>
              <p:cNvPr id="7020" name="Google Shape;7020;p5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026" name="Google Shape;7026;p59"/>
          <p:cNvGraphicFramePr/>
          <p:nvPr/>
        </p:nvGraphicFramePr>
        <p:xfrm>
          <a:off x="724925" y="2323100"/>
          <a:ext cx="3000000" cy="3000000"/>
        </p:xfrm>
        <a:graphic>
          <a:graphicData uri="http://schemas.openxmlformats.org/drawingml/2006/table">
            <a:tbl>
              <a:tblPr>
                <a:noFill/>
                <a:tableStyleId>{76FC3D26-62BB-4309-81A6-426C0EE32C74}</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027" name="Google Shape;7027;p59"/>
          <p:cNvGrpSpPr/>
          <p:nvPr/>
        </p:nvGrpSpPr>
        <p:grpSpPr>
          <a:xfrm>
            <a:off x="726450" y="3372825"/>
            <a:ext cx="2403614" cy="1005900"/>
            <a:chOff x="726450" y="3372825"/>
            <a:chExt cx="2403614" cy="1005900"/>
          </a:xfrm>
        </p:grpSpPr>
        <p:grpSp>
          <p:nvGrpSpPr>
            <p:cNvPr id="7028" name="Google Shape;7028;p59"/>
            <p:cNvGrpSpPr/>
            <p:nvPr/>
          </p:nvGrpSpPr>
          <p:grpSpPr>
            <a:xfrm>
              <a:off x="726450" y="3696000"/>
              <a:ext cx="2403614" cy="500898"/>
              <a:chOff x="726450" y="3696000"/>
              <a:chExt cx="2403614" cy="500898"/>
            </a:xfrm>
          </p:grpSpPr>
          <p:sp>
            <p:nvSpPr>
              <p:cNvPr id="7029" name="Google Shape;7029;p5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0" name="Google Shape;7030;p5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1" name="Google Shape;7031;p59"/>
            <p:cNvGrpSpPr/>
            <p:nvPr/>
          </p:nvGrpSpPr>
          <p:grpSpPr>
            <a:xfrm>
              <a:off x="1348050" y="3372825"/>
              <a:ext cx="1720425" cy="1005900"/>
              <a:chOff x="1348050" y="3372825"/>
              <a:chExt cx="1720425" cy="1005900"/>
            </a:xfrm>
          </p:grpSpPr>
          <p:sp>
            <p:nvSpPr>
              <p:cNvPr id="7032" name="Google Shape;7032;p5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3" name="Google Shape;7033;p5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4" name="Google Shape;7034;p5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5" name="Google Shape;7035;p5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036" name="Google Shape;7036;p5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037" name="Google Shape;7037;p59"/>
            <p:cNvGrpSpPr/>
            <p:nvPr/>
          </p:nvGrpSpPr>
          <p:grpSpPr>
            <a:xfrm>
              <a:off x="1455707" y="3731058"/>
              <a:ext cx="1491150" cy="417657"/>
              <a:chOff x="1455707" y="3731058"/>
              <a:chExt cx="1491150" cy="417657"/>
            </a:xfrm>
          </p:grpSpPr>
          <p:grpSp>
            <p:nvGrpSpPr>
              <p:cNvPr id="7038" name="Google Shape;7038;p59"/>
              <p:cNvGrpSpPr/>
              <p:nvPr/>
            </p:nvGrpSpPr>
            <p:grpSpPr>
              <a:xfrm>
                <a:off x="1472938" y="3745828"/>
                <a:ext cx="72126" cy="53788"/>
                <a:chOff x="1472938" y="3745828"/>
                <a:chExt cx="72126" cy="53788"/>
              </a:xfrm>
            </p:grpSpPr>
            <p:sp>
              <p:nvSpPr>
                <p:cNvPr id="7039" name="Google Shape;7039;p5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1" name="Google Shape;7041;p59"/>
              <p:cNvGrpSpPr/>
              <p:nvPr/>
            </p:nvGrpSpPr>
            <p:grpSpPr>
              <a:xfrm>
                <a:off x="1819181" y="4089633"/>
                <a:ext cx="72126" cy="53788"/>
                <a:chOff x="1819181" y="4089633"/>
                <a:chExt cx="72126" cy="53788"/>
              </a:xfrm>
            </p:grpSpPr>
            <p:sp>
              <p:nvSpPr>
                <p:cNvPr id="7042" name="Google Shape;7042;p5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59"/>
              <p:cNvGrpSpPr/>
              <p:nvPr/>
            </p:nvGrpSpPr>
            <p:grpSpPr>
              <a:xfrm>
                <a:off x="1455707" y="4084171"/>
                <a:ext cx="64321" cy="64544"/>
                <a:chOff x="1455707" y="4084171"/>
                <a:chExt cx="64321" cy="64544"/>
              </a:xfrm>
            </p:grpSpPr>
            <p:sp>
              <p:nvSpPr>
                <p:cNvPr id="7045" name="Google Shape;7045;p5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59"/>
              <p:cNvGrpSpPr/>
              <p:nvPr/>
            </p:nvGrpSpPr>
            <p:grpSpPr>
              <a:xfrm>
                <a:off x="1818610" y="3731058"/>
                <a:ext cx="64321" cy="64544"/>
                <a:chOff x="1818610" y="3731058"/>
                <a:chExt cx="64321" cy="64544"/>
              </a:xfrm>
            </p:grpSpPr>
            <p:sp>
              <p:nvSpPr>
                <p:cNvPr id="7048" name="Google Shape;7048;p5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59"/>
              <p:cNvGrpSpPr/>
              <p:nvPr/>
            </p:nvGrpSpPr>
            <p:grpSpPr>
              <a:xfrm>
                <a:off x="2172491" y="4089633"/>
                <a:ext cx="72126" cy="53788"/>
                <a:chOff x="2172491" y="4089633"/>
                <a:chExt cx="72126" cy="53788"/>
              </a:xfrm>
            </p:grpSpPr>
            <p:sp>
              <p:nvSpPr>
                <p:cNvPr id="7051" name="Google Shape;7051;p5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59"/>
              <p:cNvGrpSpPr/>
              <p:nvPr/>
            </p:nvGrpSpPr>
            <p:grpSpPr>
              <a:xfrm>
                <a:off x="2171920" y="3731058"/>
                <a:ext cx="64321" cy="64544"/>
                <a:chOff x="2171920" y="3731058"/>
                <a:chExt cx="64321" cy="64544"/>
              </a:xfrm>
            </p:grpSpPr>
            <p:sp>
              <p:nvSpPr>
                <p:cNvPr id="7054" name="Google Shape;7054;p5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59"/>
              <p:cNvGrpSpPr/>
              <p:nvPr/>
            </p:nvGrpSpPr>
            <p:grpSpPr>
              <a:xfrm>
                <a:off x="2874730" y="3745828"/>
                <a:ext cx="72126" cy="53788"/>
                <a:chOff x="2874730" y="3745828"/>
                <a:chExt cx="72126" cy="53788"/>
              </a:xfrm>
            </p:grpSpPr>
            <p:sp>
              <p:nvSpPr>
                <p:cNvPr id="7057" name="Google Shape;7057;p5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9" name="Google Shape;7059;p59"/>
              <p:cNvGrpSpPr/>
              <p:nvPr/>
            </p:nvGrpSpPr>
            <p:grpSpPr>
              <a:xfrm>
                <a:off x="2878589" y="4081481"/>
                <a:ext cx="64321" cy="64544"/>
                <a:chOff x="2878589" y="4081481"/>
                <a:chExt cx="64321" cy="64544"/>
              </a:xfrm>
            </p:grpSpPr>
            <p:sp>
              <p:nvSpPr>
                <p:cNvPr id="7060" name="Google Shape;7060;p5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59"/>
              <p:cNvGrpSpPr/>
              <p:nvPr/>
            </p:nvGrpSpPr>
            <p:grpSpPr>
              <a:xfrm>
                <a:off x="2525796" y="4089633"/>
                <a:ext cx="72126" cy="53788"/>
                <a:chOff x="2525796" y="4089633"/>
                <a:chExt cx="72126" cy="53788"/>
              </a:xfrm>
            </p:grpSpPr>
            <p:sp>
              <p:nvSpPr>
                <p:cNvPr id="7063" name="Google Shape;7063;p5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59"/>
              <p:cNvGrpSpPr/>
              <p:nvPr/>
            </p:nvGrpSpPr>
            <p:grpSpPr>
              <a:xfrm>
                <a:off x="2525225" y="3731058"/>
                <a:ext cx="64321" cy="64544"/>
                <a:chOff x="2525225" y="3731058"/>
                <a:chExt cx="64321" cy="64544"/>
              </a:xfrm>
            </p:grpSpPr>
            <p:sp>
              <p:nvSpPr>
                <p:cNvPr id="7066" name="Google Shape;7066;p5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7071"/>
        <p:cNvGrpSpPr/>
        <p:nvPr/>
      </p:nvGrpSpPr>
      <p:grpSpPr>
        <a:xfrm>
          <a:off x="0" y="0"/>
          <a:ext cx="0" cy="0"/>
          <a:chOff x="0" y="0"/>
          <a:chExt cx="0" cy="0"/>
        </a:xfrm>
      </p:grpSpPr>
      <p:grpSp>
        <p:nvGrpSpPr>
          <p:cNvPr id="7072" name="Google Shape;7072;p60"/>
          <p:cNvGrpSpPr/>
          <p:nvPr/>
        </p:nvGrpSpPr>
        <p:grpSpPr>
          <a:xfrm>
            <a:off x="732428" y="1171356"/>
            <a:ext cx="845921" cy="690752"/>
            <a:chOff x="732428" y="1198513"/>
            <a:chExt cx="845921" cy="690752"/>
          </a:xfrm>
        </p:grpSpPr>
        <p:grpSp>
          <p:nvGrpSpPr>
            <p:cNvPr id="7073" name="Google Shape;7073;p60"/>
            <p:cNvGrpSpPr/>
            <p:nvPr/>
          </p:nvGrpSpPr>
          <p:grpSpPr>
            <a:xfrm>
              <a:off x="823030" y="1198513"/>
              <a:ext cx="755319" cy="690752"/>
              <a:chOff x="823030" y="1198513"/>
              <a:chExt cx="755319" cy="690752"/>
            </a:xfrm>
          </p:grpSpPr>
          <p:sp>
            <p:nvSpPr>
              <p:cNvPr id="7074" name="Google Shape;7074;p6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60"/>
            <p:cNvGrpSpPr/>
            <p:nvPr/>
          </p:nvGrpSpPr>
          <p:grpSpPr>
            <a:xfrm>
              <a:off x="732428" y="1239937"/>
              <a:ext cx="739912" cy="607886"/>
              <a:chOff x="732428" y="1239937"/>
              <a:chExt cx="739912" cy="607886"/>
            </a:xfrm>
          </p:grpSpPr>
          <p:sp>
            <p:nvSpPr>
              <p:cNvPr id="7077" name="Google Shape;7077;p6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60"/>
            <p:cNvGrpSpPr/>
            <p:nvPr/>
          </p:nvGrpSpPr>
          <p:grpSpPr>
            <a:xfrm>
              <a:off x="732428" y="1277018"/>
              <a:ext cx="702832" cy="533758"/>
              <a:chOff x="732428" y="1277018"/>
              <a:chExt cx="702832" cy="533758"/>
            </a:xfrm>
          </p:grpSpPr>
          <p:sp>
            <p:nvSpPr>
              <p:cNvPr id="7080" name="Google Shape;7080;p6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0"/>
            <p:cNvGrpSpPr/>
            <p:nvPr/>
          </p:nvGrpSpPr>
          <p:grpSpPr>
            <a:xfrm>
              <a:off x="931170" y="1306653"/>
              <a:ext cx="647179" cy="474455"/>
              <a:chOff x="931170" y="1306653"/>
              <a:chExt cx="647179" cy="474455"/>
            </a:xfrm>
          </p:grpSpPr>
          <p:sp>
            <p:nvSpPr>
              <p:cNvPr id="7083" name="Google Shape;7083;p6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5" name="Google Shape;7085;p6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60"/>
          <p:cNvGrpSpPr/>
          <p:nvPr/>
        </p:nvGrpSpPr>
        <p:grpSpPr>
          <a:xfrm>
            <a:off x="3964037" y="1171363"/>
            <a:ext cx="634656" cy="699982"/>
            <a:chOff x="5985650" y="2860025"/>
            <a:chExt cx="1396075" cy="1539775"/>
          </a:xfrm>
        </p:grpSpPr>
        <p:sp>
          <p:nvSpPr>
            <p:cNvPr id="7087" name="Google Shape;7087;p6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60"/>
          <p:cNvGrpSpPr/>
          <p:nvPr/>
        </p:nvGrpSpPr>
        <p:grpSpPr>
          <a:xfrm>
            <a:off x="4719687" y="1171356"/>
            <a:ext cx="725845" cy="699975"/>
            <a:chOff x="4249973" y="1201875"/>
            <a:chExt cx="1958568" cy="1888762"/>
          </a:xfrm>
        </p:grpSpPr>
        <p:sp>
          <p:nvSpPr>
            <p:cNvPr id="7120" name="Google Shape;7120;p6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1" name="Google Shape;7121;p60"/>
            <p:cNvGrpSpPr/>
            <p:nvPr/>
          </p:nvGrpSpPr>
          <p:grpSpPr>
            <a:xfrm>
              <a:off x="5853086" y="1789142"/>
              <a:ext cx="355454" cy="1048099"/>
              <a:chOff x="5576108" y="2016725"/>
              <a:chExt cx="565200" cy="1666560"/>
            </a:xfrm>
          </p:grpSpPr>
          <p:sp>
            <p:nvSpPr>
              <p:cNvPr id="7122" name="Google Shape;7122;p6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3" name="Google Shape;7123;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60"/>
            <p:cNvGrpSpPr/>
            <p:nvPr/>
          </p:nvGrpSpPr>
          <p:grpSpPr>
            <a:xfrm>
              <a:off x="4869455" y="2691676"/>
              <a:ext cx="1013897" cy="398961"/>
              <a:chOff x="4012057" y="3451825"/>
              <a:chExt cx="1612175" cy="634379"/>
            </a:xfrm>
          </p:grpSpPr>
          <p:sp>
            <p:nvSpPr>
              <p:cNvPr id="7125" name="Google Shape;7125;p6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6" name="Google Shape;7126;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60"/>
            <p:cNvGrpSpPr/>
            <p:nvPr/>
          </p:nvGrpSpPr>
          <p:grpSpPr>
            <a:xfrm>
              <a:off x="4276937" y="2155961"/>
              <a:ext cx="651965" cy="891358"/>
              <a:chOff x="3069908" y="2599997"/>
              <a:chExt cx="1036675" cy="1417328"/>
            </a:xfrm>
          </p:grpSpPr>
          <p:sp>
            <p:nvSpPr>
              <p:cNvPr id="7128" name="Google Shape;7128;p6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29" name="Google Shape;7129;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60"/>
            <p:cNvGrpSpPr/>
            <p:nvPr/>
          </p:nvGrpSpPr>
          <p:grpSpPr>
            <a:xfrm>
              <a:off x="5054918" y="1201875"/>
              <a:ext cx="999548" cy="602711"/>
              <a:chOff x="4306958" y="1082925"/>
              <a:chExt cx="1589359" cy="958358"/>
            </a:xfrm>
          </p:grpSpPr>
          <p:sp>
            <p:nvSpPr>
              <p:cNvPr id="7131" name="Google Shape;7131;p6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2" name="Google Shape;7132;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60"/>
            <p:cNvGrpSpPr/>
            <p:nvPr/>
          </p:nvGrpSpPr>
          <p:grpSpPr>
            <a:xfrm>
              <a:off x="4249973" y="1303451"/>
              <a:ext cx="799317" cy="841334"/>
              <a:chOff x="3027033" y="1244439"/>
              <a:chExt cx="1270977" cy="1337786"/>
            </a:xfrm>
          </p:grpSpPr>
          <p:sp>
            <p:nvSpPr>
              <p:cNvPr id="7134" name="Google Shape;7134;p6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135" name="Google Shape;7135;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36" name="Google Shape;7136;p60"/>
          <p:cNvGrpSpPr/>
          <p:nvPr/>
        </p:nvGrpSpPr>
        <p:grpSpPr>
          <a:xfrm>
            <a:off x="4072551" y="2058137"/>
            <a:ext cx="750769" cy="683784"/>
            <a:chOff x="4204684" y="2104422"/>
            <a:chExt cx="699822" cy="637382"/>
          </a:xfrm>
        </p:grpSpPr>
        <p:grpSp>
          <p:nvGrpSpPr>
            <p:cNvPr id="7137" name="Google Shape;7137;p60"/>
            <p:cNvGrpSpPr/>
            <p:nvPr/>
          </p:nvGrpSpPr>
          <p:grpSpPr>
            <a:xfrm>
              <a:off x="4204684" y="2430067"/>
              <a:ext cx="342957" cy="311738"/>
              <a:chOff x="4204684" y="2430067"/>
              <a:chExt cx="342957" cy="311738"/>
            </a:xfrm>
          </p:grpSpPr>
          <p:sp>
            <p:nvSpPr>
              <p:cNvPr id="7138" name="Google Shape;7138;p6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60"/>
            <p:cNvGrpSpPr/>
            <p:nvPr/>
          </p:nvGrpSpPr>
          <p:grpSpPr>
            <a:xfrm>
              <a:off x="4561586" y="2430067"/>
              <a:ext cx="342920" cy="311738"/>
              <a:chOff x="4561586" y="2430067"/>
              <a:chExt cx="342920" cy="311738"/>
            </a:xfrm>
          </p:grpSpPr>
          <p:sp>
            <p:nvSpPr>
              <p:cNvPr id="7141" name="Google Shape;7141;p6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60"/>
            <p:cNvGrpSpPr/>
            <p:nvPr/>
          </p:nvGrpSpPr>
          <p:grpSpPr>
            <a:xfrm>
              <a:off x="4561586" y="2104422"/>
              <a:ext cx="342920" cy="311738"/>
              <a:chOff x="4561586" y="2104422"/>
              <a:chExt cx="342920" cy="311738"/>
            </a:xfrm>
          </p:grpSpPr>
          <p:sp>
            <p:nvSpPr>
              <p:cNvPr id="7144" name="Google Shape;7144;p6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60"/>
            <p:cNvGrpSpPr/>
            <p:nvPr/>
          </p:nvGrpSpPr>
          <p:grpSpPr>
            <a:xfrm>
              <a:off x="4204684" y="2104422"/>
              <a:ext cx="342957" cy="311664"/>
              <a:chOff x="4204684" y="2104422"/>
              <a:chExt cx="342957" cy="311664"/>
            </a:xfrm>
          </p:grpSpPr>
          <p:sp>
            <p:nvSpPr>
              <p:cNvPr id="7147" name="Google Shape;7147;p6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9" name="Google Shape;7149;p60"/>
          <p:cNvGrpSpPr/>
          <p:nvPr/>
        </p:nvGrpSpPr>
        <p:grpSpPr>
          <a:xfrm>
            <a:off x="5536984" y="1171351"/>
            <a:ext cx="660591" cy="688867"/>
            <a:chOff x="5830645" y="1267368"/>
            <a:chExt cx="530340" cy="553040"/>
          </a:xfrm>
        </p:grpSpPr>
        <p:sp>
          <p:nvSpPr>
            <p:cNvPr id="7150" name="Google Shape;7150;p6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1" name="Google Shape;7151;p60"/>
            <p:cNvGrpSpPr/>
            <p:nvPr/>
          </p:nvGrpSpPr>
          <p:grpSpPr>
            <a:xfrm>
              <a:off x="5830645" y="1267368"/>
              <a:ext cx="259743" cy="269909"/>
              <a:chOff x="5830645" y="1267368"/>
              <a:chExt cx="259743" cy="269909"/>
            </a:xfrm>
          </p:grpSpPr>
          <p:sp>
            <p:nvSpPr>
              <p:cNvPr id="7152" name="Google Shape;7152;p6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60"/>
            <p:cNvGrpSpPr/>
            <p:nvPr/>
          </p:nvGrpSpPr>
          <p:grpSpPr>
            <a:xfrm>
              <a:off x="6101293" y="1267368"/>
              <a:ext cx="259692" cy="269909"/>
              <a:chOff x="6101293" y="1267368"/>
              <a:chExt cx="259692" cy="269909"/>
            </a:xfrm>
          </p:grpSpPr>
          <p:sp>
            <p:nvSpPr>
              <p:cNvPr id="7155" name="Google Shape;7155;p6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60"/>
            <p:cNvGrpSpPr/>
            <p:nvPr/>
          </p:nvGrpSpPr>
          <p:grpSpPr>
            <a:xfrm>
              <a:off x="5830645" y="1550500"/>
              <a:ext cx="259692" cy="269909"/>
              <a:chOff x="5830645" y="1550500"/>
              <a:chExt cx="259692" cy="269909"/>
            </a:xfrm>
          </p:grpSpPr>
          <p:sp>
            <p:nvSpPr>
              <p:cNvPr id="7158" name="Google Shape;7158;p6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60"/>
            <p:cNvGrpSpPr/>
            <p:nvPr/>
          </p:nvGrpSpPr>
          <p:grpSpPr>
            <a:xfrm>
              <a:off x="6101293" y="1550500"/>
              <a:ext cx="259692" cy="269909"/>
              <a:chOff x="6101293" y="1550500"/>
              <a:chExt cx="259692" cy="269909"/>
            </a:xfrm>
          </p:grpSpPr>
          <p:sp>
            <p:nvSpPr>
              <p:cNvPr id="7161" name="Google Shape;7161;p6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3" name="Google Shape;7163;p60"/>
          <p:cNvGrpSpPr/>
          <p:nvPr/>
        </p:nvGrpSpPr>
        <p:grpSpPr>
          <a:xfrm>
            <a:off x="739138" y="2061810"/>
            <a:ext cx="697154" cy="679574"/>
            <a:chOff x="2679875" y="2361475"/>
            <a:chExt cx="780425" cy="760575"/>
          </a:xfrm>
        </p:grpSpPr>
        <p:sp>
          <p:nvSpPr>
            <p:cNvPr id="7164" name="Google Shape;7164;p6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0"/>
          <p:cNvGrpSpPr/>
          <p:nvPr/>
        </p:nvGrpSpPr>
        <p:grpSpPr>
          <a:xfrm>
            <a:off x="3138297" y="1171402"/>
            <a:ext cx="735829" cy="684547"/>
            <a:chOff x="3351965" y="1148808"/>
            <a:chExt cx="750770" cy="698375"/>
          </a:xfrm>
        </p:grpSpPr>
        <p:grpSp>
          <p:nvGrpSpPr>
            <p:cNvPr id="7171" name="Google Shape;7171;p60"/>
            <p:cNvGrpSpPr/>
            <p:nvPr/>
          </p:nvGrpSpPr>
          <p:grpSpPr>
            <a:xfrm>
              <a:off x="3586796" y="1148808"/>
              <a:ext cx="294857" cy="286830"/>
              <a:chOff x="3750225" y="1774000"/>
              <a:chExt cx="149575" cy="145525"/>
            </a:xfrm>
          </p:grpSpPr>
          <p:sp>
            <p:nvSpPr>
              <p:cNvPr id="7172" name="Google Shape;7172;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60"/>
            <p:cNvGrpSpPr/>
            <p:nvPr/>
          </p:nvGrpSpPr>
          <p:grpSpPr>
            <a:xfrm>
              <a:off x="3779245" y="1375768"/>
              <a:ext cx="323490" cy="286978"/>
              <a:chOff x="3847850" y="1889150"/>
              <a:chExt cx="164100" cy="145600"/>
            </a:xfrm>
          </p:grpSpPr>
          <p:sp>
            <p:nvSpPr>
              <p:cNvPr id="7175" name="Google Shape;7175;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60"/>
            <p:cNvGrpSpPr/>
            <p:nvPr/>
          </p:nvGrpSpPr>
          <p:grpSpPr>
            <a:xfrm>
              <a:off x="3351965" y="1330435"/>
              <a:ext cx="295449" cy="285401"/>
              <a:chOff x="3631100" y="1866150"/>
              <a:chExt cx="149875" cy="144800"/>
            </a:xfrm>
          </p:grpSpPr>
          <p:sp>
            <p:nvSpPr>
              <p:cNvPr id="7178" name="Google Shape;7178;p6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60"/>
            <p:cNvGrpSpPr/>
            <p:nvPr/>
          </p:nvGrpSpPr>
          <p:grpSpPr>
            <a:xfrm>
              <a:off x="3548208" y="1560352"/>
              <a:ext cx="294808" cy="286830"/>
              <a:chOff x="3730650" y="1982800"/>
              <a:chExt cx="149550" cy="145525"/>
            </a:xfrm>
          </p:grpSpPr>
          <p:sp>
            <p:nvSpPr>
              <p:cNvPr id="7181" name="Google Shape;7181;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83" name="Google Shape;7183;p60"/>
          <p:cNvGrpSpPr/>
          <p:nvPr/>
        </p:nvGrpSpPr>
        <p:grpSpPr>
          <a:xfrm>
            <a:off x="7639949" y="1171356"/>
            <a:ext cx="804565" cy="677795"/>
            <a:chOff x="7636443" y="1204988"/>
            <a:chExt cx="804565" cy="677795"/>
          </a:xfrm>
        </p:grpSpPr>
        <p:grpSp>
          <p:nvGrpSpPr>
            <p:cNvPr id="7184" name="Google Shape;7184;p60"/>
            <p:cNvGrpSpPr/>
            <p:nvPr/>
          </p:nvGrpSpPr>
          <p:grpSpPr>
            <a:xfrm>
              <a:off x="7636443" y="1509705"/>
              <a:ext cx="804565" cy="373078"/>
              <a:chOff x="7636443" y="1509705"/>
              <a:chExt cx="804565" cy="373078"/>
            </a:xfrm>
          </p:grpSpPr>
          <p:sp>
            <p:nvSpPr>
              <p:cNvPr id="7185" name="Google Shape;7185;p6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60"/>
            <p:cNvGrpSpPr/>
            <p:nvPr/>
          </p:nvGrpSpPr>
          <p:grpSpPr>
            <a:xfrm>
              <a:off x="7636443" y="1408133"/>
              <a:ext cx="804565" cy="373078"/>
              <a:chOff x="7636443" y="1408133"/>
              <a:chExt cx="804565" cy="373078"/>
            </a:xfrm>
          </p:grpSpPr>
          <p:sp>
            <p:nvSpPr>
              <p:cNvPr id="7188" name="Google Shape;7188;p6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60"/>
            <p:cNvGrpSpPr/>
            <p:nvPr/>
          </p:nvGrpSpPr>
          <p:grpSpPr>
            <a:xfrm>
              <a:off x="7636443" y="1306560"/>
              <a:ext cx="804565" cy="373078"/>
              <a:chOff x="7636443" y="1306560"/>
              <a:chExt cx="804565" cy="373078"/>
            </a:xfrm>
          </p:grpSpPr>
          <p:sp>
            <p:nvSpPr>
              <p:cNvPr id="7191" name="Google Shape;7191;p6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60"/>
            <p:cNvGrpSpPr/>
            <p:nvPr/>
          </p:nvGrpSpPr>
          <p:grpSpPr>
            <a:xfrm>
              <a:off x="7636443" y="1204988"/>
              <a:ext cx="804565" cy="373078"/>
              <a:chOff x="7636443" y="1204988"/>
              <a:chExt cx="804565" cy="373078"/>
            </a:xfrm>
          </p:grpSpPr>
          <p:sp>
            <p:nvSpPr>
              <p:cNvPr id="7194" name="Google Shape;7194;p6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6" name="Google Shape;7196;p60"/>
          <p:cNvGrpSpPr/>
          <p:nvPr/>
        </p:nvGrpSpPr>
        <p:grpSpPr>
          <a:xfrm>
            <a:off x="4978796" y="2078771"/>
            <a:ext cx="661339" cy="661188"/>
            <a:chOff x="3990000" y="975400"/>
            <a:chExt cx="3934200" cy="3933300"/>
          </a:xfrm>
        </p:grpSpPr>
        <p:sp>
          <p:nvSpPr>
            <p:cNvPr id="7197" name="Google Shape;7197;p6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60"/>
          <p:cNvGrpSpPr/>
          <p:nvPr/>
        </p:nvGrpSpPr>
        <p:grpSpPr>
          <a:xfrm>
            <a:off x="6622444" y="2057409"/>
            <a:ext cx="868881" cy="684241"/>
            <a:chOff x="6598259" y="2078634"/>
            <a:chExt cx="868881" cy="684241"/>
          </a:xfrm>
        </p:grpSpPr>
        <p:sp>
          <p:nvSpPr>
            <p:cNvPr id="7202" name="Google Shape;7202;p6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8" name="Google Shape;7208;p60"/>
            <p:cNvGrpSpPr/>
            <p:nvPr/>
          </p:nvGrpSpPr>
          <p:grpSpPr>
            <a:xfrm>
              <a:off x="6808175" y="2078634"/>
              <a:ext cx="452229" cy="684241"/>
              <a:chOff x="6808175" y="2078634"/>
              <a:chExt cx="452229" cy="684241"/>
            </a:xfrm>
          </p:grpSpPr>
          <p:sp>
            <p:nvSpPr>
              <p:cNvPr id="7209" name="Google Shape;7209;p6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5" name="Google Shape;7215;p60"/>
              <p:cNvGrpSpPr/>
              <p:nvPr/>
            </p:nvGrpSpPr>
            <p:grpSpPr>
              <a:xfrm>
                <a:off x="6821586" y="2078634"/>
                <a:ext cx="426871" cy="684241"/>
                <a:chOff x="6821586" y="2078634"/>
                <a:chExt cx="426871" cy="684241"/>
              </a:xfrm>
            </p:grpSpPr>
            <p:grpSp>
              <p:nvGrpSpPr>
                <p:cNvPr id="7216" name="Google Shape;7216;p60"/>
                <p:cNvGrpSpPr/>
                <p:nvPr/>
              </p:nvGrpSpPr>
              <p:grpSpPr>
                <a:xfrm>
                  <a:off x="6821586" y="2078634"/>
                  <a:ext cx="426871" cy="684241"/>
                  <a:chOff x="6821586" y="2078634"/>
                  <a:chExt cx="426871" cy="684241"/>
                </a:xfrm>
              </p:grpSpPr>
              <p:sp>
                <p:nvSpPr>
                  <p:cNvPr id="7217" name="Google Shape;7217;p6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6" name="Google Shape;7236;p6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42" name="Google Shape;7242;p60"/>
          <p:cNvGrpSpPr/>
          <p:nvPr/>
        </p:nvGrpSpPr>
        <p:grpSpPr>
          <a:xfrm>
            <a:off x="5795610" y="2063018"/>
            <a:ext cx="671358" cy="671358"/>
            <a:chOff x="6535625" y="760425"/>
            <a:chExt cx="1665900" cy="1665900"/>
          </a:xfrm>
        </p:grpSpPr>
        <p:sp>
          <p:nvSpPr>
            <p:cNvPr id="7243" name="Google Shape;7243;p6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60"/>
          <p:cNvGrpSpPr/>
          <p:nvPr/>
        </p:nvGrpSpPr>
        <p:grpSpPr>
          <a:xfrm>
            <a:off x="732427" y="3731418"/>
            <a:ext cx="1340789" cy="640830"/>
            <a:chOff x="238125" y="1151100"/>
            <a:chExt cx="7139450" cy="3412300"/>
          </a:xfrm>
        </p:grpSpPr>
        <p:sp>
          <p:nvSpPr>
            <p:cNvPr id="7248" name="Google Shape;7248;p6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60"/>
          <p:cNvGrpSpPr/>
          <p:nvPr/>
        </p:nvGrpSpPr>
        <p:grpSpPr>
          <a:xfrm>
            <a:off x="5599650" y="2934699"/>
            <a:ext cx="985357" cy="585764"/>
            <a:chOff x="5145061" y="2881789"/>
            <a:chExt cx="1107641" cy="658458"/>
          </a:xfrm>
        </p:grpSpPr>
        <p:grpSp>
          <p:nvGrpSpPr>
            <p:cNvPr id="7261" name="Google Shape;7261;p60"/>
            <p:cNvGrpSpPr/>
            <p:nvPr/>
          </p:nvGrpSpPr>
          <p:grpSpPr>
            <a:xfrm>
              <a:off x="5722989" y="3244587"/>
              <a:ext cx="529713" cy="295659"/>
              <a:chOff x="5722989" y="3244587"/>
              <a:chExt cx="529713" cy="295659"/>
            </a:xfrm>
          </p:grpSpPr>
          <p:sp>
            <p:nvSpPr>
              <p:cNvPr id="7262" name="Google Shape;7262;p6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3" name="Google Shape;7263;p6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4" name="Google Shape;7264;p60"/>
            <p:cNvGrpSpPr/>
            <p:nvPr/>
          </p:nvGrpSpPr>
          <p:grpSpPr>
            <a:xfrm>
              <a:off x="5145061" y="3244587"/>
              <a:ext cx="536807" cy="295659"/>
              <a:chOff x="5145061" y="3244587"/>
              <a:chExt cx="536807" cy="295659"/>
            </a:xfrm>
          </p:grpSpPr>
          <p:sp>
            <p:nvSpPr>
              <p:cNvPr id="7265" name="Google Shape;7265;p6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6" name="Google Shape;7266;p6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67" name="Google Shape;7267;p60"/>
            <p:cNvGrpSpPr/>
            <p:nvPr/>
          </p:nvGrpSpPr>
          <p:grpSpPr>
            <a:xfrm>
              <a:off x="5341327" y="2898245"/>
              <a:ext cx="532309" cy="614891"/>
              <a:chOff x="5341327" y="2898245"/>
              <a:chExt cx="532309" cy="614891"/>
            </a:xfrm>
          </p:grpSpPr>
          <p:sp>
            <p:nvSpPr>
              <p:cNvPr id="7268" name="Google Shape;7268;p6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69" name="Google Shape;7269;p6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270" name="Google Shape;7270;p60"/>
            <p:cNvGrpSpPr/>
            <p:nvPr/>
          </p:nvGrpSpPr>
          <p:grpSpPr>
            <a:xfrm>
              <a:off x="5532290" y="2881789"/>
              <a:ext cx="620516" cy="305456"/>
              <a:chOff x="5532290" y="2881789"/>
              <a:chExt cx="620516" cy="305456"/>
            </a:xfrm>
          </p:grpSpPr>
          <p:sp>
            <p:nvSpPr>
              <p:cNvPr id="7271" name="Google Shape;7271;p6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272" name="Google Shape;7272;p6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273" name="Google Shape;7273;p60"/>
          <p:cNvGrpSpPr/>
          <p:nvPr/>
        </p:nvGrpSpPr>
        <p:grpSpPr>
          <a:xfrm>
            <a:off x="8178573" y="3726757"/>
            <a:ext cx="269068" cy="645491"/>
            <a:chOff x="7026852" y="3311869"/>
            <a:chExt cx="434331" cy="1041954"/>
          </a:xfrm>
        </p:grpSpPr>
        <p:sp>
          <p:nvSpPr>
            <p:cNvPr id="7274" name="Google Shape;7274;p6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60"/>
          <p:cNvGrpSpPr/>
          <p:nvPr/>
        </p:nvGrpSpPr>
        <p:grpSpPr>
          <a:xfrm>
            <a:off x="6195154" y="3765995"/>
            <a:ext cx="293882" cy="293836"/>
            <a:chOff x="4873519" y="3311869"/>
            <a:chExt cx="499374" cy="499296"/>
          </a:xfrm>
        </p:grpSpPr>
        <p:sp>
          <p:nvSpPr>
            <p:cNvPr id="7278" name="Google Shape;7278;p6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60"/>
          <p:cNvGrpSpPr/>
          <p:nvPr/>
        </p:nvGrpSpPr>
        <p:grpSpPr>
          <a:xfrm>
            <a:off x="6195154" y="4078366"/>
            <a:ext cx="293882" cy="293882"/>
            <a:chOff x="4873519" y="3875839"/>
            <a:chExt cx="499374" cy="499374"/>
          </a:xfrm>
        </p:grpSpPr>
        <p:sp>
          <p:nvSpPr>
            <p:cNvPr id="7281" name="Google Shape;7281;p6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60"/>
          <p:cNvGrpSpPr/>
          <p:nvPr/>
        </p:nvGrpSpPr>
        <p:grpSpPr>
          <a:xfrm>
            <a:off x="2425681" y="2050319"/>
            <a:ext cx="698104" cy="698208"/>
            <a:chOff x="2565073" y="2075876"/>
            <a:chExt cx="672482" cy="672518"/>
          </a:xfrm>
        </p:grpSpPr>
        <p:sp>
          <p:nvSpPr>
            <p:cNvPr id="7284" name="Google Shape;7284;p6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60"/>
          <p:cNvGrpSpPr/>
          <p:nvPr/>
        </p:nvGrpSpPr>
        <p:grpSpPr>
          <a:xfrm>
            <a:off x="5649092" y="3734919"/>
            <a:ext cx="438354" cy="637329"/>
            <a:chOff x="1697726" y="3244179"/>
            <a:chExt cx="788124" cy="1146069"/>
          </a:xfrm>
        </p:grpSpPr>
        <p:sp>
          <p:nvSpPr>
            <p:cNvPr id="7291" name="Google Shape;7291;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3" name="Google Shape;7293;p6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4" name="Google Shape;7294;p60"/>
          <p:cNvGrpSpPr/>
          <p:nvPr/>
        </p:nvGrpSpPr>
        <p:grpSpPr>
          <a:xfrm>
            <a:off x="7650306" y="2063282"/>
            <a:ext cx="799565" cy="670282"/>
            <a:chOff x="7617850" y="2063282"/>
            <a:chExt cx="799565" cy="670282"/>
          </a:xfrm>
        </p:grpSpPr>
        <p:cxnSp>
          <p:nvCxnSpPr>
            <p:cNvPr id="7295" name="Google Shape;7295;p6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6" name="Google Shape;7296;p6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7" name="Google Shape;7297;p6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8" name="Google Shape;7298;p6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299" name="Google Shape;7299;p6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300" name="Google Shape;7300;p6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301" name="Google Shape;7301;p60"/>
            <p:cNvGrpSpPr/>
            <p:nvPr/>
          </p:nvGrpSpPr>
          <p:grpSpPr>
            <a:xfrm>
              <a:off x="7734309" y="2063282"/>
              <a:ext cx="570957" cy="620095"/>
              <a:chOff x="7734309" y="2063282"/>
              <a:chExt cx="570957" cy="620095"/>
            </a:xfrm>
          </p:grpSpPr>
          <p:grpSp>
            <p:nvGrpSpPr>
              <p:cNvPr id="7302" name="Google Shape;7302;p60"/>
              <p:cNvGrpSpPr/>
              <p:nvPr/>
            </p:nvGrpSpPr>
            <p:grpSpPr>
              <a:xfrm>
                <a:off x="8031573" y="2063282"/>
                <a:ext cx="273693" cy="620095"/>
                <a:chOff x="8031573" y="2063282"/>
                <a:chExt cx="273693" cy="620095"/>
              </a:xfrm>
            </p:grpSpPr>
            <p:sp>
              <p:nvSpPr>
                <p:cNvPr id="7303" name="Google Shape;7303;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0"/>
              <p:cNvGrpSpPr/>
              <p:nvPr/>
            </p:nvGrpSpPr>
            <p:grpSpPr>
              <a:xfrm flipH="1">
                <a:off x="7734309" y="2063282"/>
                <a:ext cx="273693" cy="620095"/>
                <a:chOff x="8031573" y="2063282"/>
                <a:chExt cx="273693" cy="620095"/>
              </a:xfrm>
            </p:grpSpPr>
            <p:sp>
              <p:nvSpPr>
                <p:cNvPr id="7308" name="Google Shape;7308;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312" name="Google Shape;7312;p6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4" name="Google Shape;7314;p60"/>
          <p:cNvGrpSpPr/>
          <p:nvPr/>
        </p:nvGrpSpPr>
        <p:grpSpPr>
          <a:xfrm>
            <a:off x="7836913" y="2916765"/>
            <a:ext cx="602567" cy="601884"/>
            <a:chOff x="1186975" y="238125"/>
            <a:chExt cx="5244275" cy="5238325"/>
          </a:xfrm>
        </p:grpSpPr>
        <p:sp>
          <p:nvSpPr>
            <p:cNvPr id="7315" name="Google Shape;7315;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60"/>
          <p:cNvGrpSpPr/>
          <p:nvPr/>
        </p:nvGrpSpPr>
        <p:grpSpPr>
          <a:xfrm>
            <a:off x="3279650" y="2056249"/>
            <a:ext cx="651848" cy="687338"/>
            <a:chOff x="3400515" y="2056248"/>
            <a:chExt cx="698134" cy="735987"/>
          </a:xfrm>
        </p:grpSpPr>
        <p:grpSp>
          <p:nvGrpSpPr>
            <p:cNvPr id="7320" name="Google Shape;7320;p60"/>
            <p:cNvGrpSpPr/>
            <p:nvPr/>
          </p:nvGrpSpPr>
          <p:grpSpPr>
            <a:xfrm>
              <a:off x="3400515" y="2283913"/>
              <a:ext cx="312919" cy="219900"/>
              <a:chOff x="3400515" y="2283913"/>
              <a:chExt cx="312919" cy="219900"/>
            </a:xfrm>
          </p:grpSpPr>
          <p:sp>
            <p:nvSpPr>
              <p:cNvPr id="7321" name="Google Shape;7321;p6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2" name="Google Shape;7322;p6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323" name="Google Shape;7323;p60"/>
            <p:cNvGrpSpPr/>
            <p:nvPr/>
          </p:nvGrpSpPr>
          <p:grpSpPr>
            <a:xfrm>
              <a:off x="3547823" y="2461089"/>
              <a:ext cx="219900" cy="331146"/>
              <a:chOff x="3547823" y="2461089"/>
              <a:chExt cx="219900" cy="331146"/>
            </a:xfrm>
          </p:grpSpPr>
          <p:sp>
            <p:nvSpPr>
              <p:cNvPr id="7324" name="Google Shape;7324;p6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5" name="Google Shape;7325;p6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326" name="Google Shape;7326;p60"/>
            <p:cNvGrpSpPr/>
            <p:nvPr/>
          </p:nvGrpSpPr>
          <p:grpSpPr>
            <a:xfrm>
              <a:off x="3734138" y="2461089"/>
              <a:ext cx="219900" cy="331146"/>
              <a:chOff x="3734138" y="2461089"/>
              <a:chExt cx="219900" cy="331146"/>
            </a:xfrm>
          </p:grpSpPr>
          <p:sp>
            <p:nvSpPr>
              <p:cNvPr id="7327" name="Google Shape;7327;p6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28" name="Google Shape;7328;p6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329" name="Google Shape;7329;p60"/>
            <p:cNvGrpSpPr/>
            <p:nvPr/>
          </p:nvGrpSpPr>
          <p:grpSpPr>
            <a:xfrm>
              <a:off x="3787560" y="2281742"/>
              <a:ext cx="311089" cy="219900"/>
              <a:chOff x="3787560" y="2281742"/>
              <a:chExt cx="311089" cy="219900"/>
            </a:xfrm>
          </p:grpSpPr>
          <p:sp>
            <p:nvSpPr>
              <p:cNvPr id="7330" name="Google Shape;7330;p6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331" name="Google Shape;7331;p6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332" name="Google Shape;7332;p60"/>
            <p:cNvGrpSpPr/>
            <p:nvPr/>
          </p:nvGrpSpPr>
          <p:grpSpPr>
            <a:xfrm>
              <a:off x="3637290" y="2056248"/>
              <a:ext cx="219900" cy="330736"/>
              <a:chOff x="3637290" y="2056248"/>
              <a:chExt cx="219900" cy="330736"/>
            </a:xfrm>
          </p:grpSpPr>
          <p:sp>
            <p:nvSpPr>
              <p:cNvPr id="7333" name="Google Shape;7333;p6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334" name="Google Shape;7334;p6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335" name="Google Shape;7335;p60"/>
          <p:cNvGrpSpPr/>
          <p:nvPr/>
        </p:nvGrpSpPr>
        <p:grpSpPr>
          <a:xfrm>
            <a:off x="2571356" y="2926255"/>
            <a:ext cx="1268144" cy="592394"/>
            <a:chOff x="238125" y="1188750"/>
            <a:chExt cx="7140450" cy="3335550"/>
          </a:xfrm>
        </p:grpSpPr>
        <p:sp>
          <p:nvSpPr>
            <p:cNvPr id="7336" name="Google Shape;733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0"/>
          <p:cNvGrpSpPr/>
          <p:nvPr/>
        </p:nvGrpSpPr>
        <p:grpSpPr>
          <a:xfrm>
            <a:off x="6679257" y="2928410"/>
            <a:ext cx="1053944" cy="590147"/>
            <a:chOff x="238125" y="1335475"/>
            <a:chExt cx="5418735" cy="3034175"/>
          </a:xfrm>
        </p:grpSpPr>
        <p:sp>
          <p:nvSpPr>
            <p:cNvPr id="7342" name="Google Shape;734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60"/>
          <p:cNvGrpSpPr/>
          <p:nvPr/>
        </p:nvGrpSpPr>
        <p:grpSpPr>
          <a:xfrm>
            <a:off x="4110066" y="3733309"/>
            <a:ext cx="1268207" cy="638939"/>
            <a:chOff x="3967651" y="3645904"/>
            <a:chExt cx="1479304" cy="745292"/>
          </a:xfrm>
        </p:grpSpPr>
        <p:grpSp>
          <p:nvGrpSpPr>
            <p:cNvPr id="7346" name="Google Shape;7346;p60"/>
            <p:cNvGrpSpPr/>
            <p:nvPr/>
          </p:nvGrpSpPr>
          <p:grpSpPr>
            <a:xfrm>
              <a:off x="3967651" y="4009026"/>
              <a:ext cx="1479304" cy="382170"/>
              <a:chOff x="3967651" y="4009026"/>
              <a:chExt cx="1479304" cy="382170"/>
            </a:xfrm>
          </p:grpSpPr>
          <p:grpSp>
            <p:nvGrpSpPr>
              <p:cNvPr id="7347" name="Google Shape;7347;p60"/>
              <p:cNvGrpSpPr/>
              <p:nvPr/>
            </p:nvGrpSpPr>
            <p:grpSpPr>
              <a:xfrm>
                <a:off x="4892216" y="4195630"/>
                <a:ext cx="554739" cy="195566"/>
                <a:chOff x="3604375" y="4892160"/>
                <a:chExt cx="1651500" cy="582215"/>
              </a:xfrm>
            </p:grpSpPr>
            <p:sp>
              <p:nvSpPr>
                <p:cNvPr id="7348" name="Google Shape;7348;p6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60"/>
              <p:cNvGrpSpPr/>
              <p:nvPr/>
            </p:nvGrpSpPr>
            <p:grpSpPr>
              <a:xfrm>
                <a:off x="3967651" y="4146303"/>
                <a:ext cx="579402" cy="244893"/>
                <a:chOff x="851875" y="4745310"/>
                <a:chExt cx="1724925" cy="729065"/>
              </a:xfrm>
            </p:grpSpPr>
            <p:sp>
              <p:nvSpPr>
                <p:cNvPr id="7351" name="Google Shape;7351;p6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60"/>
              <p:cNvGrpSpPr/>
              <p:nvPr/>
            </p:nvGrpSpPr>
            <p:grpSpPr>
              <a:xfrm>
                <a:off x="4460753" y="4009026"/>
                <a:ext cx="493110" cy="382170"/>
                <a:chOff x="2319875" y="4336625"/>
                <a:chExt cx="1468025" cy="1137750"/>
              </a:xfrm>
            </p:grpSpPr>
            <p:sp>
              <p:nvSpPr>
                <p:cNvPr id="7354" name="Google Shape;7354;p6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6" name="Google Shape;7356;p60"/>
            <p:cNvGrpSpPr/>
            <p:nvPr/>
          </p:nvGrpSpPr>
          <p:grpSpPr>
            <a:xfrm>
              <a:off x="4479443" y="3645904"/>
              <a:ext cx="455965" cy="388789"/>
              <a:chOff x="2957425" y="238100"/>
              <a:chExt cx="1910200" cy="1628775"/>
            </a:xfrm>
          </p:grpSpPr>
          <p:sp>
            <p:nvSpPr>
              <p:cNvPr id="7357" name="Google Shape;7357;p6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7" name="Google Shape;7367;p60"/>
          <p:cNvGrpSpPr/>
          <p:nvPr/>
        </p:nvGrpSpPr>
        <p:grpSpPr>
          <a:xfrm>
            <a:off x="2496179" y="3734510"/>
            <a:ext cx="1243128" cy="637739"/>
            <a:chOff x="2496310" y="3693351"/>
            <a:chExt cx="1342906" cy="688926"/>
          </a:xfrm>
        </p:grpSpPr>
        <p:grpSp>
          <p:nvGrpSpPr>
            <p:cNvPr id="7368" name="Google Shape;7368;p60"/>
            <p:cNvGrpSpPr/>
            <p:nvPr/>
          </p:nvGrpSpPr>
          <p:grpSpPr>
            <a:xfrm>
              <a:off x="2496310" y="3693351"/>
              <a:ext cx="1342906" cy="688875"/>
              <a:chOff x="2496310" y="3693351"/>
              <a:chExt cx="1342906" cy="688875"/>
            </a:xfrm>
          </p:grpSpPr>
          <p:sp>
            <p:nvSpPr>
              <p:cNvPr id="7369" name="Google Shape;7369;p6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5" name="Google Shape;7375;p60"/>
              <p:cNvCxnSpPr>
                <a:stCxn id="737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376" name="Google Shape;7376;p60"/>
              <p:cNvCxnSpPr>
                <a:stCxn id="737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377" name="Google Shape;7377;p60"/>
              <p:cNvCxnSpPr>
                <a:stCxn id="737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8" name="Google Shape;7378;p60"/>
              <p:cNvCxnSpPr>
                <a:stCxn id="737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379" name="Google Shape;7379;p60"/>
              <p:cNvCxnSpPr>
                <a:stCxn id="737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380" name="Google Shape;7380;p60"/>
            <p:cNvGrpSpPr/>
            <p:nvPr/>
          </p:nvGrpSpPr>
          <p:grpSpPr>
            <a:xfrm>
              <a:off x="2675275" y="3930557"/>
              <a:ext cx="1003306" cy="451719"/>
              <a:chOff x="2675275" y="4174282"/>
              <a:chExt cx="1003306" cy="451719"/>
            </a:xfrm>
          </p:grpSpPr>
          <p:sp>
            <p:nvSpPr>
              <p:cNvPr id="7381" name="Google Shape;7381;p6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4" name="Google Shape;7384;p60"/>
          <p:cNvGrpSpPr/>
          <p:nvPr/>
        </p:nvGrpSpPr>
        <p:grpSpPr>
          <a:xfrm>
            <a:off x="1669850" y="1171356"/>
            <a:ext cx="574511" cy="874709"/>
            <a:chOff x="1715404" y="1112080"/>
            <a:chExt cx="642270" cy="977984"/>
          </a:xfrm>
        </p:grpSpPr>
        <p:grpSp>
          <p:nvGrpSpPr>
            <p:cNvPr id="7385" name="Google Shape;7385;p60"/>
            <p:cNvGrpSpPr/>
            <p:nvPr/>
          </p:nvGrpSpPr>
          <p:grpSpPr>
            <a:xfrm>
              <a:off x="1715404" y="1112080"/>
              <a:ext cx="642270" cy="977984"/>
              <a:chOff x="1715404" y="1112080"/>
              <a:chExt cx="642270" cy="977984"/>
            </a:xfrm>
          </p:grpSpPr>
          <p:sp>
            <p:nvSpPr>
              <p:cNvPr id="7386" name="Google Shape;7386;p6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60"/>
            <p:cNvGrpSpPr/>
            <p:nvPr/>
          </p:nvGrpSpPr>
          <p:grpSpPr>
            <a:xfrm>
              <a:off x="1768927" y="1165603"/>
              <a:ext cx="535225" cy="851367"/>
              <a:chOff x="1768927" y="1165603"/>
              <a:chExt cx="535225" cy="851367"/>
            </a:xfrm>
          </p:grpSpPr>
          <p:sp>
            <p:nvSpPr>
              <p:cNvPr id="7389" name="Google Shape;7389;p6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60"/>
            <p:cNvGrpSpPr/>
            <p:nvPr/>
          </p:nvGrpSpPr>
          <p:grpSpPr>
            <a:xfrm>
              <a:off x="1822449" y="1219125"/>
              <a:ext cx="428180" cy="718859"/>
              <a:chOff x="1822449" y="1219125"/>
              <a:chExt cx="428180" cy="718859"/>
            </a:xfrm>
          </p:grpSpPr>
          <p:sp>
            <p:nvSpPr>
              <p:cNvPr id="7392" name="Google Shape;7392;p6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0"/>
            <p:cNvGrpSpPr/>
            <p:nvPr/>
          </p:nvGrpSpPr>
          <p:grpSpPr>
            <a:xfrm>
              <a:off x="1875972" y="1272648"/>
              <a:ext cx="321135" cy="586939"/>
              <a:chOff x="1875972" y="1272648"/>
              <a:chExt cx="321135" cy="586939"/>
            </a:xfrm>
          </p:grpSpPr>
          <p:sp>
            <p:nvSpPr>
              <p:cNvPr id="7395" name="Google Shape;7395;p6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7" name="Google Shape;7397;p60"/>
          <p:cNvGrpSpPr/>
          <p:nvPr/>
        </p:nvGrpSpPr>
        <p:grpSpPr>
          <a:xfrm>
            <a:off x="7777011" y="3728078"/>
            <a:ext cx="293855" cy="644170"/>
            <a:chOff x="241025" y="3151575"/>
            <a:chExt cx="293855" cy="644170"/>
          </a:xfrm>
        </p:grpSpPr>
        <p:sp>
          <p:nvSpPr>
            <p:cNvPr id="7398" name="Google Shape;7398;p6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60"/>
          <p:cNvGrpSpPr/>
          <p:nvPr/>
        </p:nvGrpSpPr>
        <p:grpSpPr>
          <a:xfrm>
            <a:off x="724994" y="2928078"/>
            <a:ext cx="1779649" cy="591620"/>
            <a:chOff x="246070" y="1983375"/>
            <a:chExt cx="1855347" cy="616849"/>
          </a:xfrm>
        </p:grpSpPr>
        <p:sp>
          <p:nvSpPr>
            <p:cNvPr id="7401" name="Google Shape;7401;p6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60"/>
          <p:cNvGrpSpPr/>
          <p:nvPr/>
        </p:nvGrpSpPr>
        <p:grpSpPr>
          <a:xfrm>
            <a:off x="2335861" y="1171356"/>
            <a:ext cx="711055" cy="745993"/>
            <a:chOff x="2496269" y="1171698"/>
            <a:chExt cx="761953" cy="799392"/>
          </a:xfrm>
        </p:grpSpPr>
        <p:grpSp>
          <p:nvGrpSpPr>
            <p:cNvPr id="7411" name="Google Shape;7411;p60"/>
            <p:cNvGrpSpPr/>
            <p:nvPr/>
          </p:nvGrpSpPr>
          <p:grpSpPr>
            <a:xfrm>
              <a:off x="2496269" y="1171698"/>
              <a:ext cx="761953" cy="723022"/>
              <a:chOff x="2496269" y="1171698"/>
              <a:chExt cx="761953" cy="723022"/>
            </a:xfrm>
          </p:grpSpPr>
          <p:sp>
            <p:nvSpPr>
              <p:cNvPr id="7412" name="Google Shape;7412;p6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4" name="Google Shape;7414;p60"/>
              <p:cNvGrpSpPr/>
              <p:nvPr/>
            </p:nvGrpSpPr>
            <p:grpSpPr>
              <a:xfrm>
                <a:off x="2496269" y="1171698"/>
                <a:ext cx="761953" cy="723022"/>
                <a:chOff x="2496269" y="1120652"/>
                <a:chExt cx="761953" cy="723022"/>
              </a:xfrm>
            </p:grpSpPr>
            <p:grpSp>
              <p:nvGrpSpPr>
                <p:cNvPr id="7415" name="Google Shape;7415;p60"/>
                <p:cNvGrpSpPr/>
                <p:nvPr/>
              </p:nvGrpSpPr>
              <p:grpSpPr>
                <a:xfrm>
                  <a:off x="2496269" y="1120652"/>
                  <a:ext cx="761953" cy="723022"/>
                  <a:chOff x="2496269" y="1120652"/>
                  <a:chExt cx="761953" cy="723022"/>
                </a:xfrm>
              </p:grpSpPr>
              <p:grpSp>
                <p:nvGrpSpPr>
                  <p:cNvPr id="7416" name="Google Shape;7416;p60"/>
                  <p:cNvGrpSpPr/>
                  <p:nvPr/>
                </p:nvGrpSpPr>
                <p:grpSpPr>
                  <a:xfrm>
                    <a:off x="2496269" y="1304589"/>
                    <a:ext cx="407089" cy="305057"/>
                    <a:chOff x="2496269" y="1304589"/>
                    <a:chExt cx="407089" cy="305057"/>
                  </a:xfrm>
                </p:grpSpPr>
                <p:sp>
                  <p:nvSpPr>
                    <p:cNvPr id="7417" name="Google Shape;7417;p6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60"/>
                  <p:cNvGrpSpPr/>
                  <p:nvPr/>
                </p:nvGrpSpPr>
                <p:grpSpPr>
                  <a:xfrm>
                    <a:off x="2586468" y="1493376"/>
                    <a:ext cx="358850" cy="349656"/>
                    <a:chOff x="2586468" y="1493376"/>
                    <a:chExt cx="358850" cy="349656"/>
                  </a:xfrm>
                </p:grpSpPr>
                <p:sp>
                  <p:nvSpPr>
                    <p:cNvPr id="7420" name="Google Shape;7420;p6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0"/>
                  <p:cNvGrpSpPr/>
                  <p:nvPr/>
                </p:nvGrpSpPr>
                <p:grpSpPr>
                  <a:xfrm>
                    <a:off x="2807939" y="1494024"/>
                    <a:ext cx="358857" cy="349650"/>
                    <a:chOff x="2807939" y="1494024"/>
                    <a:chExt cx="358857" cy="349650"/>
                  </a:xfrm>
                </p:grpSpPr>
                <p:sp>
                  <p:nvSpPr>
                    <p:cNvPr id="7423" name="Google Shape;7423;p6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60"/>
                  <p:cNvGrpSpPr/>
                  <p:nvPr/>
                </p:nvGrpSpPr>
                <p:grpSpPr>
                  <a:xfrm>
                    <a:off x="2851133" y="1305635"/>
                    <a:ext cx="407089" cy="305057"/>
                    <a:chOff x="2851133" y="1305635"/>
                    <a:chExt cx="407089" cy="305057"/>
                  </a:xfrm>
                </p:grpSpPr>
                <p:sp>
                  <p:nvSpPr>
                    <p:cNvPr id="7426" name="Google Shape;7426;p6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60"/>
                  <p:cNvGrpSpPr/>
                  <p:nvPr/>
                </p:nvGrpSpPr>
                <p:grpSpPr>
                  <a:xfrm>
                    <a:off x="2727495" y="1120652"/>
                    <a:ext cx="300271" cy="396358"/>
                    <a:chOff x="2727495" y="1120652"/>
                    <a:chExt cx="300271" cy="396358"/>
                  </a:xfrm>
                </p:grpSpPr>
                <p:sp>
                  <p:nvSpPr>
                    <p:cNvPr id="7429" name="Google Shape;7429;p6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1" name="Google Shape;7431;p60"/>
                <p:cNvGrpSpPr/>
                <p:nvPr/>
              </p:nvGrpSpPr>
              <p:grpSpPr>
                <a:xfrm>
                  <a:off x="2722305" y="1350460"/>
                  <a:ext cx="308357" cy="308344"/>
                  <a:chOff x="2722305" y="1350460"/>
                  <a:chExt cx="308357" cy="308344"/>
                </a:xfrm>
              </p:grpSpPr>
              <p:sp>
                <p:nvSpPr>
                  <p:cNvPr id="7432" name="Google Shape;7432;p6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60"/>
                  <p:cNvGrpSpPr/>
                  <p:nvPr/>
                </p:nvGrpSpPr>
                <p:grpSpPr>
                  <a:xfrm>
                    <a:off x="2725064" y="1364529"/>
                    <a:ext cx="297954" cy="280182"/>
                    <a:chOff x="2725064" y="1364529"/>
                    <a:chExt cx="297954" cy="280182"/>
                  </a:xfrm>
                </p:grpSpPr>
                <p:sp>
                  <p:nvSpPr>
                    <p:cNvPr id="7434" name="Google Shape;7434;p6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439" name="Google Shape;7439;p6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0"/>
          <p:cNvGrpSpPr/>
          <p:nvPr/>
        </p:nvGrpSpPr>
        <p:grpSpPr>
          <a:xfrm>
            <a:off x="3924561" y="2927462"/>
            <a:ext cx="1569144" cy="591015"/>
            <a:chOff x="3820100" y="3023049"/>
            <a:chExt cx="1303926" cy="491162"/>
          </a:xfrm>
        </p:grpSpPr>
        <p:grpSp>
          <p:nvGrpSpPr>
            <p:cNvPr id="7445" name="Google Shape;7445;p60"/>
            <p:cNvGrpSpPr/>
            <p:nvPr/>
          </p:nvGrpSpPr>
          <p:grpSpPr>
            <a:xfrm>
              <a:off x="3820100" y="3023072"/>
              <a:ext cx="1303926" cy="491139"/>
              <a:chOff x="3820100" y="3023072"/>
              <a:chExt cx="1303926" cy="491139"/>
            </a:xfrm>
          </p:grpSpPr>
          <p:sp>
            <p:nvSpPr>
              <p:cNvPr id="7446" name="Google Shape;7446;p6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60"/>
            <p:cNvGrpSpPr/>
            <p:nvPr/>
          </p:nvGrpSpPr>
          <p:grpSpPr>
            <a:xfrm>
              <a:off x="4132439" y="3023645"/>
              <a:ext cx="393633" cy="177096"/>
              <a:chOff x="4132439" y="3023645"/>
              <a:chExt cx="393633" cy="177096"/>
            </a:xfrm>
          </p:grpSpPr>
          <p:sp>
            <p:nvSpPr>
              <p:cNvPr id="7449" name="Google Shape;7449;p6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60"/>
            <p:cNvGrpSpPr/>
            <p:nvPr/>
          </p:nvGrpSpPr>
          <p:grpSpPr>
            <a:xfrm>
              <a:off x="3921811" y="3023049"/>
              <a:ext cx="1002397" cy="388943"/>
              <a:chOff x="3921811" y="3023049"/>
              <a:chExt cx="1002397" cy="388943"/>
            </a:xfrm>
          </p:grpSpPr>
          <p:sp>
            <p:nvSpPr>
              <p:cNvPr id="7452" name="Google Shape;7452;p6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60"/>
            <p:cNvGrpSpPr/>
            <p:nvPr/>
          </p:nvGrpSpPr>
          <p:grpSpPr>
            <a:xfrm>
              <a:off x="4023645" y="3023049"/>
              <a:ext cx="683032" cy="286722"/>
              <a:chOff x="4023645" y="3023049"/>
              <a:chExt cx="683032" cy="286722"/>
            </a:xfrm>
          </p:grpSpPr>
          <p:sp>
            <p:nvSpPr>
              <p:cNvPr id="7455" name="Google Shape;7455;p6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7" name="Google Shape;7457;p60"/>
          <p:cNvGrpSpPr/>
          <p:nvPr/>
        </p:nvGrpSpPr>
        <p:grpSpPr>
          <a:xfrm>
            <a:off x="1556683" y="2054307"/>
            <a:ext cx="713522" cy="688025"/>
            <a:chOff x="1706078" y="2092648"/>
            <a:chExt cx="660913" cy="637296"/>
          </a:xfrm>
        </p:grpSpPr>
        <p:sp>
          <p:nvSpPr>
            <p:cNvPr id="7458" name="Google Shape;7458;p6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9" name="Google Shape;7459;p60"/>
            <p:cNvGrpSpPr/>
            <p:nvPr/>
          </p:nvGrpSpPr>
          <p:grpSpPr>
            <a:xfrm>
              <a:off x="1706078" y="2092648"/>
              <a:ext cx="660913" cy="575241"/>
              <a:chOff x="1706078" y="2092648"/>
              <a:chExt cx="660913" cy="575241"/>
            </a:xfrm>
          </p:grpSpPr>
          <p:sp>
            <p:nvSpPr>
              <p:cNvPr id="7460" name="Google Shape;7460;p6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60"/>
          <p:cNvGrpSpPr/>
          <p:nvPr/>
        </p:nvGrpSpPr>
        <p:grpSpPr>
          <a:xfrm>
            <a:off x="6318542" y="1171856"/>
            <a:ext cx="1317459" cy="684168"/>
            <a:chOff x="238125" y="999450"/>
            <a:chExt cx="7140700" cy="3708225"/>
          </a:xfrm>
        </p:grpSpPr>
        <p:sp>
          <p:nvSpPr>
            <p:cNvPr id="7464" name="Google Shape;7464;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7476"/>
        <p:cNvGrpSpPr/>
        <p:nvPr/>
      </p:nvGrpSpPr>
      <p:grpSpPr>
        <a:xfrm>
          <a:off x="0" y="0"/>
          <a:ext cx="0" cy="0"/>
          <a:chOff x="0" y="0"/>
          <a:chExt cx="0" cy="0"/>
        </a:xfrm>
      </p:grpSpPr>
      <p:grpSp>
        <p:nvGrpSpPr>
          <p:cNvPr id="7477" name="Google Shape;7477;p61"/>
          <p:cNvGrpSpPr/>
          <p:nvPr/>
        </p:nvGrpSpPr>
        <p:grpSpPr>
          <a:xfrm>
            <a:off x="729238" y="1179665"/>
            <a:ext cx="1636117" cy="1526144"/>
            <a:chOff x="729238" y="1179665"/>
            <a:chExt cx="1636117" cy="1526144"/>
          </a:xfrm>
        </p:grpSpPr>
        <p:grpSp>
          <p:nvGrpSpPr>
            <p:cNvPr id="7478" name="Google Shape;7478;p61"/>
            <p:cNvGrpSpPr/>
            <p:nvPr/>
          </p:nvGrpSpPr>
          <p:grpSpPr>
            <a:xfrm>
              <a:off x="729238" y="1179665"/>
              <a:ext cx="80700" cy="1526144"/>
              <a:chOff x="729238" y="1179665"/>
              <a:chExt cx="80700" cy="1526144"/>
            </a:xfrm>
          </p:grpSpPr>
          <p:sp>
            <p:nvSpPr>
              <p:cNvPr id="7479" name="Google Shape;7479;p6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61"/>
            <p:cNvGrpSpPr/>
            <p:nvPr/>
          </p:nvGrpSpPr>
          <p:grpSpPr>
            <a:xfrm>
              <a:off x="903098" y="1179665"/>
              <a:ext cx="80700" cy="1526144"/>
              <a:chOff x="903098" y="1179665"/>
              <a:chExt cx="80700" cy="1526144"/>
            </a:xfrm>
          </p:grpSpPr>
          <p:sp>
            <p:nvSpPr>
              <p:cNvPr id="7490" name="Google Shape;7490;p6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1"/>
            <p:cNvGrpSpPr/>
            <p:nvPr/>
          </p:nvGrpSpPr>
          <p:grpSpPr>
            <a:xfrm>
              <a:off x="1076958" y="1179665"/>
              <a:ext cx="80700" cy="1526144"/>
              <a:chOff x="1076958" y="1179665"/>
              <a:chExt cx="80700" cy="1526144"/>
            </a:xfrm>
          </p:grpSpPr>
          <p:sp>
            <p:nvSpPr>
              <p:cNvPr id="7501" name="Google Shape;7501;p6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61"/>
            <p:cNvGrpSpPr/>
            <p:nvPr/>
          </p:nvGrpSpPr>
          <p:grpSpPr>
            <a:xfrm>
              <a:off x="1247707" y="1179665"/>
              <a:ext cx="80700" cy="1526144"/>
              <a:chOff x="1247707" y="1179665"/>
              <a:chExt cx="80700" cy="1526144"/>
            </a:xfrm>
          </p:grpSpPr>
          <p:sp>
            <p:nvSpPr>
              <p:cNvPr id="7512" name="Google Shape;7512;p6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61"/>
            <p:cNvGrpSpPr/>
            <p:nvPr/>
          </p:nvGrpSpPr>
          <p:grpSpPr>
            <a:xfrm>
              <a:off x="1421567" y="1179665"/>
              <a:ext cx="80700" cy="1526144"/>
              <a:chOff x="1421567" y="1179665"/>
              <a:chExt cx="80700" cy="1526144"/>
            </a:xfrm>
          </p:grpSpPr>
          <p:sp>
            <p:nvSpPr>
              <p:cNvPr id="7523" name="Google Shape;7523;p6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1"/>
            <p:cNvGrpSpPr/>
            <p:nvPr/>
          </p:nvGrpSpPr>
          <p:grpSpPr>
            <a:xfrm>
              <a:off x="1592327" y="1179665"/>
              <a:ext cx="80700" cy="1526144"/>
              <a:chOff x="1592327" y="1179665"/>
              <a:chExt cx="80700" cy="1526144"/>
            </a:xfrm>
          </p:grpSpPr>
          <p:sp>
            <p:nvSpPr>
              <p:cNvPr id="7534" name="Google Shape;7534;p6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61"/>
            <p:cNvGrpSpPr/>
            <p:nvPr/>
          </p:nvGrpSpPr>
          <p:grpSpPr>
            <a:xfrm>
              <a:off x="1766187" y="1179665"/>
              <a:ext cx="80700" cy="1526144"/>
              <a:chOff x="1766187" y="1179665"/>
              <a:chExt cx="80700" cy="1526144"/>
            </a:xfrm>
          </p:grpSpPr>
          <p:sp>
            <p:nvSpPr>
              <p:cNvPr id="7545" name="Google Shape;7545;p6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61"/>
            <p:cNvGrpSpPr/>
            <p:nvPr/>
          </p:nvGrpSpPr>
          <p:grpSpPr>
            <a:xfrm>
              <a:off x="1936935" y="1179665"/>
              <a:ext cx="80700" cy="1526144"/>
              <a:chOff x="1936935" y="1179665"/>
              <a:chExt cx="80700" cy="1526144"/>
            </a:xfrm>
          </p:grpSpPr>
          <p:sp>
            <p:nvSpPr>
              <p:cNvPr id="7556" name="Google Shape;7556;p6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61"/>
            <p:cNvGrpSpPr/>
            <p:nvPr/>
          </p:nvGrpSpPr>
          <p:grpSpPr>
            <a:xfrm>
              <a:off x="2110795" y="1179665"/>
              <a:ext cx="80700" cy="1526144"/>
              <a:chOff x="2110795" y="1179665"/>
              <a:chExt cx="80700" cy="1526144"/>
            </a:xfrm>
          </p:grpSpPr>
          <p:sp>
            <p:nvSpPr>
              <p:cNvPr id="7567" name="Google Shape;7567;p6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61"/>
            <p:cNvGrpSpPr/>
            <p:nvPr/>
          </p:nvGrpSpPr>
          <p:grpSpPr>
            <a:xfrm>
              <a:off x="2284655" y="1179665"/>
              <a:ext cx="80700" cy="1526144"/>
              <a:chOff x="2284655" y="1179665"/>
              <a:chExt cx="80700" cy="1526144"/>
            </a:xfrm>
          </p:grpSpPr>
          <p:sp>
            <p:nvSpPr>
              <p:cNvPr id="7578" name="Google Shape;7578;p6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8" name="Google Shape;7588;p61"/>
          <p:cNvGrpSpPr/>
          <p:nvPr/>
        </p:nvGrpSpPr>
        <p:grpSpPr>
          <a:xfrm>
            <a:off x="2623904" y="1198803"/>
            <a:ext cx="1364248" cy="1102133"/>
            <a:chOff x="2623904" y="1198803"/>
            <a:chExt cx="1364248" cy="1102133"/>
          </a:xfrm>
        </p:grpSpPr>
        <p:grpSp>
          <p:nvGrpSpPr>
            <p:cNvPr id="7589" name="Google Shape;7589;p61"/>
            <p:cNvGrpSpPr/>
            <p:nvPr/>
          </p:nvGrpSpPr>
          <p:grpSpPr>
            <a:xfrm>
              <a:off x="2623907" y="1198803"/>
              <a:ext cx="1364245" cy="273000"/>
              <a:chOff x="2623907" y="1198803"/>
              <a:chExt cx="1364245" cy="273000"/>
            </a:xfrm>
          </p:grpSpPr>
          <p:sp>
            <p:nvSpPr>
              <p:cNvPr id="7590" name="Google Shape;7590;p6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61"/>
            <p:cNvGrpSpPr/>
            <p:nvPr/>
          </p:nvGrpSpPr>
          <p:grpSpPr>
            <a:xfrm>
              <a:off x="2623904" y="1476964"/>
              <a:ext cx="1364245" cy="273000"/>
              <a:chOff x="2623904" y="1476964"/>
              <a:chExt cx="1364245" cy="273000"/>
            </a:xfrm>
          </p:grpSpPr>
          <p:sp>
            <p:nvSpPr>
              <p:cNvPr id="7596" name="Google Shape;7596;p6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61"/>
            <p:cNvGrpSpPr/>
            <p:nvPr/>
          </p:nvGrpSpPr>
          <p:grpSpPr>
            <a:xfrm>
              <a:off x="2623907" y="1749775"/>
              <a:ext cx="1364245" cy="273000"/>
              <a:chOff x="2623907" y="1749775"/>
              <a:chExt cx="1364245" cy="273000"/>
            </a:xfrm>
          </p:grpSpPr>
          <p:sp>
            <p:nvSpPr>
              <p:cNvPr id="7602" name="Google Shape;7602;p6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61"/>
            <p:cNvGrpSpPr/>
            <p:nvPr/>
          </p:nvGrpSpPr>
          <p:grpSpPr>
            <a:xfrm>
              <a:off x="2623904" y="2027936"/>
              <a:ext cx="1364245" cy="273000"/>
              <a:chOff x="2623904" y="2027936"/>
              <a:chExt cx="1364245" cy="273000"/>
            </a:xfrm>
          </p:grpSpPr>
          <p:sp>
            <p:nvSpPr>
              <p:cNvPr id="7608" name="Google Shape;7608;p6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3" name="Google Shape;7613;p61"/>
          <p:cNvGrpSpPr/>
          <p:nvPr/>
        </p:nvGrpSpPr>
        <p:grpSpPr>
          <a:xfrm>
            <a:off x="2613365" y="2657876"/>
            <a:ext cx="1387541" cy="159124"/>
            <a:chOff x="3200660" y="2180272"/>
            <a:chExt cx="2563824" cy="378237"/>
          </a:xfrm>
        </p:grpSpPr>
        <p:sp>
          <p:nvSpPr>
            <p:cNvPr id="7614" name="Google Shape;7614;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1"/>
          <p:cNvGrpSpPr/>
          <p:nvPr/>
        </p:nvGrpSpPr>
        <p:grpSpPr>
          <a:xfrm>
            <a:off x="2609890" y="2935640"/>
            <a:ext cx="1390502" cy="159625"/>
            <a:chOff x="3530150" y="2790075"/>
            <a:chExt cx="1962600" cy="225300"/>
          </a:xfrm>
        </p:grpSpPr>
        <p:sp>
          <p:nvSpPr>
            <p:cNvPr id="7633" name="Google Shape;7633;p6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1"/>
          <p:cNvGrpSpPr/>
          <p:nvPr/>
        </p:nvGrpSpPr>
        <p:grpSpPr>
          <a:xfrm>
            <a:off x="2609948" y="3213905"/>
            <a:ext cx="1411629" cy="154175"/>
            <a:chOff x="3558802" y="4011244"/>
            <a:chExt cx="1866000" cy="111600"/>
          </a:xfrm>
        </p:grpSpPr>
        <p:sp>
          <p:nvSpPr>
            <p:cNvPr id="7636" name="Google Shape;7636;p6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61"/>
          <p:cNvGrpSpPr/>
          <p:nvPr/>
        </p:nvGrpSpPr>
        <p:grpSpPr>
          <a:xfrm>
            <a:off x="2610235" y="2419475"/>
            <a:ext cx="1383503" cy="119761"/>
            <a:chOff x="3465975" y="2270258"/>
            <a:chExt cx="1986364" cy="171947"/>
          </a:xfrm>
        </p:grpSpPr>
        <p:sp>
          <p:nvSpPr>
            <p:cNvPr id="7639" name="Google Shape;7639;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61"/>
          <p:cNvGrpSpPr/>
          <p:nvPr/>
        </p:nvGrpSpPr>
        <p:grpSpPr>
          <a:xfrm>
            <a:off x="2621243" y="3783248"/>
            <a:ext cx="1369531" cy="195460"/>
            <a:chOff x="723300" y="4253549"/>
            <a:chExt cx="2276482" cy="324900"/>
          </a:xfrm>
        </p:grpSpPr>
        <p:sp>
          <p:nvSpPr>
            <p:cNvPr id="7648" name="Google Shape;7648;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61"/>
          <p:cNvGrpSpPr/>
          <p:nvPr/>
        </p:nvGrpSpPr>
        <p:grpSpPr>
          <a:xfrm>
            <a:off x="2610803" y="3484489"/>
            <a:ext cx="1389066" cy="180119"/>
            <a:chOff x="705948" y="3788465"/>
            <a:chExt cx="2308953" cy="299400"/>
          </a:xfrm>
        </p:grpSpPr>
        <p:sp>
          <p:nvSpPr>
            <p:cNvPr id="7654" name="Google Shape;7654;p6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61"/>
          <p:cNvGrpSpPr/>
          <p:nvPr/>
        </p:nvGrpSpPr>
        <p:grpSpPr>
          <a:xfrm>
            <a:off x="4207794" y="2088443"/>
            <a:ext cx="1433821" cy="191501"/>
            <a:chOff x="4273350" y="2088443"/>
            <a:chExt cx="1433821" cy="191501"/>
          </a:xfrm>
        </p:grpSpPr>
        <p:grpSp>
          <p:nvGrpSpPr>
            <p:cNvPr id="7660" name="Google Shape;7660;p61"/>
            <p:cNvGrpSpPr/>
            <p:nvPr/>
          </p:nvGrpSpPr>
          <p:grpSpPr>
            <a:xfrm>
              <a:off x="4273350" y="2088443"/>
              <a:ext cx="1433821" cy="0"/>
              <a:chOff x="5224975" y="2962250"/>
              <a:chExt cx="1544400" cy="0"/>
            </a:xfrm>
          </p:grpSpPr>
          <p:cxnSp>
            <p:nvCxnSpPr>
              <p:cNvPr id="7661" name="Google Shape;7661;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2" name="Google Shape;7662;p6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663" name="Google Shape;7663;p61"/>
            <p:cNvGrpSpPr/>
            <p:nvPr/>
          </p:nvGrpSpPr>
          <p:grpSpPr>
            <a:xfrm>
              <a:off x="4273350" y="2279944"/>
              <a:ext cx="1433821" cy="0"/>
              <a:chOff x="5224975" y="2962250"/>
              <a:chExt cx="1544400" cy="0"/>
            </a:xfrm>
          </p:grpSpPr>
          <p:cxnSp>
            <p:nvCxnSpPr>
              <p:cNvPr id="7664" name="Google Shape;7664;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665" name="Google Shape;7665;p6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666" name="Google Shape;7666;p61"/>
          <p:cNvGrpSpPr/>
          <p:nvPr/>
        </p:nvGrpSpPr>
        <p:grpSpPr>
          <a:xfrm>
            <a:off x="2658741" y="4097347"/>
            <a:ext cx="1304609" cy="294074"/>
            <a:chOff x="2658741" y="4097347"/>
            <a:chExt cx="1304609" cy="294074"/>
          </a:xfrm>
        </p:grpSpPr>
        <p:grpSp>
          <p:nvGrpSpPr>
            <p:cNvPr id="7667" name="Google Shape;7667;p61"/>
            <p:cNvGrpSpPr/>
            <p:nvPr/>
          </p:nvGrpSpPr>
          <p:grpSpPr>
            <a:xfrm>
              <a:off x="2658741" y="4097347"/>
              <a:ext cx="118572" cy="294074"/>
              <a:chOff x="3343310" y="4475555"/>
              <a:chExt cx="127717" cy="316753"/>
            </a:xfrm>
          </p:grpSpPr>
          <p:sp>
            <p:nvSpPr>
              <p:cNvPr id="7668" name="Google Shape;7668;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61"/>
            <p:cNvGrpSpPr/>
            <p:nvPr/>
          </p:nvGrpSpPr>
          <p:grpSpPr>
            <a:xfrm>
              <a:off x="3815519" y="4098388"/>
              <a:ext cx="147831" cy="291991"/>
              <a:chOff x="3527539" y="4476677"/>
              <a:chExt cx="159232" cy="314510"/>
            </a:xfrm>
          </p:grpSpPr>
          <p:sp>
            <p:nvSpPr>
              <p:cNvPr id="7671" name="Google Shape;7671;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1"/>
            <p:cNvGrpSpPr/>
            <p:nvPr/>
          </p:nvGrpSpPr>
          <p:grpSpPr>
            <a:xfrm>
              <a:off x="3511696" y="4098388"/>
              <a:ext cx="147831" cy="291991"/>
              <a:chOff x="3527539" y="4476677"/>
              <a:chExt cx="159232" cy="314510"/>
            </a:xfrm>
          </p:grpSpPr>
          <p:sp>
            <p:nvSpPr>
              <p:cNvPr id="7674" name="Google Shape;7674;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1"/>
            <p:cNvGrpSpPr/>
            <p:nvPr/>
          </p:nvGrpSpPr>
          <p:grpSpPr>
            <a:xfrm>
              <a:off x="3207874" y="4098388"/>
              <a:ext cx="147831" cy="291991"/>
              <a:chOff x="3527539" y="4476677"/>
              <a:chExt cx="159232" cy="314510"/>
            </a:xfrm>
          </p:grpSpPr>
          <p:sp>
            <p:nvSpPr>
              <p:cNvPr id="7677" name="Google Shape;7677;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61"/>
            <p:cNvGrpSpPr/>
            <p:nvPr/>
          </p:nvGrpSpPr>
          <p:grpSpPr>
            <a:xfrm>
              <a:off x="2933305" y="4097347"/>
              <a:ext cx="118572" cy="294074"/>
              <a:chOff x="3343310" y="4475555"/>
              <a:chExt cx="127717" cy="316753"/>
            </a:xfrm>
          </p:grpSpPr>
          <p:sp>
            <p:nvSpPr>
              <p:cNvPr id="7680" name="Google Shape;7680;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2" name="Google Shape;7682;p61"/>
          <p:cNvGrpSpPr/>
          <p:nvPr/>
        </p:nvGrpSpPr>
        <p:grpSpPr>
          <a:xfrm>
            <a:off x="4209349" y="1176041"/>
            <a:ext cx="1430711" cy="751237"/>
            <a:chOff x="5159450" y="1919950"/>
            <a:chExt cx="1541050" cy="862500"/>
          </a:xfrm>
        </p:grpSpPr>
        <p:sp>
          <p:nvSpPr>
            <p:cNvPr id="7683" name="Google Shape;7683;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GB"/>
            </a:p>
          </p:txBody>
        </p:sp>
        <p:grpSp>
          <p:nvGrpSpPr>
            <p:cNvPr id="7684" name="Google Shape;7684;p61"/>
            <p:cNvGrpSpPr/>
            <p:nvPr/>
          </p:nvGrpSpPr>
          <p:grpSpPr>
            <a:xfrm>
              <a:off x="5159450" y="1919950"/>
              <a:ext cx="1541050" cy="862500"/>
              <a:chOff x="5159450" y="1919950"/>
              <a:chExt cx="1541050" cy="862500"/>
            </a:xfrm>
          </p:grpSpPr>
          <p:cxnSp>
            <p:nvCxnSpPr>
              <p:cNvPr id="7685" name="Google Shape;7685;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686" name="Google Shape;7686;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687" name="Google Shape;7687;p61"/>
          <p:cNvGrpSpPr/>
          <p:nvPr/>
        </p:nvGrpSpPr>
        <p:grpSpPr>
          <a:xfrm>
            <a:off x="4257486" y="2439811"/>
            <a:ext cx="1334436" cy="967914"/>
            <a:chOff x="4294923" y="2439811"/>
            <a:chExt cx="1334436" cy="967914"/>
          </a:xfrm>
        </p:grpSpPr>
        <p:grpSp>
          <p:nvGrpSpPr>
            <p:cNvPr id="7688" name="Google Shape;7688;p61"/>
            <p:cNvGrpSpPr/>
            <p:nvPr/>
          </p:nvGrpSpPr>
          <p:grpSpPr>
            <a:xfrm>
              <a:off x="4960455" y="2469658"/>
              <a:ext cx="668904" cy="885524"/>
              <a:chOff x="4960455" y="2469658"/>
              <a:chExt cx="668904" cy="885524"/>
            </a:xfrm>
          </p:grpSpPr>
          <p:sp>
            <p:nvSpPr>
              <p:cNvPr id="7689" name="Google Shape;7689;p6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61"/>
            <p:cNvGrpSpPr/>
            <p:nvPr/>
          </p:nvGrpSpPr>
          <p:grpSpPr>
            <a:xfrm>
              <a:off x="4294923" y="2469658"/>
              <a:ext cx="668951" cy="885524"/>
              <a:chOff x="4294923" y="2469658"/>
              <a:chExt cx="668951" cy="885524"/>
            </a:xfrm>
          </p:grpSpPr>
          <p:sp>
            <p:nvSpPr>
              <p:cNvPr id="7696" name="Google Shape;7696;p6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2" name="Google Shape;7702;p6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61"/>
          <p:cNvGrpSpPr/>
          <p:nvPr/>
        </p:nvGrpSpPr>
        <p:grpSpPr>
          <a:xfrm>
            <a:off x="4243690" y="3494256"/>
            <a:ext cx="1430949" cy="897289"/>
            <a:chOff x="4351371" y="3547942"/>
            <a:chExt cx="1345130" cy="843475"/>
          </a:xfrm>
        </p:grpSpPr>
        <p:grpSp>
          <p:nvGrpSpPr>
            <p:cNvPr id="7704" name="Google Shape;7704;p61"/>
            <p:cNvGrpSpPr/>
            <p:nvPr/>
          </p:nvGrpSpPr>
          <p:grpSpPr>
            <a:xfrm>
              <a:off x="4351371" y="4209917"/>
              <a:ext cx="1345130" cy="181500"/>
              <a:chOff x="4351371" y="4209917"/>
              <a:chExt cx="1345130" cy="181500"/>
            </a:xfrm>
          </p:grpSpPr>
          <p:sp>
            <p:nvSpPr>
              <p:cNvPr id="7705" name="Google Shape;7705;p6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6" name="Google Shape;7706;p6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707" name="Google Shape;7707;p61"/>
            <p:cNvGrpSpPr/>
            <p:nvPr/>
          </p:nvGrpSpPr>
          <p:grpSpPr>
            <a:xfrm>
              <a:off x="4403010" y="3985221"/>
              <a:ext cx="1109518" cy="181500"/>
              <a:chOff x="4403010" y="3985221"/>
              <a:chExt cx="1109518" cy="181500"/>
            </a:xfrm>
          </p:grpSpPr>
          <p:sp>
            <p:nvSpPr>
              <p:cNvPr id="7708" name="Google Shape;7708;p6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9" name="Google Shape;7709;p6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710" name="Google Shape;7710;p61"/>
            <p:cNvGrpSpPr/>
            <p:nvPr/>
          </p:nvGrpSpPr>
          <p:grpSpPr>
            <a:xfrm>
              <a:off x="4618704" y="3766582"/>
              <a:ext cx="807858" cy="181500"/>
              <a:chOff x="4618704" y="3766582"/>
              <a:chExt cx="807858" cy="181500"/>
            </a:xfrm>
          </p:grpSpPr>
          <p:sp>
            <p:nvSpPr>
              <p:cNvPr id="7711" name="Google Shape;7711;p6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2" name="Google Shape;7712;p6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713" name="Google Shape;7713;p61"/>
            <p:cNvGrpSpPr/>
            <p:nvPr/>
          </p:nvGrpSpPr>
          <p:grpSpPr>
            <a:xfrm>
              <a:off x="4735238" y="3547942"/>
              <a:ext cx="462839" cy="181500"/>
              <a:chOff x="4735238" y="3547942"/>
              <a:chExt cx="462839" cy="181500"/>
            </a:xfrm>
          </p:grpSpPr>
          <p:sp>
            <p:nvSpPr>
              <p:cNvPr id="7714" name="Google Shape;7714;p6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5" name="Google Shape;7715;p6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716" name="Google Shape;7716;p61"/>
          <p:cNvGrpSpPr/>
          <p:nvPr/>
        </p:nvGrpSpPr>
        <p:grpSpPr>
          <a:xfrm>
            <a:off x="7420047" y="2429580"/>
            <a:ext cx="1020955" cy="928853"/>
            <a:chOff x="926675" y="238125"/>
            <a:chExt cx="5755100" cy="5232975"/>
          </a:xfrm>
        </p:grpSpPr>
        <p:sp>
          <p:nvSpPr>
            <p:cNvPr id="7717" name="Google Shape;7717;p6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1"/>
          <p:cNvGrpSpPr/>
          <p:nvPr/>
        </p:nvGrpSpPr>
        <p:grpSpPr>
          <a:xfrm>
            <a:off x="727421" y="2828315"/>
            <a:ext cx="1695374" cy="1560837"/>
            <a:chOff x="727421" y="2828315"/>
            <a:chExt cx="1695374" cy="1560837"/>
          </a:xfrm>
        </p:grpSpPr>
        <p:grpSp>
          <p:nvGrpSpPr>
            <p:cNvPr id="7722" name="Google Shape;7722;p61"/>
            <p:cNvGrpSpPr/>
            <p:nvPr/>
          </p:nvGrpSpPr>
          <p:grpSpPr>
            <a:xfrm>
              <a:off x="727421" y="2828315"/>
              <a:ext cx="1695374" cy="1560837"/>
              <a:chOff x="734799" y="2782450"/>
              <a:chExt cx="1571100" cy="1577400"/>
            </a:xfrm>
          </p:grpSpPr>
          <p:cxnSp>
            <p:nvCxnSpPr>
              <p:cNvPr id="7723" name="Google Shape;7723;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724" name="Google Shape;7724;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725" name="Google Shape;7725;p61"/>
            <p:cNvGrpSpPr/>
            <p:nvPr/>
          </p:nvGrpSpPr>
          <p:grpSpPr>
            <a:xfrm>
              <a:off x="819108" y="2882501"/>
              <a:ext cx="1556791" cy="1426186"/>
              <a:chOff x="819108" y="2882501"/>
              <a:chExt cx="1556791" cy="1426186"/>
            </a:xfrm>
          </p:grpSpPr>
          <p:grpSp>
            <p:nvGrpSpPr>
              <p:cNvPr id="7726" name="Google Shape;7726;p61"/>
              <p:cNvGrpSpPr/>
              <p:nvPr/>
            </p:nvGrpSpPr>
            <p:grpSpPr>
              <a:xfrm>
                <a:off x="819108" y="2882501"/>
                <a:ext cx="103104" cy="1426186"/>
                <a:chOff x="4674013" y="3100904"/>
                <a:chExt cx="122758" cy="1698043"/>
              </a:xfrm>
            </p:grpSpPr>
            <p:sp>
              <p:nvSpPr>
                <p:cNvPr id="7727" name="Google Shape;7727;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61"/>
              <p:cNvGrpSpPr/>
              <p:nvPr/>
            </p:nvGrpSpPr>
            <p:grpSpPr>
              <a:xfrm>
                <a:off x="1062475" y="2882501"/>
                <a:ext cx="103104" cy="1426186"/>
                <a:chOff x="4940438" y="3100904"/>
                <a:chExt cx="122758" cy="1698043"/>
              </a:xfrm>
            </p:grpSpPr>
            <p:sp>
              <p:nvSpPr>
                <p:cNvPr id="7735" name="Google Shape;7735;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61"/>
              <p:cNvGrpSpPr/>
              <p:nvPr/>
            </p:nvGrpSpPr>
            <p:grpSpPr>
              <a:xfrm>
                <a:off x="1299324" y="2882501"/>
                <a:ext cx="103104" cy="1426186"/>
                <a:chOff x="5206863" y="3100904"/>
                <a:chExt cx="122758" cy="1698043"/>
              </a:xfrm>
            </p:grpSpPr>
            <p:sp>
              <p:nvSpPr>
                <p:cNvPr id="7743" name="Google Shape;7743;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61"/>
              <p:cNvGrpSpPr/>
              <p:nvPr/>
            </p:nvGrpSpPr>
            <p:grpSpPr>
              <a:xfrm>
                <a:off x="1786057" y="2882501"/>
                <a:ext cx="103104" cy="1426186"/>
                <a:chOff x="6006138" y="3143629"/>
                <a:chExt cx="122758" cy="1698043"/>
              </a:xfrm>
            </p:grpSpPr>
            <p:sp>
              <p:nvSpPr>
                <p:cNvPr id="7751" name="Google Shape;7751;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61"/>
              <p:cNvGrpSpPr/>
              <p:nvPr/>
            </p:nvGrpSpPr>
            <p:grpSpPr>
              <a:xfrm>
                <a:off x="2029422" y="2882501"/>
                <a:ext cx="103104" cy="1426186"/>
                <a:chOff x="6805413" y="3100904"/>
                <a:chExt cx="122758" cy="1698043"/>
              </a:xfrm>
            </p:grpSpPr>
            <p:sp>
              <p:nvSpPr>
                <p:cNvPr id="7759" name="Google Shape;7759;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61"/>
              <p:cNvGrpSpPr/>
              <p:nvPr/>
            </p:nvGrpSpPr>
            <p:grpSpPr>
              <a:xfrm>
                <a:off x="2272795" y="2882501"/>
                <a:ext cx="103104" cy="1426186"/>
                <a:chOff x="5206863" y="3100904"/>
                <a:chExt cx="122758" cy="1698043"/>
              </a:xfrm>
            </p:grpSpPr>
            <p:sp>
              <p:nvSpPr>
                <p:cNvPr id="7767" name="Google Shape;7767;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61"/>
              <p:cNvGrpSpPr/>
              <p:nvPr/>
            </p:nvGrpSpPr>
            <p:grpSpPr>
              <a:xfrm>
                <a:off x="1542694" y="2882501"/>
                <a:ext cx="103104" cy="1426186"/>
                <a:chOff x="6006138" y="3143629"/>
                <a:chExt cx="122758" cy="1698043"/>
              </a:xfrm>
            </p:grpSpPr>
            <p:sp>
              <p:nvSpPr>
                <p:cNvPr id="7775" name="Google Shape;7775;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82" name="Google Shape;7782;p61"/>
          <p:cNvGrpSpPr/>
          <p:nvPr/>
        </p:nvGrpSpPr>
        <p:grpSpPr>
          <a:xfrm>
            <a:off x="5683472" y="3518037"/>
            <a:ext cx="2749952" cy="870677"/>
            <a:chOff x="238125" y="1725700"/>
            <a:chExt cx="7139025" cy="2260325"/>
          </a:xfrm>
        </p:grpSpPr>
        <p:sp>
          <p:nvSpPr>
            <p:cNvPr id="7783" name="Google Shape;7783;p6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1"/>
          <p:cNvGrpSpPr/>
          <p:nvPr/>
        </p:nvGrpSpPr>
        <p:grpSpPr>
          <a:xfrm>
            <a:off x="5953636" y="2459783"/>
            <a:ext cx="1105452" cy="916747"/>
            <a:chOff x="5249100" y="1210600"/>
            <a:chExt cx="3502700" cy="2904775"/>
          </a:xfrm>
        </p:grpSpPr>
        <p:sp>
          <p:nvSpPr>
            <p:cNvPr id="7794" name="Google Shape;7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98" name="Google Shape;7798;p6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799" name="Google Shape;7799;p6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800" name="Google Shape;7800;p6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801" name="Google Shape;7801;p6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802" name="Google Shape;7802;p6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61"/>
          <p:cNvGrpSpPr/>
          <p:nvPr/>
        </p:nvGrpSpPr>
        <p:grpSpPr>
          <a:xfrm>
            <a:off x="7136183" y="1179201"/>
            <a:ext cx="1304650" cy="1124856"/>
            <a:chOff x="7287122" y="1165658"/>
            <a:chExt cx="1219413" cy="1051365"/>
          </a:xfrm>
        </p:grpSpPr>
        <p:grpSp>
          <p:nvGrpSpPr>
            <p:cNvPr id="7804" name="Google Shape;7804;p61"/>
            <p:cNvGrpSpPr/>
            <p:nvPr/>
          </p:nvGrpSpPr>
          <p:grpSpPr>
            <a:xfrm>
              <a:off x="7287122" y="1969723"/>
              <a:ext cx="1219413" cy="247300"/>
              <a:chOff x="7287122" y="1969723"/>
              <a:chExt cx="1219413" cy="247300"/>
            </a:xfrm>
          </p:grpSpPr>
          <p:sp>
            <p:nvSpPr>
              <p:cNvPr id="7805" name="Google Shape;7805;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6" name="Google Shape;7806;p61"/>
              <p:cNvGrpSpPr/>
              <p:nvPr/>
            </p:nvGrpSpPr>
            <p:grpSpPr>
              <a:xfrm>
                <a:off x="7287122" y="2063892"/>
                <a:ext cx="1151753" cy="73428"/>
                <a:chOff x="7287122" y="2063892"/>
                <a:chExt cx="1151753" cy="73428"/>
              </a:xfrm>
            </p:grpSpPr>
            <p:sp>
              <p:nvSpPr>
                <p:cNvPr id="7807" name="Google Shape;7807;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8" name="Google Shape;7808;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809" name="Google Shape;7809;p61"/>
            <p:cNvGrpSpPr/>
            <p:nvPr/>
          </p:nvGrpSpPr>
          <p:grpSpPr>
            <a:xfrm>
              <a:off x="7287122" y="1712201"/>
              <a:ext cx="1219403" cy="246767"/>
              <a:chOff x="7287122" y="1712201"/>
              <a:chExt cx="1219403" cy="246767"/>
            </a:xfrm>
          </p:grpSpPr>
          <p:sp>
            <p:nvSpPr>
              <p:cNvPr id="7810" name="Google Shape;7810;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1" name="Google Shape;7811;p61"/>
              <p:cNvGrpSpPr/>
              <p:nvPr/>
            </p:nvGrpSpPr>
            <p:grpSpPr>
              <a:xfrm>
                <a:off x="7287122" y="1842861"/>
                <a:ext cx="1005303" cy="73419"/>
                <a:chOff x="7287122" y="1842861"/>
                <a:chExt cx="1005303" cy="73419"/>
              </a:xfrm>
            </p:grpSpPr>
            <p:sp>
              <p:nvSpPr>
                <p:cNvPr id="7812" name="Google Shape;7812;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3" name="Google Shape;7813;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814" name="Google Shape;7814;p61"/>
            <p:cNvGrpSpPr/>
            <p:nvPr/>
          </p:nvGrpSpPr>
          <p:grpSpPr>
            <a:xfrm>
              <a:off x="7287122" y="1447520"/>
              <a:ext cx="1219403" cy="286667"/>
              <a:chOff x="7287122" y="1447520"/>
              <a:chExt cx="1219403" cy="286667"/>
            </a:xfrm>
          </p:grpSpPr>
          <p:sp>
            <p:nvSpPr>
              <p:cNvPr id="7815" name="Google Shape;7815;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6" name="Google Shape;7816;p61"/>
              <p:cNvGrpSpPr/>
              <p:nvPr/>
            </p:nvGrpSpPr>
            <p:grpSpPr>
              <a:xfrm>
                <a:off x="7287122" y="1581977"/>
                <a:ext cx="852803" cy="73428"/>
                <a:chOff x="7287122" y="1581977"/>
                <a:chExt cx="852803" cy="73428"/>
              </a:xfrm>
            </p:grpSpPr>
            <p:sp>
              <p:nvSpPr>
                <p:cNvPr id="7817" name="Google Shape;7817;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18" name="Google Shape;7818;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819" name="Google Shape;7819;p61"/>
            <p:cNvGrpSpPr/>
            <p:nvPr/>
          </p:nvGrpSpPr>
          <p:grpSpPr>
            <a:xfrm>
              <a:off x="7287122" y="1165658"/>
              <a:ext cx="1219403" cy="344253"/>
              <a:chOff x="7287122" y="1165658"/>
              <a:chExt cx="1219403" cy="344253"/>
            </a:xfrm>
          </p:grpSpPr>
          <p:sp>
            <p:nvSpPr>
              <p:cNvPr id="7820" name="Google Shape;7820;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1" name="Google Shape;7821;p61"/>
              <p:cNvGrpSpPr/>
              <p:nvPr/>
            </p:nvGrpSpPr>
            <p:grpSpPr>
              <a:xfrm>
                <a:off x="7287122" y="1341025"/>
                <a:ext cx="695703" cy="73419"/>
                <a:chOff x="7287122" y="1341025"/>
                <a:chExt cx="695703" cy="73419"/>
              </a:xfrm>
            </p:grpSpPr>
            <p:sp>
              <p:nvSpPr>
                <p:cNvPr id="7822" name="Google Shape;7822;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23" name="Google Shape;7823;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824" name="Google Shape;7824;p61"/>
          <p:cNvGrpSpPr/>
          <p:nvPr/>
        </p:nvGrpSpPr>
        <p:grpSpPr>
          <a:xfrm>
            <a:off x="5802676" y="1185224"/>
            <a:ext cx="1397729" cy="1098540"/>
            <a:chOff x="5900602" y="1193063"/>
            <a:chExt cx="1299851" cy="1021707"/>
          </a:xfrm>
        </p:grpSpPr>
        <p:grpSp>
          <p:nvGrpSpPr>
            <p:cNvPr id="7825" name="Google Shape;7825;p61"/>
            <p:cNvGrpSpPr/>
            <p:nvPr/>
          </p:nvGrpSpPr>
          <p:grpSpPr>
            <a:xfrm>
              <a:off x="6520337" y="1193063"/>
              <a:ext cx="341815" cy="799959"/>
              <a:chOff x="6520337" y="1193063"/>
              <a:chExt cx="341815" cy="799959"/>
            </a:xfrm>
          </p:grpSpPr>
          <p:grpSp>
            <p:nvGrpSpPr>
              <p:cNvPr id="7826" name="Google Shape;7826;p61"/>
              <p:cNvGrpSpPr/>
              <p:nvPr/>
            </p:nvGrpSpPr>
            <p:grpSpPr>
              <a:xfrm>
                <a:off x="6520337" y="1589527"/>
                <a:ext cx="213950" cy="403494"/>
                <a:chOff x="6520337" y="1589527"/>
                <a:chExt cx="213950" cy="403494"/>
              </a:xfrm>
            </p:grpSpPr>
            <p:sp>
              <p:nvSpPr>
                <p:cNvPr id="7827" name="Google Shape;7827;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61"/>
              <p:cNvGrpSpPr/>
              <p:nvPr/>
            </p:nvGrpSpPr>
            <p:grpSpPr>
              <a:xfrm>
                <a:off x="6577204" y="1193063"/>
                <a:ext cx="284947" cy="464512"/>
                <a:chOff x="6577204" y="1193063"/>
                <a:chExt cx="284947" cy="464512"/>
              </a:xfrm>
            </p:grpSpPr>
            <p:sp>
              <p:nvSpPr>
                <p:cNvPr id="7830" name="Google Shape;7830;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1" name="Google Shape;7831;p6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832" name="Google Shape;7832;p61"/>
            <p:cNvGrpSpPr/>
            <p:nvPr/>
          </p:nvGrpSpPr>
          <p:grpSpPr>
            <a:xfrm>
              <a:off x="6238903" y="1193063"/>
              <a:ext cx="300475" cy="900152"/>
              <a:chOff x="6238903" y="1193063"/>
              <a:chExt cx="300475" cy="900152"/>
            </a:xfrm>
          </p:grpSpPr>
          <p:grpSp>
            <p:nvGrpSpPr>
              <p:cNvPr id="7833" name="Google Shape;7833;p61"/>
              <p:cNvGrpSpPr/>
              <p:nvPr/>
            </p:nvGrpSpPr>
            <p:grpSpPr>
              <a:xfrm>
                <a:off x="6290865" y="1489315"/>
                <a:ext cx="248514" cy="603900"/>
                <a:chOff x="6290865" y="1489315"/>
                <a:chExt cx="248514" cy="603900"/>
              </a:xfrm>
            </p:grpSpPr>
            <p:sp>
              <p:nvSpPr>
                <p:cNvPr id="7834" name="Google Shape;7834;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61"/>
              <p:cNvGrpSpPr/>
              <p:nvPr/>
            </p:nvGrpSpPr>
            <p:grpSpPr>
              <a:xfrm>
                <a:off x="6238903" y="1193063"/>
                <a:ext cx="284947" cy="333087"/>
                <a:chOff x="6238903" y="1193063"/>
                <a:chExt cx="284947" cy="333087"/>
              </a:xfrm>
            </p:grpSpPr>
            <p:sp>
              <p:nvSpPr>
                <p:cNvPr id="7837" name="Google Shape;7837;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8" name="Google Shape;7838;p6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839" name="Google Shape;7839;p61"/>
            <p:cNvGrpSpPr/>
            <p:nvPr/>
          </p:nvGrpSpPr>
          <p:grpSpPr>
            <a:xfrm>
              <a:off x="5900602" y="1193063"/>
              <a:ext cx="444345" cy="1021707"/>
              <a:chOff x="5900602" y="1193063"/>
              <a:chExt cx="444345" cy="1021707"/>
            </a:xfrm>
          </p:grpSpPr>
          <p:grpSp>
            <p:nvGrpSpPr>
              <p:cNvPr id="7840" name="Google Shape;7840;p61"/>
              <p:cNvGrpSpPr/>
              <p:nvPr/>
            </p:nvGrpSpPr>
            <p:grpSpPr>
              <a:xfrm>
                <a:off x="6046501" y="1367785"/>
                <a:ext cx="298446" cy="846986"/>
                <a:chOff x="6046501" y="1367785"/>
                <a:chExt cx="298446" cy="846986"/>
              </a:xfrm>
            </p:grpSpPr>
            <p:sp>
              <p:nvSpPr>
                <p:cNvPr id="7841" name="Google Shape;7841;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61"/>
              <p:cNvGrpSpPr/>
              <p:nvPr/>
            </p:nvGrpSpPr>
            <p:grpSpPr>
              <a:xfrm>
                <a:off x="5900602" y="1193063"/>
                <a:ext cx="284947" cy="182312"/>
                <a:chOff x="5900602" y="1193063"/>
                <a:chExt cx="284947" cy="182312"/>
              </a:xfrm>
            </p:grpSpPr>
            <p:sp>
              <p:nvSpPr>
                <p:cNvPr id="7844" name="Google Shape;7844;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5" name="Google Shape;7845;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846" name="Google Shape;7846;p61"/>
            <p:cNvGrpSpPr/>
            <p:nvPr/>
          </p:nvGrpSpPr>
          <p:grpSpPr>
            <a:xfrm>
              <a:off x="6738300" y="1193063"/>
              <a:ext cx="462153" cy="707634"/>
              <a:chOff x="6738300" y="1193063"/>
              <a:chExt cx="462153" cy="707634"/>
            </a:xfrm>
          </p:grpSpPr>
          <p:grpSp>
            <p:nvGrpSpPr>
              <p:cNvPr id="7847" name="Google Shape;7847;p61"/>
              <p:cNvGrpSpPr/>
              <p:nvPr/>
            </p:nvGrpSpPr>
            <p:grpSpPr>
              <a:xfrm>
                <a:off x="6915505" y="1193063"/>
                <a:ext cx="284947" cy="597387"/>
                <a:chOff x="6915505" y="1193063"/>
                <a:chExt cx="284947" cy="597387"/>
              </a:xfrm>
            </p:grpSpPr>
            <p:sp>
              <p:nvSpPr>
                <p:cNvPr id="7848" name="Google Shape;784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9" name="Google Shape;7849;p6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850" name="Google Shape;7850;p61"/>
              <p:cNvGrpSpPr/>
              <p:nvPr/>
            </p:nvGrpSpPr>
            <p:grpSpPr>
              <a:xfrm>
                <a:off x="6738300" y="1684725"/>
                <a:ext cx="230066" cy="215971"/>
                <a:chOff x="6738300" y="1684725"/>
                <a:chExt cx="230066" cy="215971"/>
              </a:xfrm>
            </p:grpSpPr>
            <p:sp>
              <p:nvSpPr>
                <p:cNvPr id="7851" name="Google Shape;7851;p6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56"/>
        <p:cNvGrpSpPr/>
        <p:nvPr/>
      </p:nvGrpSpPr>
      <p:grpSpPr>
        <a:xfrm>
          <a:off x="0" y="0"/>
          <a:ext cx="0" cy="0"/>
          <a:chOff x="0" y="0"/>
          <a:chExt cx="0" cy="0"/>
        </a:xfrm>
      </p:grpSpPr>
      <p:sp>
        <p:nvSpPr>
          <p:cNvPr id="7857" name="Google Shape;7857;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858" name="Google Shape;7858;p6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859" name="Google Shape;7859;p62"/>
          <p:cNvGrpSpPr/>
          <p:nvPr/>
        </p:nvGrpSpPr>
        <p:grpSpPr>
          <a:xfrm>
            <a:off x="839307" y="2318098"/>
            <a:ext cx="387992" cy="329326"/>
            <a:chOff x="839307" y="2318098"/>
            <a:chExt cx="387992" cy="329326"/>
          </a:xfrm>
        </p:grpSpPr>
        <p:sp>
          <p:nvSpPr>
            <p:cNvPr id="7860" name="Google Shape;7860;p6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62"/>
          <p:cNvGrpSpPr/>
          <p:nvPr/>
        </p:nvGrpSpPr>
        <p:grpSpPr>
          <a:xfrm>
            <a:off x="1414990" y="2289671"/>
            <a:ext cx="387073" cy="385996"/>
            <a:chOff x="1414990" y="2289671"/>
            <a:chExt cx="387073" cy="385996"/>
          </a:xfrm>
        </p:grpSpPr>
        <p:sp>
          <p:nvSpPr>
            <p:cNvPr id="7871" name="Google Shape;7871;p6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62"/>
          <p:cNvGrpSpPr/>
          <p:nvPr/>
        </p:nvGrpSpPr>
        <p:grpSpPr>
          <a:xfrm>
            <a:off x="1989911" y="2306065"/>
            <a:ext cx="387099" cy="353207"/>
            <a:chOff x="1989911" y="2306065"/>
            <a:chExt cx="387099" cy="353207"/>
          </a:xfrm>
        </p:grpSpPr>
        <p:sp>
          <p:nvSpPr>
            <p:cNvPr id="7890" name="Google Shape;7890;p6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2"/>
          <p:cNvGrpSpPr/>
          <p:nvPr/>
        </p:nvGrpSpPr>
        <p:grpSpPr>
          <a:xfrm>
            <a:off x="2593102" y="2288778"/>
            <a:ext cx="204663" cy="363007"/>
            <a:chOff x="2593102" y="2288778"/>
            <a:chExt cx="204663" cy="363007"/>
          </a:xfrm>
        </p:grpSpPr>
        <p:sp>
          <p:nvSpPr>
            <p:cNvPr id="7898" name="Google Shape;7898;p6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62"/>
          <p:cNvGrpSpPr/>
          <p:nvPr/>
        </p:nvGrpSpPr>
        <p:grpSpPr>
          <a:xfrm>
            <a:off x="2970874" y="2329763"/>
            <a:ext cx="403651" cy="305996"/>
            <a:chOff x="2970874" y="2329763"/>
            <a:chExt cx="403651" cy="305996"/>
          </a:xfrm>
        </p:grpSpPr>
        <p:sp>
          <p:nvSpPr>
            <p:cNvPr id="7908" name="Google Shape;7908;p6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7" name="Google Shape;7917;p62"/>
          <p:cNvGrpSpPr/>
          <p:nvPr/>
        </p:nvGrpSpPr>
        <p:grpSpPr>
          <a:xfrm>
            <a:off x="3545795" y="2318755"/>
            <a:ext cx="387835" cy="327933"/>
            <a:chOff x="3545795" y="2318755"/>
            <a:chExt cx="387835" cy="327933"/>
          </a:xfrm>
        </p:grpSpPr>
        <p:sp>
          <p:nvSpPr>
            <p:cNvPr id="7918" name="Google Shape;7918;p6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1" name="Google Shape;7921;p62"/>
            <p:cNvGrpSpPr/>
            <p:nvPr/>
          </p:nvGrpSpPr>
          <p:grpSpPr>
            <a:xfrm>
              <a:off x="3545795" y="2322301"/>
              <a:ext cx="387835" cy="324387"/>
              <a:chOff x="3545795" y="2322301"/>
              <a:chExt cx="387835" cy="324387"/>
            </a:xfrm>
          </p:grpSpPr>
          <p:sp>
            <p:nvSpPr>
              <p:cNvPr id="7922" name="Google Shape;7922;p6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9" name="Google Shape;7929;p62"/>
          <p:cNvGrpSpPr/>
          <p:nvPr/>
        </p:nvGrpSpPr>
        <p:grpSpPr>
          <a:xfrm>
            <a:off x="4718468" y="2306984"/>
            <a:ext cx="364294" cy="351552"/>
            <a:chOff x="4718468" y="2306984"/>
            <a:chExt cx="364294" cy="351552"/>
          </a:xfrm>
        </p:grpSpPr>
        <p:sp>
          <p:nvSpPr>
            <p:cNvPr id="7930" name="Google Shape;7930;p6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62"/>
          <p:cNvGrpSpPr/>
          <p:nvPr/>
        </p:nvGrpSpPr>
        <p:grpSpPr>
          <a:xfrm>
            <a:off x="4147908" y="2303017"/>
            <a:ext cx="361194" cy="359355"/>
            <a:chOff x="4147908" y="2303017"/>
            <a:chExt cx="361194" cy="359355"/>
          </a:xfrm>
        </p:grpSpPr>
        <p:sp>
          <p:nvSpPr>
            <p:cNvPr id="7941" name="Google Shape;7941;p6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62"/>
          <p:cNvGrpSpPr/>
          <p:nvPr/>
        </p:nvGrpSpPr>
        <p:grpSpPr>
          <a:xfrm>
            <a:off x="5292128" y="2299891"/>
            <a:ext cx="367027" cy="365214"/>
            <a:chOff x="5292128" y="2299891"/>
            <a:chExt cx="367027" cy="365214"/>
          </a:xfrm>
        </p:grpSpPr>
        <p:sp>
          <p:nvSpPr>
            <p:cNvPr id="7956" name="Google Shape;7956;p6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62"/>
          <p:cNvGrpSpPr/>
          <p:nvPr/>
        </p:nvGrpSpPr>
        <p:grpSpPr>
          <a:xfrm>
            <a:off x="5873617" y="2309901"/>
            <a:ext cx="345720" cy="345720"/>
            <a:chOff x="5873617" y="2309901"/>
            <a:chExt cx="345720" cy="345720"/>
          </a:xfrm>
        </p:grpSpPr>
        <p:sp>
          <p:nvSpPr>
            <p:cNvPr id="7963" name="Google Shape;7963;p6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62"/>
          <p:cNvGrpSpPr/>
          <p:nvPr/>
        </p:nvGrpSpPr>
        <p:grpSpPr>
          <a:xfrm>
            <a:off x="6863329" y="2297710"/>
            <a:ext cx="391460" cy="370127"/>
            <a:chOff x="6863329" y="2297710"/>
            <a:chExt cx="391460" cy="370127"/>
          </a:xfrm>
        </p:grpSpPr>
        <p:sp>
          <p:nvSpPr>
            <p:cNvPr id="7983" name="Google Shape;7983;p6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62"/>
          <p:cNvGrpSpPr/>
          <p:nvPr/>
        </p:nvGrpSpPr>
        <p:grpSpPr>
          <a:xfrm>
            <a:off x="7421488" y="2318518"/>
            <a:ext cx="342620" cy="328459"/>
            <a:chOff x="7421488" y="2318518"/>
            <a:chExt cx="342620" cy="328459"/>
          </a:xfrm>
        </p:grpSpPr>
        <p:sp>
          <p:nvSpPr>
            <p:cNvPr id="7993" name="Google Shape;7993;p6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62"/>
          <p:cNvGrpSpPr/>
          <p:nvPr/>
        </p:nvGrpSpPr>
        <p:grpSpPr>
          <a:xfrm>
            <a:off x="2508373" y="2779889"/>
            <a:ext cx="337523" cy="337680"/>
            <a:chOff x="2508373" y="2779889"/>
            <a:chExt cx="337523" cy="337680"/>
          </a:xfrm>
        </p:grpSpPr>
        <p:sp>
          <p:nvSpPr>
            <p:cNvPr id="8001" name="Google Shape;8001;p6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62"/>
          <p:cNvGrpSpPr/>
          <p:nvPr/>
        </p:nvGrpSpPr>
        <p:grpSpPr>
          <a:xfrm>
            <a:off x="1884401" y="4141593"/>
            <a:ext cx="410613" cy="372229"/>
            <a:chOff x="1884401" y="4141593"/>
            <a:chExt cx="410613" cy="372229"/>
          </a:xfrm>
        </p:grpSpPr>
        <p:sp>
          <p:nvSpPr>
            <p:cNvPr id="8008" name="Google Shape;8008;p6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2"/>
          <p:cNvGrpSpPr/>
          <p:nvPr/>
        </p:nvGrpSpPr>
        <p:grpSpPr>
          <a:xfrm>
            <a:off x="1430832" y="2773689"/>
            <a:ext cx="294515" cy="349897"/>
            <a:chOff x="1430832" y="2773689"/>
            <a:chExt cx="294515" cy="349897"/>
          </a:xfrm>
        </p:grpSpPr>
        <p:sp>
          <p:nvSpPr>
            <p:cNvPr id="8016" name="Google Shape;8016;p6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62"/>
          <p:cNvGrpSpPr/>
          <p:nvPr/>
        </p:nvGrpSpPr>
        <p:grpSpPr>
          <a:xfrm>
            <a:off x="3082217" y="2788586"/>
            <a:ext cx="288866" cy="320236"/>
            <a:chOff x="3082217" y="2788586"/>
            <a:chExt cx="288866" cy="320236"/>
          </a:xfrm>
        </p:grpSpPr>
        <p:sp>
          <p:nvSpPr>
            <p:cNvPr id="8030" name="Google Shape;8030;p6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62"/>
          <p:cNvGrpSpPr/>
          <p:nvPr/>
        </p:nvGrpSpPr>
        <p:grpSpPr>
          <a:xfrm>
            <a:off x="3610557" y="2780704"/>
            <a:ext cx="325017" cy="336052"/>
            <a:chOff x="3610557" y="2780704"/>
            <a:chExt cx="325017" cy="336052"/>
          </a:xfrm>
        </p:grpSpPr>
        <p:sp>
          <p:nvSpPr>
            <p:cNvPr id="8038" name="Google Shape;8038;p6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62"/>
          <p:cNvGrpSpPr/>
          <p:nvPr/>
        </p:nvGrpSpPr>
        <p:grpSpPr>
          <a:xfrm>
            <a:off x="4179067" y="2811495"/>
            <a:ext cx="286475" cy="274390"/>
            <a:chOff x="4179067" y="2811495"/>
            <a:chExt cx="286475" cy="274390"/>
          </a:xfrm>
        </p:grpSpPr>
        <p:sp>
          <p:nvSpPr>
            <p:cNvPr id="8042" name="Google Shape;8042;p6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2"/>
          <p:cNvGrpSpPr/>
          <p:nvPr/>
        </p:nvGrpSpPr>
        <p:grpSpPr>
          <a:xfrm>
            <a:off x="4686757" y="2762156"/>
            <a:ext cx="371047" cy="374199"/>
            <a:chOff x="4686757" y="2762156"/>
            <a:chExt cx="371047" cy="374199"/>
          </a:xfrm>
        </p:grpSpPr>
        <p:sp>
          <p:nvSpPr>
            <p:cNvPr id="8052" name="Google Shape;8052;p6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62"/>
          <p:cNvGrpSpPr/>
          <p:nvPr/>
        </p:nvGrpSpPr>
        <p:grpSpPr>
          <a:xfrm>
            <a:off x="5221613" y="2784802"/>
            <a:ext cx="406567" cy="327855"/>
            <a:chOff x="5221613" y="2784802"/>
            <a:chExt cx="406567" cy="327855"/>
          </a:xfrm>
        </p:grpSpPr>
        <p:sp>
          <p:nvSpPr>
            <p:cNvPr id="8060" name="Google Shape;8060;p6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2"/>
          <p:cNvGrpSpPr/>
          <p:nvPr/>
        </p:nvGrpSpPr>
        <p:grpSpPr>
          <a:xfrm>
            <a:off x="5812586" y="2760921"/>
            <a:ext cx="303605" cy="375434"/>
            <a:chOff x="5812586" y="2760921"/>
            <a:chExt cx="303605" cy="375434"/>
          </a:xfrm>
        </p:grpSpPr>
        <p:sp>
          <p:nvSpPr>
            <p:cNvPr id="8091" name="Google Shape;8091;p6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62"/>
          <p:cNvGrpSpPr/>
          <p:nvPr/>
        </p:nvGrpSpPr>
        <p:grpSpPr>
          <a:xfrm>
            <a:off x="6334673" y="2759633"/>
            <a:ext cx="378508" cy="378166"/>
            <a:chOff x="6334673" y="2759633"/>
            <a:chExt cx="378508" cy="378166"/>
          </a:xfrm>
        </p:grpSpPr>
        <p:sp>
          <p:nvSpPr>
            <p:cNvPr id="8103" name="Google Shape;8103;p6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2"/>
          <p:cNvGrpSpPr/>
          <p:nvPr/>
        </p:nvGrpSpPr>
        <p:grpSpPr>
          <a:xfrm>
            <a:off x="8012645" y="2806477"/>
            <a:ext cx="319763" cy="284505"/>
            <a:chOff x="8012645" y="2806477"/>
            <a:chExt cx="319763" cy="284505"/>
          </a:xfrm>
        </p:grpSpPr>
        <p:sp>
          <p:nvSpPr>
            <p:cNvPr id="8108" name="Google Shape;8108;p6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2"/>
          <p:cNvGrpSpPr/>
          <p:nvPr/>
        </p:nvGrpSpPr>
        <p:grpSpPr>
          <a:xfrm>
            <a:off x="2454435" y="4162138"/>
            <a:ext cx="385339" cy="388071"/>
            <a:chOff x="2454435" y="4162138"/>
            <a:chExt cx="385339" cy="388071"/>
          </a:xfrm>
        </p:grpSpPr>
        <p:sp>
          <p:nvSpPr>
            <p:cNvPr id="8119" name="Google Shape;8119;p6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62"/>
          <p:cNvGrpSpPr/>
          <p:nvPr/>
        </p:nvGrpSpPr>
        <p:grpSpPr>
          <a:xfrm>
            <a:off x="3601939" y="4161192"/>
            <a:ext cx="275178" cy="388912"/>
            <a:chOff x="3601939" y="4161192"/>
            <a:chExt cx="275178" cy="388912"/>
          </a:xfrm>
        </p:grpSpPr>
        <p:sp>
          <p:nvSpPr>
            <p:cNvPr id="8131" name="Google Shape;8131;p6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62"/>
          <p:cNvGrpSpPr/>
          <p:nvPr/>
        </p:nvGrpSpPr>
        <p:grpSpPr>
          <a:xfrm>
            <a:off x="836023" y="3215146"/>
            <a:ext cx="375802" cy="371677"/>
            <a:chOff x="836023" y="3215146"/>
            <a:chExt cx="375802" cy="371677"/>
          </a:xfrm>
        </p:grpSpPr>
        <p:sp>
          <p:nvSpPr>
            <p:cNvPr id="8142" name="Google Shape;8142;p6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62"/>
          <p:cNvGrpSpPr/>
          <p:nvPr/>
        </p:nvGrpSpPr>
        <p:grpSpPr>
          <a:xfrm>
            <a:off x="1356297" y="3210890"/>
            <a:ext cx="431368" cy="380189"/>
            <a:chOff x="1356297" y="3210890"/>
            <a:chExt cx="431368" cy="380189"/>
          </a:xfrm>
        </p:grpSpPr>
        <p:sp>
          <p:nvSpPr>
            <p:cNvPr id="8159" name="Google Shape;8159;p6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62"/>
          <p:cNvGrpSpPr/>
          <p:nvPr/>
        </p:nvGrpSpPr>
        <p:grpSpPr>
          <a:xfrm>
            <a:off x="1903737" y="3215540"/>
            <a:ext cx="411874" cy="370731"/>
            <a:chOff x="1903737" y="3215540"/>
            <a:chExt cx="411874" cy="370731"/>
          </a:xfrm>
        </p:grpSpPr>
        <p:sp>
          <p:nvSpPr>
            <p:cNvPr id="8173" name="Google Shape;8173;p6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2" name="Google Shape;8182;p62"/>
          <p:cNvGrpSpPr/>
          <p:nvPr/>
        </p:nvGrpSpPr>
        <p:grpSpPr>
          <a:xfrm>
            <a:off x="2468465" y="3248854"/>
            <a:ext cx="397818" cy="304078"/>
            <a:chOff x="2468465" y="3248854"/>
            <a:chExt cx="397818" cy="304078"/>
          </a:xfrm>
        </p:grpSpPr>
        <p:sp>
          <p:nvSpPr>
            <p:cNvPr id="8183" name="Google Shape;8183;p6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2"/>
          <p:cNvGrpSpPr/>
          <p:nvPr/>
        </p:nvGrpSpPr>
        <p:grpSpPr>
          <a:xfrm>
            <a:off x="3017166" y="3216013"/>
            <a:ext cx="394376" cy="369812"/>
            <a:chOff x="3017166" y="3216013"/>
            <a:chExt cx="394376" cy="369812"/>
          </a:xfrm>
        </p:grpSpPr>
        <p:sp>
          <p:nvSpPr>
            <p:cNvPr id="8190" name="Google Shape;8190;p6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2"/>
          <p:cNvGrpSpPr/>
          <p:nvPr/>
        </p:nvGrpSpPr>
        <p:grpSpPr>
          <a:xfrm>
            <a:off x="4210043" y="3213228"/>
            <a:ext cx="199014" cy="375408"/>
            <a:chOff x="4210043" y="3213228"/>
            <a:chExt cx="199014" cy="375408"/>
          </a:xfrm>
        </p:grpSpPr>
        <p:sp>
          <p:nvSpPr>
            <p:cNvPr id="8193" name="Google Shape;8193;p6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62"/>
          <p:cNvGrpSpPr/>
          <p:nvPr/>
        </p:nvGrpSpPr>
        <p:grpSpPr>
          <a:xfrm>
            <a:off x="4818146" y="3203323"/>
            <a:ext cx="77845" cy="395165"/>
            <a:chOff x="4818146" y="3203323"/>
            <a:chExt cx="77845" cy="395165"/>
          </a:xfrm>
        </p:grpSpPr>
        <p:sp>
          <p:nvSpPr>
            <p:cNvPr id="8204" name="Google Shape;8204;p6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62"/>
          <p:cNvGrpSpPr/>
          <p:nvPr/>
        </p:nvGrpSpPr>
        <p:grpSpPr>
          <a:xfrm>
            <a:off x="5228890" y="3235428"/>
            <a:ext cx="344091" cy="332767"/>
            <a:chOff x="5228890" y="3235428"/>
            <a:chExt cx="344091" cy="332767"/>
          </a:xfrm>
        </p:grpSpPr>
        <p:sp>
          <p:nvSpPr>
            <p:cNvPr id="8213" name="Google Shape;8213;p6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2"/>
          <p:cNvGrpSpPr/>
          <p:nvPr/>
        </p:nvGrpSpPr>
        <p:grpSpPr>
          <a:xfrm>
            <a:off x="5757913" y="3227047"/>
            <a:ext cx="388544" cy="347927"/>
            <a:chOff x="5757913" y="3227047"/>
            <a:chExt cx="388544" cy="347927"/>
          </a:xfrm>
        </p:grpSpPr>
        <p:sp>
          <p:nvSpPr>
            <p:cNvPr id="8219" name="Google Shape;8219;p6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1" name="Google Shape;8221;p6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2"/>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62"/>
          <p:cNvGrpSpPr/>
          <p:nvPr/>
        </p:nvGrpSpPr>
        <p:grpSpPr>
          <a:xfrm>
            <a:off x="7414946" y="3220873"/>
            <a:ext cx="360091" cy="360117"/>
            <a:chOff x="7414946" y="3220873"/>
            <a:chExt cx="360091" cy="360117"/>
          </a:xfrm>
        </p:grpSpPr>
        <p:sp>
          <p:nvSpPr>
            <p:cNvPr id="8238" name="Google Shape;8238;p6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62"/>
          <p:cNvGrpSpPr/>
          <p:nvPr/>
        </p:nvGrpSpPr>
        <p:grpSpPr>
          <a:xfrm>
            <a:off x="8027227" y="3215041"/>
            <a:ext cx="231829" cy="371782"/>
            <a:chOff x="8027227" y="3215041"/>
            <a:chExt cx="231829" cy="371782"/>
          </a:xfrm>
        </p:grpSpPr>
        <p:sp>
          <p:nvSpPr>
            <p:cNvPr id="8250" name="Google Shape;8250;p6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62"/>
          <p:cNvGrpSpPr/>
          <p:nvPr/>
        </p:nvGrpSpPr>
        <p:grpSpPr>
          <a:xfrm>
            <a:off x="4093603" y="4146138"/>
            <a:ext cx="395638" cy="420544"/>
            <a:chOff x="4093603" y="4146138"/>
            <a:chExt cx="395638" cy="420544"/>
          </a:xfrm>
        </p:grpSpPr>
        <p:sp>
          <p:nvSpPr>
            <p:cNvPr id="8261" name="Google Shape;8261;p6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62"/>
          <p:cNvGrpSpPr/>
          <p:nvPr/>
        </p:nvGrpSpPr>
        <p:grpSpPr>
          <a:xfrm>
            <a:off x="4644406" y="4162322"/>
            <a:ext cx="392065" cy="387887"/>
            <a:chOff x="4644406" y="4162322"/>
            <a:chExt cx="392065" cy="387887"/>
          </a:xfrm>
        </p:grpSpPr>
        <p:sp>
          <p:nvSpPr>
            <p:cNvPr id="8279" name="Google Shape;8279;p6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62"/>
          <p:cNvGrpSpPr/>
          <p:nvPr/>
        </p:nvGrpSpPr>
        <p:grpSpPr>
          <a:xfrm>
            <a:off x="5728383" y="4221698"/>
            <a:ext cx="417128" cy="269162"/>
            <a:chOff x="5728383" y="4221698"/>
            <a:chExt cx="417128" cy="269162"/>
          </a:xfrm>
        </p:grpSpPr>
        <p:sp>
          <p:nvSpPr>
            <p:cNvPr id="8286" name="Google Shape;8286;p6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62"/>
          <p:cNvGrpSpPr/>
          <p:nvPr/>
        </p:nvGrpSpPr>
        <p:grpSpPr>
          <a:xfrm>
            <a:off x="834210" y="3696905"/>
            <a:ext cx="371782" cy="342751"/>
            <a:chOff x="834210" y="3696905"/>
            <a:chExt cx="371782" cy="342751"/>
          </a:xfrm>
        </p:grpSpPr>
        <p:sp>
          <p:nvSpPr>
            <p:cNvPr id="8299" name="Google Shape;8299;p6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62"/>
          <p:cNvGrpSpPr/>
          <p:nvPr/>
        </p:nvGrpSpPr>
        <p:grpSpPr>
          <a:xfrm>
            <a:off x="1359398" y="3682271"/>
            <a:ext cx="395296" cy="371966"/>
            <a:chOff x="1359398" y="3682271"/>
            <a:chExt cx="395296" cy="371966"/>
          </a:xfrm>
        </p:grpSpPr>
        <p:sp>
          <p:nvSpPr>
            <p:cNvPr id="8312" name="Google Shape;8312;p6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2"/>
          <p:cNvGrpSpPr/>
          <p:nvPr/>
        </p:nvGrpSpPr>
        <p:grpSpPr>
          <a:xfrm>
            <a:off x="1908099" y="3682271"/>
            <a:ext cx="395296" cy="371966"/>
            <a:chOff x="1908099" y="3682271"/>
            <a:chExt cx="395296" cy="371966"/>
          </a:xfrm>
        </p:grpSpPr>
        <p:sp>
          <p:nvSpPr>
            <p:cNvPr id="8320" name="Google Shape;8320;p6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7" name="Google Shape;8327;p62"/>
          <p:cNvGrpSpPr/>
          <p:nvPr/>
        </p:nvGrpSpPr>
        <p:grpSpPr>
          <a:xfrm>
            <a:off x="2456800" y="3682271"/>
            <a:ext cx="395270" cy="371966"/>
            <a:chOff x="2456800" y="3682271"/>
            <a:chExt cx="395270" cy="371966"/>
          </a:xfrm>
        </p:grpSpPr>
        <p:sp>
          <p:nvSpPr>
            <p:cNvPr id="8328" name="Google Shape;8328;p6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62"/>
          <p:cNvGrpSpPr/>
          <p:nvPr/>
        </p:nvGrpSpPr>
        <p:grpSpPr>
          <a:xfrm>
            <a:off x="3014250" y="3682271"/>
            <a:ext cx="391092" cy="371940"/>
            <a:chOff x="3014250" y="3682271"/>
            <a:chExt cx="391092" cy="371940"/>
          </a:xfrm>
        </p:grpSpPr>
        <p:sp>
          <p:nvSpPr>
            <p:cNvPr id="8338" name="Google Shape;8338;p6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2"/>
          <p:cNvGrpSpPr/>
          <p:nvPr/>
        </p:nvGrpSpPr>
        <p:grpSpPr>
          <a:xfrm>
            <a:off x="3569125" y="3702947"/>
            <a:ext cx="388728" cy="330692"/>
            <a:chOff x="3569125" y="3702947"/>
            <a:chExt cx="388728" cy="330692"/>
          </a:xfrm>
        </p:grpSpPr>
        <p:sp>
          <p:nvSpPr>
            <p:cNvPr id="8342" name="Google Shape;8342;p6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62"/>
          <p:cNvGrpSpPr/>
          <p:nvPr/>
        </p:nvGrpSpPr>
        <p:grpSpPr>
          <a:xfrm>
            <a:off x="4111994" y="3682455"/>
            <a:ext cx="387992" cy="371625"/>
            <a:chOff x="4111994" y="3682455"/>
            <a:chExt cx="387992" cy="371625"/>
          </a:xfrm>
        </p:grpSpPr>
        <p:sp>
          <p:nvSpPr>
            <p:cNvPr id="8347" name="Google Shape;8347;p6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62"/>
          <p:cNvGrpSpPr/>
          <p:nvPr/>
        </p:nvGrpSpPr>
        <p:grpSpPr>
          <a:xfrm>
            <a:off x="4674908" y="3682271"/>
            <a:ext cx="371966" cy="371966"/>
            <a:chOff x="4674908" y="3682271"/>
            <a:chExt cx="371966" cy="371966"/>
          </a:xfrm>
        </p:grpSpPr>
        <p:sp>
          <p:nvSpPr>
            <p:cNvPr id="8350" name="Google Shape;8350;p6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62"/>
          <p:cNvGrpSpPr/>
          <p:nvPr/>
        </p:nvGrpSpPr>
        <p:grpSpPr>
          <a:xfrm>
            <a:off x="5223609" y="3731112"/>
            <a:ext cx="371782" cy="274285"/>
            <a:chOff x="5223609" y="3731112"/>
            <a:chExt cx="371782" cy="274285"/>
          </a:xfrm>
        </p:grpSpPr>
        <p:sp>
          <p:nvSpPr>
            <p:cNvPr id="8355" name="Google Shape;8355;p6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7" name="Google Shape;8357;p62"/>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8" name="Google Shape;8358;p62"/>
          <p:cNvGrpSpPr/>
          <p:nvPr/>
        </p:nvGrpSpPr>
        <p:grpSpPr>
          <a:xfrm>
            <a:off x="6319908" y="3696721"/>
            <a:ext cx="373963" cy="343119"/>
            <a:chOff x="6319908" y="3696721"/>
            <a:chExt cx="373963" cy="343119"/>
          </a:xfrm>
        </p:grpSpPr>
        <p:sp>
          <p:nvSpPr>
            <p:cNvPr id="8359" name="Google Shape;8359;p6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8" name="Google Shape;8368;p62"/>
          <p:cNvGrpSpPr/>
          <p:nvPr/>
        </p:nvGrpSpPr>
        <p:grpSpPr>
          <a:xfrm>
            <a:off x="6871342" y="3740044"/>
            <a:ext cx="371966" cy="256420"/>
            <a:chOff x="6871342" y="3740044"/>
            <a:chExt cx="371966" cy="256420"/>
          </a:xfrm>
        </p:grpSpPr>
        <p:sp>
          <p:nvSpPr>
            <p:cNvPr id="8369" name="Google Shape;8369;p6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1" name="Google Shape;8381;p62"/>
          <p:cNvGrpSpPr/>
          <p:nvPr/>
        </p:nvGrpSpPr>
        <p:grpSpPr>
          <a:xfrm>
            <a:off x="7402362" y="3681535"/>
            <a:ext cx="402757" cy="372728"/>
            <a:chOff x="7402362" y="3681535"/>
            <a:chExt cx="402757" cy="372728"/>
          </a:xfrm>
        </p:grpSpPr>
        <p:sp>
          <p:nvSpPr>
            <p:cNvPr id="8382" name="Google Shape;8382;p6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8" name="Google Shape;8398;p62"/>
          <p:cNvGrpSpPr/>
          <p:nvPr/>
        </p:nvGrpSpPr>
        <p:grpSpPr>
          <a:xfrm>
            <a:off x="7960705" y="3736235"/>
            <a:ext cx="378902" cy="264065"/>
            <a:chOff x="7960705" y="3736235"/>
            <a:chExt cx="378902" cy="264065"/>
          </a:xfrm>
        </p:grpSpPr>
        <p:sp>
          <p:nvSpPr>
            <p:cNvPr id="8399" name="Google Shape;8399;p6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2"/>
          <p:cNvGrpSpPr/>
          <p:nvPr/>
        </p:nvGrpSpPr>
        <p:grpSpPr>
          <a:xfrm>
            <a:off x="6400828" y="4162270"/>
            <a:ext cx="166200" cy="388019"/>
            <a:chOff x="6400828" y="4162270"/>
            <a:chExt cx="166200" cy="388019"/>
          </a:xfrm>
        </p:grpSpPr>
        <p:sp>
          <p:nvSpPr>
            <p:cNvPr id="8414" name="Google Shape;8414;p6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62"/>
          <p:cNvGrpSpPr/>
          <p:nvPr/>
        </p:nvGrpSpPr>
        <p:grpSpPr>
          <a:xfrm>
            <a:off x="6919815" y="4162270"/>
            <a:ext cx="225260" cy="388019"/>
            <a:chOff x="6919815" y="4162270"/>
            <a:chExt cx="225260" cy="388019"/>
          </a:xfrm>
        </p:grpSpPr>
        <p:sp>
          <p:nvSpPr>
            <p:cNvPr id="8422" name="Google Shape;8422;p6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2"/>
          <p:cNvGrpSpPr/>
          <p:nvPr/>
        </p:nvGrpSpPr>
        <p:grpSpPr>
          <a:xfrm>
            <a:off x="7385600" y="4177035"/>
            <a:ext cx="388728" cy="358383"/>
            <a:chOff x="7385600" y="4177035"/>
            <a:chExt cx="388728" cy="358383"/>
          </a:xfrm>
        </p:grpSpPr>
        <p:sp>
          <p:nvSpPr>
            <p:cNvPr id="8431" name="Google Shape;8431;p6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62"/>
          <p:cNvGrpSpPr/>
          <p:nvPr/>
        </p:nvGrpSpPr>
        <p:grpSpPr>
          <a:xfrm>
            <a:off x="3625085" y="3259862"/>
            <a:ext cx="369207" cy="258259"/>
            <a:chOff x="3625085" y="3259862"/>
            <a:chExt cx="369207" cy="258259"/>
          </a:xfrm>
        </p:grpSpPr>
        <p:sp>
          <p:nvSpPr>
            <p:cNvPr id="8439" name="Google Shape;8439;p6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2"/>
          <p:cNvGrpSpPr/>
          <p:nvPr/>
        </p:nvGrpSpPr>
        <p:grpSpPr>
          <a:xfrm>
            <a:off x="6317360" y="3276808"/>
            <a:ext cx="363217" cy="248590"/>
            <a:chOff x="6317360" y="3276808"/>
            <a:chExt cx="363217" cy="248590"/>
          </a:xfrm>
        </p:grpSpPr>
        <p:sp>
          <p:nvSpPr>
            <p:cNvPr id="8453" name="Google Shape;8453;p6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62"/>
          <p:cNvGrpSpPr/>
          <p:nvPr/>
        </p:nvGrpSpPr>
        <p:grpSpPr>
          <a:xfrm>
            <a:off x="5084391" y="4183682"/>
            <a:ext cx="504064" cy="325595"/>
            <a:chOff x="5084391" y="4183682"/>
            <a:chExt cx="504064" cy="325595"/>
          </a:xfrm>
        </p:grpSpPr>
        <p:sp>
          <p:nvSpPr>
            <p:cNvPr id="8481" name="Google Shape;8481;p6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62"/>
          <p:cNvGrpSpPr/>
          <p:nvPr/>
        </p:nvGrpSpPr>
        <p:grpSpPr>
          <a:xfrm>
            <a:off x="7947595" y="2347996"/>
            <a:ext cx="379795" cy="267165"/>
            <a:chOff x="7947595" y="2347996"/>
            <a:chExt cx="379795" cy="267165"/>
          </a:xfrm>
        </p:grpSpPr>
        <p:sp>
          <p:nvSpPr>
            <p:cNvPr id="8498" name="Google Shape;8498;p6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2"/>
          <p:cNvGrpSpPr/>
          <p:nvPr/>
        </p:nvGrpSpPr>
        <p:grpSpPr>
          <a:xfrm>
            <a:off x="6400644" y="2310269"/>
            <a:ext cx="275362" cy="338784"/>
            <a:chOff x="6400644" y="2310269"/>
            <a:chExt cx="275362" cy="338784"/>
          </a:xfrm>
        </p:grpSpPr>
        <p:sp>
          <p:nvSpPr>
            <p:cNvPr id="8508" name="Google Shape;8508;p6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2"/>
          <p:cNvGrpSpPr/>
          <p:nvPr/>
        </p:nvGrpSpPr>
        <p:grpSpPr>
          <a:xfrm>
            <a:off x="1342268" y="4161009"/>
            <a:ext cx="359565" cy="358094"/>
            <a:chOff x="1342268" y="4161009"/>
            <a:chExt cx="359565" cy="358094"/>
          </a:xfrm>
        </p:grpSpPr>
        <p:sp>
          <p:nvSpPr>
            <p:cNvPr id="8522" name="Google Shape;8522;p6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62"/>
          <p:cNvGrpSpPr/>
          <p:nvPr/>
        </p:nvGrpSpPr>
        <p:grpSpPr>
          <a:xfrm>
            <a:off x="1913012" y="2764940"/>
            <a:ext cx="417523" cy="374252"/>
            <a:chOff x="1913012" y="2764940"/>
            <a:chExt cx="417523" cy="374252"/>
          </a:xfrm>
        </p:grpSpPr>
        <p:sp>
          <p:nvSpPr>
            <p:cNvPr id="8532" name="Google Shape;8532;p6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62"/>
          <p:cNvGrpSpPr/>
          <p:nvPr/>
        </p:nvGrpSpPr>
        <p:grpSpPr>
          <a:xfrm>
            <a:off x="830742" y="2763601"/>
            <a:ext cx="384734" cy="381556"/>
            <a:chOff x="830742" y="2763601"/>
            <a:chExt cx="384734" cy="381556"/>
          </a:xfrm>
        </p:grpSpPr>
        <p:sp>
          <p:nvSpPr>
            <p:cNvPr id="8545" name="Google Shape;8545;p6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62"/>
          <p:cNvGrpSpPr/>
          <p:nvPr/>
        </p:nvGrpSpPr>
        <p:grpSpPr>
          <a:xfrm>
            <a:off x="3007498" y="4183419"/>
            <a:ext cx="375434" cy="329667"/>
            <a:chOff x="3007498" y="4183419"/>
            <a:chExt cx="375434" cy="329667"/>
          </a:xfrm>
        </p:grpSpPr>
        <p:sp>
          <p:nvSpPr>
            <p:cNvPr id="8567" name="Google Shape;8567;p6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62"/>
          <p:cNvGrpSpPr/>
          <p:nvPr/>
        </p:nvGrpSpPr>
        <p:grpSpPr>
          <a:xfrm>
            <a:off x="6919276" y="2766990"/>
            <a:ext cx="274550" cy="354728"/>
            <a:chOff x="7606826" y="2419290"/>
            <a:chExt cx="274550" cy="354728"/>
          </a:xfrm>
        </p:grpSpPr>
        <p:sp>
          <p:nvSpPr>
            <p:cNvPr id="8588" name="Google Shape;8588;p6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62"/>
          <p:cNvGrpSpPr/>
          <p:nvPr/>
        </p:nvGrpSpPr>
        <p:grpSpPr>
          <a:xfrm>
            <a:off x="7550168" y="2777003"/>
            <a:ext cx="263316" cy="354728"/>
            <a:chOff x="8062968" y="2419290"/>
            <a:chExt cx="263316" cy="354728"/>
          </a:xfrm>
        </p:grpSpPr>
        <p:sp>
          <p:nvSpPr>
            <p:cNvPr id="8604" name="Google Shape;8604;p6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8624"/>
        <p:cNvGrpSpPr/>
        <p:nvPr/>
      </p:nvGrpSpPr>
      <p:grpSpPr>
        <a:xfrm>
          <a:off x="0" y="0"/>
          <a:ext cx="0" cy="0"/>
          <a:chOff x="0" y="0"/>
          <a:chExt cx="0" cy="0"/>
        </a:xfrm>
      </p:grpSpPr>
      <p:sp>
        <p:nvSpPr>
          <p:cNvPr id="8625" name="Google Shape;8625;p6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626" name="Google Shape;8626;p6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627" name="Google Shape;8627;p63"/>
          <p:cNvGrpSpPr/>
          <p:nvPr/>
        </p:nvGrpSpPr>
        <p:grpSpPr>
          <a:xfrm>
            <a:off x="7075663" y="2444129"/>
            <a:ext cx="362163" cy="347098"/>
            <a:chOff x="7075663" y="2444129"/>
            <a:chExt cx="362163" cy="347098"/>
          </a:xfrm>
        </p:grpSpPr>
        <p:sp>
          <p:nvSpPr>
            <p:cNvPr id="8628" name="Google Shape;8628;p6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3"/>
          <p:cNvGrpSpPr/>
          <p:nvPr/>
        </p:nvGrpSpPr>
        <p:grpSpPr>
          <a:xfrm>
            <a:off x="6638175" y="2436584"/>
            <a:ext cx="372197" cy="362163"/>
            <a:chOff x="6638175" y="2436584"/>
            <a:chExt cx="372197" cy="362163"/>
          </a:xfrm>
        </p:grpSpPr>
        <p:sp>
          <p:nvSpPr>
            <p:cNvPr id="8637" name="Google Shape;8637;p6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63"/>
          <p:cNvGrpSpPr/>
          <p:nvPr/>
        </p:nvGrpSpPr>
        <p:grpSpPr>
          <a:xfrm>
            <a:off x="6192906" y="2439440"/>
            <a:ext cx="371699" cy="356084"/>
            <a:chOff x="6192906" y="2439440"/>
            <a:chExt cx="371699" cy="356084"/>
          </a:xfrm>
        </p:grpSpPr>
        <p:sp>
          <p:nvSpPr>
            <p:cNvPr id="8651" name="Google Shape;8651;p6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63"/>
          <p:cNvGrpSpPr/>
          <p:nvPr/>
        </p:nvGrpSpPr>
        <p:grpSpPr>
          <a:xfrm>
            <a:off x="5762467" y="2436584"/>
            <a:ext cx="362163" cy="362163"/>
            <a:chOff x="5762467" y="2436584"/>
            <a:chExt cx="362163" cy="362163"/>
          </a:xfrm>
        </p:grpSpPr>
        <p:sp>
          <p:nvSpPr>
            <p:cNvPr id="8665" name="Google Shape;8665;p6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63"/>
          <p:cNvGrpSpPr/>
          <p:nvPr/>
        </p:nvGrpSpPr>
        <p:grpSpPr>
          <a:xfrm>
            <a:off x="5323721" y="2437029"/>
            <a:ext cx="362922" cy="361219"/>
            <a:chOff x="5323721" y="2437029"/>
            <a:chExt cx="362922" cy="361219"/>
          </a:xfrm>
        </p:grpSpPr>
        <p:sp>
          <p:nvSpPr>
            <p:cNvPr id="8691" name="Google Shape;8691;p6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63"/>
          <p:cNvGrpSpPr/>
          <p:nvPr/>
        </p:nvGrpSpPr>
        <p:grpSpPr>
          <a:xfrm>
            <a:off x="4875937" y="2468731"/>
            <a:ext cx="407122" cy="315448"/>
            <a:chOff x="4875937" y="2468731"/>
            <a:chExt cx="407122" cy="315448"/>
          </a:xfrm>
        </p:grpSpPr>
        <p:sp>
          <p:nvSpPr>
            <p:cNvPr id="8709" name="Google Shape;8709;p6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3"/>
          <p:cNvGrpSpPr/>
          <p:nvPr/>
        </p:nvGrpSpPr>
        <p:grpSpPr>
          <a:xfrm>
            <a:off x="4893282" y="3804774"/>
            <a:ext cx="242114" cy="362163"/>
            <a:chOff x="4893282" y="3804774"/>
            <a:chExt cx="242114" cy="362163"/>
          </a:xfrm>
        </p:grpSpPr>
        <p:sp>
          <p:nvSpPr>
            <p:cNvPr id="8729" name="Google Shape;8729;p6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3"/>
          <p:cNvGrpSpPr/>
          <p:nvPr/>
        </p:nvGrpSpPr>
        <p:grpSpPr>
          <a:xfrm>
            <a:off x="6248162" y="3804774"/>
            <a:ext cx="231058" cy="362425"/>
            <a:chOff x="6248162" y="3804774"/>
            <a:chExt cx="231058" cy="362425"/>
          </a:xfrm>
        </p:grpSpPr>
        <p:sp>
          <p:nvSpPr>
            <p:cNvPr id="8756" name="Google Shape;8756;p6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0" name="Google Shape;8760;p63"/>
          <p:cNvGrpSpPr/>
          <p:nvPr/>
        </p:nvGrpSpPr>
        <p:grpSpPr>
          <a:xfrm>
            <a:off x="5346568" y="3804774"/>
            <a:ext cx="233337" cy="362163"/>
            <a:chOff x="5346568" y="3804774"/>
            <a:chExt cx="233337" cy="362163"/>
          </a:xfrm>
        </p:grpSpPr>
        <p:sp>
          <p:nvSpPr>
            <p:cNvPr id="8761" name="Google Shape;8761;p6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3"/>
          <p:cNvGrpSpPr/>
          <p:nvPr/>
        </p:nvGrpSpPr>
        <p:grpSpPr>
          <a:xfrm>
            <a:off x="6704985" y="3805141"/>
            <a:ext cx="209967" cy="361639"/>
            <a:chOff x="6704985" y="3805141"/>
            <a:chExt cx="209967" cy="361639"/>
          </a:xfrm>
        </p:grpSpPr>
        <p:sp>
          <p:nvSpPr>
            <p:cNvPr id="8781" name="Google Shape;8781;p6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3"/>
          <p:cNvGrpSpPr/>
          <p:nvPr/>
        </p:nvGrpSpPr>
        <p:grpSpPr>
          <a:xfrm>
            <a:off x="7513884" y="2448269"/>
            <a:ext cx="363184" cy="338792"/>
            <a:chOff x="7513884" y="2448269"/>
            <a:chExt cx="363184" cy="338792"/>
          </a:xfrm>
        </p:grpSpPr>
        <p:sp>
          <p:nvSpPr>
            <p:cNvPr id="8794" name="Google Shape;8794;p6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63"/>
          <p:cNvGrpSpPr/>
          <p:nvPr/>
        </p:nvGrpSpPr>
        <p:grpSpPr>
          <a:xfrm>
            <a:off x="5777767" y="3804826"/>
            <a:ext cx="258699" cy="362136"/>
            <a:chOff x="5777767" y="3804826"/>
            <a:chExt cx="258699" cy="362136"/>
          </a:xfrm>
        </p:grpSpPr>
        <p:sp>
          <p:nvSpPr>
            <p:cNvPr id="8801" name="Google Shape;8801;p6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63"/>
          <p:cNvGrpSpPr/>
          <p:nvPr/>
        </p:nvGrpSpPr>
        <p:grpSpPr>
          <a:xfrm>
            <a:off x="7953101" y="2436584"/>
            <a:ext cx="361691" cy="362163"/>
            <a:chOff x="7953101" y="2436584"/>
            <a:chExt cx="361691" cy="362163"/>
          </a:xfrm>
        </p:grpSpPr>
        <p:sp>
          <p:nvSpPr>
            <p:cNvPr id="8805" name="Google Shape;8805;p6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63"/>
          <p:cNvGrpSpPr/>
          <p:nvPr/>
        </p:nvGrpSpPr>
        <p:grpSpPr>
          <a:xfrm>
            <a:off x="4859353" y="3355130"/>
            <a:ext cx="373481" cy="362267"/>
            <a:chOff x="4859353" y="3355130"/>
            <a:chExt cx="373481" cy="362267"/>
          </a:xfrm>
        </p:grpSpPr>
        <p:sp>
          <p:nvSpPr>
            <p:cNvPr id="8815" name="Google Shape;8815;p6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63"/>
          <p:cNvGrpSpPr/>
          <p:nvPr/>
        </p:nvGrpSpPr>
        <p:grpSpPr>
          <a:xfrm>
            <a:off x="6637678" y="1500982"/>
            <a:ext cx="378721" cy="362005"/>
            <a:chOff x="6637678" y="1500982"/>
            <a:chExt cx="378721" cy="362005"/>
          </a:xfrm>
        </p:grpSpPr>
        <p:sp>
          <p:nvSpPr>
            <p:cNvPr id="8830" name="Google Shape;8830;p6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63"/>
          <p:cNvGrpSpPr/>
          <p:nvPr/>
        </p:nvGrpSpPr>
        <p:grpSpPr>
          <a:xfrm>
            <a:off x="5827993" y="3355496"/>
            <a:ext cx="223041" cy="362163"/>
            <a:chOff x="5827993" y="3355496"/>
            <a:chExt cx="223041" cy="362163"/>
          </a:xfrm>
        </p:grpSpPr>
        <p:sp>
          <p:nvSpPr>
            <p:cNvPr id="8847" name="Google Shape;8847;p6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63"/>
          <p:cNvGrpSpPr/>
          <p:nvPr/>
        </p:nvGrpSpPr>
        <p:grpSpPr>
          <a:xfrm>
            <a:off x="7528713" y="1500641"/>
            <a:ext cx="370520" cy="361586"/>
            <a:chOff x="7528713" y="1500641"/>
            <a:chExt cx="370520" cy="361586"/>
          </a:xfrm>
        </p:grpSpPr>
        <p:sp>
          <p:nvSpPr>
            <p:cNvPr id="8863" name="Google Shape;8863;p6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63"/>
          <p:cNvGrpSpPr/>
          <p:nvPr/>
        </p:nvGrpSpPr>
        <p:grpSpPr>
          <a:xfrm>
            <a:off x="5317198" y="3355496"/>
            <a:ext cx="367429" cy="362163"/>
            <a:chOff x="5317198" y="3355496"/>
            <a:chExt cx="367429" cy="362163"/>
          </a:xfrm>
        </p:grpSpPr>
        <p:sp>
          <p:nvSpPr>
            <p:cNvPr id="8871" name="Google Shape;8871;p6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63"/>
          <p:cNvGrpSpPr/>
          <p:nvPr/>
        </p:nvGrpSpPr>
        <p:grpSpPr>
          <a:xfrm>
            <a:off x="5302971" y="1500563"/>
            <a:ext cx="383175" cy="362241"/>
            <a:chOff x="5302971" y="1500563"/>
            <a:chExt cx="383175" cy="362241"/>
          </a:xfrm>
        </p:grpSpPr>
        <p:sp>
          <p:nvSpPr>
            <p:cNvPr id="8888" name="Google Shape;8888;p6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63"/>
          <p:cNvGrpSpPr/>
          <p:nvPr/>
        </p:nvGrpSpPr>
        <p:grpSpPr>
          <a:xfrm>
            <a:off x="6202705" y="1525453"/>
            <a:ext cx="364180" cy="312461"/>
            <a:chOff x="6202705" y="1525453"/>
            <a:chExt cx="364180" cy="312461"/>
          </a:xfrm>
        </p:grpSpPr>
        <p:sp>
          <p:nvSpPr>
            <p:cNvPr id="8891" name="Google Shape;8891;p6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3"/>
          <p:cNvGrpSpPr/>
          <p:nvPr/>
        </p:nvGrpSpPr>
        <p:grpSpPr>
          <a:xfrm>
            <a:off x="7087217" y="1503602"/>
            <a:ext cx="362398" cy="356163"/>
            <a:chOff x="7087217" y="1503602"/>
            <a:chExt cx="362398" cy="356163"/>
          </a:xfrm>
        </p:grpSpPr>
        <p:sp>
          <p:nvSpPr>
            <p:cNvPr id="8899" name="Google Shape;8899;p6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63"/>
          <p:cNvGrpSpPr/>
          <p:nvPr/>
        </p:nvGrpSpPr>
        <p:grpSpPr>
          <a:xfrm>
            <a:off x="7968952" y="1500877"/>
            <a:ext cx="378747" cy="361455"/>
            <a:chOff x="7968952" y="1500877"/>
            <a:chExt cx="378747" cy="361455"/>
          </a:xfrm>
        </p:grpSpPr>
        <p:sp>
          <p:nvSpPr>
            <p:cNvPr id="8921" name="Google Shape;8921;p6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3"/>
          <p:cNvGrpSpPr/>
          <p:nvPr/>
        </p:nvGrpSpPr>
        <p:grpSpPr>
          <a:xfrm>
            <a:off x="5761445" y="1541723"/>
            <a:ext cx="362163" cy="279737"/>
            <a:chOff x="5761445" y="1541723"/>
            <a:chExt cx="362163" cy="279737"/>
          </a:xfrm>
        </p:grpSpPr>
        <p:sp>
          <p:nvSpPr>
            <p:cNvPr id="8937" name="Google Shape;8937;p6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63"/>
          <p:cNvGrpSpPr/>
          <p:nvPr/>
        </p:nvGrpSpPr>
        <p:grpSpPr>
          <a:xfrm>
            <a:off x="6204958" y="3355575"/>
            <a:ext cx="358390" cy="362320"/>
            <a:chOff x="6204958" y="3355575"/>
            <a:chExt cx="358390" cy="362320"/>
          </a:xfrm>
        </p:grpSpPr>
        <p:sp>
          <p:nvSpPr>
            <p:cNvPr id="8944" name="Google Shape;8944;p6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63"/>
          <p:cNvGrpSpPr/>
          <p:nvPr/>
        </p:nvGrpSpPr>
        <p:grpSpPr>
          <a:xfrm>
            <a:off x="4939970" y="1499855"/>
            <a:ext cx="242979" cy="362660"/>
            <a:chOff x="4939970" y="1499855"/>
            <a:chExt cx="242979" cy="362660"/>
          </a:xfrm>
        </p:grpSpPr>
        <p:sp>
          <p:nvSpPr>
            <p:cNvPr id="8961" name="Google Shape;8961;p6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3"/>
          <p:cNvGrpSpPr/>
          <p:nvPr/>
        </p:nvGrpSpPr>
        <p:grpSpPr>
          <a:xfrm>
            <a:off x="8023448" y="3355496"/>
            <a:ext cx="284322" cy="362163"/>
            <a:chOff x="8023448" y="3355496"/>
            <a:chExt cx="284322" cy="362163"/>
          </a:xfrm>
        </p:grpSpPr>
        <p:sp>
          <p:nvSpPr>
            <p:cNvPr id="8968" name="Google Shape;8968;p6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3"/>
          <p:cNvGrpSpPr/>
          <p:nvPr/>
        </p:nvGrpSpPr>
        <p:grpSpPr>
          <a:xfrm>
            <a:off x="6644201" y="3355496"/>
            <a:ext cx="366695" cy="361979"/>
            <a:chOff x="6644201" y="3355496"/>
            <a:chExt cx="366695" cy="361979"/>
          </a:xfrm>
        </p:grpSpPr>
        <p:sp>
          <p:nvSpPr>
            <p:cNvPr id="8978" name="Google Shape;8978;p6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3"/>
          <p:cNvGrpSpPr/>
          <p:nvPr/>
        </p:nvGrpSpPr>
        <p:grpSpPr>
          <a:xfrm>
            <a:off x="7955145" y="2019192"/>
            <a:ext cx="365176" cy="271013"/>
            <a:chOff x="7955145" y="2019192"/>
            <a:chExt cx="365176" cy="271013"/>
          </a:xfrm>
        </p:grpSpPr>
        <p:sp>
          <p:nvSpPr>
            <p:cNvPr id="9001" name="Google Shape;9001;p6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3"/>
          <p:cNvGrpSpPr/>
          <p:nvPr/>
        </p:nvGrpSpPr>
        <p:grpSpPr>
          <a:xfrm>
            <a:off x="7518155" y="2009471"/>
            <a:ext cx="361927" cy="290270"/>
            <a:chOff x="7518155" y="2009471"/>
            <a:chExt cx="361927" cy="290270"/>
          </a:xfrm>
        </p:grpSpPr>
        <p:sp>
          <p:nvSpPr>
            <p:cNvPr id="9008" name="Google Shape;9008;p6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3"/>
          <p:cNvGrpSpPr/>
          <p:nvPr/>
        </p:nvGrpSpPr>
        <p:grpSpPr>
          <a:xfrm>
            <a:off x="7079672" y="1991053"/>
            <a:ext cx="362163" cy="327264"/>
            <a:chOff x="7079672" y="1991053"/>
            <a:chExt cx="362163" cy="327264"/>
          </a:xfrm>
        </p:grpSpPr>
        <p:sp>
          <p:nvSpPr>
            <p:cNvPr id="9022" name="Google Shape;9022;p6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63"/>
          <p:cNvGrpSpPr/>
          <p:nvPr/>
        </p:nvGrpSpPr>
        <p:grpSpPr>
          <a:xfrm>
            <a:off x="6641188" y="2035514"/>
            <a:ext cx="361901" cy="238132"/>
            <a:chOff x="6641188" y="2035514"/>
            <a:chExt cx="361901" cy="238132"/>
          </a:xfrm>
        </p:grpSpPr>
        <p:sp>
          <p:nvSpPr>
            <p:cNvPr id="9039" name="Google Shape;9039;p6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3"/>
          <p:cNvGrpSpPr/>
          <p:nvPr/>
        </p:nvGrpSpPr>
        <p:grpSpPr>
          <a:xfrm>
            <a:off x="6202443" y="1986677"/>
            <a:ext cx="362425" cy="335884"/>
            <a:chOff x="6202443" y="1986677"/>
            <a:chExt cx="362425" cy="335884"/>
          </a:xfrm>
        </p:grpSpPr>
        <p:sp>
          <p:nvSpPr>
            <p:cNvPr id="9059" name="Google Shape;9059;p6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63"/>
          <p:cNvGrpSpPr/>
          <p:nvPr/>
        </p:nvGrpSpPr>
        <p:grpSpPr>
          <a:xfrm>
            <a:off x="5764222" y="2016598"/>
            <a:ext cx="374293" cy="276069"/>
            <a:chOff x="5764222" y="2016598"/>
            <a:chExt cx="374293" cy="276069"/>
          </a:xfrm>
        </p:grpSpPr>
        <p:sp>
          <p:nvSpPr>
            <p:cNvPr id="9080" name="Google Shape;9080;p6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3"/>
          <p:cNvGrpSpPr/>
          <p:nvPr/>
        </p:nvGrpSpPr>
        <p:grpSpPr>
          <a:xfrm>
            <a:off x="5325477" y="2016441"/>
            <a:ext cx="361927" cy="276515"/>
            <a:chOff x="5325477" y="2016441"/>
            <a:chExt cx="361927" cy="276515"/>
          </a:xfrm>
        </p:grpSpPr>
        <p:sp>
          <p:nvSpPr>
            <p:cNvPr id="9092" name="Google Shape;9092;p6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63"/>
          <p:cNvGrpSpPr/>
          <p:nvPr/>
        </p:nvGrpSpPr>
        <p:grpSpPr>
          <a:xfrm>
            <a:off x="4870671" y="2017200"/>
            <a:ext cx="364180" cy="274812"/>
            <a:chOff x="4870671" y="2017200"/>
            <a:chExt cx="364180" cy="274812"/>
          </a:xfrm>
        </p:grpSpPr>
        <p:sp>
          <p:nvSpPr>
            <p:cNvPr id="9113" name="Google Shape;9113;p6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63"/>
          <p:cNvGrpSpPr/>
          <p:nvPr/>
        </p:nvGrpSpPr>
        <p:grpSpPr>
          <a:xfrm>
            <a:off x="7144726" y="3355496"/>
            <a:ext cx="260690" cy="362032"/>
            <a:chOff x="7144726" y="3355496"/>
            <a:chExt cx="260690" cy="362032"/>
          </a:xfrm>
        </p:grpSpPr>
        <p:sp>
          <p:nvSpPr>
            <p:cNvPr id="9127" name="Google Shape;9127;p6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63"/>
          <p:cNvGrpSpPr/>
          <p:nvPr/>
        </p:nvGrpSpPr>
        <p:grpSpPr>
          <a:xfrm>
            <a:off x="6705719" y="4278051"/>
            <a:ext cx="261712" cy="361770"/>
            <a:chOff x="6705719" y="4278051"/>
            <a:chExt cx="261712" cy="361770"/>
          </a:xfrm>
        </p:grpSpPr>
        <p:sp>
          <p:nvSpPr>
            <p:cNvPr id="9134" name="Google Shape;9134;p6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63"/>
          <p:cNvGrpSpPr/>
          <p:nvPr/>
        </p:nvGrpSpPr>
        <p:grpSpPr>
          <a:xfrm>
            <a:off x="5750650" y="2891652"/>
            <a:ext cx="320216" cy="361403"/>
            <a:chOff x="5750650" y="2891652"/>
            <a:chExt cx="320216" cy="361403"/>
          </a:xfrm>
        </p:grpSpPr>
        <p:sp>
          <p:nvSpPr>
            <p:cNvPr id="9150" name="Google Shape;9150;p6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3"/>
          <p:cNvGrpSpPr/>
          <p:nvPr/>
        </p:nvGrpSpPr>
        <p:grpSpPr>
          <a:xfrm>
            <a:off x="6658009" y="2891390"/>
            <a:ext cx="315972" cy="361927"/>
            <a:chOff x="6658009" y="2891390"/>
            <a:chExt cx="315972" cy="361927"/>
          </a:xfrm>
        </p:grpSpPr>
        <p:sp>
          <p:nvSpPr>
            <p:cNvPr id="9166" name="Google Shape;9166;p6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63"/>
          <p:cNvGrpSpPr/>
          <p:nvPr/>
        </p:nvGrpSpPr>
        <p:grpSpPr>
          <a:xfrm>
            <a:off x="6203465" y="2891206"/>
            <a:ext cx="320478" cy="362110"/>
            <a:chOff x="6203465" y="2891206"/>
            <a:chExt cx="320478" cy="362110"/>
          </a:xfrm>
        </p:grpSpPr>
        <p:sp>
          <p:nvSpPr>
            <p:cNvPr id="9174" name="Google Shape;9174;p6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3"/>
          <p:cNvGrpSpPr/>
          <p:nvPr/>
        </p:nvGrpSpPr>
        <p:grpSpPr>
          <a:xfrm>
            <a:off x="7567280" y="2891259"/>
            <a:ext cx="307116" cy="362294"/>
            <a:chOff x="7567280" y="2891259"/>
            <a:chExt cx="307116" cy="362294"/>
          </a:xfrm>
        </p:grpSpPr>
        <p:sp>
          <p:nvSpPr>
            <p:cNvPr id="9180" name="Google Shape;9180;p6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3"/>
          <p:cNvGrpSpPr/>
          <p:nvPr/>
        </p:nvGrpSpPr>
        <p:grpSpPr>
          <a:xfrm>
            <a:off x="7112579" y="2891521"/>
            <a:ext cx="338556" cy="361534"/>
            <a:chOff x="7112579" y="2891521"/>
            <a:chExt cx="338556" cy="361534"/>
          </a:xfrm>
        </p:grpSpPr>
        <p:sp>
          <p:nvSpPr>
            <p:cNvPr id="9193" name="Google Shape;9193;p6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3"/>
          <p:cNvGrpSpPr/>
          <p:nvPr/>
        </p:nvGrpSpPr>
        <p:grpSpPr>
          <a:xfrm>
            <a:off x="7155259" y="3805036"/>
            <a:ext cx="207478" cy="361272"/>
            <a:chOff x="7155259" y="3805036"/>
            <a:chExt cx="207478" cy="361272"/>
          </a:xfrm>
        </p:grpSpPr>
        <p:sp>
          <p:nvSpPr>
            <p:cNvPr id="9196" name="Google Shape;9196;p6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8" name="Google Shape;9208;p63"/>
          <p:cNvGrpSpPr/>
          <p:nvPr/>
        </p:nvGrpSpPr>
        <p:grpSpPr>
          <a:xfrm>
            <a:off x="4915368" y="2891390"/>
            <a:ext cx="182850" cy="361927"/>
            <a:chOff x="4915368" y="2891390"/>
            <a:chExt cx="182850" cy="361927"/>
          </a:xfrm>
        </p:grpSpPr>
        <p:sp>
          <p:nvSpPr>
            <p:cNvPr id="9209" name="Google Shape;9209;p6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63"/>
          <p:cNvGrpSpPr/>
          <p:nvPr/>
        </p:nvGrpSpPr>
        <p:grpSpPr>
          <a:xfrm>
            <a:off x="8028714" y="2891652"/>
            <a:ext cx="289589" cy="361403"/>
            <a:chOff x="8028714" y="2891652"/>
            <a:chExt cx="289589" cy="361403"/>
          </a:xfrm>
        </p:grpSpPr>
        <p:sp>
          <p:nvSpPr>
            <p:cNvPr id="9221" name="Google Shape;9221;p6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63"/>
          <p:cNvGrpSpPr/>
          <p:nvPr/>
        </p:nvGrpSpPr>
        <p:grpSpPr>
          <a:xfrm>
            <a:off x="7551822" y="3804774"/>
            <a:ext cx="293335" cy="361927"/>
            <a:chOff x="7551822" y="3804774"/>
            <a:chExt cx="293335" cy="361927"/>
          </a:xfrm>
        </p:grpSpPr>
        <p:sp>
          <p:nvSpPr>
            <p:cNvPr id="9242" name="Google Shape;9242;p6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63"/>
          <p:cNvGrpSpPr/>
          <p:nvPr/>
        </p:nvGrpSpPr>
        <p:grpSpPr>
          <a:xfrm>
            <a:off x="6263725" y="4277658"/>
            <a:ext cx="210491" cy="362163"/>
            <a:chOff x="6263725" y="4277658"/>
            <a:chExt cx="210491" cy="362163"/>
          </a:xfrm>
        </p:grpSpPr>
        <p:sp>
          <p:nvSpPr>
            <p:cNvPr id="9254" name="Google Shape;9254;p6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63"/>
          <p:cNvGrpSpPr/>
          <p:nvPr/>
        </p:nvGrpSpPr>
        <p:grpSpPr>
          <a:xfrm>
            <a:off x="7987790" y="3804695"/>
            <a:ext cx="336303" cy="362005"/>
            <a:chOff x="7987790" y="3804695"/>
            <a:chExt cx="336303" cy="362005"/>
          </a:xfrm>
        </p:grpSpPr>
        <p:sp>
          <p:nvSpPr>
            <p:cNvPr id="9270" name="Google Shape;9270;p6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63"/>
          <p:cNvGrpSpPr/>
          <p:nvPr/>
        </p:nvGrpSpPr>
        <p:grpSpPr>
          <a:xfrm>
            <a:off x="5273444" y="2891285"/>
            <a:ext cx="371123" cy="362267"/>
            <a:chOff x="5273444" y="2891285"/>
            <a:chExt cx="371123" cy="362267"/>
          </a:xfrm>
        </p:grpSpPr>
        <p:sp>
          <p:nvSpPr>
            <p:cNvPr id="9281" name="Google Shape;9281;p6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63"/>
          <p:cNvGrpSpPr/>
          <p:nvPr/>
        </p:nvGrpSpPr>
        <p:grpSpPr>
          <a:xfrm>
            <a:off x="7630397" y="3358399"/>
            <a:ext cx="214759" cy="357030"/>
            <a:chOff x="2235125" y="238075"/>
            <a:chExt cx="3144350" cy="5227375"/>
          </a:xfrm>
        </p:grpSpPr>
        <p:sp>
          <p:nvSpPr>
            <p:cNvPr id="9296" name="Google Shape;9296;p6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63"/>
          <p:cNvGrpSpPr/>
          <p:nvPr/>
        </p:nvGrpSpPr>
        <p:grpSpPr>
          <a:xfrm>
            <a:off x="2810729" y="4267107"/>
            <a:ext cx="342496" cy="351944"/>
            <a:chOff x="2810729" y="4267107"/>
            <a:chExt cx="342496" cy="351944"/>
          </a:xfrm>
        </p:grpSpPr>
        <p:sp>
          <p:nvSpPr>
            <p:cNvPr id="9306" name="Google Shape;9306;p6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63"/>
          <p:cNvGrpSpPr/>
          <p:nvPr/>
        </p:nvGrpSpPr>
        <p:grpSpPr>
          <a:xfrm>
            <a:off x="1779168" y="3805625"/>
            <a:ext cx="282381" cy="343454"/>
            <a:chOff x="1779168" y="3805625"/>
            <a:chExt cx="282381" cy="343454"/>
          </a:xfrm>
        </p:grpSpPr>
        <p:sp>
          <p:nvSpPr>
            <p:cNvPr id="9337" name="Google Shape;9337;p6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63"/>
          <p:cNvGrpSpPr/>
          <p:nvPr/>
        </p:nvGrpSpPr>
        <p:grpSpPr>
          <a:xfrm>
            <a:off x="2593522" y="2407029"/>
            <a:ext cx="391606" cy="364535"/>
            <a:chOff x="2593522" y="2407029"/>
            <a:chExt cx="391606" cy="364535"/>
          </a:xfrm>
        </p:grpSpPr>
        <p:sp>
          <p:nvSpPr>
            <p:cNvPr id="9366" name="Google Shape;9366;p6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63"/>
          <p:cNvGrpSpPr/>
          <p:nvPr/>
        </p:nvGrpSpPr>
        <p:grpSpPr>
          <a:xfrm>
            <a:off x="3955047" y="2432242"/>
            <a:ext cx="322912" cy="334396"/>
            <a:chOff x="3955047" y="2432242"/>
            <a:chExt cx="322912" cy="334396"/>
          </a:xfrm>
        </p:grpSpPr>
        <p:sp>
          <p:nvSpPr>
            <p:cNvPr id="9406" name="Google Shape;9406;p6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3"/>
          <p:cNvGrpSpPr/>
          <p:nvPr/>
        </p:nvGrpSpPr>
        <p:grpSpPr>
          <a:xfrm>
            <a:off x="1802465" y="1962854"/>
            <a:ext cx="265373" cy="351944"/>
            <a:chOff x="1802465" y="1962854"/>
            <a:chExt cx="265373" cy="351944"/>
          </a:xfrm>
        </p:grpSpPr>
        <p:sp>
          <p:nvSpPr>
            <p:cNvPr id="9410" name="Google Shape;9410;p6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3"/>
          <p:cNvGrpSpPr/>
          <p:nvPr/>
        </p:nvGrpSpPr>
        <p:grpSpPr>
          <a:xfrm>
            <a:off x="3512070" y="1956222"/>
            <a:ext cx="373983" cy="363622"/>
            <a:chOff x="3512070" y="1956222"/>
            <a:chExt cx="373983" cy="363622"/>
          </a:xfrm>
        </p:grpSpPr>
        <p:sp>
          <p:nvSpPr>
            <p:cNvPr id="9418" name="Google Shape;9418;p6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63"/>
          <p:cNvGrpSpPr/>
          <p:nvPr/>
        </p:nvGrpSpPr>
        <p:grpSpPr>
          <a:xfrm>
            <a:off x="842683" y="2394751"/>
            <a:ext cx="345640" cy="356660"/>
            <a:chOff x="842683" y="2394751"/>
            <a:chExt cx="345640" cy="356660"/>
          </a:xfrm>
        </p:grpSpPr>
        <p:sp>
          <p:nvSpPr>
            <p:cNvPr id="9436" name="Google Shape;9436;p6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63"/>
          <p:cNvGrpSpPr/>
          <p:nvPr/>
        </p:nvGrpSpPr>
        <p:grpSpPr>
          <a:xfrm>
            <a:off x="1290615" y="2399467"/>
            <a:ext cx="336836" cy="342511"/>
            <a:chOff x="1290615" y="2399467"/>
            <a:chExt cx="336836" cy="342511"/>
          </a:xfrm>
        </p:grpSpPr>
        <p:sp>
          <p:nvSpPr>
            <p:cNvPr id="9453" name="Google Shape;9453;p6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3"/>
          <p:cNvGrpSpPr/>
          <p:nvPr/>
        </p:nvGrpSpPr>
        <p:grpSpPr>
          <a:xfrm>
            <a:off x="1748310" y="2408601"/>
            <a:ext cx="308508" cy="333378"/>
            <a:chOff x="1748310" y="2408601"/>
            <a:chExt cx="308508" cy="333378"/>
          </a:xfrm>
        </p:grpSpPr>
        <p:sp>
          <p:nvSpPr>
            <p:cNvPr id="9473" name="Google Shape;9473;p6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63"/>
          <p:cNvGrpSpPr/>
          <p:nvPr/>
        </p:nvGrpSpPr>
        <p:grpSpPr>
          <a:xfrm>
            <a:off x="3044614" y="2418033"/>
            <a:ext cx="376184" cy="315141"/>
            <a:chOff x="3044614" y="2418033"/>
            <a:chExt cx="376184" cy="315141"/>
          </a:xfrm>
        </p:grpSpPr>
        <p:sp>
          <p:nvSpPr>
            <p:cNvPr id="9482" name="Google Shape;9482;p6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63"/>
          <p:cNvGrpSpPr/>
          <p:nvPr/>
        </p:nvGrpSpPr>
        <p:grpSpPr>
          <a:xfrm>
            <a:off x="3943638" y="3815072"/>
            <a:ext cx="357933" cy="342676"/>
            <a:chOff x="3943638" y="3815072"/>
            <a:chExt cx="357933" cy="342676"/>
          </a:xfrm>
        </p:grpSpPr>
        <p:sp>
          <p:nvSpPr>
            <p:cNvPr id="9492" name="Google Shape;9492;p6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63"/>
          <p:cNvGrpSpPr/>
          <p:nvPr/>
        </p:nvGrpSpPr>
        <p:grpSpPr>
          <a:xfrm>
            <a:off x="3508282" y="3810341"/>
            <a:ext cx="351644" cy="351959"/>
            <a:chOff x="3508282" y="3810341"/>
            <a:chExt cx="351644" cy="351959"/>
          </a:xfrm>
        </p:grpSpPr>
        <p:sp>
          <p:nvSpPr>
            <p:cNvPr id="9502" name="Google Shape;9502;p6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3"/>
          <p:cNvGrpSpPr/>
          <p:nvPr/>
        </p:nvGrpSpPr>
        <p:grpSpPr>
          <a:xfrm>
            <a:off x="2224585" y="1962854"/>
            <a:ext cx="303163" cy="351809"/>
            <a:chOff x="2224585" y="1962854"/>
            <a:chExt cx="303163" cy="351809"/>
          </a:xfrm>
        </p:grpSpPr>
        <p:sp>
          <p:nvSpPr>
            <p:cNvPr id="9516" name="Google Shape;9516;p6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63"/>
          <p:cNvGrpSpPr/>
          <p:nvPr/>
        </p:nvGrpSpPr>
        <p:grpSpPr>
          <a:xfrm>
            <a:off x="2622794" y="1990868"/>
            <a:ext cx="389090" cy="296231"/>
            <a:chOff x="2622794" y="1990868"/>
            <a:chExt cx="389090" cy="296231"/>
          </a:xfrm>
        </p:grpSpPr>
        <p:sp>
          <p:nvSpPr>
            <p:cNvPr id="9525" name="Google Shape;9525;p6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63"/>
          <p:cNvGrpSpPr/>
          <p:nvPr/>
        </p:nvGrpSpPr>
        <p:grpSpPr>
          <a:xfrm>
            <a:off x="3977326" y="1952149"/>
            <a:ext cx="327074" cy="375241"/>
            <a:chOff x="3977326" y="1952149"/>
            <a:chExt cx="327074" cy="375241"/>
          </a:xfrm>
        </p:grpSpPr>
        <p:sp>
          <p:nvSpPr>
            <p:cNvPr id="9535" name="Google Shape;9535;p6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63"/>
          <p:cNvGrpSpPr/>
          <p:nvPr/>
        </p:nvGrpSpPr>
        <p:grpSpPr>
          <a:xfrm>
            <a:off x="1341612" y="3340055"/>
            <a:ext cx="259399" cy="370524"/>
            <a:chOff x="1341612" y="3340055"/>
            <a:chExt cx="259399" cy="370524"/>
          </a:xfrm>
        </p:grpSpPr>
        <p:sp>
          <p:nvSpPr>
            <p:cNvPr id="9553" name="Google Shape;9553;p6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63"/>
          <p:cNvGrpSpPr/>
          <p:nvPr/>
        </p:nvGrpSpPr>
        <p:grpSpPr>
          <a:xfrm>
            <a:off x="2179892" y="3844972"/>
            <a:ext cx="351629" cy="282381"/>
            <a:chOff x="2179892" y="3844972"/>
            <a:chExt cx="351629" cy="282381"/>
          </a:xfrm>
        </p:grpSpPr>
        <p:sp>
          <p:nvSpPr>
            <p:cNvPr id="9572" name="Google Shape;9572;p6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3"/>
          <p:cNvGrpSpPr/>
          <p:nvPr/>
        </p:nvGrpSpPr>
        <p:grpSpPr>
          <a:xfrm>
            <a:off x="3131170" y="3816884"/>
            <a:ext cx="220051" cy="338169"/>
            <a:chOff x="3131170" y="3816884"/>
            <a:chExt cx="220051" cy="338169"/>
          </a:xfrm>
        </p:grpSpPr>
        <p:sp>
          <p:nvSpPr>
            <p:cNvPr id="9593" name="Google Shape;9593;p6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3"/>
          <p:cNvGrpSpPr/>
          <p:nvPr/>
        </p:nvGrpSpPr>
        <p:grpSpPr>
          <a:xfrm>
            <a:off x="903502" y="3359564"/>
            <a:ext cx="247990" cy="333393"/>
            <a:chOff x="903502" y="3359564"/>
            <a:chExt cx="247990" cy="333393"/>
          </a:xfrm>
        </p:grpSpPr>
        <p:sp>
          <p:nvSpPr>
            <p:cNvPr id="9603" name="Google Shape;9603;p6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63"/>
          <p:cNvGrpSpPr/>
          <p:nvPr/>
        </p:nvGrpSpPr>
        <p:grpSpPr>
          <a:xfrm>
            <a:off x="2616191" y="2890461"/>
            <a:ext cx="365793" cy="361152"/>
            <a:chOff x="2616191" y="2890461"/>
            <a:chExt cx="365793" cy="361152"/>
          </a:xfrm>
        </p:grpSpPr>
        <p:sp>
          <p:nvSpPr>
            <p:cNvPr id="9626" name="Google Shape;9626;p6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63"/>
          <p:cNvGrpSpPr/>
          <p:nvPr/>
        </p:nvGrpSpPr>
        <p:grpSpPr>
          <a:xfrm>
            <a:off x="3049959" y="1945861"/>
            <a:ext cx="402940" cy="388536"/>
            <a:chOff x="3049959" y="1945861"/>
            <a:chExt cx="402940" cy="388536"/>
          </a:xfrm>
        </p:grpSpPr>
        <p:sp>
          <p:nvSpPr>
            <p:cNvPr id="9638" name="Google Shape;9638;p6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63"/>
          <p:cNvGrpSpPr/>
          <p:nvPr/>
        </p:nvGrpSpPr>
        <p:grpSpPr>
          <a:xfrm>
            <a:off x="2483025" y="4268679"/>
            <a:ext cx="202428" cy="349114"/>
            <a:chOff x="2483025" y="4268679"/>
            <a:chExt cx="202428" cy="349114"/>
          </a:xfrm>
        </p:grpSpPr>
        <p:sp>
          <p:nvSpPr>
            <p:cNvPr id="9645" name="Google Shape;9645;p6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63"/>
          <p:cNvGrpSpPr/>
          <p:nvPr/>
        </p:nvGrpSpPr>
        <p:grpSpPr>
          <a:xfrm>
            <a:off x="862507" y="2885984"/>
            <a:ext cx="329590" cy="365000"/>
            <a:chOff x="862507" y="2885984"/>
            <a:chExt cx="329590" cy="365000"/>
          </a:xfrm>
        </p:grpSpPr>
        <p:sp>
          <p:nvSpPr>
            <p:cNvPr id="9652" name="Google Shape;9652;p6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63"/>
          <p:cNvGrpSpPr/>
          <p:nvPr/>
        </p:nvGrpSpPr>
        <p:grpSpPr>
          <a:xfrm>
            <a:off x="3082075" y="2871805"/>
            <a:ext cx="318884" cy="379807"/>
            <a:chOff x="3082075" y="2871805"/>
            <a:chExt cx="318884" cy="379807"/>
          </a:xfrm>
        </p:grpSpPr>
        <p:sp>
          <p:nvSpPr>
            <p:cNvPr id="9660" name="Google Shape;9660;p6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63"/>
          <p:cNvGrpSpPr/>
          <p:nvPr/>
        </p:nvGrpSpPr>
        <p:grpSpPr>
          <a:xfrm>
            <a:off x="2594780" y="1516494"/>
            <a:ext cx="410187" cy="324244"/>
            <a:chOff x="2594780" y="1516494"/>
            <a:chExt cx="410187" cy="324244"/>
          </a:xfrm>
        </p:grpSpPr>
        <p:sp>
          <p:nvSpPr>
            <p:cNvPr id="9681" name="Google Shape;9681;p6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3"/>
          <p:cNvGrpSpPr/>
          <p:nvPr/>
        </p:nvGrpSpPr>
        <p:grpSpPr>
          <a:xfrm>
            <a:off x="1742965" y="1502959"/>
            <a:ext cx="333692" cy="333363"/>
            <a:chOff x="1742965" y="1502959"/>
            <a:chExt cx="333692" cy="333363"/>
          </a:xfrm>
        </p:grpSpPr>
        <p:sp>
          <p:nvSpPr>
            <p:cNvPr id="9690" name="Google Shape;9690;p6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63"/>
          <p:cNvGrpSpPr/>
          <p:nvPr/>
        </p:nvGrpSpPr>
        <p:grpSpPr>
          <a:xfrm>
            <a:off x="3051531" y="1516809"/>
            <a:ext cx="390034" cy="296545"/>
            <a:chOff x="3051531" y="1516809"/>
            <a:chExt cx="390034" cy="296545"/>
          </a:xfrm>
        </p:grpSpPr>
        <p:sp>
          <p:nvSpPr>
            <p:cNvPr id="9695" name="Google Shape;9695;p6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63"/>
          <p:cNvGrpSpPr/>
          <p:nvPr/>
        </p:nvGrpSpPr>
        <p:grpSpPr>
          <a:xfrm>
            <a:off x="3514900" y="1489020"/>
            <a:ext cx="354145" cy="351869"/>
            <a:chOff x="3514900" y="1489020"/>
            <a:chExt cx="354145" cy="351869"/>
          </a:xfrm>
        </p:grpSpPr>
        <p:sp>
          <p:nvSpPr>
            <p:cNvPr id="9711" name="Google Shape;9711;p6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63"/>
          <p:cNvGrpSpPr/>
          <p:nvPr/>
        </p:nvGrpSpPr>
        <p:grpSpPr>
          <a:xfrm>
            <a:off x="3066324" y="3350446"/>
            <a:ext cx="346598" cy="333183"/>
            <a:chOff x="3066324" y="3350446"/>
            <a:chExt cx="346598" cy="333183"/>
          </a:xfrm>
        </p:grpSpPr>
        <p:sp>
          <p:nvSpPr>
            <p:cNvPr id="9734" name="Google Shape;9734;p6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3"/>
          <p:cNvGrpSpPr/>
          <p:nvPr/>
        </p:nvGrpSpPr>
        <p:grpSpPr>
          <a:xfrm>
            <a:off x="1282755" y="1952089"/>
            <a:ext cx="363278" cy="363338"/>
            <a:chOff x="1282755" y="1952089"/>
            <a:chExt cx="363278" cy="363338"/>
          </a:xfrm>
        </p:grpSpPr>
        <p:sp>
          <p:nvSpPr>
            <p:cNvPr id="9745" name="Google Shape;9745;p6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63"/>
          <p:cNvGrpSpPr/>
          <p:nvPr/>
        </p:nvGrpSpPr>
        <p:grpSpPr>
          <a:xfrm>
            <a:off x="3510094" y="2909281"/>
            <a:ext cx="355133" cy="343574"/>
            <a:chOff x="3510094" y="2909281"/>
            <a:chExt cx="355133" cy="343574"/>
          </a:xfrm>
        </p:grpSpPr>
        <p:sp>
          <p:nvSpPr>
            <p:cNvPr id="9753" name="Google Shape;9753;p6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6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63"/>
          <p:cNvGrpSpPr/>
          <p:nvPr/>
        </p:nvGrpSpPr>
        <p:grpSpPr>
          <a:xfrm>
            <a:off x="2163842" y="1506972"/>
            <a:ext cx="382787" cy="331566"/>
            <a:chOff x="2163842" y="1506972"/>
            <a:chExt cx="382787" cy="331566"/>
          </a:xfrm>
        </p:grpSpPr>
        <p:sp>
          <p:nvSpPr>
            <p:cNvPr id="9768" name="Google Shape;9768;p6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63"/>
          <p:cNvGrpSpPr/>
          <p:nvPr/>
        </p:nvGrpSpPr>
        <p:grpSpPr>
          <a:xfrm>
            <a:off x="1738877" y="3349652"/>
            <a:ext cx="357918" cy="350536"/>
            <a:chOff x="1738877" y="3349652"/>
            <a:chExt cx="357918" cy="350536"/>
          </a:xfrm>
        </p:grpSpPr>
        <p:sp>
          <p:nvSpPr>
            <p:cNvPr id="9777" name="Google Shape;9777;p6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63"/>
          <p:cNvGrpSpPr/>
          <p:nvPr/>
        </p:nvGrpSpPr>
        <p:grpSpPr>
          <a:xfrm>
            <a:off x="1971819" y="4276854"/>
            <a:ext cx="383281" cy="333947"/>
            <a:chOff x="1971819" y="4276854"/>
            <a:chExt cx="383281" cy="333947"/>
          </a:xfrm>
        </p:grpSpPr>
        <p:sp>
          <p:nvSpPr>
            <p:cNvPr id="9796" name="Google Shape;9796;p6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63"/>
          <p:cNvGrpSpPr/>
          <p:nvPr/>
        </p:nvGrpSpPr>
        <p:grpSpPr>
          <a:xfrm>
            <a:off x="1825119" y="2885819"/>
            <a:ext cx="175987" cy="361391"/>
            <a:chOff x="1825119" y="2885819"/>
            <a:chExt cx="175987" cy="361391"/>
          </a:xfrm>
        </p:grpSpPr>
        <p:sp>
          <p:nvSpPr>
            <p:cNvPr id="9807" name="Google Shape;9807;p6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63"/>
          <p:cNvGrpSpPr/>
          <p:nvPr/>
        </p:nvGrpSpPr>
        <p:grpSpPr>
          <a:xfrm>
            <a:off x="3504824" y="3405844"/>
            <a:ext cx="369896" cy="226339"/>
            <a:chOff x="3504824" y="3405844"/>
            <a:chExt cx="369896" cy="226339"/>
          </a:xfrm>
        </p:grpSpPr>
        <p:sp>
          <p:nvSpPr>
            <p:cNvPr id="9818" name="Google Shape;9818;p6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63"/>
          <p:cNvGrpSpPr/>
          <p:nvPr/>
        </p:nvGrpSpPr>
        <p:grpSpPr>
          <a:xfrm>
            <a:off x="1295661" y="3819594"/>
            <a:ext cx="345640" cy="342900"/>
            <a:chOff x="1295661" y="3819594"/>
            <a:chExt cx="345640" cy="342900"/>
          </a:xfrm>
        </p:grpSpPr>
        <p:sp>
          <p:nvSpPr>
            <p:cNvPr id="9835" name="Google Shape;9835;p6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63"/>
          <p:cNvGrpSpPr/>
          <p:nvPr/>
        </p:nvGrpSpPr>
        <p:grpSpPr>
          <a:xfrm>
            <a:off x="3486572" y="2433470"/>
            <a:ext cx="379328" cy="281738"/>
            <a:chOff x="3486572" y="2433470"/>
            <a:chExt cx="379328" cy="281738"/>
          </a:xfrm>
        </p:grpSpPr>
        <p:sp>
          <p:nvSpPr>
            <p:cNvPr id="9853" name="Google Shape;9853;p6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0" name="Google Shape;9860;p6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1" name="Google Shape;9861;p63"/>
          <p:cNvGrpSpPr/>
          <p:nvPr/>
        </p:nvGrpSpPr>
        <p:grpSpPr>
          <a:xfrm>
            <a:off x="3997149" y="3329634"/>
            <a:ext cx="270733" cy="355762"/>
            <a:chOff x="3997149" y="3329634"/>
            <a:chExt cx="270733" cy="355762"/>
          </a:xfrm>
        </p:grpSpPr>
        <p:sp>
          <p:nvSpPr>
            <p:cNvPr id="9862" name="Google Shape;9862;p6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63"/>
          <p:cNvGrpSpPr/>
          <p:nvPr/>
        </p:nvGrpSpPr>
        <p:grpSpPr>
          <a:xfrm>
            <a:off x="3954343" y="2899354"/>
            <a:ext cx="345655" cy="343529"/>
            <a:chOff x="3954343" y="2899354"/>
            <a:chExt cx="345655" cy="343529"/>
          </a:xfrm>
        </p:grpSpPr>
        <p:sp>
          <p:nvSpPr>
            <p:cNvPr id="9884" name="Google Shape;9884;p6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3"/>
          <p:cNvGrpSpPr/>
          <p:nvPr/>
        </p:nvGrpSpPr>
        <p:grpSpPr>
          <a:xfrm>
            <a:off x="2166043" y="3351344"/>
            <a:ext cx="369566" cy="349803"/>
            <a:chOff x="2166043" y="3351344"/>
            <a:chExt cx="369566" cy="349803"/>
          </a:xfrm>
        </p:grpSpPr>
        <p:sp>
          <p:nvSpPr>
            <p:cNvPr id="9897" name="Google Shape;9897;p6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63"/>
          <p:cNvGrpSpPr/>
          <p:nvPr/>
        </p:nvGrpSpPr>
        <p:grpSpPr>
          <a:xfrm>
            <a:off x="2619649" y="3352332"/>
            <a:ext cx="365793" cy="329275"/>
            <a:chOff x="2619649" y="3352332"/>
            <a:chExt cx="365793" cy="329275"/>
          </a:xfrm>
        </p:grpSpPr>
        <p:sp>
          <p:nvSpPr>
            <p:cNvPr id="9907" name="Google Shape;9907;p6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63"/>
          <p:cNvGrpSpPr/>
          <p:nvPr/>
        </p:nvGrpSpPr>
        <p:grpSpPr>
          <a:xfrm>
            <a:off x="1296135" y="1515240"/>
            <a:ext cx="340624" cy="351944"/>
            <a:chOff x="1293760" y="1498228"/>
            <a:chExt cx="340624" cy="351944"/>
          </a:xfrm>
        </p:grpSpPr>
        <p:sp>
          <p:nvSpPr>
            <p:cNvPr id="9918" name="Google Shape;9918;p6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63"/>
          <p:cNvGrpSpPr/>
          <p:nvPr/>
        </p:nvGrpSpPr>
        <p:grpSpPr>
          <a:xfrm>
            <a:off x="849601" y="1952074"/>
            <a:ext cx="406713" cy="383745"/>
            <a:chOff x="849601" y="1952074"/>
            <a:chExt cx="406713" cy="383745"/>
          </a:xfrm>
        </p:grpSpPr>
        <p:sp>
          <p:nvSpPr>
            <p:cNvPr id="9933" name="Google Shape;9933;p6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3"/>
          <p:cNvGrpSpPr/>
          <p:nvPr/>
        </p:nvGrpSpPr>
        <p:grpSpPr>
          <a:xfrm>
            <a:off x="2253871" y="2893365"/>
            <a:ext cx="203985" cy="355417"/>
            <a:chOff x="2253871" y="2893365"/>
            <a:chExt cx="203985" cy="355417"/>
          </a:xfrm>
        </p:grpSpPr>
        <p:sp>
          <p:nvSpPr>
            <p:cNvPr id="9941" name="Google Shape;9941;p6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3"/>
          <p:cNvGrpSpPr/>
          <p:nvPr/>
        </p:nvGrpSpPr>
        <p:grpSpPr>
          <a:xfrm>
            <a:off x="2191541" y="2408601"/>
            <a:ext cx="308823" cy="342571"/>
            <a:chOff x="2191541" y="2408601"/>
            <a:chExt cx="308823" cy="342571"/>
          </a:xfrm>
        </p:grpSpPr>
        <p:sp>
          <p:nvSpPr>
            <p:cNvPr id="9953" name="Google Shape;9953;p6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3"/>
          <p:cNvGrpSpPr/>
          <p:nvPr/>
        </p:nvGrpSpPr>
        <p:grpSpPr>
          <a:xfrm>
            <a:off x="847400" y="1503588"/>
            <a:ext cx="342496" cy="341553"/>
            <a:chOff x="847400" y="1503588"/>
            <a:chExt cx="342496" cy="341553"/>
          </a:xfrm>
        </p:grpSpPr>
        <p:sp>
          <p:nvSpPr>
            <p:cNvPr id="9967" name="Google Shape;9967;p6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63"/>
          <p:cNvGrpSpPr/>
          <p:nvPr/>
        </p:nvGrpSpPr>
        <p:grpSpPr>
          <a:xfrm>
            <a:off x="1329963" y="2899669"/>
            <a:ext cx="280495" cy="361077"/>
            <a:chOff x="1329963" y="2899669"/>
            <a:chExt cx="280495" cy="361077"/>
          </a:xfrm>
        </p:grpSpPr>
        <p:sp>
          <p:nvSpPr>
            <p:cNvPr id="9988" name="Google Shape;9988;p6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63"/>
          <p:cNvGrpSpPr/>
          <p:nvPr/>
        </p:nvGrpSpPr>
        <p:grpSpPr>
          <a:xfrm>
            <a:off x="937429" y="3800908"/>
            <a:ext cx="195496" cy="343439"/>
            <a:chOff x="937429" y="3800908"/>
            <a:chExt cx="195496" cy="343439"/>
          </a:xfrm>
        </p:grpSpPr>
        <p:sp>
          <p:nvSpPr>
            <p:cNvPr id="9996" name="Google Shape;9996;p6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3"/>
          <p:cNvGrpSpPr/>
          <p:nvPr/>
        </p:nvGrpSpPr>
        <p:grpSpPr>
          <a:xfrm>
            <a:off x="2687659" y="3810655"/>
            <a:ext cx="365164" cy="342511"/>
            <a:chOff x="2611459" y="3810655"/>
            <a:chExt cx="365164" cy="342511"/>
          </a:xfrm>
        </p:grpSpPr>
        <p:sp>
          <p:nvSpPr>
            <p:cNvPr id="10010" name="Google Shape;10010;p6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63"/>
          <p:cNvGrpSpPr/>
          <p:nvPr/>
        </p:nvGrpSpPr>
        <p:grpSpPr>
          <a:xfrm>
            <a:off x="3952456" y="1524280"/>
            <a:ext cx="370195" cy="300154"/>
            <a:chOff x="3952456" y="1524280"/>
            <a:chExt cx="370195" cy="300154"/>
          </a:xfrm>
        </p:grpSpPr>
        <p:sp>
          <p:nvSpPr>
            <p:cNvPr id="10022" name="Google Shape;10022;p6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31"/>
        <p:cNvGrpSpPr/>
        <p:nvPr/>
      </p:nvGrpSpPr>
      <p:grpSpPr>
        <a:xfrm>
          <a:off x="0" y="0"/>
          <a:ext cx="0" cy="0"/>
          <a:chOff x="0" y="0"/>
          <a:chExt cx="0" cy="0"/>
        </a:xfrm>
      </p:grpSpPr>
      <p:sp>
        <p:nvSpPr>
          <p:cNvPr id="10032" name="Google Shape;10032;p6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33" name="Google Shape;10033;p6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034" name="Google Shape;10034;p64"/>
          <p:cNvGrpSpPr/>
          <p:nvPr/>
        </p:nvGrpSpPr>
        <p:grpSpPr>
          <a:xfrm>
            <a:off x="908482" y="1502585"/>
            <a:ext cx="257112" cy="362808"/>
            <a:chOff x="908482" y="1502585"/>
            <a:chExt cx="257112" cy="362808"/>
          </a:xfrm>
        </p:grpSpPr>
        <p:sp>
          <p:nvSpPr>
            <p:cNvPr id="10035" name="Google Shape;10035;p6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64"/>
          <p:cNvGrpSpPr/>
          <p:nvPr/>
        </p:nvGrpSpPr>
        <p:grpSpPr>
          <a:xfrm>
            <a:off x="1303537" y="1502716"/>
            <a:ext cx="362939" cy="362677"/>
            <a:chOff x="1303537" y="1502716"/>
            <a:chExt cx="362939" cy="362677"/>
          </a:xfrm>
        </p:grpSpPr>
        <p:sp>
          <p:nvSpPr>
            <p:cNvPr id="10056" name="Google Shape;10056;p6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4"/>
          <p:cNvGrpSpPr/>
          <p:nvPr/>
        </p:nvGrpSpPr>
        <p:grpSpPr>
          <a:xfrm>
            <a:off x="1751901" y="1502716"/>
            <a:ext cx="362677" cy="362677"/>
            <a:chOff x="1751901" y="1502716"/>
            <a:chExt cx="362677" cy="362677"/>
          </a:xfrm>
        </p:grpSpPr>
        <p:sp>
          <p:nvSpPr>
            <p:cNvPr id="10068" name="Google Shape;10068;p6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64"/>
          <p:cNvGrpSpPr/>
          <p:nvPr/>
        </p:nvGrpSpPr>
        <p:grpSpPr>
          <a:xfrm>
            <a:off x="3095178" y="1502716"/>
            <a:ext cx="334290" cy="362677"/>
            <a:chOff x="3095178" y="1502716"/>
            <a:chExt cx="334290" cy="362677"/>
          </a:xfrm>
        </p:grpSpPr>
        <p:sp>
          <p:nvSpPr>
            <p:cNvPr id="10088" name="Google Shape;10088;p6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64"/>
          <p:cNvGrpSpPr/>
          <p:nvPr/>
        </p:nvGrpSpPr>
        <p:grpSpPr>
          <a:xfrm>
            <a:off x="3542281" y="1505605"/>
            <a:ext cx="366196" cy="357005"/>
            <a:chOff x="3542281" y="1505605"/>
            <a:chExt cx="366196" cy="357005"/>
          </a:xfrm>
        </p:grpSpPr>
        <p:sp>
          <p:nvSpPr>
            <p:cNvPr id="10106" name="Google Shape;10106;p6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64"/>
          <p:cNvGrpSpPr/>
          <p:nvPr/>
        </p:nvGrpSpPr>
        <p:grpSpPr>
          <a:xfrm>
            <a:off x="1748382" y="3384797"/>
            <a:ext cx="364673" cy="340067"/>
            <a:chOff x="1748382" y="3384797"/>
            <a:chExt cx="364673" cy="340067"/>
          </a:xfrm>
        </p:grpSpPr>
        <p:sp>
          <p:nvSpPr>
            <p:cNvPr id="10132" name="Google Shape;10132;p6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4"/>
          <p:cNvGrpSpPr/>
          <p:nvPr/>
        </p:nvGrpSpPr>
        <p:grpSpPr>
          <a:xfrm>
            <a:off x="6221064" y="3811049"/>
            <a:ext cx="364673" cy="339804"/>
            <a:chOff x="6221064" y="3811049"/>
            <a:chExt cx="364673" cy="339804"/>
          </a:xfrm>
        </p:grpSpPr>
        <p:sp>
          <p:nvSpPr>
            <p:cNvPr id="10148" name="Google Shape;10148;p6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64"/>
          <p:cNvGrpSpPr/>
          <p:nvPr/>
        </p:nvGrpSpPr>
        <p:grpSpPr>
          <a:xfrm>
            <a:off x="2182643" y="3386320"/>
            <a:ext cx="382030" cy="320451"/>
            <a:chOff x="2182643" y="3386320"/>
            <a:chExt cx="382030" cy="320451"/>
          </a:xfrm>
        </p:grpSpPr>
        <p:sp>
          <p:nvSpPr>
            <p:cNvPr id="10164" name="Google Shape;10164;p6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64"/>
          <p:cNvGrpSpPr/>
          <p:nvPr/>
        </p:nvGrpSpPr>
        <p:grpSpPr>
          <a:xfrm>
            <a:off x="3084386" y="3389340"/>
            <a:ext cx="353880" cy="330745"/>
            <a:chOff x="3084386" y="3389340"/>
            <a:chExt cx="353880" cy="330745"/>
          </a:xfrm>
        </p:grpSpPr>
        <p:sp>
          <p:nvSpPr>
            <p:cNvPr id="10180" name="Google Shape;10180;p6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64"/>
          <p:cNvGrpSpPr/>
          <p:nvPr/>
        </p:nvGrpSpPr>
        <p:grpSpPr>
          <a:xfrm>
            <a:off x="863499" y="1970906"/>
            <a:ext cx="347078" cy="364016"/>
            <a:chOff x="863499" y="1970906"/>
            <a:chExt cx="347078" cy="364016"/>
          </a:xfrm>
        </p:grpSpPr>
        <p:sp>
          <p:nvSpPr>
            <p:cNvPr id="10193" name="Google Shape;10193;p6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4"/>
          <p:cNvGrpSpPr/>
          <p:nvPr/>
        </p:nvGrpSpPr>
        <p:grpSpPr>
          <a:xfrm>
            <a:off x="1749879" y="1970906"/>
            <a:ext cx="364436" cy="364174"/>
            <a:chOff x="1749879" y="1970906"/>
            <a:chExt cx="364436" cy="364174"/>
          </a:xfrm>
        </p:grpSpPr>
        <p:sp>
          <p:nvSpPr>
            <p:cNvPr id="10208" name="Google Shape;10208;p6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64"/>
          <p:cNvGrpSpPr/>
          <p:nvPr/>
        </p:nvGrpSpPr>
        <p:grpSpPr>
          <a:xfrm>
            <a:off x="2186425" y="1976158"/>
            <a:ext cx="396106" cy="353985"/>
            <a:chOff x="2186425" y="1976158"/>
            <a:chExt cx="396106" cy="353985"/>
          </a:xfrm>
        </p:grpSpPr>
        <p:sp>
          <p:nvSpPr>
            <p:cNvPr id="10223" name="Google Shape;10223;p6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64"/>
          <p:cNvGrpSpPr/>
          <p:nvPr/>
        </p:nvGrpSpPr>
        <p:grpSpPr>
          <a:xfrm>
            <a:off x="2659157" y="2017412"/>
            <a:ext cx="319190" cy="271240"/>
            <a:chOff x="2659157" y="2017412"/>
            <a:chExt cx="319190" cy="271240"/>
          </a:xfrm>
        </p:grpSpPr>
        <p:sp>
          <p:nvSpPr>
            <p:cNvPr id="10231" name="Google Shape;10231;p6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64"/>
          <p:cNvGrpSpPr/>
          <p:nvPr/>
        </p:nvGrpSpPr>
        <p:grpSpPr>
          <a:xfrm>
            <a:off x="3111775" y="1993516"/>
            <a:ext cx="318928" cy="319217"/>
            <a:chOff x="3111775" y="1993516"/>
            <a:chExt cx="318928" cy="319217"/>
          </a:xfrm>
        </p:grpSpPr>
        <p:sp>
          <p:nvSpPr>
            <p:cNvPr id="10258" name="Google Shape;10258;p6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4"/>
          <p:cNvGrpSpPr/>
          <p:nvPr/>
        </p:nvGrpSpPr>
        <p:grpSpPr>
          <a:xfrm>
            <a:off x="4023785" y="1970407"/>
            <a:ext cx="288807" cy="355377"/>
            <a:chOff x="4023785" y="1970407"/>
            <a:chExt cx="288807" cy="355377"/>
          </a:xfrm>
        </p:grpSpPr>
        <p:sp>
          <p:nvSpPr>
            <p:cNvPr id="10289" name="Google Shape;10289;p6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4"/>
          <p:cNvGrpSpPr/>
          <p:nvPr/>
        </p:nvGrpSpPr>
        <p:grpSpPr>
          <a:xfrm>
            <a:off x="3544540" y="3380963"/>
            <a:ext cx="320188" cy="319269"/>
            <a:chOff x="3544540" y="3380963"/>
            <a:chExt cx="320188" cy="319269"/>
          </a:xfrm>
        </p:grpSpPr>
        <p:sp>
          <p:nvSpPr>
            <p:cNvPr id="10310" name="Google Shape;10310;p6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64"/>
          <p:cNvGrpSpPr/>
          <p:nvPr/>
        </p:nvGrpSpPr>
        <p:grpSpPr>
          <a:xfrm>
            <a:off x="3944637" y="3354834"/>
            <a:ext cx="415696" cy="371605"/>
            <a:chOff x="3944637" y="3354834"/>
            <a:chExt cx="415696" cy="371605"/>
          </a:xfrm>
        </p:grpSpPr>
        <p:sp>
          <p:nvSpPr>
            <p:cNvPr id="10327" name="Google Shape;10327;p6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64"/>
          <p:cNvGrpSpPr/>
          <p:nvPr/>
        </p:nvGrpSpPr>
        <p:grpSpPr>
          <a:xfrm>
            <a:off x="1314619" y="3821527"/>
            <a:ext cx="346317" cy="332136"/>
            <a:chOff x="1314619" y="3821527"/>
            <a:chExt cx="346317" cy="332136"/>
          </a:xfrm>
        </p:grpSpPr>
        <p:sp>
          <p:nvSpPr>
            <p:cNvPr id="10345" name="Google Shape;10345;p6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4"/>
          <p:cNvGrpSpPr/>
          <p:nvPr/>
        </p:nvGrpSpPr>
        <p:grpSpPr>
          <a:xfrm>
            <a:off x="1751139" y="3790934"/>
            <a:ext cx="386258" cy="380507"/>
            <a:chOff x="1751139" y="3790934"/>
            <a:chExt cx="386258" cy="380507"/>
          </a:xfrm>
        </p:grpSpPr>
        <p:sp>
          <p:nvSpPr>
            <p:cNvPr id="10354" name="Google Shape;10354;p6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64"/>
          <p:cNvGrpSpPr/>
          <p:nvPr/>
        </p:nvGrpSpPr>
        <p:grpSpPr>
          <a:xfrm>
            <a:off x="2189681" y="3821606"/>
            <a:ext cx="395607" cy="318928"/>
            <a:chOff x="2189681" y="3821606"/>
            <a:chExt cx="395607" cy="318928"/>
          </a:xfrm>
        </p:grpSpPr>
        <p:sp>
          <p:nvSpPr>
            <p:cNvPr id="10373" name="Google Shape;10373;p6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3" name="Google Shape;10403;p6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4" name="Google Shape;10404;p64"/>
          <p:cNvGrpSpPr/>
          <p:nvPr/>
        </p:nvGrpSpPr>
        <p:grpSpPr>
          <a:xfrm>
            <a:off x="1277409" y="1961347"/>
            <a:ext cx="420475" cy="383055"/>
            <a:chOff x="1277409" y="1961347"/>
            <a:chExt cx="420475" cy="383055"/>
          </a:xfrm>
        </p:grpSpPr>
        <p:sp>
          <p:nvSpPr>
            <p:cNvPr id="10405" name="Google Shape;10405;p6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4"/>
          <p:cNvGrpSpPr/>
          <p:nvPr/>
        </p:nvGrpSpPr>
        <p:grpSpPr>
          <a:xfrm>
            <a:off x="2215075" y="2432819"/>
            <a:ext cx="380008" cy="351648"/>
            <a:chOff x="2215075" y="2432819"/>
            <a:chExt cx="380008" cy="351648"/>
          </a:xfrm>
        </p:grpSpPr>
        <p:sp>
          <p:nvSpPr>
            <p:cNvPr id="10433" name="Google Shape;10433;p6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64"/>
          <p:cNvGrpSpPr/>
          <p:nvPr/>
        </p:nvGrpSpPr>
        <p:grpSpPr>
          <a:xfrm>
            <a:off x="2661416" y="2422342"/>
            <a:ext cx="344059" cy="340671"/>
            <a:chOff x="2661416" y="2422342"/>
            <a:chExt cx="344059" cy="340671"/>
          </a:xfrm>
        </p:grpSpPr>
        <p:sp>
          <p:nvSpPr>
            <p:cNvPr id="10465" name="Google Shape;10465;p6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4"/>
          <p:cNvGrpSpPr/>
          <p:nvPr/>
        </p:nvGrpSpPr>
        <p:grpSpPr>
          <a:xfrm>
            <a:off x="4066510" y="2422342"/>
            <a:ext cx="206876" cy="348470"/>
            <a:chOff x="4066510" y="2422342"/>
            <a:chExt cx="206876" cy="348470"/>
          </a:xfrm>
        </p:grpSpPr>
        <p:sp>
          <p:nvSpPr>
            <p:cNvPr id="10479" name="Google Shape;10479;p6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1" name="Google Shape;10491;p6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2" name="Google Shape;10492;p64"/>
          <p:cNvGrpSpPr/>
          <p:nvPr/>
        </p:nvGrpSpPr>
        <p:grpSpPr>
          <a:xfrm>
            <a:off x="2617693" y="3817325"/>
            <a:ext cx="420475" cy="326491"/>
            <a:chOff x="2617693" y="3817325"/>
            <a:chExt cx="420475" cy="326491"/>
          </a:xfrm>
        </p:grpSpPr>
        <p:sp>
          <p:nvSpPr>
            <p:cNvPr id="10493" name="Google Shape;10493;p6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64"/>
          <p:cNvGrpSpPr/>
          <p:nvPr/>
        </p:nvGrpSpPr>
        <p:grpSpPr>
          <a:xfrm>
            <a:off x="3545301" y="2423523"/>
            <a:ext cx="358134" cy="356637"/>
            <a:chOff x="3545301" y="2423523"/>
            <a:chExt cx="358134" cy="356637"/>
          </a:xfrm>
        </p:grpSpPr>
        <p:sp>
          <p:nvSpPr>
            <p:cNvPr id="10511" name="Google Shape;10511;p6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64"/>
          <p:cNvGrpSpPr/>
          <p:nvPr/>
        </p:nvGrpSpPr>
        <p:grpSpPr>
          <a:xfrm>
            <a:off x="5766424" y="4275195"/>
            <a:ext cx="358160" cy="356926"/>
            <a:chOff x="5766424" y="4275195"/>
            <a:chExt cx="358160" cy="356926"/>
          </a:xfrm>
        </p:grpSpPr>
        <p:sp>
          <p:nvSpPr>
            <p:cNvPr id="10521" name="Google Shape;10521;p6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4"/>
          <p:cNvGrpSpPr/>
          <p:nvPr/>
        </p:nvGrpSpPr>
        <p:grpSpPr>
          <a:xfrm>
            <a:off x="3531462" y="3824599"/>
            <a:ext cx="377251" cy="324232"/>
            <a:chOff x="3531462" y="3824599"/>
            <a:chExt cx="377251" cy="324232"/>
          </a:xfrm>
        </p:grpSpPr>
        <p:sp>
          <p:nvSpPr>
            <p:cNvPr id="10531" name="Google Shape;10531;p6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4"/>
          <p:cNvGrpSpPr/>
          <p:nvPr/>
        </p:nvGrpSpPr>
        <p:grpSpPr>
          <a:xfrm>
            <a:off x="4030586" y="3805246"/>
            <a:ext cx="286523" cy="340566"/>
            <a:chOff x="4030586" y="3805246"/>
            <a:chExt cx="286523" cy="340566"/>
          </a:xfrm>
        </p:grpSpPr>
        <p:sp>
          <p:nvSpPr>
            <p:cNvPr id="10543" name="Google Shape;10543;p6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4"/>
          <p:cNvGrpSpPr/>
          <p:nvPr/>
        </p:nvGrpSpPr>
        <p:grpSpPr>
          <a:xfrm>
            <a:off x="2180884" y="2888719"/>
            <a:ext cx="376752" cy="374468"/>
            <a:chOff x="2180884" y="2888719"/>
            <a:chExt cx="376752" cy="374468"/>
          </a:xfrm>
        </p:grpSpPr>
        <p:sp>
          <p:nvSpPr>
            <p:cNvPr id="10557" name="Google Shape;10557;p6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64"/>
          <p:cNvGrpSpPr/>
          <p:nvPr/>
        </p:nvGrpSpPr>
        <p:grpSpPr>
          <a:xfrm>
            <a:off x="3954432" y="2942999"/>
            <a:ext cx="378249" cy="265909"/>
            <a:chOff x="3954432" y="2942999"/>
            <a:chExt cx="378249" cy="265909"/>
          </a:xfrm>
        </p:grpSpPr>
        <p:sp>
          <p:nvSpPr>
            <p:cNvPr id="10572" name="Google Shape;10572;p6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64"/>
          <p:cNvGrpSpPr/>
          <p:nvPr/>
        </p:nvGrpSpPr>
        <p:grpSpPr>
          <a:xfrm>
            <a:off x="1752137" y="4266608"/>
            <a:ext cx="378512" cy="374756"/>
            <a:chOff x="1752137" y="4266608"/>
            <a:chExt cx="378512" cy="374756"/>
          </a:xfrm>
        </p:grpSpPr>
        <p:sp>
          <p:nvSpPr>
            <p:cNvPr id="10582" name="Google Shape;10582;p6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64"/>
          <p:cNvGrpSpPr/>
          <p:nvPr/>
        </p:nvGrpSpPr>
        <p:grpSpPr>
          <a:xfrm>
            <a:off x="3117788" y="3812546"/>
            <a:ext cx="341065" cy="341065"/>
            <a:chOff x="3117788" y="3812546"/>
            <a:chExt cx="341065" cy="341065"/>
          </a:xfrm>
        </p:grpSpPr>
        <p:sp>
          <p:nvSpPr>
            <p:cNvPr id="10604" name="Google Shape;10604;p6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64"/>
          <p:cNvGrpSpPr/>
          <p:nvPr/>
        </p:nvGrpSpPr>
        <p:grpSpPr>
          <a:xfrm>
            <a:off x="3994400" y="4299932"/>
            <a:ext cx="338281" cy="322657"/>
            <a:chOff x="3994400" y="4299932"/>
            <a:chExt cx="338281" cy="322657"/>
          </a:xfrm>
        </p:grpSpPr>
        <p:sp>
          <p:nvSpPr>
            <p:cNvPr id="10611" name="Google Shape;10611;p6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9" name="Google Shape;10619;p6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1" name="Google Shape;10621;p64"/>
          <p:cNvGrpSpPr/>
          <p:nvPr/>
        </p:nvGrpSpPr>
        <p:grpSpPr>
          <a:xfrm>
            <a:off x="3573426" y="1965628"/>
            <a:ext cx="302358" cy="374993"/>
            <a:chOff x="3573426" y="1965628"/>
            <a:chExt cx="302358" cy="374993"/>
          </a:xfrm>
        </p:grpSpPr>
        <p:sp>
          <p:nvSpPr>
            <p:cNvPr id="10622" name="Google Shape;10622;p6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64"/>
          <p:cNvGrpSpPr/>
          <p:nvPr/>
        </p:nvGrpSpPr>
        <p:grpSpPr>
          <a:xfrm>
            <a:off x="3513632" y="2908572"/>
            <a:ext cx="355876" cy="331007"/>
            <a:chOff x="3513632" y="2908572"/>
            <a:chExt cx="355876" cy="331007"/>
          </a:xfrm>
        </p:grpSpPr>
        <p:sp>
          <p:nvSpPr>
            <p:cNvPr id="10670" name="Google Shape;10670;p6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64"/>
          <p:cNvGrpSpPr/>
          <p:nvPr/>
        </p:nvGrpSpPr>
        <p:grpSpPr>
          <a:xfrm>
            <a:off x="2694083" y="2888430"/>
            <a:ext cx="235762" cy="374756"/>
            <a:chOff x="2694083" y="2888430"/>
            <a:chExt cx="235762" cy="374756"/>
          </a:xfrm>
        </p:grpSpPr>
        <p:sp>
          <p:nvSpPr>
            <p:cNvPr id="10687" name="Google Shape;10687;p6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64"/>
          <p:cNvGrpSpPr/>
          <p:nvPr/>
        </p:nvGrpSpPr>
        <p:grpSpPr>
          <a:xfrm>
            <a:off x="871534" y="4300588"/>
            <a:ext cx="357661" cy="311155"/>
            <a:chOff x="871534" y="4300588"/>
            <a:chExt cx="357661" cy="311155"/>
          </a:xfrm>
        </p:grpSpPr>
        <p:sp>
          <p:nvSpPr>
            <p:cNvPr id="10697" name="Google Shape;10697;p6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64"/>
          <p:cNvGrpSpPr/>
          <p:nvPr/>
        </p:nvGrpSpPr>
        <p:grpSpPr>
          <a:xfrm>
            <a:off x="916019" y="3821606"/>
            <a:ext cx="250100" cy="336785"/>
            <a:chOff x="916019" y="3821606"/>
            <a:chExt cx="250100" cy="336785"/>
          </a:xfrm>
        </p:grpSpPr>
        <p:sp>
          <p:nvSpPr>
            <p:cNvPr id="10719" name="Google Shape;10719;p6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64"/>
          <p:cNvGrpSpPr/>
          <p:nvPr/>
        </p:nvGrpSpPr>
        <p:grpSpPr>
          <a:xfrm>
            <a:off x="849686" y="2909570"/>
            <a:ext cx="374730" cy="332504"/>
            <a:chOff x="849686" y="2909570"/>
            <a:chExt cx="374730" cy="332504"/>
          </a:xfrm>
        </p:grpSpPr>
        <p:sp>
          <p:nvSpPr>
            <p:cNvPr id="10733" name="Google Shape;10733;p6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4"/>
          <p:cNvGrpSpPr/>
          <p:nvPr/>
        </p:nvGrpSpPr>
        <p:grpSpPr>
          <a:xfrm>
            <a:off x="1735567" y="2420241"/>
            <a:ext cx="417718" cy="372866"/>
            <a:chOff x="1735567" y="2420241"/>
            <a:chExt cx="417718" cy="372866"/>
          </a:xfrm>
        </p:grpSpPr>
        <p:sp>
          <p:nvSpPr>
            <p:cNvPr id="10745" name="Google Shape;10745;p6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4"/>
          <p:cNvGrpSpPr/>
          <p:nvPr/>
        </p:nvGrpSpPr>
        <p:grpSpPr>
          <a:xfrm>
            <a:off x="3599318" y="4299590"/>
            <a:ext cx="251098" cy="309028"/>
            <a:chOff x="3599318" y="4299590"/>
            <a:chExt cx="251098" cy="309028"/>
          </a:xfrm>
        </p:grpSpPr>
        <p:sp>
          <p:nvSpPr>
            <p:cNvPr id="10758" name="Google Shape;10758;p6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64"/>
          <p:cNvGrpSpPr/>
          <p:nvPr/>
        </p:nvGrpSpPr>
        <p:grpSpPr>
          <a:xfrm>
            <a:off x="3105998" y="2433240"/>
            <a:ext cx="345818" cy="345056"/>
            <a:chOff x="3105998" y="2433240"/>
            <a:chExt cx="345818" cy="345056"/>
          </a:xfrm>
        </p:grpSpPr>
        <p:sp>
          <p:nvSpPr>
            <p:cNvPr id="10765" name="Google Shape;10765;p6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64"/>
          <p:cNvGrpSpPr/>
          <p:nvPr/>
        </p:nvGrpSpPr>
        <p:grpSpPr>
          <a:xfrm>
            <a:off x="1737326" y="2900773"/>
            <a:ext cx="374730" cy="350361"/>
            <a:chOff x="1737326" y="2900773"/>
            <a:chExt cx="374730" cy="350361"/>
          </a:xfrm>
        </p:grpSpPr>
        <p:sp>
          <p:nvSpPr>
            <p:cNvPr id="10777" name="Google Shape;10777;p6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64"/>
          <p:cNvGrpSpPr/>
          <p:nvPr/>
        </p:nvGrpSpPr>
        <p:grpSpPr>
          <a:xfrm>
            <a:off x="4000676" y="1579396"/>
            <a:ext cx="327226" cy="211603"/>
            <a:chOff x="4000676" y="1579396"/>
            <a:chExt cx="327226" cy="211603"/>
          </a:xfrm>
        </p:grpSpPr>
        <p:sp>
          <p:nvSpPr>
            <p:cNvPr id="10795" name="Google Shape;10795;p6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4"/>
          <p:cNvGrpSpPr/>
          <p:nvPr/>
        </p:nvGrpSpPr>
        <p:grpSpPr>
          <a:xfrm>
            <a:off x="2635523" y="1515584"/>
            <a:ext cx="371054" cy="336469"/>
            <a:chOff x="2635523" y="1515584"/>
            <a:chExt cx="371054" cy="336469"/>
          </a:xfrm>
        </p:grpSpPr>
        <p:sp>
          <p:nvSpPr>
            <p:cNvPr id="10812" name="Google Shape;10812;p6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64"/>
          <p:cNvGrpSpPr/>
          <p:nvPr/>
        </p:nvGrpSpPr>
        <p:grpSpPr>
          <a:xfrm>
            <a:off x="2231907" y="1520731"/>
            <a:ext cx="311627" cy="326569"/>
            <a:chOff x="2231907" y="1520731"/>
            <a:chExt cx="311627" cy="326569"/>
          </a:xfrm>
        </p:grpSpPr>
        <p:sp>
          <p:nvSpPr>
            <p:cNvPr id="10820" name="Google Shape;10820;p6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4"/>
          <p:cNvGrpSpPr/>
          <p:nvPr/>
        </p:nvGrpSpPr>
        <p:grpSpPr>
          <a:xfrm>
            <a:off x="1340249" y="4301533"/>
            <a:ext cx="311890" cy="304695"/>
            <a:chOff x="1340249" y="4301533"/>
            <a:chExt cx="311890" cy="304695"/>
          </a:xfrm>
        </p:grpSpPr>
        <p:sp>
          <p:nvSpPr>
            <p:cNvPr id="10831" name="Google Shape;10831;p6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64"/>
          <p:cNvGrpSpPr/>
          <p:nvPr/>
        </p:nvGrpSpPr>
        <p:grpSpPr>
          <a:xfrm>
            <a:off x="1330690" y="3377024"/>
            <a:ext cx="306874" cy="332268"/>
            <a:chOff x="1330690" y="3377024"/>
            <a:chExt cx="306874" cy="332268"/>
          </a:xfrm>
        </p:grpSpPr>
        <p:sp>
          <p:nvSpPr>
            <p:cNvPr id="10846" name="Google Shape;10846;p6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64"/>
          <p:cNvGrpSpPr/>
          <p:nvPr/>
        </p:nvGrpSpPr>
        <p:grpSpPr>
          <a:xfrm>
            <a:off x="2650597" y="3381777"/>
            <a:ext cx="341511" cy="324994"/>
            <a:chOff x="2650597" y="3381777"/>
            <a:chExt cx="341511" cy="324994"/>
          </a:xfrm>
        </p:grpSpPr>
        <p:sp>
          <p:nvSpPr>
            <p:cNvPr id="10866" name="Google Shape;10866;p6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4"/>
          <p:cNvGrpSpPr/>
          <p:nvPr/>
        </p:nvGrpSpPr>
        <p:grpSpPr>
          <a:xfrm>
            <a:off x="1295502" y="2437362"/>
            <a:ext cx="402645" cy="323917"/>
            <a:chOff x="1295502" y="2437362"/>
            <a:chExt cx="402645" cy="323917"/>
          </a:xfrm>
        </p:grpSpPr>
        <p:sp>
          <p:nvSpPr>
            <p:cNvPr id="10902" name="Google Shape;10902;p6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64"/>
          <p:cNvGrpSpPr/>
          <p:nvPr/>
        </p:nvGrpSpPr>
        <p:grpSpPr>
          <a:xfrm>
            <a:off x="882590" y="2438360"/>
            <a:ext cx="337310" cy="337047"/>
            <a:chOff x="882590" y="2438360"/>
            <a:chExt cx="337310" cy="337047"/>
          </a:xfrm>
        </p:grpSpPr>
        <p:sp>
          <p:nvSpPr>
            <p:cNvPr id="10919" name="Google Shape;10919;p6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64"/>
          <p:cNvGrpSpPr/>
          <p:nvPr/>
        </p:nvGrpSpPr>
        <p:grpSpPr>
          <a:xfrm>
            <a:off x="4885060" y="1518788"/>
            <a:ext cx="385786" cy="342588"/>
            <a:chOff x="4885060" y="1518788"/>
            <a:chExt cx="385786" cy="342588"/>
          </a:xfrm>
        </p:grpSpPr>
        <p:sp>
          <p:nvSpPr>
            <p:cNvPr id="10944" name="Google Shape;10944;p6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64"/>
          <p:cNvGrpSpPr/>
          <p:nvPr/>
        </p:nvGrpSpPr>
        <p:grpSpPr>
          <a:xfrm>
            <a:off x="5394478" y="1514533"/>
            <a:ext cx="249076" cy="351096"/>
            <a:chOff x="5394478" y="1514533"/>
            <a:chExt cx="249076" cy="351096"/>
          </a:xfrm>
        </p:grpSpPr>
        <p:sp>
          <p:nvSpPr>
            <p:cNvPr id="10964" name="Google Shape;10964;p6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64"/>
          <p:cNvGrpSpPr/>
          <p:nvPr/>
        </p:nvGrpSpPr>
        <p:grpSpPr>
          <a:xfrm>
            <a:off x="5782259" y="1512012"/>
            <a:ext cx="356138" cy="356138"/>
            <a:chOff x="5782259" y="1512012"/>
            <a:chExt cx="356138" cy="356138"/>
          </a:xfrm>
        </p:grpSpPr>
        <p:sp>
          <p:nvSpPr>
            <p:cNvPr id="10985" name="Google Shape;10985;p6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4"/>
          <p:cNvGrpSpPr/>
          <p:nvPr/>
        </p:nvGrpSpPr>
        <p:grpSpPr>
          <a:xfrm>
            <a:off x="6229598" y="1518052"/>
            <a:ext cx="343560" cy="343822"/>
            <a:chOff x="6229598" y="1518052"/>
            <a:chExt cx="343560" cy="343822"/>
          </a:xfrm>
        </p:grpSpPr>
        <p:sp>
          <p:nvSpPr>
            <p:cNvPr id="10997" name="Google Shape;10997;p6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64"/>
          <p:cNvGrpSpPr/>
          <p:nvPr/>
        </p:nvGrpSpPr>
        <p:grpSpPr>
          <a:xfrm>
            <a:off x="870773" y="3357985"/>
            <a:ext cx="342824" cy="351228"/>
            <a:chOff x="870773" y="3357985"/>
            <a:chExt cx="342824" cy="351228"/>
          </a:xfrm>
        </p:grpSpPr>
        <p:sp>
          <p:nvSpPr>
            <p:cNvPr id="11017" name="Google Shape;11017;p6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4"/>
          <p:cNvGrpSpPr/>
          <p:nvPr/>
        </p:nvGrpSpPr>
        <p:grpSpPr>
          <a:xfrm>
            <a:off x="2743084" y="4299590"/>
            <a:ext cx="159372" cy="308896"/>
            <a:chOff x="2743084" y="4299590"/>
            <a:chExt cx="159372" cy="308896"/>
          </a:xfrm>
        </p:grpSpPr>
        <p:sp>
          <p:nvSpPr>
            <p:cNvPr id="11026" name="Google Shape;11026;p6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64"/>
          <p:cNvGrpSpPr/>
          <p:nvPr/>
        </p:nvGrpSpPr>
        <p:grpSpPr>
          <a:xfrm>
            <a:off x="1293506" y="2939716"/>
            <a:ext cx="374730" cy="272211"/>
            <a:chOff x="1293506" y="2939716"/>
            <a:chExt cx="374730" cy="272211"/>
          </a:xfrm>
        </p:grpSpPr>
        <p:sp>
          <p:nvSpPr>
            <p:cNvPr id="11042" name="Google Shape;11042;p6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64"/>
          <p:cNvGrpSpPr/>
          <p:nvPr/>
        </p:nvGrpSpPr>
        <p:grpSpPr>
          <a:xfrm>
            <a:off x="6669900" y="1505474"/>
            <a:ext cx="345083" cy="369216"/>
            <a:chOff x="6669900" y="1505474"/>
            <a:chExt cx="345083" cy="369216"/>
          </a:xfrm>
        </p:grpSpPr>
        <p:sp>
          <p:nvSpPr>
            <p:cNvPr id="11073" name="Google Shape;11073;p6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64"/>
          <p:cNvGrpSpPr/>
          <p:nvPr/>
        </p:nvGrpSpPr>
        <p:grpSpPr>
          <a:xfrm>
            <a:off x="7117003" y="1518000"/>
            <a:ext cx="333003" cy="344085"/>
            <a:chOff x="7117003" y="1518000"/>
            <a:chExt cx="333003" cy="344085"/>
          </a:xfrm>
        </p:grpSpPr>
        <p:sp>
          <p:nvSpPr>
            <p:cNvPr id="11096" name="Google Shape;11096;p6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64"/>
          <p:cNvGrpSpPr/>
          <p:nvPr/>
        </p:nvGrpSpPr>
        <p:grpSpPr>
          <a:xfrm>
            <a:off x="2200238" y="4289165"/>
            <a:ext cx="374756" cy="329300"/>
            <a:chOff x="2200238" y="4289165"/>
            <a:chExt cx="374756" cy="329300"/>
          </a:xfrm>
        </p:grpSpPr>
        <p:sp>
          <p:nvSpPr>
            <p:cNvPr id="11135" name="Google Shape;11135;p6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64"/>
          <p:cNvGrpSpPr/>
          <p:nvPr/>
        </p:nvGrpSpPr>
        <p:grpSpPr>
          <a:xfrm>
            <a:off x="7556043" y="1499959"/>
            <a:ext cx="337283" cy="380192"/>
            <a:chOff x="7556043" y="1499959"/>
            <a:chExt cx="337283" cy="380192"/>
          </a:xfrm>
        </p:grpSpPr>
        <p:sp>
          <p:nvSpPr>
            <p:cNvPr id="11158" name="Google Shape;11158;p6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64"/>
          <p:cNvGrpSpPr/>
          <p:nvPr/>
        </p:nvGrpSpPr>
        <p:grpSpPr>
          <a:xfrm>
            <a:off x="7992826" y="1517790"/>
            <a:ext cx="317431" cy="344584"/>
            <a:chOff x="7992826" y="1517790"/>
            <a:chExt cx="317431" cy="344584"/>
          </a:xfrm>
        </p:grpSpPr>
        <p:sp>
          <p:nvSpPr>
            <p:cNvPr id="11173" name="Google Shape;11173;p6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64"/>
          <p:cNvGrpSpPr/>
          <p:nvPr/>
        </p:nvGrpSpPr>
        <p:grpSpPr>
          <a:xfrm>
            <a:off x="4864446" y="3340207"/>
            <a:ext cx="395607" cy="387414"/>
            <a:chOff x="4864446" y="3340207"/>
            <a:chExt cx="395607" cy="387414"/>
          </a:xfrm>
        </p:grpSpPr>
        <p:sp>
          <p:nvSpPr>
            <p:cNvPr id="11191" name="Google Shape;11191;p6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64"/>
          <p:cNvGrpSpPr/>
          <p:nvPr/>
        </p:nvGrpSpPr>
        <p:grpSpPr>
          <a:xfrm>
            <a:off x="3130367" y="4324485"/>
            <a:ext cx="297342" cy="258871"/>
            <a:chOff x="3130367" y="4324485"/>
            <a:chExt cx="297342" cy="258871"/>
          </a:xfrm>
        </p:grpSpPr>
        <p:sp>
          <p:nvSpPr>
            <p:cNvPr id="11217" name="Google Shape;11217;p6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64"/>
          <p:cNvGrpSpPr/>
          <p:nvPr/>
        </p:nvGrpSpPr>
        <p:grpSpPr>
          <a:xfrm>
            <a:off x="5302988" y="3389839"/>
            <a:ext cx="394609" cy="286523"/>
            <a:chOff x="5302988" y="3389839"/>
            <a:chExt cx="394609" cy="286523"/>
          </a:xfrm>
        </p:grpSpPr>
        <p:sp>
          <p:nvSpPr>
            <p:cNvPr id="11241" name="Google Shape;11241;p6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4" name="Google Shape;11274;p6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5" name="Google Shape;11275;p64"/>
          <p:cNvGrpSpPr/>
          <p:nvPr/>
        </p:nvGrpSpPr>
        <p:grpSpPr>
          <a:xfrm>
            <a:off x="3060752" y="2903609"/>
            <a:ext cx="390565" cy="359578"/>
            <a:chOff x="3060752" y="2903609"/>
            <a:chExt cx="390565" cy="359578"/>
          </a:xfrm>
        </p:grpSpPr>
        <p:sp>
          <p:nvSpPr>
            <p:cNvPr id="11276" name="Google Shape;11276;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64"/>
          <p:cNvGrpSpPr/>
          <p:nvPr/>
        </p:nvGrpSpPr>
        <p:grpSpPr>
          <a:xfrm>
            <a:off x="5741031" y="3386057"/>
            <a:ext cx="394609" cy="294585"/>
            <a:chOff x="5741031" y="3386057"/>
            <a:chExt cx="394609" cy="294585"/>
          </a:xfrm>
        </p:grpSpPr>
        <p:sp>
          <p:nvSpPr>
            <p:cNvPr id="11311" name="Google Shape;11311;p6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1" name="Google Shape;11341;p6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2" name="Google Shape;11342;p64"/>
          <p:cNvGrpSpPr/>
          <p:nvPr/>
        </p:nvGrpSpPr>
        <p:grpSpPr>
          <a:xfrm>
            <a:off x="6179074" y="3368726"/>
            <a:ext cx="394609" cy="328749"/>
            <a:chOff x="6179074" y="3368726"/>
            <a:chExt cx="394609" cy="328749"/>
          </a:xfrm>
        </p:grpSpPr>
        <p:sp>
          <p:nvSpPr>
            <p:cNvPr id="11343" name="Google Shape;11343;p6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64"/>
          <p:cNvGrpSpPr/>
          <p:nvPr/>
        </p:nvGrpSpPr>
        <p:grpSpPr>
          <a:xfrm>
            <a:off x="7054924" y="3367728"/>
            <a:ext cx="394583" cy="331007"/>
            <a:chOff x="7054924" y="3367728"/>
            <a:chExt cx="394583" cy="331007"/>
          </a:xfrm>
        </p:grpSpPr>
        <p:sp>
          <p:nvSpPr>
            <p:cNvPr id="11427" name="Google Shape;11427;p6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64"/>
          <p:cNvGrpSpPr/>
          <p:nvPr/>
        </p:nvGrpSpPr>
        <p:grpSpPr>
          <a:xfrm>
            <a:off x="7492967" y="3361425"/>
            <a:ext cx="394583" cy="343586"/>
            <a:chOff x="7492967" y="3361425"/>
            <a:chExt cx="394583" cy="343586"/>
          </a:xfrm>
        </p:grpSpPr>
        <p:sp>
          <p:nvSpPr>
            <p:cNvPr id="11443" name="Google Shape;11443;p6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64"/>
          <p:cNvGrpSpPr/>
          <p:nvPr/>
        </p:nvGrpSpPr>
        <p:grpSpPr>
          <a:xfrm>
            <a:off x="7935527" y="3353154"/>
            <a:ext cx="385287" cy="360156"/>
            <a:chOff x="7935527" y="3353154"/>
            <a:chExt cx="385287" cy="360156"/>
          </a:xfrm>
        </p:grpSpPr>
        <p:sp>
          <p:nvSpPr>
            <p:cNvPr id="11467" name="Google Shape;11467;p6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64"/>
          <p:cNvGrpSpPr/>
          <p:nvPr/>
        </p:nvGrpSpPr>
        <p:grpSpPr>
          <a:xfrm>
            <a:off x="5319821" y="1986242"/>
            <a:ext cx="348103" cy="348103"/>
            <a:chOff x="5319821" y="1986242"/>
            <a:chExt cx="348103" cy="348103"/>
          </a:xfrm>
        </p:grpSpPr>
        <p:sp>
          <p:nvSpPr>
            <p:cNvPr id="11480" name="Google Shape;11480;p6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64"/>
          <p:cNvGrpSpPr/>
          <p:nvPr/>
        </p:nvGrpSpPr>
        <p:grpSpPr>
          <a:xfrm>
            <a:off x="5765926" y="1976683"/>
            <a:ext cx="348339" cy="348103"/>
            <a:chOff x="5765926" y="1976683"/>
            <a:chExt cx="348339" cy="348103"/>
          </a:xfrm>
        </p:grpSpPr>
        <p:sp>
          <p:nvSpPr>
            <p:cNvPr id="11518" name="Google Shape;11518;p6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64"/>
          <p:cNvGrpSpPr/>
          <p:nvPr/>
        </p:nvGrpSpPr>
        <p:grpSpPr>
          <a:xfrm>
            <a:off x="6191390" y="1981489"/>
            <a:ext cx="389068" cy="347787"/>
            <a:chOff x="6191390" y="1981489"/>
            <a:chExt cx="389068" cy="347787"/>
          </a:xfrm>
        </p:grpSpPr>
        <p:sp>
          <p:nvSpPr>
            <p:cNvPr id="11533" name="Google Shape;11533;p6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64"/>
          <p:cNvGrpSpPr/>
          <p:nvPr/>
        </p:nvGrpSpPr>
        <p:grpSpPr>
          <a:xfrm>
            <a:off x="6657846" y="2007591"/>
            <a:ext cx="348103" cy="295714"/>
            <a:chOff x="6657846" y="2007591"/>
            <a:chExt cx="348103" cy="295714"/>
          </a:xfrm>
        </p:grpSpPr>
        <p:sp>
          <p:nvSpPr>
            <p:cNvPr id="11541" name="Google Shape;11541;p6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64"/>
          <p:cNvGrpSpPr/>
          <p:nvPr/>
        </p:nvGrpSpPr>
        <p:grpSpPr>
          <a:xfrm>
            <a:off x="7104188" y="1971904"/>
            <a:ext cx="347341" cy="348103"/>
            <a:chOff x="7104188" y="1971904"/>
            <a:chExt cx="347341" cy="348103"/>
          </a:xfrm>
        </p:grpSpPr>
        <p:sp>
          <p:nvSpPr>
            <p:cNvPr id="11568" name="Google Shape;11568;p6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64"/>
          <p:cNvGrpSpPr/>
          <p:nvPr/>
        </p:nvGrpSpPr>
        <p:grpSpPr>
          <a:xfrm>
            <a:off x="7551264" y="1971904"/>
            <a:ext cx="344321" cy="348155"/>
            <a:chOff x="7551264" y="1971904"/>
            <a:chExt cx="344321" cy="348155"/>
          </a:xfrm>
        </p:grpSpPr>
        <p:sp>
          <p:nvSpPr>
            <p:cNvPr id="11599" name="Google Shape;11599;p6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64"/>
          <p:cNvGrpSpPr/>
          <p:nvPr/>
        </p:nvGrpSpPr>
        <p:grpSpPr>
          <a:xfrm>
            <a:off x="7992065" y="1971904"/>
            <a:ext cx="351621" cy="348103"/>
            <a:chOff x="7992065" y="1971904"/>
            <a:chExt cx="351621" cy="348103"/>
          </a:xfrm>
        </p:grpSpPr>
        <p:sp>
          <p:nvSpPr>
            <p:cNvPr id="11619" name="Google Shape;11619;p6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64"/>
          <p:cNvGrpSpPr/>
          <p:nvPr/>
        </p:nvGrpSpPr>
        <p:grpSpPr>
          <a:xfrm>
            <a:off x="4911189" y="3793455"/>
            <a:ext cx="296580" cy="364935"/>
            <a:chOff x="4911189" y="3793455"/>
            <a:chExt cx="296580" cy="364935"/>
          </a:xfrm>
        </p:grpSpPr>
        <p:sp>
          <p:nvSpPr>
            <p:cNvPr id="11635" name="Google Shape;11635;p6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64"/>
          <p:cNvGrpSpPr/>
          <p:nvPr/>
        </p:nvGrpSpPr>
        <p:grpSpPr>
          <a:xfrm>
            <a:off x="5341433" y="3793271"/>
            <a:ext cx="330272" cy="329117"/>
            <a:chOff x="5341433" y="3793271"/>
            <a:chExt cx="330272" cy="329117"/>
          </a:xfrm>
        </p:grpSpPr>
        <p:sp>
          <p:nvSpPr>
            <p:cNvPr id="11656" name="Google Shape;11656;p6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2" name="Google Shape;11672;p64"/>
          <p:cNvGrpSpPr/>
          <p:nvPr/>
        </p:nvGrpSpPr>
        <p:grpSpPr>
          <a:xfrm>
            <a:off x="5744051" y="3766250"/>
            <a:ext cx="428511" cy="383186"/>
            <a:chOff x="5744051" y="3766250"/>
            <a:chExt cx="428511" cy="383186"/>
          </a:xfrm>
        </p:grpSpPr>
        <p:sp>
          <p:nvSpPr>
            <p:cNvPr id="11673" name="Google Shape;11673;p6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64"/>
          <p:cNvGrpSpPr/>
          <p:nvPr/>
        </p:nvGrpSpPr>
        <p:grpSpPr>
          <a:xfrm>
            <a:off x="6678697" y="3793324"/>
            <a:ext cx="342824" cy="328985"/>
            <a:chOff x="6678697" y="3793324"/>
            <a:chExt cx="342824" cy="328985"/>
          </a:xfrm>
        </p:grpSpPr>
        <p:sp>
          <p:nvSpPr>
            <p:cNvPr id="11691" name="Google Shape;11691;p6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64"/>
          <p:cNvGrpSpPr/>
          <p:nvPr/>
        </p:nvGrpSpPr>
        <p:grpSpPr>
          <a:xfrm>
            <a:off x="7101903" y="3762022"/>
            <a:ext cx="398627" cy="392088"/>
            <a:chOff x="7101903" y="3762022"/>
            <a:chExt cx="398627" cy="392088"/>
          </a:xfrm>
        </p:grpSpPr>
        <p:sp>
          <p:nvSpPr>
            <p:cNvPr id="11700" name="Google Shape;11700;p6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64"/>
          <p:cNvGrpSpPr/>
          <p:nvPr/>
        </p:nvGrpSpPr>
        <p:grpSpPr>
          <a:xfrm>
            <a:off x="7541469" y="3793455"/>
            <a:ext cx="407897" cy="328985"/>
            <a:chOff x="7541469" y="3793455"/>
            <a:chExt cx="407897" cy="328985"/>
          </a:xfrm>
        </p:grpSpPr>
        <p:sp>
          <p:nvSpPr>
            <p:cNvPr id="11719" name="Google Shape;11719;p6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64"/>
          <p:cNvGrpSpPr/>
          <p:nvPr/>
        </p:nvGrpSpPr>
        <p:grpSpPr>
          <a:xfrm>
            <a:off x="5310288" y="2956312"/>
            <a:ext cx="432292" cy="264412"/>
            <a:chOff x="5310288" y="2956312"/>
            <a:chExt cx="432292" cy="264412"/>
          </a:xfrm>
        </p:grpSpPr>
        <p:sp>
          <p:nvSpPr>
            <p:cNvPr id="11750" name="Google Shape;11750;p6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64"/>
          <p:cNvGrpSpPr/>
          <p:nvPr/>
        </p:nvGrpSpPr>
        <p:grpSpPr>
          <a:xfrm>
            <a:off x="4879047" y="2432320"/>
            <a:ext cx="398075" cy="340303"/>
            <a:chOff x="4879047" y="2432320"/>
            <a:chExt cx="398075" cy="340303"/>
          </a:xfrm>
        </p:grpSpPr>
        <p:sp>
          <p:nvSpPr>
            <p:cNvPr id="11778" name="Google Shape;11778;p6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4"/>
          <p:cNvGrpSpPr/>
          <p:nvPr/>
        </p:nvGrpSpPr>
        <p:grpSpPr>
          <a:xfrm>
            <a:off x="5388701" y="2393823"/>
            <a:ext cx="280982" cy="395896"/>
            <a:chOff x="5388701" y="2393823"/>
            <a:chExt cx="280982" cy="395896"/>
          </a:xfrm>
        </p:grpSpPr>
        <p:sp>
          <p:nvSpPr>
            <p:cNvPr id="11805" name="Google Shape;11805;p6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5" name="Google Shape;11835;p64"/>
          <p:cNvGrpSpPr/>
          <p:nvPr/>
        </p:nvGrpSpPr>
        <p:grpSpPr>
          <a:xfrm>
            <a:off x="5743289" y="2439122"/>
            <a:ext cx="444871" cy="316407"/>
            <a:chOff x="5743289" y="2439122"/>
            <a:chExt cx="444871" cy="316407"/>
          </a:xfrm>
        </p:grpSpPr>
        <p:sp>
          <p:nvSpPr>
            <p:cNvPr id="11836" name="Google Shape;11836;p6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64"/>
          <p:cNvGrpSpPr/>
          <p:nvPr/>
        </p:nvGrpSpPr>
        <p:grpSpPr>
          <a:xfrm>
            <a:off x="6230360" y="2432583"/>
            <a:ext cx="351359" cy="363412"/>
            <a:chOff x="6230360" y="2432583"/>
            <a:chExt cx="351359" cy="363412"/>
          </a:xfrm>
        </p:grpSpPr>
        <p:sp>
          <p:nvSpPr>
            <p:cNvPr id="11866" name="Google Shape;11866;p6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64"/>
          <p:cNvGrpSpPr/>
          <p:nvPr/>
        </p:nvGrpSpPr>
        <p:grpSpPr>
          <a:xfrm>
            <a:off x="6633976" y="2459552"/>
            <a:ext cx="387781" cy="286680"/>
            <a:chOff x="6633976" y="2459552"/>
            <a:chExt cx="387781" cy="286680"/>
          </a:xfrm>
        </p:grpSpPr>
        <p:sp>
          <p:nvSpPr>
            <p:cNvPr id="11888" name="Google Shape;11888;p6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64"/>
          <p:cNvGrpSpPr/>
          <p:nvPr/>
        </p:nvGrpSpPr>
        <p:grpSpPr>
          <a:xfrm>
            <a:off x="7091110" y="2428565"/>
            <a:ext cx="376989" cy="348864"/>
            <a:chOff x="7091110" y="2428565"/>
            <a:chExt cx="376989" cy="348864"/>
          </a:xfrm>
        </p:grpSpPr>
        <p:sp>
          <p:nvSpPr>
            <p:cNvPr id="11896" name="Google Shape;11896;p6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64"/>
          <p:cNvGrpSpPr/>
          <p:nvPr/>
        </p:nvGrpSpPr>
        <p:grpSpPr>
          <a:xfrm>
            <a:off x="7536427" y="2415225"/>
            <a:ext cx="369715" cy="375492"/>
            <a:chOff x="7536427" y="2415225"/>
            <a:chExt cx="369715" cy="375492"/>
          </a:xfrm>
        </p:grpSpPr>
        <p:sp>
          <p:nvSpPr>
            <p:cNvPr id="11928" name="Google Shape;11928;p6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4"/>
          <p:cNvGrpSpPr/>
          <p:nvPr/>
        </p:nvGrpSpPr>
        <p:grpSpPr>
          <a:xfrm>
            <a:off x="7980773" y="2428802"/>
            <a:ext cx="353381" cy="358160"/>
            <a:chOff x="7980773" y="2428802"/>
            <a:chExt cx="353381" cy="358160"/>
          </a:xfrm>
        </p:grpSpPr>
        <p:sp>
          <p:nvSpPr>
            <p:cNvPr id="11967" name="Google Shape;11967;p6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64"/>
          <p:cNvGrpSpPr/>
          <p:nvPr/>
        </p:nvGrpSpPr>
        <p:grpSpPr>
          <a:xfrm>
            <a:off x="4886058" y="4291240"/>
            <a:ext cx="346343" cy="343953"/>
            <a:chOff x="4886058" y="4291240"/>
            <a:chExt cx="346343" cy="343953"/>
          </a:xfrm>
        </p:grpSpPr>
        <p:sp>
          <p:nvSpPr>
            <p:cNvPr id="11998" name="Google Shape;11998;p6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64"/>
          <p:cNvGrpSpPr/>
          <p:nvPr/>
        </p:nvGrpSpPr>
        <p:grpSpPr>
          <a:xfrm>
            <a:off x="5344216" y="4291056"/>
            <a:ext cx="304616" cy="343560"/>
            <a:chOff x="5344216" y="4291056"/>
            <a:chExt cx="304616" cy="343560"/>
          </a:xfrm>
        </p:grpSpPr>
        <p:sp>
          <p:nvSpPr>
            <p:cNvPr id="12012" name="Google Shape;12012;p6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64"/>
          <p:cNvGrpSpPr/>
          <p:nvPr/>
        </p:nvGrpSpPr>
        <p:grpSpPr>
          <a:xfrm>
            <a:off x="6279999" y="4264422"/>
            <a:ext cx="204093" cy="343743"/>
            <a:chOff x="6271562" y="4290872"/>
            <a:chExt cx="204093" cy="343743"/>
          </a:xfrm>
        </p:grpSpPr>
        <p:sp>
          <p:nvSpPr>
            <p:cNvPr id="12024" name="Google Shape;12024;p6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64"/>
          <p:cNvGrpSpPr/>
          <p:nvPr/>
        </p:nvGrpSpPr>
        <p:grpSpPr>
          <a:xfrm>
            <a:off x="6639491" y="4329238"/>
            <a:ext cx="344085" cy="267195"/>
            <a:chOff x="6639491" y="4329238"/>
            <a:chExt cx="344085" cy="267195"/>
          </a:xfrm>
        </p:grpSpPr>
        <p:sp>
          <p:nvSpPr>
            <p:cNvPr id="12037" name="Google Shape;12037;p6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64"/>
          <p:cNvGrpSpPr/>
          <p:nvPr/>
        </p:nvGrpSpPr>
        <p:grpSpPr>
          <a:xfrm>
            <a:off x="7133336" y="4291056"/>
            <a:ext cx="232979" cy="343560"/>
            <a:chOff x="7133336" y="4291056"/>
            <a:chExt cx="232979" cy="343560"/>
          </a:xfrm>
        </p:grpSpPr>
        <p:sp>
          <p:nvSpPr>
            <p:cNvPr id="12056" name="Google Shape;12056;p6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64"/>
          <p:cNvGrpSpPr/>
          <p:nvPr/>
        </p:nvGrpSpPr>
        <p:grpSpPr>
          <a:xfrm>
            <a:off x="7571379" y="4291056"/>
            <a:ext cx="232979" cy="343560"/>
            <a:chOff x="7571379" y="4291056"/>
            <a:chExt cx="232979" cy="343560"/>
          </a:xfrm>
        </p:grpSpPr>
        <p:sp>
          <p:nvSpPr>
            <p:cNvPr id="12074" name="Google Shape;12074;p6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64"/>
          <p:cNvGrpSpPr/>
          <p:nvPr/>
        </p:nvGrpSpPr>
        <p:grpSpPr>
          <a:xfrm>
            <a:off x="6666381" y="3347875"/>
            <a:ext cx="295819" cy="370712"/>
            <a:chOff x="6666381" y="3347875"/>
            <a:chExt cx="295819" cy="370712"/>
          </a:xfrm>
        </p:grpSpPr>
        <p:sp>
          <p:nvSpPr>
            <p:cNvPr id="12091" name="Google Shape;12091;p6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64"/>
          <p:cNvGrpSpPr/>
          <p:nvPr/>
        </p:nvGrpSpPr>
        <p:grpSpPr>
          <a:xfrm>
            <a:off x="4877760" y="2887459"/>
            <a:ext cx="389567" cy="390329"/>
            <a:chOff x="4877760" y="2887459"/>
            <a:chExt cx="389567" cy="390329"/>
          </a:xfrm>
        </p:grpSpPr>
        <p:sp>
          <p:nvSpPr>
            <p:cNvPr id="12132" name="Google Shape;12132;p6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6" name="Google Shape;12176;p6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1" name="Google Shape;12181;p64"/>
          <p:cNvGrpSpPr/>
          <p:nvPr/>
        </p:nvGrpSpPr>
        <p:grpSpPr>
          <a:xfrm>
            <a:off x="5779239" y="2887695"/>
            <a:ext cx="314411" cy="389830"/>
            <a:chOff x="5779239" y="2887695"/>
            <a:chExt cx="314411" cy="389830"/>
          </a:xfrm>
        </p:grpSpPr>
        <p:sp>
          <p:nvSpPr>
            <p:cNvPr id="12182" name="Google Shape;12182;p6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64"/>
          <p:cNvGrpSpPr/>
          <p:nvPr/>
        </p:nvGrpSpPr>
        <p:grpSpPr>
          <a:xfrm>
            <a:off x="6190130" y="2940977"/>
            <a:ext cx="389830" cy="283004"/>
            <a:chOff x="6190130" y="2940977"/>
            <a:chExt cx="389830" cy="283004"/>
          </a:xfrm>
        </p:grpSpPr>
        <p:sp>
          <p:nvSpPr>
            <p:cNvPr id="12227" name="Google Shape;12227;p6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64"/>
          <p:cNvGrpSpPr/>
          <p:nvPr/>
        </p:nvGrpSpPr>
        <p:grpSpPr>
          <a:xfrm>
            <a:off x="6633976" y="2900274"/>
            <a:ext cx="389803" cy="364673"/>
            <a:chOff x="6633976" y="2900274"/>
            <a:chExt cx="389803" cy="364673"/>
          </a:xfrm>
        </p:grpSpPr>
        <p:sp>
          <p:nvSpPr>
            <p:cNvPr id="12258" name="Google Shape;12258;p6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64"/>
          <p:cNvGrpSpPr/>
          <p:nvPr/>
        </p:nvGrpSpPr>
        <p:grpSpPr>
          <a:xfrm>
            <a:off x="7517835" y="2885437"/>
            <a:ext cx="364935" cy="382529"/>
            <a:chOff x="7517835" y="2885437"/>
            <a:chExt cx="364935" cy="382529"/>
          </a:xfrm>
        </p:grpSpPr>
        <p:sp>
          <p:nvSpPr>
            <p:cNvPr id="12276" name="Google Shape;12276;p6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64"/>
          <p:cNvGrpSpPr/>
          <p:nvPr/>
        </p:nvGrpSpPr>
        <p:grpSpPr>
          <a:xfrm>
            <a:off x="7087591" y="2887144"/>
            <a:ext cx="358160" cy="385602"/>
            <a:chOff x="7087591" y="2887144"/>
            <a:chExt cx="358160" cy="385602"/>
          </a:xfrm>
        </p:grpSpPr>
        <p:sp>
          <p:nvSpPr>
            <p:cNvPr id="12314" name="Google Shape;12314;p6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64"/>
          <p:cNvGrpSpPr/>
          <p:nvPr/>
        </p:nvGrpSpPr>
        <p:grpSpPr>
          <a:xfrm>
            <a:off x="7951362" y="2885437"/>
            <a:ext cx="382529" cy="382529"/>
            <a:chOff x="7951362" y="2885437"/>
            <a:chExt cx="382529" cy="382529"/>
          </a:xfrm>
        </p:grpSpPr>
        <p:sp>
          <p:nvSpPr>
            <p:cNvPr id="12334" name="Google Shape;12334;p6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64"/>
          <p:cNvGrpSpPr/>
          <p:nvPr/>
        </p:nvGrpSpPr>
        <p:grpSpPr>
          <a:xfrm>
            <a:off x="8054406" y="3814489"/>
            <a:ext cx="276964" cy="336601"/>
            <a:chOff x="8054406" y="3814489"/>
            <a:chExt cx="276964" cy="336601"/>
          </a:xfrm>
        </p:grpSpPr>
        <p:sp>
          <p:nvSpPr>
            <p:cNvPr id="12384" name="Google Shape;12384;p6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64"/>
          <p:cNvGrpSpPr/>
          <p:nvPr/>
        </p:nvGrpSpPr>
        <p:grpSpPr>
          <a:xfrm>
            <a:off x="7936787" y="4295074"/>
            <a:ext cx="378249" cy="335524"/>
            <a:chOff x="7936787" y="4295074"/>
            <a:chExt cx="378249" cy="335524"/>
          </a:xfrm>
        </p:grpSpPr>
        <p:sp>
          <p:nvSpPr>
            <p:cNvPr id="12394" name="Google Shape;12394;p6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64"/>
          <p:cNvGrpSpPr/>
          <p:nvPr/>
        </p:nvGrpSpPr>
        <p:grpSpPr>
          <a:xfrm>
            <a:off x="4886058" y="1965890"/>
            <a:ext cx="388569" cy="388307"/>
            <a:chOff x="4886058" y="1965890"/>
            <a:chExt cx="388569" cy="388307"/>
          </a:xfrm>
        </p:grpSpPr>
        <p:sp>
          <p:nvSpPr>
            <p:cNvPr id="12411" name="Google Shape;12411;p6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25"/>
        <p:cNvGrpSpPr/>
        <p:nvPr/>
      </p:nvGrpSpPr>
      <p:grpSpPr>
        <a:xfrm>
          <a:off x="0" y="0"/>
          <a:ext cx="0" cy="0"/>
          <a:chOff x="0" y="0"/>
          <a:chExt cx="0" cy="0"/>
        </a:xfrm>
      </p:grpSpPr>
      <p:sp>
        <p:nvSpPr>
          <p:cNvPr id="12426" name="Google Shape;12426;p6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27" name="Google Shape;12427;p6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428" name="Google Shape;12428;p65"/>
          <p:cNvGrpSpPr/>
          <p:nvPr/>
        </p:nvGrpSpPr>
        <p:grpSpPr>
          <a:xfrm>
            <a:off x="1765162" y="3346789"/>
            <a:ext cx="292801" cy="359258"/>
            <a:chOff x="1765162" y="3346789"/>
            <a:chExt cx="292801" cy="359258"/>
          </a:xfrm>
        </p:grpSpPr>
        <p:sp>
          <p:nvSpPr>
            <p:cNvPr id="12429" name="Google Shape;12429;p6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65"/>
          <p:cNvGrpSpPr/>
          <p:nvPr/>
        </p:nvGrpSpPr>
        <p:grpSpPr>
          <a:xfrm>
            <a:off x="3077632" y="2445004"/>
            <a:ext cx="358996" cy="296309"/>
            <a:chOff x="3077632" y="2445004"/>
            <a:chExt cx="358996" cy="296309"/>
          </a:xfrm>
        </p:grpSpPr>
        <p:sp>
          <p:nvSpPr>
            <p:cNvPr id="12445" name="Google Shape;12445;p6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65"/>
          <p:cNvGrpSpPr/>
          <p:nvPr/>
        </p:nvGrpSpPr>
        <p:grpSpPr>
          <a:xfrm>
            <a:off x="2635237" y="2431780"/>
            <a:ext cx="359232" cy="323018"/>
            <a:chOff x="2635237" y="2431780"/>
            <a:chExt cx="359232" cy="323018"/>
          </a:xfrm>
        </p:grpSpPr>
        <p:sp>
          <p:nvSpPr>
            <p:cNvPr id="12472" name="Google Shape;12472;p6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65"/>
          <p:cNvGrpSpPr/>
          <p:nvPr/>
        </p:nvGrpSpPr>
        <p:grpSpPr>
          <a:xfrm>
            <a:off x="4011651" y="3768132"/>
            <a:ext cx="373189" cy="358944"/>
            <a:chOff x="4011651" y="3768132"/>
            <a:chExt cx="373189" cy="358944"/>
          </a:xfrm>
        </p:grpSpPr>
        <p:sp>
          <p:nvSpPr>
            <p:cNvPr id="12488" name="Google Shape;12488;p6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8" name="Google Shape;12498;p65"/>
          <p:cNvGrpSpPr/>
          <p:nvPr/>
        </p:nvGrpSpPr>
        <p:grpSpPr>
          <a:xfrm>
            <a:off x="2189568" y="1961603"/>
            <a:ext cx="364993" cy="359049"/>
            <a:chOff x="2189568" y="1961603"/>
            <a:chExt cx="364993" cy="359049"/>
          </a:xfrm>
        </p:grpSpPr>
        <p:sp>
          <p:nvSpPr>
            <p:cNvPr id="12499" name="Google Shape;12499;p6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65"/>
          <p:cNvGrpSpPr/>
          <p:nvPr/>
        </p:nvGrpSpPr>
        <p:grpSpPr>
          <a:xfrm>
            <a:off x="2193077" y="2419971"/>
            <a:ext cx="378426" cy="346323"/>
            <a:chOff x="2193077" y="2419971"/>
            <a:chExt cx="378426" cy="346323"/>
          </a:xfrm>
        </p:grpSpPr>
        <p:sp>
          <p:nvSpPr>
            <p:cNvPr id="12516" name="Google Shape;12516;p6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65"/>
          <p:cNvGrpSpPr/>
          <p:nvPr/>
        </p:nvGrpSpPr>
        <p:grpSpPr>
          <a:xfrm>
            <a:off x="861622" y="2881770"/>
            <a:ext cx="276802" cy="367140"/>
            <a:chOff x="861622" y="2881770"/>
            <a:chExt cx="276802" cy="367140"/>
          </a:xfrm>
        </p:grpSpPr>
        <p:sp>
          <p:nvSpPr>
            <p:cNvPr id="12538" name="Google Shape;12538;p6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65"/>
          <p:cNvGrpSpPr/>
          <p:nvPr/>
        </p:nvGrpSpPr>
        <p:grpSpPr>
          <a:xfrm>
            <a:off x="3968184" y="2881691"/>
            <a:ext cx="369444" cy="367140"/>
            <a:chOff x="3968184" y="2881691"/>
            <a:chExt cx="369444" cy="367140"/>
          </a:xfrm>
        </p:grpSpPr>
        <p:sp>
          <p:nvSpPr>
            <p:cNvPr id="12561" name="Google Shape;12561;p6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65"/>
          <p:cNvGrpSpPr/>
          <p:nvPr/>
        </p:nvGrpSpPr>
        <p:grpSpPr>
          <a:xfrm>
            <a:off x="3513796" y="2882084"/>
            <a:ext cx="371487" cy="366826"/>
            <a:chOff x="3513796" y="2882084"/>
            <a:chExt cx="371487" cy="366826"/>
          </a:xfrm>
        </p:grpSpPr>
        <p:sp>
          <p:nvSpPr>
            <p:cNvPr id="12586" name="Google Shape;12586;p6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65"/>
          <p:cNvGrpSpPr/>
          <p:nvPr/>
        </p:nvGrpSpPr>
        <p:grpSpPr>
          <a:xfrm>
            <a:off x="873615" y="1500275"/>
            <a:ext cx="335011" cy="359232"/>
            <a:chOff x="873615" y="1500275"/>
            <a:chExt cx="335011" cy="359232"/>
          </a:xfrm>
        </p:grpSpPr>
        <p:sp>
          <p:nvSpPr>
            <p:cNvPr id="12636" name="Google Shape;12636;p6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65"/>
          <p:cNvGrpSpPr/>
          <p:nvPr/>
        </p:nvGrpSpPr>
        <p:grpSpPr>
          <a:xfrm>
            <a:off x="2202058" y="3346737"/>
            <a:ext cx="337158" cy="359311"/>
            <a:chOff x="2202058" y="3346737"/>
            <a:chExt cx="337158" cy="359311"/>
          </a:xfrm>
        </p:grpSpPr>
        <p:sp>
          <p:nvSpPr>
            <p:cNvPr id="12648" name="Google Shape;12648;p6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65"/>
          <p:cNvGrpSpPr/>
          <p:nvPr/>
        </p:nvGrpSpPr>
        <p:grpSpPr>
          <a:xfrm>
            <a:off x="2223059" y="3818172"/>
            <a:ext cx="359232" cy="306050"/>
            <a:chOff x="2223059" y="3818172"/>
            <a:chExt cx="359232" cy="306050"/>
          </a:xfrm>
        </p:grpSpPr>
        <p:sp>
          <p:nvSpPr>
            <p:cNvPr id="12658" name="Google Shape;12658;p6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65"/>
          <p:cNvGrpSpPr/>
          <p:nvPr/>
        </p:nvGrpSpPr>
        <p:grpSpPr>
          <a:xfrm>
            <a:off x="1725989" y="1991820"/>
            <a:ext cx="378426" cy="298509"/>
            <a:chOff x="1725989" y="1991820"/>
            <a:chExt cx="378426" cy="298509"/>
          </a:xfrm>
        </p:grpSpPr>
        <p:sp>
          <p:nvSpPr>
            <p:cNvPr id="12668" name="Google Shape;12668;p6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0" name="Google Shape;12680;p65"/>
          <p:cNvGrpSpPr/>
          <p:nvPr/>
        </p:nvGrpSpPr>
        <p:grpSpPr>
          <a:xfrm>
            <a:off x="1768409" y="3791751"/>
            <a:ext cx="367978" cy="359075"/>
            <a:chOff x="1768409" y="3791751"/>
            <a:chExt cx="367978" cy="359075"/>
          </a:xfrm>
        </p:grpSpPr>
        <p:sp>
          <p:nvSpPr>
            <p:cNvPr id="12681" name="Google Shape;12681;p6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65"/>
          <p:cNvGrpSpPr/>
          <p:nvPr/>
        </p:nvGrpSpPr>
        <p:grpSpPr>
          <a:xfrm>
            <a:off x="2668963" y="3791306"/>
            <a:ext cx="358735" cy="359311"/>
            <a:chOff x="2668963" y="3791306"/>
            <a:chExt cx="358735" cy="359311"/>
          </a:xfrm>
        </p:grpSpPr>
        <p:sp>
          <p:nvSpPr>
            <p:cNvPr id="12695" name="Google Shape;12695;p6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65"/>
          <p:cNvGrpSpPr/>
          <p:nvPr/>
        </p:nvGrpSpPr>
        <p:grpSpPr>
          <a:xfrm>
            <a:off x="849682" y="1995198"/>
            <a:ext cx="363893" cy="291727"/>
            <a:chOff x="849682" y="1995198"/>
            <a:chExt cx="363893" cy="291727"/>
          </a:xfrm>
        </p:grpSpPr>
        <p:sp>
          <p:nvSpPr>
            <p:cNvPr id="12712" name="Google Shape;12712;p6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65"/>
          <p:cNvGrpSpPr/>
          <p:nvPr/>
        </p:nvGrpSpPr>
        <p:grpSpPr>
          <a:xfrm>
            <a:off x="3065430" y="1990066"/>
            <a:ext cx="378190" cy="302044"/>
            <a:chOff x="3065430" y="1990066"/>
            <a:chExt cx="378190" cy="302044"/>
          </a:xfrm>
        </p:grpSpPr>
        <p:sp>
          <p:nvSpPr>
            <p:cNvPr id="12731" name="Google Shape;12731;p6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65"/>
          <p:cNvGrpSpPr/>
          <p:nvPr/>
        </p:nvGrpSpPr>
        <p:grpSpPr>
          <a:xfrm>
            <a:off x="3568234" y="3791410"/>
            <a:ext cx="347501" cy="359284"/>
            <a:chOff x="3568234" y="3791410"/>
            <a:chExt cx="347501" cy="359284"/>
          </a:xfrm>
        </p:grpSpPr>
        <p:sp>
          <p:nvSpPr>
            <p:cNvPr id="12743" name="Google Shape;12743;p6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65"/>
          <p:cNvGrpSpPr/>
          <p:nvPr/>
        </p:nvGrpSpPr>
        <p:grpSpPr>
          <a:xfrm>
            <a:off x="1759925" y="1501087"/>
            <a:ext cx="347004" cy="358420"/>
            <a:chOff x="1759925" y="1501087"/>
            <a:chExt cx="347004" cy="358420"/>
          </a:xfrm>
        </p:grpSpPr>
        <p:sp>
          <p:nvSpPr>
            <p:cNvPr id="12755" name="Google Shape;12755;p6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65"/>
          <p:cNvGrpSpPr/>
          <p:nvPr/>
        </p:nvGrpSpPr>
        <p:grpSpPr>
          <a:xfrm>
            <a:off x="3519295" y="2413660"/>
            <a:ext cx="360227" cy="359311"/>
            <a:chOff x="3519295" y="2413660"/>
            <a:chExt cx="360227" cy="359311"/>
          </a:xfrm>
        </p:grpSpPr>
        <p:sp>
          <p:nvSpPr>
            <p:cNvPr id="12783" name="Google Shape;12783;p6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65"/>
          <p:cNvGrpSpPr/>
          <p:nvPr/>
        </p:nvGrpSpPr>
        <p:grpSpPr>
          <a:xfrm>
            <a:off x="1330255" y="3845718"/>
            <a:ext cx="358996" cy="250774"/>
            <a:chOff x="1330255" y="3845718"/>
            <a:chExt cx="358996" cy="250774"/>
          </a:xfrm>
        </p:grpSpPr>
        <p:sp>
          <p:nvSpPr>
            <p:cNvPr id="12819" name="Google Shape;12819;p6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65"/>
          <p:cNvGrpSpPr/>
          <p:nvPr/>
        </p:nvGrpSpPr>
        <p:grpSpPr>
          <a:xfrm>
            <a:off x="3115103" y="3791384"/>
            <a:ext cx="373424" cy="359311"/>
            <a:chOff x="3115103" y="3791384"/>
            <a:chExt cx="373424" cy="359311"/>
          </a:xfrm>
        </p:grpSpPr>
        <p:sp>
          <p:nvSpPr>
            <p:cNvPr id="12830" name="Google Shape;12830;p6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65"/>
          <p:cNvGrpSpPr/>
          <p:nvPr/>
        </p:nvGrpSpPr>
        <p:grpSpPr>
          <a:xfrm>
            <a:off x="883853" y="3792641"/>
            <a:ext cx="378190" cy="357059"/>
            <a:chOff x="883853" y="3792641"/>
            <a:chExt cx="378190" cy="357059"/>
          </a:xfrm>
        </p:grpSpPr>
        <p:sp>
          <p:nvSpPr>
            <p:cNvPr id="12845" name="Google Shape;12845;p6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65"/>
          <p:cNvGrpSpPr/>
          <p:nvPr/>
        </p:nvGrpSpPr>
        <p:grpSpPr>
          <a:xfrm>
            <a:off x="3934196" y="2484805"/>
            <a:ext cx="401207" cy="214036"/>
            <a:chOff x="3934196" y="2484805"/>
            <a:chExt cx="401207" cy="214036"/>
          </a:xfrm>
        </p:grpSpPr>
        <p:sp>
          <p:nvSpPr>
            <p:cNvPr id="12872" name="Google Shape;12872;p6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65"/>
          <p:cNvGrpSpPr/>
          <p:nvPr/>
        </p:nvGrpSpPr>
        <p:grpSpPr>
          <a:xfrm>
            <a:off x="3999894" y="1500197"/>
            <a:ext cx="342474" cy="359232"/>
            <a:chOff x="3999894" y="1500197"/>
            <a:chExt cx="342474" cy="359232"/>
          </a:xfrm>
        </p:grpSpPr>
        <p:sp>
          <p:nvSpPr>
            <p:cNvPr id="12878" name="Google Shape;12878;p6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65"/>
          <p:cNvGrpSpPr/>
          <p:nvPr/>
        </p:nvGrpSpPr>
        <p:grpSpPr>
          <a:xfrm>
            <a:off x="2233795" y="2882162"/>
            <a:ext cx="232601" cy="366747"/>
            <a:chOff x="2233795" y="2882162"/>
            <a:chExt cx="232601" cy="366747"/>
          </a:xfrm>
        </p:grpSpPr>
        <p:sp>
          <p:nvSpPr>
            <p:cNvPr id="12889" name="Google Shape;12889;p6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65"/>
          <p:cNvGrpSpPr/>
          <p:nvPr/>
        </p:nvGrpSpPr>
        <p:grpSpPr>
          <a:xfrm>
            <a:off x="3523772" y="3404422"/>
            <a:ext cx="362008" cy="244175"/>
            <a:chOff x="3523772" y="3404422"/>
            <a:chExt cx="362008" cy="244175"/>
          </a:xfrm>
        </p:grpSpPr>
        <p:sp>
          <p:nvSpPr>
            <p:cNvPr id="12908" name="Google Shape;12908;p6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65"/>
          <p:cNvGrpSpPr/>
          <p:nvPr/>
        </p:nvGrpSpPr>
        <p:grpSpPr>
          <a:xfrm>
            <a:off x="3531026" y="1977314"/>
            <a:ext cx="359232" cy="327836"/>
            <a:chOff x="3531026" y="1977314"/>
            <a:chExt cx="359232" cy="327836"/>
          </a:xfrm>
        </p:grpSpPr>
        <p:sp>
          <p:nvSpPr>
            <p:cNvPr id="12924" name="Google Shape;12924;p6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65"/>
          <p:cNvGrpSpPr/>
          <p:nvPr/>
        </p:nvGrpSpPr>
        <p:grpSpPr>
          <a:xfrm>
            <a:off x="3123351" y="1500275"/>
            <a:ext cx="296781" cy="359232"/>
            <a:chOff x="3123351" y="1500275"/>
            <a:chExt cx="296781" cy="359232"/>
          </a:xfrm>
        </p:grpSpPr>
        <p:sp>
          <p:nvSpPr>
            <p:cNvPr id="12935" name="Google Shape;12935;p6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65"/>
          <p:cNvGrpSpPr/>
          <p:nvPr/>
        </p:nvGrpSpPr>
        <p:grpSpPr>
          <a:xfrm>
            <a:off x="2659458" y="1500275"/>
            <a:ext cx="332261" cy="359232"/>
            <a:chOff x="2659458" y="1500275"/>
            <a:chExt cx="332261" cy="359232"/>
          </a:xfrm>
        </p:grpSpPr>
        <p:sp>
          <p:nvSpPr>
            <p:cNvPr id="12947" name="Google Shape;12947;p6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5"/>
          <p:cNvGrpSpPr/>
          <p:nvPr/>
        </p:nvGrpSpPr>
        <p:grpSpPr>
          <a:xfrm>
            <a:off x="1750184" y="2413530"/>
            <a:ext cx="359730" cy="359441"/>
            <a:chOff x="1750184" y="2413530"/>
            <a:chExt cx="359730" cy="359441"/>
          </a:xfrm>
        </p:grpSpPr>
        <p:sp>
          <p:nvSpPr>
            <p:cNvPr id="12968" name="Google Shape;12968;p6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65"/>
          <p:cNvGrpSpPr/>
          <p:nvPr/>
        </p:nvGrpSpPr>
        <p:grpSpPr>
          <a:xfrm>
            <a:off x="2230050" y="1500223"/>
            <a:ext cx="316524" cy="359284"/>
            <a:chOff x="2230050" y="1500223"/>
            <a:chExt cx="316524" cy="359284"/>
          </a:xfrm>
        </p:grpSpPr>
        <p:sp>
          <p:nvSpPr>
            <p:cNvPr id="12980" name="Google Shape;12980;p6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65"/>
          <p:cNvGrpSpPr/>
          <p:nvPr/>
        </p:nvGrpSpPr>
        <p:grpSpPr>
          <a:xfrm>
            <a:off x="2690042" y="4262767"/>
            <a:ext cx="359389" cy="359232"/>
            <a:chOff x="2690042" y="4262767"/>
            <a:chExt cx="359389" cy="359232"/>
          </a:xfrm>
        </p:grpSpPr>
        <p:sp>
          <p:nvSpPr>
            <p:cNvPr id="13001" name="Google Shape;13001;p6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8" name="Google Shape;13008;p65"/>
          <p:cNvGrpSpPr/>
          <p:nvPr/>
        </p:nvGrpSpPr>
        <p:grpSpPr>
          <a:xfrm>
            <a:off x="2689440" y="2882162"/>
            <a:ext cx="222337" cy="366721"/>
            <a:chOff x="2689440" y="2882162"/>
            <a:chExt cx="222337" cy="366721"/>
          </a:xfrm>
        </p:grpSpPr>
        <p:sp>
          <p:nvSpPr>
            <p:cNvPr id="13009" name="Google Shape;13009;p6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8" name="Google Shape;13018;p6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9" name="Google Shape;13019;p65"/>
          <p:cNvGrpSpPr/>
          <p:nvPr/>
        </p:nvGrpSpPr>
        <p:grpSpPr>
          <a:xfrm>
            <a:off x="2637986" y="1980142"/>
            <a:ext cx="359232" cy="322023"/>
            <a:chOff x="2637986" y="1980142"/>
            <a:chExt cx="359232" cy="322023"/>
          </a:xfrm>
        </p:grpSpPr>
        <p:sp>
          <p:nvSpPr>
            <p:cNvPr id="13020" name="Google Shape;13020;p6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3" name="Google Shape;13033;p65"/>
          <p:cNvGrpSpPr/>
          <p:nvPr/>
        </p:nvGrpSpPr>
        <p:grpSpPr>
          <a:xfrm>
            <a:off x="1306531" y="3346972"/>
            <a:ext cx="323018" cy="359075"/>
            <a:chOff x="1306531" y="3346972"/>
            <a:chExt cx="323018" cy="359075"/>
          </a:xfrm>
        </p:grpSpPr>
        <p:sp>
          <p:nvSpPr>
            <p:cNvPr id="13034" name="Google Shape;13034;p6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65"/>
          <p:cNvGrpSpPr/>
          <p:nvPr/>
        </p:nvGrpSpPr>
        <p:grpSpPr>
          <a:xfrm>
            <a:off x="1308024" y="2413975"/>
            <a:ext cx="360253" cy="357111"/>
            <a:chOff x="1308024" y="2413975"/>
            <a:chExt cx="360253" cy="357111"/>
          </a:xfrm>
        </p:grpSpPr>
        <p:sp>
          <p:nvSpPr>
            <p:cNvPr id="13044" name="Google Shape;13044;p6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4" name="Google Shape;13074;p65"/>
          <p:cNvGrpSpPr/>
          <p:nvPr/>
        </p:nvGrpSpPr>
        <p:grpSpPr>
          <a:xfrm>
            <a:off x="1298519" y="1970322"/>
            <a:ext cx="378452" cy="341321"/>
            <a:chOff x="1298519" y="1970322"/>
            <a:chExt cx="378452" cy="341321"/>
          </a:xfrm>
        </p:grpSpPr>
        <p:sp>
          <p:nvSpPr>
            <p:cNvPr id="13075" name="Google Shape;13075;p6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65"/>
          <p:cNvGrpSpPr/>
          <p:nvPr/>
        </p:nvGrpSpPr>
        <p:grpSpPr>
          <a:xfrm>
            <a:off x="3114815" y="3346868"/>
            <a:ext cx="283217" cy="359180"/>
            <a:chOff x="3114815" y="3346868"/>
            <a:chExt cx="283217" cy="359180"/>
          </a:xfrm>
        </p:grpSpPr>
        <p:sp>
          <p:nvSpPr>
            <p:cNvPr id="13096" name="Google Shape;13096;p6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65"/>
          <p:cNvGrpSpPr/>
          <p:nvPr/>
        </p:nvGrpSpPr>
        <p:grpSpPr>
          <a:xfrm>
            <a:off x="3973186" y="3353231"/>
            <a:ext cx="378661" cy="346558"/>
            <a:chOff x="3973186" y="3353231"/>
            <a:chExt cx="378661" cy="346558"/>
          </a:xfrm>
        </p:grpSpPr>
        <p:sp>
          <p:nvSpPr>
            <p:cNvPr id="13110" name="Google Shape;13110;p6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65"/>
          <p:cNvGrpSpPr/>
          <p:nvPr/>
        </p:nvGrpSpPr>
        <p:grpSpPr>
          <a:xfrm>
            <a:off x="2152857" y="4263002"/>
            <a:ext cx="373241" cy="359127"/>
            <a:chOff x="2152857" y="4263002"/>
            <a:chExt cx="373241" cy="359127"/>
          </a:xfrm>
        </p:grpSpPr>
        <p:sp>
          <p:nvSpPr>
            <p:cNvPr id="13129" name="Google Shape;13129;p6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65"/>
          <p:cNvGrpSpPr/>
          <p:nvPr/>
        </p:nvGrpSpPr>
        <p:grpSpPr>
          <a:xfrm>
            <a:off x="859632" y="3346972"/>
            <a:ext cx="303537" cy="359127"/>
            <a:chOff x="859632" y="3346972"/>
            <a:chExt cx="303537" cy="359127"/>
          </a:xfrm>
        </p:grpSpPr>
        <p:sp>
          <p:nvSpPr>
            <p:cNvPr id="13138" name="Google Shape;13138;p6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3" name="Google Shape;13143;p65"/>
          <p:cNvGrpSpPr/>
          <p:nvPr/>
        </p:nvGrpSpPr>
        <p:grpSpPr>
          <a:xfrm>
            <a:off x="1767911" y="2882241"/>
            <a:ext cx="265306" cy="366799"/>
            <a:chOff x="1767911" y="2882241"/>
            <a:chExt cx="265306" cy="366799"/>
          </a:xfrm>
        </p:grpSpPr>
        <p:sp>
          <p:nvSpPr>
            <p:cNvPr id="13144" name="Google Shape;13144;p6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65"/>
          <p:cNvGrpSpPr/>
          <p:nvPr/>
        </p:nvGrpSpPr>
        <p:grpSpPr>
          <a:xfrm>
            <a:off x="1332009" y="1499935"/>
            <a:ext cx="331895" cy="359311"/>
            <a:chOff x="1332009" y="1499935"/>
            <a:chExt cx="331895" cy="359311"/>
          </a:xfrm>
        </p:grpSpPr>
        <p:sp>
          <p:nvSpPr>
            <p:cNvPr id="13160" name="Google Shape;13160;p6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65"/>
          <p:cNvGrpSpPr/>
          <p:nvPr/>
        </p:nvGrpSpPr>
        <p:grpSpPr>
          <a:xfrm>
            <a:off x="2663464" y="3346815"/>
            <a:ext cx="289528" cy="359232"/>
            <a:chOff x="2663464" y="3346815"/>
            <a:chExt cx="289528" cy="359232"/>
          </a:xfrm>
        </p:grpSpPr>
        <p:sp>
          <p:nvSpPr>
            <p:cNvPr id="13178" name="Google Shape;13178;p6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65"/>
          <p:cNvGrpSpPr/>
          <p:nvPr/>
        </p:nvGrpSpPr>
        <p:grpSpPr>
          <a:xfrm>
            <a:off x="1315775" y="2881927"/>
            <a:ext cx="269051" cy="366983"/>
            <a:chOff x="1315775" y="2881927"/>
            <a:chExt cx="269051" cy="366983"/>
          </a:xfrm>
        </p:grpSpPr>
        <p:sp>
          <p:nvSpPr>
            <p:cNvPr id="13190" name="Google Shape;13190;p6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5" name="Google Shape;13205;p65"/>
          <p:cNvGrpSpPr/>
          <p:nvPr/>
        </p:nvGrpSpPr>
        <p:grpSpPr>
          <a:xfrm>
            <a:off x="3977427" y="1980142"/>
            <a:ext cx="359232" cy="322023"/>
            <a:chOff x="3977427" y="1980142"/>
            <a:chExt cx="359232" cy="322023"/>
          </a:xfrm>
        </p:grpSpPr>
        <p:sp>
          <p:nvSpPr>
            <p:cNvPr id="13206" name="Google Shape;13206;p6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65"/>
          <p:cNvGrpSpPr/>
          <p:nvPr/>
        </p:nvGrpSpPr>
        <p:grpSpPr>
          <a:xfrm>
            <a:off x="865628" y="2413608"/>
            <a:ext cx="361720" cy="359180"/>
            <a:chOff x="865628" y="2413608"/>
            <a:chExt cx="361720" cy="359180"/>
          </a:xfrm>
        </p:grpSpPr>
        <p:sp>
          <p:nvSpPr>
            <p:cNvPr id="13217" name="Google Shape;13217;p6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65"/>
          <p:cNvGrpSpPr/>
          <p:nvPr/>
        </p:nvGrpSpPr>
        <p:grpSpPr>
          <a:xfrm>
            <a:off x="3117093" y="2881927"/>
            <a:ext cx="268815" cy="366983"/>
            <a:chOff x="3117093" y="2881927"/>
            <a:chExt cx="268815" cy="366983"/>
          </a:xfrm>
        </p:grpSpPr>
        <p:sp>
          <p:nvSpPr>
            <p:cNvPr id="13231" name="Google Shape;13231;p6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65"/>
          <p:cNvGrpSpPr/>
          <p:nvPr/>
        </p:nvGrpSpPr>
        <p:grpSpPr>
          <a:xfrm>
            <a:off x="3534508" y="1508000"/>
            <a:ext cx="368502" cy="343521"/>
            <a:chOff x="3534508" y="1508000"/>
            <a:chExt cx="368502" cy="343521"/>
          </a:xfrm>
        </p:grpSpPr>
        <p:sp>
          <p:nvSpPr>
            <p:cNvPr id="13247" name="Google Shape;13247;p6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2" name="Google Shape;13262;p65"/>
          <p:cNvGrpSpPr/>
          <p:nvPr/>
        </p:nvGrpSpPr>
        <p:grpSpPr>
          <a:xfrm>
            <a:off x="7147436" y="1502999"/>
            <a:ext cx="279054" cy="354754"/>
            <a:chOff x="7147436" y="1502999"/>
            <a:chExt cx="279054" cy="354754"/>
          </a:xfrm>
        </p:grpSpPr>
        <p:sp>
          <p:nvSpPr>
            <p:cNvPr id="13263" name="Google Shape;13263;p6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65"/>
          <p:cNvGrpSpPr/>
          <p:nvPr/>
        </p:nvGrpSpPr>
        <p:grpSpPr>
          <a:xfrm>
            <a:off x="7603081" y="1973072"/>
            <a:ext cx="276802" cy="354807"/>
            <a:chOff x="7603081" y="1973072"/>
            <a:chExt cx="276802" cy="354807"/>
          </a:xfrm>
        </p:grpSpPr>
        <p:sp>
          <p:nvSpPr>
            <p:cNvPr id="13280" name="Google Shape;13280;p6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65"/>
          <p:cNvGrpSpPr/>
          <p:nvPr/>
        </p:nvGrpSpPr>
        <p:grpSpPr>
          <a:xfrm>
            <a:off x="6696792" y="1502999"/>
            <a:ext cx="276802" cy="354754"/>
            <a:chOff x="6696792" y="1502999"/>
            <a:chExt cx="276802" cy="354754"/>
          </a:xfrm>
        </p:grpSpPr>
        <p:sp>
          <p:nvSpPr>
            <p:cNvPr id="13295" name="Google Shape;13295;p6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6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65"/>
          <p:cNvGrpSpPr/>
          <p:nvPr/>
        </p:nvGrpSpPr>
        <p:grpSpPr>
          <a:xfrm>
            <a:off x="6223393" y="1502999"/>
            <a:ext cx="320295" cy="354754"/>
            <a:chOff x="6223393" y="1502999"/>
            <a:chExt cx="320295" cy="354754"/>
          </a:xfrm>
        </p:grpSpPr>
        <p:sp>
          <p:nvSpPr>
            <p:cNvPr id="13312" name="Google Shape;13312;p6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5" name="Google Shape;13335;p65"/>
          <p:cNvGrpSpPr/>
          <p:nvPr/>
        </p:nvGrpSpPr>
        <p:grpSpPr>
          <a:xfrm>
            <a:off x="5310611" y="1502972"/>
            <a:ext cx="339515" cy="354781"/>
            <a:chOff x="5310611" y="1502972"/>
            <a:chExt cx="339515" cy="354781"/>
          </a:xfrm>
        </p:grpSpPr>
        <p:sp>
          <p:nvSpPr>
            <p:cNvPr id="13336" name="Google Shape;13336;p6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2" name="Google Shape;13352;p65"/>
          <p:cNvGrpSpPr/>
          <p:nvPr/>
        </p:nvGrpSpPr>
        <p:grpSpPr>
          <a:xfrm>
            <a:off x="6253637" y="3790101"/>
            <a:ext cx="274550" cy="354833"/>
            <a:chOff x="6253637" y="3790101"/>
            <a:chExt cx="274550" cy="354833"/>
          </a:xfrm>
        </p:grpSpPr>
        <p:sp>
          <p:nvSpPr>
            <p:cNvPr id="13353" name="Google Shape;13353;p6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65"/>
          <p:cNvGrpSpPr/>
          <p:nvPr/>
        </p:nvGrpSpPr>
        <p:grpSpPr>
          <a:xfrm>
            <a:off x="5802731" y="3790180"/>
            <a:ext cx="274576" cy="354754"/>
            <a:chOff x="5802731" y="3790180"/>
            <a:chExt cx="274576" cy="354754"/>
          </a:xfrm>
        </p:grpSpPr>
        <p:sp>
          <p:nvSpPr>
            <p:cNvPr id="13371" name="Google Shape;13371;p6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65"/>
          <p:cNvGrpSpPr/>
          <p:nvPr/>
        </p:nvGrpSpPr>
        <p:grpSpPr>
          <a:xfrm>
            <a:off x="5352088" y="3790206"/>
            <a:ext cx="274550" cy="354728"/>
            <a:chOff x="5352088" y="3790206"/>
            <a:chExt cx="274550" cy="354728"/>
          </a:xfrm>
        </p:grpSpPr>
        <p:sp>
          <p:nvSpPr>
            <p:cNvPr id="13393" name="Google Shape;13393;p6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65"/>
          <p:cNvGrpSpPr/>
          <p:nvPr/>
        </p:nvGrpSpPr>
        <p:grpSpPr>
          <a:xfrm>
            <a:off x="4901706" y="3790075"/>
            <a:ext cx="274550" cy="354859"/>
            <a:chOff x="4901706" y="3790075"/>
            <a:chExt cx="274550" cy="354859"/>
          </a:xfrm>
        </p:grpSpPr>
        <p:sp>
          <p:nvSpPr>
            <p:cNvPr id="13418" name="Google Shape;13418;p6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65"/>
          <p:cNvGrpSpPr/>
          <p:nvPr/>
        </p:nvGrpSpPr>
        <p:grpSpPr>
          <a:xfrm>
            <a:off x="8052704" y="1503208"/>
            <a:ext cx="275073" cy="354545"/>
            <a:chOff x="8052704" y="1503208"/>
            <a:chExt cx="275073" cy="354545"/>
          </a:xfrm>
        </p:grpSpPr>
        <p:sp>
          <p:nvSpPr>
            <p:cNvPr id="13436" name="Google Shape;13436;p6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65"/>
          <p:cNvGrpSpPr/>
          <p:nvPr/>
        </p:nvGrpSpPr>
        <p:grpSpPr>
          <a:xfrm>
            <a:off x="5794745" y="1502999"/>
            <a:ext cx="274550" cy="354754"/>
            <a:chOff x="5794745" y="1502999"/>
            <a:chExt cx="274550" cy="354754"/>
          </a:xfrm>
        </p:grpSpPr>
        <p:sp>
          <p:nvSpPr>
            <p:cNvPr id="13454" name="Google Shape;13454;p6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65"/>
          <p:cNvGrpSpPr/>
          <p:nvPr/>
        </p:nvGrpSpPr>
        <p:grpSpPr>
          <a:xfrm>
            <a:off x="4896940" y="1502999"/>
            <a:ext cx="263316" cy="354754"/>
            <a:chOff x="4896940" y="1502999"/>
            <a:chExt cx="263316" cy="354754"/>
          </a:xfrm>
        </p:grpSpPr>
        <p:sp>
          <p:nvSpPr>
            <p:cNvPr id="13478" name="Google Shape;13478;p6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65"/>
          <p:cNvGrpSpPr/>
          <p:nvPr/>
        </p:nvGrpSpPr>
        <p:grpSpPr>
          <a:xfrm>
            <a:off x="6255392" y="4268082"/>
            <a:ext cx="274550" cy="354728"/>
            <a:chOff x="6255392" y="4268082"/>
            <a:chExt cx="274550" cy="354728"/>
          </a:xfrm>
        </p:grpSpPr>
        <p:sp>
          <p:nvSpPr>
            <p:cNvPr id="13500" name="Google Shape;13500;p6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65"/>
          <p:cNvGrpSpPr/>
          <p:nvPr/>
        </p:nvGrpSpPr>
        <p:grpSpPr>
          <a:xfrm>
            <a:off x="7604076" y="3790075"/>
            <a:ext cx="275807" cy="354859"/>
            <a:chOff x="7604076" y="3790075"/>
            <a:chExt cx="275807" cy="354859"/>
          </a:xfrm>
        </p:grpSpPr>
        <p:sp>
          <p:nvSpPr>
            <p:cNvPr id="13521" name="Google Shape;13521;p6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3" name="Google Shape;13543;p65"/>
          <p:cNvGrpSpPr/>
          <p:nvPr/>
        </p:nvGrpSpPr>
        <p:grpSpPr>
          <a:xfrm>
            <a:off x="7154427" y="3790206"/>
            <a:ext cx="274550" cy="354493"/>
            <a:chOff x="7154427" y="3790206"/>
            <a:chExt cx="274550" cy="354493"/>
          </a:xfrm>
        </p:grpSpPr>
        <p:sp>
          <p:nvSpPr>
            <p:cNvPr id="13544" name="Google Shape;13544;p6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65"/>
          <p:cNvGrpSpPr/>
          <p:nvPr/>
        </p:nvGrpSpPr>
        <p:grpSpPr>
          <a:xfrm>
            <a:off x="8054458" y="1973150"/>
            <a:ext cx="274576" cy="354728"/>
            <a:chOff x="8054458" y="1973150"/>
            <a:chExt cx="274576" cy="354728"/>
          </a:xfrm>
        </p:grpSpPr>
        <p:sp>
          <p:nvSpPr>
            <p:cNvPr id="13565" name="Google Shape;13565;p6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65"/>
          <p:cNvGrpSpPr/>
          <p:nvPr/>
        </p:nvGrpSpPr>
        <p:grpSpPr>
          <a:xfrm>
            <a:off x="7153930" y="1973150"/>
            <a:ext cx="274812" cy="354728"/>
            <a:chOff x="7153930" y="1973150"/>
            <a:chExt cx="274812" cy="354728"/>
          </a:xfrm>
        </p:grpSpPr>
        <p:sp>
          <p:nvSpPr>
            <p:cNvPr id="13588" name="Google Shape;13588;p6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65"/>
          <p:cNvGrpSpPr/>
          <p:nvPr/>
        </p:nvGrpSpPr>
        <p:grpSpPr>
          <a:xfrm>
            <a:off x="6703522" y="1973098"/>
            <a:ext cx="274812" cy="354781"/>
            <a:chOff x="6703522" y="1973098"/>
            <a:chExt cx="274812" cy="354781"/>
          </a:xfrm>
        </p:grpSpPr>
        <p:sp>
          <p:nvSpPr>
            <p:cNvPr id="13608" name="Google Shape;13608;p6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65"/>
          <p:cNvGrpSpPr/>
          <p:nvPr/>
        </p:nvGrpSpPr>
        <p:grpSpPr>
          <a:xfrm>
            <a:off x="6253375" y="1973150"/>
            <a:ext cx="274812" cy="354728"/>
            <a:chOff x="6253375" y="1973150"/>
            <a:chExt cx="274812" cy="354728"/>
          </a:xfrm>
        </p:grpSpPr>
        <p:sp>
          <p:nvSpPr>
            <p:cNvPr id="13634" name="Google Shape;13634;p6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65"/>
          <p:cNvGrpSpPr/>
          <p:nvPr/>
        </p:nvGrpSpPr>
        <p:grpSpPr>
          <a:xfrm>
            <a:off x="5802496" y="1973150"/>
            <a:ext cx="275309" cy="354728"/>
            <a:chOff x="5802496" y="1973150"/>
            <a:chExt cx="275309" cy="354728"/>
          </a:xfrm>
        </p:grpSpPr>
        <p:sp>
          <p:nvSpPr>
            <p:cNvPr id="13673" name="Google Shape;13673;p6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65"/>
          <p:cNvGrpSpPr/>
          <p:nvPr/>
        </p:nvGrpSpPr>
        <p:grpSpPr>
          <a:xfrm>
            <a:off x="5353083" y="1973150"/>
            <a:ext cx="274576" cy="354728"/>
            <a:chOff x="5353083" y="1973150"/>
            <a:chExt cx="274576" cy="354728"/>
          </a:xfrm>
        </p:grpSpPr>
        <p:sp>
          <p:nvSpPr>
            <p:cNvPr id="13700" name="Google Shape;13700;p6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65"/>
          <p:cNvGrpSpPr/>
          <p:nvPr/>
        </p:nvGrpSpPr>
        <p:grpSpPr>
          <a:xfrm>
            <a:off x="4902701" y="1973150"/>
            <a:ext cx="274812" cy="354728"/>
            <a:chOff x="4902701" y="1973150"/>
            <a:chExt cx="274812" cy="354728"/>
          </a:xfrm>
        </p:grpSpPr>
        <p:sp>
          <p:nvSpPr>
            <p:cNvPr id="13722" name="Google Shape;13722;p6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65"/>
          <p:cNvGrpSpPr/>
          <p:nvPr/>
        </p:nvGrpSpPr>
        <p:grpSpPr>
          <a:xfrm>
            <a:off x="4902701" y="2879989"/>
            <a:ext cx="272560" cy="354676"/>
            <a:chOff x="4902701" y="2879989"/>
            <a:chExt cx="272560" cy="354676"/>
          </a:xfrm>
        </p:grpSpPr>
        <p:sp>
          <p:nvSpPr>
            <p:cNvPr id="13748" name="Google Shape;13748;p6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65"/>
          <p:cNvGrpSpPr/>
          <p:nvPr/>
        </p:nvGrpSpPr>
        <p:grpSpPr>
          <a:xfrm>
            <a:off x="5803988" y="4268082"/>
            <a:ext cx="274550" cy="354728"/>
            <a:chOff x="5803988" y="4268082"/>
            <a:chExt cx="274550" cy="354728"/>
          </a:xfrm>
        </p:grpSpPr>
        <p:sp>
          <p:nvSpPr>
            <p:cNvPr id="13773" name="Google Shape;13773;p6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65"/>
          <p:cNvGrpSpPr/>
          <p:nvPr/>
        </p:nvGrpSpPr>
        <p:grpSpPr>
          <a:xfrm>
            <a:off x="5352349" y="4268082"/>
            <a:ext cx="274550" cy="354728"/>
            <a:chOff x="5352349" y="4268082"/>
            <a:chExt cx="274550" cy="354728"/>
          </a:xfrm>
        </p:grpSpPr>
        <p:sp>
          <p:nvSpPr>
            <p:cNvPr id="13796" name="Google Shape;13796;p6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8" name="Google Shape;13818;p65"/>
          <p:cNvGrpSpPr/>
          <p:nvPr/>
        </p:nvGrpSpPr>
        <p:grpSpPr>
          <a:xfrm>
            <a:off x="7606826" y="2419290"/>
            <a:ext cx="274550" cy="354728"/>
            <a:chOff x="7606826" y="2419290"/>
            <a:chExt cx="274550" cy="354728"/>
          </a:xfrm>
        </p:grpSpPr>
        <p:sp>
          <p:nvSpPr>
            <p:cNvPr id="13819" name="Google Shape;13819;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65"/>
          <p:cNvGrpSpPr/>
          <p:nvPr/>
        </p:nvGrpSpPr>
        <p:grpSpPr>
          <a:xfrm>
            <a:off x="7156182" y="2419290"/>
            <a:ext cx="274550" cy="354728"/>
            <a:chOff x="7156182" y="2419290"/>
            <a:chExt cx="274550" cy="354728"/>
          </a:xfrm>
        </p:grpSpPr>
        <p:sp>
          <p:nvSpPr>
            <p:cNvPr id="13835" name="Google Shape;13835;p6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0" name="Google Shape;13850;p65"/>
          <p:cNvGrpSpPr/>
          <p:nvPr/>
        </p:nvGrpSpPr>
        <p:grpSpPr>
          <a:xfrm>
            <a:off x="6705276" y="2419290"/>
            <a:ext cx="274812" cy="354728"/>
            <a:chOff x="6705276" y="2419290"/>
            <a:chExt cx="274812" cy="354728"/>
          </a:xfrm>
        </p:grpSpPr>
        <p:sp>
          <p:nvSpPr>
            <p:cNvPr id="13851" name="Google Shape;13851;p6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9" name="Google Shape;13879;p65"/>
          <p:cNvGrpSpPr/>
          <p:nvPr/>
        </p:nvGrpSpPr>
        <p:grpSpPr>
          <a:xfrm>
            <a:off x="4902936" y="2419290"/>
            <a:ext cx="274576" cy="354728"/>
            <a:chOff x="4902936" y="2419290"/>
            <a:chExt cx="274576" cy="354728"/>
          </a:xfrm>
        </p:grpSpPr>
        <p:sp>
          <p:nvSpPr>
            <p:cNvPr id="13880" name="Google Shape;13880;p6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65"/>
          <p:cNvGrpSpPr/>
          <p:nvPr/>
        </p:nvGrpSpPr>
        <p:grpSpPr>
          <a:xfrm>
            <a:off x="7608056" y="3345794"/>
            <a:ext cx="270334" cy="354754"/>
            <a:chOff x="7608056" y="3345794"/>
            <a:chExt cx="270334" cy="354754"/>
          </a:xfrm>
        </p:grpSpPr>
        <p:sp>
          <p:nvSpPr>
            <p:cNvPr id="13901" name="Google Shape;13901;p6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65"/>
          <p:cNvGrpSpPr/>
          <p:nvPr/>
        </p:nvGrpSpPr>
        <p:grpSpPr>
          <a:xfrm>
            <a:off x="6712765" y="4268082"/>
            <a:ext cx="263316" cy="354728"/>
            <a:chOff x="6712765" y="4268082"/>
            <a:chExt cx="263316" cy="354728"/>
          </a:xfrm>
        </p:grpSpPr>
        <p:sp>
          <p:nvSpPr>
            <p:cNvPr id="13921" name="Google Shape;13921;p6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7" name="Google Shape;13937;p65"/>
          <p:cNvGrpSpPr/>
          <p:nvPr/>
        </p:nvGrpSpPr>
        <p:grpSpPr>
          <a:xfrm>
            <a:off x="5359341" y="2419159"/>
            <a:ext cx="262819" cy="354859"/>
            <a:chOff x="5359341" y="2419159"/>
            <a:chExt cx="262819" cy="354859"/>
          </a:xfrm>
        </p:grpSpPr>
        <p:sp>
          <p:nvSpPr>
            <p:cNvPr id="13938" name="Google Shape;13938;p6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9" name="Google Shape;13959;p65"/>
          <p:cNvGrpSpPr/>
          <p:nvPr/>
        </p:nvGrpSpPr>
        <p:grpSpPr>
          <a:xfrm>
            <a:off x="6709282" y="3790206"/>
            <a:ext cx="263316" cy="354493"/>
            <a:chOff x="6709282" y="3790206"/>
            <a:chExt cx="263316" cy="354493"/>
          </a:xfrm>
        </p:grpSpPr>
        <p:sp>
          <p:nvSpPr>
            <p:cNvPr id="13960" name="Google Shape;13960;p6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6" name="Google Shape;13976;p65"/>
          <p:cNvGrpSpPr/>
          <p:nvPr/>
        </p:nvGrpSpPr>
        <p:grpSpPr>
          <a:xfrm>
            <a:off x="6260629" y="2419290"/>
            <a:ext cx="263055" cy="354493"/>
            <a:chOff x="6260629" y="2419290"/>
            <a:chExt cx="263055" cy="354493"/>
          </a:xfrm>
        </p:grpSpPr>
        <p:sp>
          <p:nvSpPr>
            <p:cNvPr id="13977" name="Google Shape;13977;p6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65"/>
          <p:cNvGrpSpPr/>
          <p:nvPr/>
        </p:nvGrpSpPr>
        <p:grpSpPr>
          <a:xfrm>
            <a:off x="6260864" y="2879911"/>
            <a:ext cx="263343" cy="354754"/>
            <a:chOff x="6260864" y="2879911"/>
            <a:chExt cx="263343" cy="354754"/>
          </a:xfrm>
        </p:grpSpPr>
        <p:sp>
          <p:nvSpPr>
            <p:cNvPr id="13993" name="Google Shape;13993;p6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65"/>
          <p:cNvGrpSpPr/>
          <p:nvPr/>
        </p:nvGrpSpPr>
        <p:grpSpPr>
          <a:xfrm>
            <a:off x="8062968" y="2419290"/>
            <a:ext cx="263316" cy="354728"/>
            <a:chOff x="8062968" y="2419290"/>
            <a:chExt cx="263316" cy="354728"/>
          </a:xfrm>
        </p:grpSpPr>
        <p:sp>
          <p:nvSpPr>
            <p:cNvPr id="14012" name="Google Shape;14012;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65"/>
          <p:cNvGrpSpPr/>
          <p:nvPr/>
        </p:nvGrpSpPr>
        <p:grpSpPr>
          <a:xfrm>
            <a:off x="5809723" y="2419290"/>
            <a:ext cx="263316" cy="354728"/>
            <a:chOff x="5809723" y="2419290"/>
            <a:chExt cx="263316" cy="354728"/>
          </a:xfrm>
        </p:grpSpPr>
        <p:sp>
          <p:nvSpPr>
            <p:cNvPr id="14030" name="Google Shape;14030;p6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65"/>
          <p:cNvGrpSpPr/>
          <p:nvPr/>
        </p:nvGrpSpPr>
        <p:grpSpPr>
          <a:xfrm>
            <a:off x="7606826" y="1502999"/>
            <a:ext cx="263552" cy="354754"/>
            <a:chOff x="7606826" y="1502999"/>
            <a:chExt cx="263552" cy="354754"/>
          </a:xfrm>
        </p:grpSpPr>
        <p:sp>
          <p:nvSpPr>
            <p:cNvPr id="14048" name="Google Shape;14048;p6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6" name="Google Shape;14066;p65"/>
          <p:cNvGrpSpPr/>
          <p:nvPr/>
        </p:nvGrpSpPr>
        <p:grpSpPr>
          <a:xfrm>
            <a:off x="8060455" y="3790075"/>
            <a:ext cx="264076" cy="354623"/>
            <a:chOff x="8060455" y="3790075"/>
            <a:chExt cx="264076" cy="354623"/>
          </a:xfrm>
        </p:grpSpPr>
        <p:sp>
          <p:nvSpPr>
            <p:cNvPr id="14067" name="Google Shape;14067;p6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0" name="Google Shape;14090;p65"/>
          <p:cNvGrpSpPr/>
          <p:nvPr/>
        </p:nvGrpSpPr>
        <p:grpSpPr>
          <a:xfrm>
            <a:off x="7614550" y="2879911"/>
            <a:ext cx="263316" cy="354754"/>
            <a:chOff x="7614550" y="2879911"/>
            <a:chExt cx="263316" cy="354754"/>
          </a:xfrm>
        </p:grpSpPr>
        <p:sp>
          <p:nvSpPr>
            <p:cNvPr id="14091" name="Google Shape;14091;p6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5"/>
          <p:cNvGrpSpPr/>
          <p:nvPr/>
        </p:nvGrpSpPr>
        <p:grpSpPr>
          <a:xfrm>
            <a:off x="4900684" y="4268187"/>
            <a:ext cx="274576" cy="354623"/>
            <a:chOff x="4900684" y="4268187"/>
            <a:chExt cx="274576" cy="354623"/>
          </a:xfrm>
        </p:grpSpPr>
        <p:sp>
          <p:nvSpPr>
            <p:cNvPr id="14111" name="Google Shape;14111;p6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65"/>
          <p:cNvGrpSpPr/>
          <p:nvPr/>
        </p:nvGrpSpPr>
        <p:grpSpPr>
          <a:xfrm>
            <a:off x="7161654" y="3345794"/>
            <a:ext cx="263343" cy="354754"/>
            <a:chOff x="7161654" y="3345794"/>
            <a:chExt cx="263343" cy="354754"/>
          </a:xfrm>
        </p:grpSpPr>
        <p:sp>
          <p:nvSpPr>
            <p:cNvPr id="14127" name="Google Shape;14127;p6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65"/>
          <p:cNvGrpSpPr/>
          <p:nvPr/>
        </p:nvGrpSpPr>
        <p:grpSpPr>
          <a:xfrm>
            <a:off x="6711770" y="3345794"/>
            <a:ext cx="263081" cy="354754"/>
            <a:chOff x="6711770" y="3345794"/>
            <a:chExt cx="263081" cy="354754"/>
          </a:xfrm>
        </p:grpSpPr>
        <p:sp>
          <p:nvSpPr>
            <p:cNvPr id="14147" name="Google Shape;14147;p6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65"/>
          <p:cNvGrpSpPr/>
          <p:nvPr/>
        </p:nvGrpSpPr>
        <p:grpSpPr>
          <a:xfrm>
            <a:off x="7163409" y="2880251"/>
            <a:ext cx="263316" cy="354414"/>
            <a:chOff x="7163409" y="2880251"/>
            <a:chExt cx="263316" cy="354414"/>
          </a:xfrm>
        </p:grpSpPr>
        <p:sp>
          <p:nvSpPr>
            <p:cNvPr id="14165" name="Google Shape;14165;p6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7" name="Google Shape;14177;p65"/>
          <p:cNvGrpSpPr/>
          <p:nvPr/>
        </p:nvGrpSpPr>
        <p:grpSpPr>
          <a:xfrm>
            <a:off x="6712032" y="2880172"/>
            <a:ext cx="263316" cy="354493"/>
            <a:chOff x="6712032" y="2880172"/>
            <a:chExt cx="263316" cy="354493"/>
          </a:xfrm>
        </p:grpSpPr>
        <p:sp>
          <p:nvSpPr>
            <p:cNvPr id="14178" name="Google Shape;14178;p6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65"/>
          <p:cNvGrpSpPr/>
          <p:nvPr/>
        </p:nvGrpSpPr>
        <p:grpSpPr>
          <a:xfrm>
            <a:off x="6261624" y="3345794"/>
            <a:ext cx="263316" cy="354754"/>
            <a:chOff x="6261624" y="3345794"/>
            <a:chExt cx="263316" cy="354754"/>
          </a:xfrm>
        </p:grpSpPr>
        <p:sp>
          <p:nvSpPr>
            <p:cNvPr id="14200" name="Google Shape;14200;p6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8" name="Google Shape;14228;p6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9" name="Google Shape;14229;p65"/>
          <p:cNvGrpSpPr/>
          <p:nvPr/>
        </p:nvGrpSpPr>
        <p:grpSpPr>
          <a:xfrm>
            <a:off x="5811739" y="3345794"/>
            <a:ext cx="263316" cy="354754"/>
            <a:chOff x="5811739" y="3345794"/>
            <a:chExt cx="263316" cy="354754"/>
          </a:xfrm>
        </p:grpSpPr>
        <p:sp>
          <p:nvSpPr>
            <p:cNvPr id="14230" name="Google Shape;14230;p6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1" name="Google Shape;14251;p65"/>
          <p:cNvGrpSpPr/>
          <p:nvPr/>
        </p:nvGrpSpPr>
        <p:grpSpPr>
          <a:xfrm>
            <a:off x="5363818" y="3345794"/>
            <a:ext cx="259074" cy="354493"/>
            <a:chOff x="5363818" y="3345794"/>
            <a:chExt cx="259074" cy="354493"/>
          </a:xfrm>
        </p:grpSpPr>
        <p:sp>
          <p:nvSpPr>
            <p:cNvPr id="14252" name="Google Shape;14252;p6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65"/>
          <p:cNvGrpSpPr/>
          <p:nvPr/>
        </p:nvGrpSpPr>
        <p:grpSpPr>
          <a:xfrm>
            <a:off x="4912939" y="3345663"/>
            <a:ext cx="261326" cy="354885"/>
            <a:chOff x="4912939" y="3345663"/>
            <a:chExt cx="261326" cy="354885"/>
          </a:xfrm>
        </p:grpSpPr>
        <p:sp>
          <p:nvSpPr>
            <p:cNvPr id="14278" name="Google Shape;14278;p6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65"/>
          <p:cNvGrpSpPr/>
          <p:nvPr/>
        </p:nvGrpSpPr>
        <p:grpSpPr>
          <a:xfrm>
            <a:off x="5809723" y="2879911"/>
            <a:ext cx="263081" cy="355016"/>
            <a:chOff x="5809723" y="2879911"/>
            <a:chExt cx="263081" cy="355016"/>
          </a:xfrm>
        </p:grpSpPr>
        <p:sp>
          <p:nvSpPr>
            <p:cNvPr id="14300" name="Google Shape;14300;p6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2" name="Google Shape;14322;p65"/>
          <p:cNvGrpSpPr/>
          <p:nvPr/>
        </p:nvGrpSpPr>
        <p:grpSpPr>
          <a:xfrm>
            <a:off x="7616069" y="4268056"/>
            <a:ext cx="263316" cy="354754"/>
            <a:chOff x="7616069" y="4268056"/>
            <a:chExt cx="263316" cy="354754"/>
          </a:xfrm>
        </p:grpSpPr>
        <p:sp>
          <p:nvSpPr>
            <p:cNvPr id="14323" name="Google Shape;14323;p6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65"/>
          <p:cNvGrpSpPr/>
          <p:nvPr/>
        </p:nvGrpSpPr>
        <p:grpSpPr>
          <a:xfrm>
            <a:off x="7164404" y="4268318"/>
            <a:ext cx="263316" cy="354493"/>
            <a:chOff x="7164404" y="4268318"/>
            <a:chExt cx="263316" cy="354493"/>
          </a:xfrm>
        </p:grpSpPr>
        <p:sp>
          <p:nvSpPr>
            <p:cNvPr id="14345" name="Google Shape;14345;p6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1" name="Google Shape;14361;p65"/>
          <p:cNvGrpSpPr/>
          <p:nvPr/>
        </p:nvGrpSpPr>
        <p:grpSpPr>
          <a:xfrm>
            <a:off x="5358346" y="2879911"/>
            <a:ext cx="263316" cy="354754"/>
            <a:chOff x="5358346" y="2879911"/>
            <a:chExt cx="263316" cy="354754"/>
          </a:xfrm>
        </p:grpSpPr>
        <p:sp>
          <p:nvSpPr>
            <p:cNvPr id="14362" name="Google Shape;14362;p6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65"/>
          <p:cNvGrpSpPr/>
          <p:nvPr/>
        </p:nvGrpSpPr>
        <p:grpSpPr>
          <a:xfrm>
            <a:off x="8061450" y="3345742"/>
            <a:ext cx="263316" cy="354807"/>
            <a:chOff x="8061450" y="3345742"/>
            <a:chExt cx="263316" cy="354807"/>
          </a:xfrm>
        </p:grpSpPr>
        <p:sp>
          <p:nvSpPr>
            <p:cNvPr id="14384" name="Google Shape;14384;p6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65"/>
          <p:cNvGrpSpPr/>
          <p:nvPr/>
        </p:nvGrpSpPr>
        <p:grpSpPr>
          <a:xfrm>
            <a:off x="8065953" y="2879911"/>
            <a:ext cx="263081" cy="354754"/>
            <a:chOff x="8065953" y="2879911"/>
            <a:chExt cx="263081" cy="354754"/>
          </a:xfrm>
        </p:grpSpPr>
        <p:sp>
          <p:nvSpPr>
            <p:cNvPr id="14401" name="Google Shape;14401;p6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7" name="Google Shape;14417;p65"/>
          <p:cNvGrpSpPr/>
          <p:nvPr/>
        </p:nvGrpSpPr>
        <p:grpSpPr>
          <a:xfrm>
            <a:off x="8064199" y="4268318"/>
            <a:ext cx="270308" cy="354493"/>
            <a:chOff x="8064199" y="4268318"/>
            <a:chExt cx="270308" cy="354493"/>
          </a:xfrm>
        </p:grpSpPr>
        <p:sp>
          <p:nvSpPr>
            <p:cNvPr id="14418" name="Google Shape;14418;p6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1"/>
        <p:cNvGrpSpPr/>
        <p:nvPr/>
      </p:nvGrpSpPr>
      <p:grpSpPr>
        <a:xfrm>
          <a:off x="0" y="0"/>
          <a:ext cx="0" cy="0"/>
          <a:chOff x="0" y="0"/>
          <a:chExt cx="0" cy="0"/>
        </a:xfrm>
      </p:grpSpPr>
      <p:grpSp>
        <p:nvGrpSpPr>
          <p:cNvPr id="382" name="Google Shape;382;p30"/>
          <p:cNvGrpSpPr/>
          <p:nvPr/>
        </p:nvGrpSpPr>
        <p:grpSpPr>
          <a:xfrm>
            <a:off x="7068526" y="642568"/>
            <a:ext cx="301989" cy="927697"/>
            <a:chOff x="3188000" y="4225325"/>
            <a:chExt cx="208125" cy="639350"/>
          </a:xfrm>
        </p:grpSpPr>
        <p:sp>
          <p:nvSpPr>
            <p:cNvPr id="383" name="Google Shape;383;p30"/>
            <p:cNvSpPr/>
            <p:nvPr/>
          </p:nvSpPr>
          <p:spPr>
            <a:xfrm>
              <a:off x="3273600" y="4232125"/>
              <a:ext cx="42000" cy="632550"/>
            </a:xfrm>
            <a:custGeom>
              <a:avLst/>
              <a:gdLst/>
              <a:ahLst/>
              <a:cxnLst/>
              <a:rect l="l" t="t" r="r" b="b"/>
              <a:pathLst>
                <a:path w="1680" h="25302" extrusionOk="0">
                  <a:moveTo>
                    <a:pt x="576" y="1"/>
                  </a:moveTo>
                  <a:lnTo>
                    <a:pt x="0" y="25301"/>
                  </a:lnTo>
                  <a:lnTo>
                    <a:pt x="1679" y="25301"/>
                  </a:lnTo>
                  <a:lnTo>
                    <a:pt x="110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3188000" y="4551950"/>
              <a:ext cx="208125" cy="178350"/>
            </a:xfrm>
            <a:custGeom>
              <a:avLst/>
              <a:gdLst/>
              <a:ahLst/>
              <a:cxnLst/>
              <a:rect l="l" t="t" r="r" b="b"/>
              <a:pathLst>
                <a:path w="8325" h="7134" extrusionOk="0">
                  <a:moveTo>
                    <a:pt x="4148" y="0"/>
                  </a:moveTo>
                  <a:cubicBezTo>
                    <a:pt x="3724" y="0"/>
                    <a:pt x="3299" y="213"/>
                    <a:pt x="3062" y="638"/>
                  </a:cubicBezTo>
                  <a:lnTo>
                    <a:pt x="463" y="5282"/>
                  </a:lnTo>
                  <a:cubicBezTo>
                    <a:pt x="0" y="6111"/>
                    <a:pt x="599" y="7134"/>
                    <a:pt x="1550" y="7134"/>
                  </a:cubicBezTo>
                  <a:lnTo>
                    <a:pt x="6773" y="7134"/>
                  </a:lnTo>
                  <a:cubicBezTo>
                    <a:pt x="7726" y="7134"/>
                    <a:pt x="8325" y="6106"/>
                    <a:pt x="7856" y="5276"/>
                  </a:cubicBezTo>
                  <a:lnTo>
                    <a:pt x="5230" y="632"/>
                  </a:lnTo>
                  <a:cubicBezTo>
                    <a:pt x="4992" y="211"/>
                    <a:pt x="4570" y="0"/>
                    <a:pt x="4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a:off x="3199500" y="4426250"/>
              <a:ext cx="184175" cy="149000"/>
            </a:xfrm>
            <a:custGeom>
              <a:avLst/>
              <a:gdLst/>
              <a:ahLst/>
              <a:cxnLst/>
              <a:rect l="l" t="t" r="r" b="b"/>
              <a:pathLst>
                <a:path w="7367" h="5960" extrusionOk="0">
                  <a:moveTo>
                    <a:pt x="3671" y="0"/>
                  </a:moveTo>
                  <a:cubicBezTo>
                    <a:pt x="3260" y="0"/>
                    <a:pt x="2850" y="200"/>
                    <a:pt x="2607" y="598"/>
                  </a:cubicBezTo>
                  <a:lnTo>
                    <a:pt x="503" y="4070"/>
                  </a:lnTo>
                  <a:cubicBezTo>
                    <a:pt x="0" y="4898"/>
                    <a:pt x="597" y="5959"/>
                    <a:pt x="1567" y="5959"/>
                  </a:cubicBezTo>
                  <a:lnTo>
                    <a:pt x="5798" y="5959"/>
                  </a:lnTo>
                  <a:cubicBezTo>
                    <a:pt x="6771" y="5959"/>
                    <a:pt x="7367" y="4894"/>
                    <a:pt x="6859" y="4065"/>
                  </a:cubicBezTo>
                  <a:lnTo>
                    <a:pt x="4733" y="595"/>
                  </a:lnTo>
                  <a:cubicBezTo>
                    <a:pt x="4489" y="199"/>
                    <a:pt x="4080" y="0"/>
                    <a:pt x="3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a:off x="3209550" y="4318575"/>
              <a:ext cx="163275" cy="126275"/>
            </a:xfrm>
            <a:custGeom>
              <a:avLst/>
              <a:gdLst/>
              <a:ahLst/>
              <a:cxnLst/>
              <a:rect l="l" t="t" r="r" b="b"/>
              <a:pathLst>
                <a:path w="6531" h="5051" extrusionOk="0">
                  <a:moveTo>
                    <a:pt x="3255" y="1"/>
                  </a:moveTo>
                  <a:cubicBezTo>
                    <a:pt x="2857" y="1"/>
                    <a:pt x="2459" y="189"/>
                    <a:pt x="2215" y="565"/>
                  </a:cubicBezTo>
                  <a:lnTo>
                    <a:pt x="542" y="3126"/>
                  </a:lnTo>
                  <a:cubicBezTo>
                    <a:pt x="0" y="3955"/>
                    <a:pt x="595" y="5051"/>
                    <a:pt x="1584" y="5051"/>
                  </a:cubicBezTo>
                  <a:lnTo>
                    <a:pt x="4946" y="5051"/>
                  </a:lnTo>
                  <a:cubicBezTo>
                    <a:pt x="5937" y="5051"/>
                    <a:pt x="6530" y="3949"/>
                    <a:pt x="5985" y="3121"/>
                  </a:cubicBezTo>
                  <a:lnTo>
                    <a:pt x="4295" y="559"/>
                  </a:lnTo>
                  <a:cubicBezTo>
                    <a:pt x="4049" y="187"/>
                    <a:pt x="3652" y="1"/>
                    <a:pt x="32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0"/>
            <p:cNvSpPr/>
            <p:nvPr/>
          </p:nvSpPr>
          <p:spPr>
            <a:xfrm>
              <a:off x="3218450" y="4225325"/>
              <a:ext cx="144775" cy="108375"/>
            </a:xfrm>
            <a:custGeom>
              <a:avLst/>
              <a:gdLst/>
              <a:ahLst/>
              <a:cxnLst/>
              <a:rect l="l" t="t" r="r" b="b"/>
              <a:pathLst>
                <a:path w="5791" h="4335" extrusionOk="0">
                  <a:moveTo>
                    <a:pt x="2888" y="1"/>
                  </a:moveTo>
                  <a:cubicBezTo>
                    <a:pt x="2502" y="1"/>
                    <a:pt x="2116" y="178"/>
                    <a:pt x="1869" y="532"/>
                  </a:cubicBezTo>
                  <a:lnTo>
                    <a:pt x="577" y="2376"/>
                  </a:lnTo>
                  <a:cubicBezTo>
                    <a:pt x="0" y="3202"/>
                    <a:pt x="591" y="4335"/>
                    <a:pt x="1597" y="4335"/>
                  </a:cubicBezTo>
                  <a:lnTo>
                    <a:pt x="4192" y="4335"/>
                  </a:lnTo>
                  <a:cubicBezTo>
                    <a:pt x="5201" y="4335"/>
                    <a:pt x="5791" y="3197"/>
                    <a:pt x="5208" y="2373"/>
                  </a:cubicBezTo>
                  <a:lnTo>
                    <a:pt x="3904" y="528"/>
                  </a:lnTo>
                  <a:cubicBezTo>
                    <a:pt x="3656" y="176"/>
                    <a:pt x="3272" y="1"/>
                    <a:pt x="2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30"/>
          <p:cNvGrpSpPr/>
          <p:nvPr/>
        </p:nvGrpSpPr>
        <p:grpSpPr>
          <a:xfrm>
            <a:off x="4345275" y="746086"/>
            <a:ext cx="453750" cy="766350"/>
            <a:chOff x="3726300" y="292100"/>
            <a:chExt cx="453750" cy="766350"/>
          </a:xfrm>
        </p:grpSpPr>
        <p:sp>
          <p:nvSpPr>
            <p:cNvPr id="389" name="Google Shape;389;p30"/>
            <p:cNvSpPr/>
            <p:nvPr/>
          </p:nvSpPr>
          <p:spPr>
            <a:xfrm>
              <a:off x="3923375" y="769450"/>
              <a:ext cx="59625" cy="289000"/>
            </a:xfrm>
            <a:custGeom>
              <a:avLst/>
              <a:gdLst/>
              <a:ahLst/>
              <a:cxnLst/>
              <a:rect l="l" t="t" r="r" b="b"/>
              <a:pathLst>
                <a:path w="2385" h="11560" extrusionOk="0">
                  <a:moveTo>
                    <a:pt x="422" y="1"/>
                  </a:moveTo>
                  <a:lnTo>
                    <a:pt x="0" y="11560"/>
                  </a:lnTo>
                  <a:lnTo>
                    <a:pt x="2385" y="11560"/>
                  </a:lnTo>
                  <a:lnTo>
                    <a:pt x="2093"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0"/>
            <p:cNvSpPr/>
            <p:nvPr/>
          </p:nvSpPr>
          <p:spPr>
            <a:xfrm>
              <a:off x="3937625" y="775275"/>
              <a:ext cx="139950" cy="159225"/>
            </a:xfrm>
            <a:custGeom>
              <a:avLst/>
              <a:gdLst/>
              <a:ahLst/>
              <a:cxnLst/>
              <a:rect l="l" t="t" r="r" b="b"/>
              <a:pathLst>
                <a:path w="5598" h="6369" extrusionOk="0">
                  <a:moveTo>
                    <a:pt x="3520" y="0"/>
                  </a:moveTo>
                  <a:lnTo>
                    <a:pt x="3520" y="0"/>
                  </a:lnTo>
                  <a:cubicBezTo>
                    <a:pt x="4849" y="4531"/>
                    <a:pt x="33" y="5041"/>
                    <a:pt x="33" y="5041"/>
                  </a:cubicBezTo>
                  <a:lnTo>
                    <a:pt x="1" y="6369"/>
                  </a:lnTo>
                  <a:cubicBezTo>
                    <a:pt x="5598" y="4617"/>
                    <a:pt x="4773" y="206"/>
                    <a:pt x="4773" y="206"/>
                  </a:cubicBezTo>
                  <a:lnTo>
                    <a:pt x="3520"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0"/>
            <p:cNvSpPr/>
            <p:nvPr/>
          </p:nvSpPr>
          <p:spPr>
            <a:xfrm>
              <a:off x="3852150" y="747550"/>
              <a:ext cx="101175" cy="129525"/>
            </a:xfrm>
            <a:custGeom>
              <a:avLst/>
              <a:gdLst/>
              <a:ahLst/>
              <a:cxnLst/>
              <a:rect l="l" t="t" r="r" b="b"/>
              <a:pathLst>
                <a:path w="4047" h="5181" extrusionOk="0">
                  <a:moveTo>
                    <a:pt x="53" y="1"/>
                  </a:moveTo>
                  <a:lnTo>
                    <a:pt x="53" y="1"/>
                  </a:lnTo>
                  <a:cubicBezTo>
                    <a:pt x="0" y="4715"/>
                    <a:pt x="3578" y="5181"/>
                    <a:pt x="3578" y="5181"/>
                  </a:cubicBezTo>
                  <a:lnTo>
                    <a:pt x="4046" y="4274"/>
                  </a:lnTo>
                  <a:cubicBezTo>
                    <a:pt x="254" y="4164"/>
                    <a:pt x="1060" y="357"/>
                    <a:pt x="1060" y="357"/>
                  </a:cubicBezTo>
                  <a:lnTo>
                    <a:pt x="53"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0"/>
            <p:cNvSpPr/>
            <p:nvPr/>
          </p:nvSpPr>
          <p:spPr>
            <a:xfrm>
              <a:off x="3726300" y="292100"/>
              <a:ext cx="453750" cy="539750"/>
            </a:xfrm>
            <a:custGeom>
              <a:avLst/>
              <a:gdLst/>
              <a:ahLst/>
              <a:cxnLst/>
              <a:rect l="l" t="t" r="r" b="b"/>
              <a:pathLst>
                <a:path w="18150" h="21590" extrusionOk="0">
                  <a:moveTo>
                    <a:pt x="9075" y="1"/>
                  </a:moveTo>
                  <a:cubicBezTo>
                    <a:pt x="4063" y="1"/>
                    <a:pt x="1" y="5346"/>
                    <a:pt x="1" y="11941"/>
                  </a:cubicBezTo>
                  <a:cubicBezTo>
                    <a:pt x="1" y="18536"/>
                    <a:pt x="4063" y="21590"/>
                    <a:pt x="9075" y="21590"/>
                  </a:cubicBezTo>
                  <a:cubicBezTo>
                    <a:pt x="14086" y="21590"/>
                    <a:pt x="18149" y="18536"/>
                    <a:pt x="18149" y="11941"/>
                  </a:cubicBezTo>
                  <a:cubicBezTo>
                    <a:pt x="18149" y="5346"/>
                    <a:pt x="14086" y="1"/>
                    <a:pt x="90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 name="Google Shape;393;p30"/>
          <p:cNvSpPr/>
          <p:nvPr/>
        </p:nvSpPr>
        <p:spPr>
          <a:xfrm>
            <a:off x="5972263" y="3292450"/>
            <a:ext cx="2494500" cy="718500"/>
          </a:xfrm>
          <a:prstGeom prst="ellipseRibbon">
            <a:avLst>
              <a:gd name="adj1" fmla="val 29595"/>
              <a:gd name="adj2" fmla="val 75000"/>
              <a:gd name="adj3" fmla="val 8414"/>
            </a:avLst>
          </a:prstGeom>
          <a:solidFill>
            <a:schemeClr val="accent6"/>
          </a:solidFill>
          <a:ln w="2857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0"/>
          <p:cNvSpPr/>
          <p:nvPr/>
        </p:nvSpPr>
        <p:spPr>
          <a:xfrm>
            <a:off x="3324750" y="3026142"/>
            <a:ext cx="2494500" cy="718500"/>
          </a:xfrm>
          <a:prstGeom prst="ellipseRibbon">
            <a:avLst>
              <a:gd name="adj1" fmla="val 29595"/>
              <a:gd name="adj2" fmla="val 75000"/>
              <a:gd name="adj3" fmla="val 8414"/>
            </a:avLst>
          </a:prstGeom>
          <a:solidFill>
            <a:schemeClr val="accent4"/>
          </a:solid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0"/>
          <p:cNvSpPr/>
          <p:nvPr/>
        </p:nvSpPr>
        <p:spPr>
          <a:xfrm>
            <a:off x="689160" y="2776042"/>
            <a:ext cx="2494500" cy="718500"/>
          </a:xfrm>
          <a:prstGeom prst="ellipseRibbon">
            <a:avLst>
              <a:gd name="adj1" fmla="val 29595"/>
              <a:gd name="adj2" fmla="val 75000"/>
              <a:gd name="adj3" fmla="val 8414"/>
            </a:avLst>
          </a:prstGeom>
          <a:solidFill>
            <a:schemeClr val="lt2"/>
          </a:solid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0"/>
          <p:cNvSpPr/>
          <p:nvPr/>
        </p:nvSpPr>
        <p:spPr>
          <a:xfrm>
            <a:off x="1227002" y="1503573"/>
            <a:ext cx="1400375" cy="1072698"/>
          </a:xfrm>
          <a:prstGeom prst="roundRect">
            <a:avLst>
              <a:gd name="adj" fmla="val 10238"/>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0"/>
          <p:cNvSpPr/>
          <p:nvPr/>
        </p:nvSpPr>
        <p:spPr>
          <a:xfrm>
            <a:off x="3858895" y="1476642"/>
            <a:ext cx="1395410" cy="1063110"/>
          </a:xfrm>
          <a:prstGeom prst="roundRect">
            <a:avLst>
              <a:gd name="adj" fmla="val 10238"/>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0"/>
          <p:cNvSpPr/>
          <p:nvPr/>
        </p:nvSpPr>
        <p:spPr>
          <a:xfrm>
            <a:off x="6513877" y="1539429"/>
            <a:ext cx="1395410" cy="1059314"/>
          </a:xfrm>
          <a:prstGeom prst="roundRect">
            <a:avLst>
              <a:gd name="adj" fmla="val 1023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 name="Google Shape;399;p30"/>
          <p:cNvSpPr txBox="1">
            <a:spLocks noGrp="1"/>
          </p:cNvSpPr>
          <p:nvPr>
            <p:ph type="title"/>
          </p:nvPr>
        </p:nvSpPr>
        <p:spPr>
          <a:xfrm>
            <a:off x="731895" y="2966848"/>
            <a:ext cx="24087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1st question</a:t>
            </a:r>
            <a:endParaRPr dirty="0"/>
          </a:p>
        </p:txBody>
      </p:sp>
      <p:sp>
        <p:nvSpPr>
          <p:cNvPr id="400" name="Google Shape;400;p30"/>
          <p:cNvSpPr txBox="1">
            <a:spLocks noGrp="1"/>
          </p:cNvSpPr>
          <p:nvPr>
            <p:ph type="subTitle" idx="1"/>
          </p:nvPr>
        </p:nvSpPr>
        <p:spPr>
          <a:xfrm>
            <a:off x="47980" y="3540706"/>
            <a:ext cx="3577415" cy="111390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b="1" dirty="0"/>
              <a:t>W</a:t>
            </a:r>
            <a:r>
              <a:rPr lang="en" sz="3200" b="1" dirty="0"/>
              <a:t>hat do </a:t>
            </a:r>
          </a:p>
          <a:p>
            <a:pPr marL="0" lvl="0" indent="0" algn="ctr" rtl="0">
              <a:spcBef>
                <a:spcPts val="0"/>
              </a:spcBef>
              <a:spcAft>
                <a:spcPts val="0"/>
              </a:spcAft>
              <a:buNone/>
            </a:pPr>
            <a:r>
              <a:rPr lang="en" sz="3200" b="1" dirty="0"/>
              <a:t>you like? </a:t>
            </a:r>
            <a:endParaRPr sz="3200" b="1" dirty="0"/>
          </a:p>
        </p:txBody>
      </p:sp>
      <p:sp>
        <p:nvSpPr>
          <p:cNvPr id="401" name="Google Shape;401;p30"/>
          <p:cNvSpPr txBox="1">
            <a:spLocks noGrp="1"/>
          </p:cNvSpPr>
          <p:nvPr>
            <p:ph type="title" idx="2"/>
          </p:nvPr>
        </p:nvSpPr>
        <p:spPr>
          <a:xfrm rot="1829">
            <a:off x="1087130" y="1180828"/>
            <a:ext cx="1691400" cy="154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402" name="Google Shape;402;p30"/>
          <p:cNvSpPr txBox="1">
            <a:spLocks noGrp="1"/>
          </p:cNvSpPr>
          <p:nvPr>
            <p:ph type="title" idx="3"/>
          </p:nvPr>
        </p:nvSpPr>
        <p:spPr>
          <a:xfrm>
            <a:off x="3367559" y="3216948"/>
            <a:ext cx="24087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2nd question</a:t>
            </a:r>
            <a:endParaRPr dirty="0"/>
          </a:p>
        </p:txBody>
      </p:sp>
      <p:sp>
        <p:nvSpPr>
          <p:cNvPr id="403" name="Google Shape;403;p30"/>
          <p:cNvSpPr txBox="1">
            <a:spLocks noGrp="1"/>
          </p:cNvSpPr>
          <p:nvPr>
            <p:ph type="subTitle" idx="4"/>
          </p:nvPr>
        </p:nvSpPr>
        <p:spPr>
          <a:xfrm>
            <a:off x="3266775" y="3803713"/>
            <a:ext cx="2408700" cy="104491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b="1" dirty="0"/>
              <a:t>W</a:t>
            </a:r>
            <a:r>
              <a:rPr lang="en" sz="3200" b="1" dirty="0"/>
              <a:t>hat don’t</a:t>
            </a:r>
          </a:p>
          <a:p>
            <a:pPr marL="0" lvl="0" indent="0" algn="ctr" rtl="0">
              <a:spcBef>
                <a:spcPts val="0"/>
              </a:spcBef>
              <a:spcAft>
                <a:spcPts val="0"/>
              </a:spcAft>
              <a:buNone/>
            </a:pPr>
            <a:r>
              <a:rPr lang="en" sz="3200" b="1" dirty="0"/>
              <a:t> you like?</a:t>
            </a:r>
            <a:endParaRPr sz="3200" b="1" dirty="0"/>
          </a:p>
        </p:txBody>
      </p:sp>
      <p:sp>
        <p:nvSpPr>
          <p:cNvPr id="404" name="Google Shape;404;p30"/>
          <p:cNvSpPr txBox="1">
            <a:spLocks noGrp="1"/>
          </p:cNvSpPr>
          <p:nvPr>
            <p:ph type="title" idx="5"/>
          </p:nvPr>
        </p:nvSpPr>
        <p:spPr>
          <a:xfrm rot="1829">
            <a:off x="3745623" y="1228885"/>
            <a:ext cx="1691400" cy="154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
        <p:nvSpPr>
          <p:cNvPr id="405" name="Google Shape;405;p30"/>
          <p:cNvSpPr txBox="1">
            <a:spLocks noGrp="1"/>
          </p:cNvSpPr>
          <p:nvPr>
            <p:ph type="title" idx="6"/>
          </p:nvPr>
        </p:nvSpPr>
        <p:spPr>
          <a:xfrm>
            <a:off x="6015459" y="3483256"/>
            <a:ext cx="2408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3rd question</a:t>
            </a:r>
            <a:endParaRPr dirty="0"/>
          </a:p>
        </p:txBody>
      </p:sp>
      <p:sp>
        <p:nvSpPr>
          <p:cNvPr id="406" name="Google Shape;406;p30"/>
          <p:cNvSpPr txBox="1">
            <a:spLocks noGrp="1"/>
          </p:cNvSpPr>
          <p:nvPr>
            <p:ph type="subTitle" idx="7"/>
          </p:nvPr>
        </p:nvSpPr>
        <p:spPr>
          <a:xfrm>
            <a:off x="5540833" y="3935448"/>
            <a:ext cx="3425680" cy="104491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sz="3200" b="1" dirty="0"/>
              <a:t>W</a:t>
            </a:r>
            <a:r>
              <a:rPr lang="en" sz="3200" b="1" dirty="0"/>
              <a:t>hat is your favourite food?</a:t>
            </a:r>
            <a:endParaRPr sz="3200" b="1" dirty="0"/>
          </a:p>
        </p:txBody>
      </p:sp>
      <p:sp>
        <p:nvSpPr>
          <p:cNvPr id="407" name="Google Shape;407;p30"/>
          <p:cNvSpPr txBox="1">
            <a:spLocks noGrp="1"/>
          </p:cNvSpPr>
          <p:nvPr>
            <p:ph type="title" idx="8"/>
          </p:nvPr>
        </p:nvSpPr>
        <p:spPr>
          <a:xfrm rot="1829">
            <a:off x="6372551" y="1265622"/>
            <a:ext cx="1691400" cy="154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03</a:t>
            </a:r>
            <a:endParaRPr dirty="0"/>
          </a:p>
        </p:txBody>
      </p:sp>
      <p:cxnSp>
        <p:nvCxnSpPr>
          <p:cNvPr id="408" name="Google Shape;408;p30"/>
          <p:cNvCxnSpPr>
            <a:stCxn id="401" idx="2"/>
            <a:endCxn id="399" idx="0"/>
          </p:cNvCxnSpPr>
          <p:nvPr/>
        </p:nvCxnSpPr>
        <p:spPr>
          <a:xfrm>
            <a:off x="1932418" y="2729428"/>
            <a:ext cx="3827" cy="237420"/>
          </a:xfrm>
          <a:prstGeom prst="straightConnector1">
            <a:avLst/>
          </a:prstGeom>
          <a:noFill/>
          <a:ln w="28575" cap="rnd" cmpd="sng">
            <a:solidFill>
              <a:schemeClr val="lt2"/>
            </a:solidFill>
            <a:prstDash val="dot"/>
            <a:round/>
            <a:headEnd type="none" w="med" len="med"/>
            <a:tailEnd type="none" w="med" len="med"/>
          </a:ln>
        </p:spPr>
      </p:cxnSp>
      <p:cxnSp>
        <p:nvCxnSpPr>
          <p:cNvPr id="409" name="Google Shape;409;p30"/>
          <p:cNvCxnSpPr>
            <a:endCxn id="402" idx="0"/>
          </p:cNvCxnSpPr>
          <p:nvPr/>
        </p:nvCxnSpPr>
        <p:spPr>
          <a:xfrm>
            <a:off x="4572059" y="2778948"/>
            <a:ext cx="0" cy="438000"/>
          </a:xfrm>
          <a:prstGeom prst="straightConnector1">
            <a:avLst/>
          </a:prstGeom>
          <a:noFill/>
          <a:ln w="28575" cap="rnd" cmpd="sng">
            <a:solidFill>
              <a:schemeClr val="accent4"/>
            </a:solidFill>
            <a:prstDash val="dot"/>
            <a:round/>
            <a:headEnd type="none" w="med" len="med"/>
            <a:tailEnd type="none" w="med" len="med"/>
          </a:ln>
        </p:spPr>
      </p:cxnSp>
      <p:cxnSp>
        <p:nvCxnSpPr>
          <p:cNvPr id="410" name="Google Shape;410;p30"/>
          <p:cNvCxnSpPr>
            <a:stCxn id="407" idx="2"/>
            <a:endCxn id="405" idx="0"/>
          </p:cNvCxnSpPr>
          <p:nvPr/>
        </p:nvCxnSpPr>
        <p:spPr>
          <a:xfrm>
            <a:off x="7217839" y="2814222"/>
            <a:ext cx="1820" cy="669034"/>
          </a:xfrm>
          <a:prstGeom prst="straightConnector1">
            <a:avLst/>
          </a:prstGeom>
          <a:noFill/>
          <a:ln w="28575" cap="rnd" cmpd="sng">
            <a:solidFill>
              <a:schemeClr val="accent5"/>
            </a:solidFill>
            <a:prstDash val="dot"/>
            <a:round/>
            <a:headEnd type="none" w="med" len="med"/>
            <a:tailEnd type="none" w="med" len="med"/>
          </a:ln>
        </p:spPr>
      </p:cxnSp>
      <p:grpSp>
        <p:nvGrpSpPr>
          <p:cNvPr id="411" name="Google Shape;411;p30"/>
          <p:cNvGrpSpPr/>
          <p:nvPr/>
        </p:nvGrpSpPr>
        <p:grpSpPr>
          <a:xfrm>
            <a:off x="1411760" y="564327"/>
            <a:ext cx="1025830" cy="931794"/>
            <a:chOff x="1899025" y="1705925"/>
            <a:chExt cx="493900" cy="448625"/>
          </a:xfrm>
        </p:grpSpPr>
        <p:sp>
          <p:nvSpPr>
            <p:cNvPr id="412" name="Google Shape;412;p30"/>
            <p:cNvSpPr/>
            <p:nvPr/>
          </p:nvSpPr>
          <p:spPr>
            <a:xfrm>
              <a:off x="2074625" y="2065100"/>
              <a:ext cx="238875" cy="89400"/>
            </a:xfrm>
            <a:custGeom>
              <a:avLst/>
              <a:gdLst/>
              <a:ahLst/>
              <a:cxnLst/>
              <a:rect l="l" t="t" r="r" b="b"/>
              <a:pathLst>
                <a:path w="9555" h="3576" extrusionOk="0">
                  <a:moveTo>
                    <a:pt x="3575" y="0"/>
                  </a:moveTo>
                  <a:cubicBezTo>
                    <a:pt x="1600" y="0"/>
                    <a:pt x="0" y="1601"/>
                    <a:pt x="0" y="3575"/>
                  </a:cubicBezTo>
                  <a:lnTo>
                    <a:pt x="9553" y="3575"/>
                  </a:lnTo>
                  <a:cubicBezTo>
                    <a:pt x="9554" y="2185"/>
                    <a:pt x="8426" y="1054"/>
                    <a:pt x="7032" y="1054"/>
                  </a:cubicBezTo>
                  <a:cubicBezTo>
                    <a:pt x="6752" y="1054"/>
                    <a:pt x="6481" y="1101"/>
                    <a:pt x="6231" y="1186"/>
                  </a:cubicBezTo>
                  <a:cubicBezTo>
                    <a:pt x="5576" y="459"/>
                    <a:pt x="4631" y="0"/>
                    <a:pt x="35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0"/>
            <p:cNvSpPr/>
            <p:nvPr/>
          </p:nvSpPr>
          <p:spPr>
            <a:xfrm>
              <a:off x="2127350" y="1910950"/>
              <a:ext cx="35025" cy="243600"/>
            </a:xfrm>
            <a:custGeom>
              <a:avLst/>
              <a:gdLst/>
              <a:ahLst/>
              <a:cxnLst/>
              <a:rect l="l" t="t" r="r" b="b"/>
              <a:pathLst>
                <a:path w="1401" h="9744" extrusionOk="0">
                  <a:moveTo>
                    <a:pt x="249" y="1"/>
                  </a:moveTo>
                  <a:lnTo>
                    <a:pt x="1" y="9744"/>
                  </a:lnTo>
                  <a:lnTo>
                    <a:pt x="1400" y="9744"/>
                  </a:lnTo>
                  <a:lnTo>
                    <a:pt x="1228"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0"/>
            <p:cNvSpPr/>
            <p:nvPr/>
          </p:nvSpPr>
          <p:spPr>
            <a:xfrm>
              <a:off x="2151625" y="1874750"/>
              <a:ext cx="123075" cy="140000"/>
            </a:xfrm>
            <a:custGeom>
              <a:avLst/>
              <a:gdLst/>
              <a:ahLst/>
              <a:cxnLst/>
              <a:rect l="l" t="t" r="r" b="b"/>
              <a:pathLst>
                <a:path w="4923" h="5600" extrusionOk="0">
                  <a:moveTo>
                    <a:pt x="3096" y="0"/>
                  </a:moveTo>
                  <a:lnTo>
                    <a:pt x="3096" y="0"/>
                  </a:lnTo>
                  <a:cubicBezTo>
                    <a:pt x="4264" y="3985"/>
                    <a:pt x="30" y="4434"/>
                    <a:pt x="30" y="4434"/>
                  </a:cubicBezTo>
                  <a:lnTo>
                    <a:pt x="1" y="5599"/>
                  </a:lnTo>
                  <a:cubicBezTo>
                    <a:pt x="4922" y="4060"/>
                    <a:pt x="4198" y="180"/>
                    <a:pt x="4198" y="180"/>
                  </a:cubicBezTo>
                  <a:lnTo>
                    <a:pt x="3096"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0"/>
            <p:cNvSpPr/>
            <p:nvPr/>
          </p:nvSpPr>
          <p:spPr>
            <a:xfrm>
              <a:off x="2060875" y="1841800"/>
              <a:ext cx="85475" cy="109475"/>
            </a:xfrm>
            <a:custGeom>
              <a:avLst/>
              <a:gdLst/>
              <a:ahLst/>
              <a:cxnLst/>
              <a:rect l="l" t="t" r="r" b="b"/>
              <a:pathLst>
                <a:path w="3419" h="4379" extrusionOk="0">
                  <a:moveTo>
                    <a:pt x="44" y="0"/>
                  </a:moveTo>
                  <a:lnTo>
                    <a:pt x="44" y="0"/>
                  </a:lnTo>
                  <a:cubicBezTo>
                    <a:pt x="0" y="3985"/>
                    <a:pt x="3023" y="4379"/>
                    <a:pt x="3023" y="4379"/>
                  </a:cubicBezTo>
                  <a:lnTo>
                    <a:pt x="3419" y="3613"/>
                  </a:lnTo>
                  <a:cubicBezTo>
                    <a:pt x="213" y="3521"/>
                    <a:pt x="895" y="302"/>
                    <a:pt x="895" y="302"/>
                  </a:cubicBezTo>
                  <a:lnTo>
                    <a:pt x="44" y="0"/>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0"/>
            <p:cNvSpPr/>
            <p:nvPr/>
          </p:nvSpPr>
          <p:spPr>
            <a:xfrm>
              <a:off x="1966775" y="1856075"/>
              <a:ext cx="117200" cy="68800"/>
            </a:xfrm>
            <a:custGeom>
              <a:avLst/>
              <a:gdLst/>
              <a:ahLst/>
              <a:cxnLst/>
              <a:rect l="l" t="t" r="r" b="b"/>
              <a:pathLst>
                <a:path w="4688" h="2752" extrusionOk="0">
                  <a:moveTo>
                    <a:pt x="891" y="1"/>
                  </a:moveTo>
                  <a:lnTo>
                    <a:pt x="1" y="136"/>
                  </a:lnTo>
                  <a:cubicBezTo>
                    <a:pt x="1142" y="2336"/>
                    <a:pt x="2677" y="2751"/>
                    <a:pt x="3674" y="2751"/>
                  </a:cubicBezTo>
                  <a:cubicBezTo>
                    <a:pt x="4280" y="2751"/>
                    <a:pt x="4688" y="2598"/>
                    <a:pt x="4688" y="2598"/>
                  </a:cubicBezTo>
                  <a:lnTo>
                    <a:pt x="4676" y="1737"/>
                  </a:lnTo>
                  <a:cubicBezTo>
                    <a:pt x="4148" y="1999"/>
                    <a:pt x="3686" y="2106"/>
                    <a:pt x="3283" y="2106"/>
                  </a:cubicBezTo>
                  <a:cubicBezTo>
                    <a:pt x="1499" y="2106"/>
                    <a:pt x="891" y="1"/>
                    <a:pt x="891"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0"/>
            <p:cNvSpPr/>
            <p:nvPr/>
          </p:nvSpPr>
          <p:spPr>
            <a:xfrm>
              <a:off x="2217500" y="1919275"/>
              <a:ext cx="125100" cy="64100"/>
            </a:xfrm>
            <a:custGeom>
              <a:avLst/>
              <a:gdLst/>
              <a:ahLst/>
              <a:cxnLst/>
              <a:rect l="l" t="t" r="r" b="b"/>
              <a:pathLst>
                <a:path w="5004" h="2564" extrusionOk="0">
                  <a:moveTo>
                    <a:pt x="4369" y="1"/>
                  </a:moveTo>
                  <a:cubicBezTo>
                    <a:pt x="3899" y="1554"/>
                    <a:pt x="2917" y="1938"/>
                    <a:pt x="2062" y="1938"/>
                  </a:cubicBezTo>
                  <a:cubicBezTo>
                    <a:pt x="1227" y="1938"/>
                    <a:pt x="512" y="1572"/>
                    <a:pt x="512" y="1572"/>
                  </a:cubicBezTo>
                  <a:lnTo>
                    <a:pt x="1" y="2315"/>
                  </a:lnTo>
                  <a:cubicBezTo>
                    <a:pt x="620" y="2490"/>
                    <a:pt x="1169" y="2563"/>
                    <a:pt x="1655" y="2563"/>
                  </a:cubicBezTo>
                  <a:cubicBezTo>
                    <a:pt x="4181" y="2563"/>
                    <a:pt x="5004" y="583"/>
                    <a:pt x="5004" y="583"/>
                  </a:cubicBezTo>
                  <a:lnTo>
                    <a:pt x="436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0"/>
            <p:cNvSpPr/>
            <p:nvPr/>
          </p:nvSpPr>
          <p:spPr>
            <a:xfrm>
              <a:off x="2010275" y="1721425"/>
              <a:ext cx="126575" cy="150500"/>
            </a:xfrm>
            <a:custGeom>
              <a:avLst/>
              <a:gdLst/>
              <a:ahLst/>
              <a:cxnLst/>
              <a:rect l="l" t="t" r="r" b="b"/>
              <a:pathLst>
                <a:path w="5063" h="6020" extrusionOk="0">
                  <a:moveTo>
                    <a:pt x="2532" y="0"/>
                  </a:moveTo>
                  <a:cubicBezTo>
                    <a:pt x="1135" y="0"/>
                    <a:pt x="1" y="1491"/>
                    <a:pt x="1" y="3329"/>
                  </a:cubicBezTo>
                  <a:cubicBezTo>
                    <a:pt x="1" y="5168"/>
                    <a:pt x="1135" y="6019"/>
                    <a:pt x="2532" y="6019"/>
                  </a:cubicBezTo>
                  <a:cubicBezTo>
                    <a:pt x="3930" y="6019"/>
                    <a:pt x="5063" y="5168"/>
                    <a:pt x="5063" y="3329"/>
                  </a:cubicBezTo>
                  <a:cubicBezTo>
                    <a:pt x="5063" y="1490"/>
                    <a:pt x="3930" y="0"/>
                    <a:pt x="2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0"/>
            <p:cNvSpPr/>
            <p:nvPr/>
          </p:nvSpPr>
          <p:spPr>
            <a:xfrm>
              <a:off x="1899025" y="1705925"/>
              <a:ext cx="152550" cy="181500"/>
            </a:xfrm>
            <a:custGeom>
              <a:avLst/>
              <a:gdLst/>
              <a:ahLst/>
              <a:cxnLst/>
              <a:rect l="l" t="t" r="r" b="b"/>
              <a:pathLst>
                <a:path w="6102" h="7260" extrusionOk="0">
                  <a:moveTo>
                    <a:pt x="3051" y="0"/>
                  </a:moveTo>
                  <a:cubicBezTo>
                    <a:pt x="1366" y="0"/>
                    <a:pt x="1" y="1798"/>
                    <a:pt x="1" y="4016"/>
                  </a:cubicBezTo>
                  <a:cubicBezTo>
                    <a:pt x="1" y="6233"/>
                    <a:pt x="1366" y="7260"/>
                    <a:pt x="3051" y="7260"/>
                  </a:cubicBezTo>
                  <a:cubicBezTo>
                    <a:pt x="4735" y="7260"/>
                    <a:pt x="6102" y="6233"/>
                    <a:pt x="6102" y="4016"/>
                  </a:cubicBezTo>
                  <a:cubicBezTo>
                    <a:pt x="6102" y="1798"/>
                    <a:pt x="4735" y="0"/>
                    <a:pt x="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0"/>
            <p:cNvSpPr/>
            <p:nvPr/>
          </p:nvSpPr>
          <p:spPr>
            <a:xfrm>
              <a:off x="2159200" y="1753425"/>
              <a:ext cx="152550" cy="152850"/>
            </a:xfrm>
            <a:custGeom>
              <a:avLst/>
              <a:gdLst/>
              <a:ahLst/>
              <a:cxnLst/>
              <a:rect l="l" t="t" r="r" b="b"/>
              <a:pathLst>
                <a:path w="6102" h="6114" extrusionOk="0">
                  <a:moveTo>
                    <a:pt x="3051" y="1"/>
                  </a:moveTo>
                  <a:cubicBezTo>
                    <a:pt x="1366" y="1"/>
                    <a:pt x="1" y="1514"/>
                    <a:pt x="1" y="3381"/>
                  </a:cubicBezTo>
                  <a:cubicBezTo>
                    <a:pt x="1" y="5249"/>
                    <a:pt x="1366" y="6113"/>
                    <a:pt x="3051" y="6113"/>
                  </a:cubicBezTo>
                  <a:cubicBezTo>
                    <a:pt x="4735" y="6113"/>
                    <a:pt x="6102" y="5249"/>
                    <a:pt x="6102" y="3381"/>
                  </a:cubicBezTo>
                  <a:cubicBezTo>
                    <a:pt x="6102" y="1514"/>
                    <a:pt x="4735" y="1"/>
                    <a:pt x="30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0"/>
            <p:cNvSpPr/>
            <p:nvPr/>
          </p:nvSpPr>
          <p:spPr>
            <a:xfrm>
              <a:off x="2094575" y="1821525"/>
              <a:ext cx="100575" cy="100800"/>
            </a:xfrm>
            <a:custGeom>
              <a:avLst/>
              <a:gdLst/>
              <a:ahLst/>
              <a:cxnLst/>
              <a:rect l="l" t="t" r="r" b="b"/>
              <a:pathLst>
                <a:path w="4023" h="4032" extrusionOk="0">
                  <a:moveTo>
                    <a:pt x="2011" y="0"/>
                  </a:moveTo>
                  <a:cubicBezTo>
                    <a:pt x="900" y="0"/>
                    <a:pt x="0" y="998"/>
                    <a:pt x="0" y="2230"/>
                  </a:cubicBezTo>
                  <a:cubicBezTo>
                    <a:pt x="0" y="3462"/>
                    <a:pt x="900" y="4032"/>
                    <a:pt x="2011" y="4032"/>
                  </a:cubicBezTo>
                  <a:cubicBezTo>
                    <a:pt x="3123" y="4032"/>
                    <a:pt x="4023" y="3461"/>
                    <a:pt x="4023" y="2230"/>
                  </a:cubicBezTo>
                  <a:cubicBezTo>
                    <a:pt x="4023" y="998"/>
                    <a:pt x="3123" y="0"/>
                    <a:pt x="20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0"/>
            <p:cNvSpPr/>
            <p:nvPr/>
          </p:nvSpPr>
          <p:spPr>
            <a:xfrm>
              <a:off x="2275800" y="1839350"/>
              <a:ext cx="117125" cy="117325"/>
            </a:xfrm>
            <a:custGeom>
              <a:avLst/>
              <a:gdLst/>
              <a:ahLst/>
              <a:cxnLst/>
              <a:rect l="l" t="t" r="r" b="b"/>
              <a:pathLst>
                <a:path w="4685" h="4693" extrusionOk="0">
                  <a:moveTo>
                    <a:pt x="2342" y="0"/>
                  </a:moveTo>
                  <a:cubicBezTo>
                    <a:pt x="1049" y="0"/>
                    <a:pt x="1" y="1161"/>
                    <a:pt x="1" y="2595"/>
                  </a:cubicBezTo>
                  <a:cubicBezTo>
                    <a:pt x="1" y="4028"/>
                    <a:pt x="1048" y="4693"/>
                    <a:pt x="2342" y="4693"/>
                  </a:cubicBezTo>
                  <a:cubicBezTo>
                    <a:pt x="3635" y="4693"/>
                    <a:pt x="4685" y="4028"/>
                    <a:pt x="4685" y="2595"/>
                  </a:cubicBezTo>
                  <a:cubicBezTo>
                    <a:pt x="4685" y="1161"/>
                    <a:pt x="3635" y="0"/>
                    <a:pt x="2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0"/>
            <p:cNvSpPr/>
            <p:nvPr/>
          </p:nvSpPr>
          <p:spPr>
            <a:xfrm>
              <a:off x="1965150" y="2089825"/>
              <a:ext cx="172825" cy="64725"/>
            </a:xfrm>
            <a:custGeom>
              <a:avLst/>
              <a:gdLst/>
              <a:ahLst/>
              <a:cxnLst/>
              <a:rect l="l" t="t" r="r" b="b"/>
              <a:pathLst>
                <a:path w="6913" h="2589" extrusionOk="0">
                  <a:moveTo>
                    <a:pt x="4325" y="1"/>
                  </a:moveTo>
                  <a:cubicBezTo>
                    <a:pt x="3562" y="1"/>
                    <a:pt x="2879" y="333"/>
                    <a:pt x="2405" y="859"/>
                  </a:cubicBezTo>
                  <a:cubicBezTo>
                    <a:pt x="2222" y="799"/>
                    <a:pt x="2027" y="763"/>
                    <a:pt x="1825" y="763"/>
                  </a:cubicBezTo>
                  <a:cubicBezTo>
                    <a:pt x="816" y="763"/>
                    <a:pt x="0" y="1580"/>
                    <a:pt x="0" y="2589"/>
                  </a:cubicBezTo>
                  <a:lnTo>
                    <a:pt x="6912" y="2589"/>
                  </a:lnTo>
                  <a:cubicBezTo>
                    <a:pt x="6912" y="1159"/>
                    <a:pt x="5754" y="1"/>
                    <a:pt x="4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 name="Google Shape;424;p30"/>
          <p:cNvGrpSpPr/>
          <p:nvPr/>
        </p:nvGrpSpPr>
        <p:grpSpPr>
          <a:xfrm>
            <a:off x="6653994" y="1314451"/>
            <a:ext cx="502809" cy="181450"/>
            <a:chOff x="1893500" y="4742700"/>
            <a:chExt cx="338000" cy="121975"/>
          </a:xfrm>
        </p:grpSpPr>
        <p:sp>
          <p:nvSpPr>
            <p:cNvPr id="425" name="Google Shape;425;p30"/>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0"/>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0"/>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0"/>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30"/>
          <p:cNvGrpSpPr/>
          <p:nvPr/>
        </p:nvGrpSpPr>
        <p:grpSpPr>
          <a:xfrm>
            <a:off x="7282644" y="1314451"/>
            <a:ext cx="502809" cy="181450"/>
            <a:chOff x="1893500" y="4742700"/>
            <a:chExt cx="338000" cy="121975"/>
          </a:xfrm>
        </p:grpSpPr>
        <p:sp>
          <p:nvSpPr>
            <p:cNvPr id="430" name="Google Shape;430;p30"/>
            <p:cNvSpPr/>
            <p:nvPr/>
          </p:nvSpPr>
          <p:spPr>
            <a:xfrm>
              <a:off x="1947300" y="4742700"/>
              <a:ext cx="243825" cy="121950"/>
            </a:xfrm>
            <a:custGeom>
              <a:avLst/>
              <a:gdLst/>
              <a:ahLst/>
              <a:cxnLst/>
              <a:rect l="l" t="t" r="r" b="b"/>
              <a:pathLst>
                <a:path w="9753" h="4878" extrusionOk="0">
                  <a:moveTo>
                    <a:pt x="4876" y="0"/>
                  </a:moveTo>
                  <a:cubicBezTo>
                    <a:pt x="2183" y="0"/>
                    <a:pt x="1" y="2184"/>
                    <a:pt x="1" y="4877"/>
                  </a:cubicBezTo>
                  <a:lnTo>
                    <a:pt x="9753" y="4877"/>
                  </a:lnTo>
                  <a:cubicBezTo>
                    <a:pt x="9753" y="2184"/>
                    <a:pt x="7570" y="0"/>
                    <a:pt x="4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0"/>
            <p:cNvSpPr/>
            <p:nvPr/>
          </p:nvSpPr>
          <p:spPr>
            <a:xfrm>
              <a:off x="1893500" y="4791125"/>
              <a:ext cx="147000" cy="73550"/>
            </a:xfrm>
            <a:custGeom>
              <a:avLst/>
              <a:gdLst/>
              <a:ahLst/>
              <a:cxnLst/>
              <a:rect l="l" t="t" r="r" b="b"/>
              <a:pathLst>
                <a:path w="5880" h="2942" extrusionOk="0">
                  <a:moveTo>
                    <a:pt x="2939" y="1"/>
                  </a:moveTo>
                  <a:cubicBezTo>
                    <a:pt x="1317" y="1"/>
                    <a:pt x="1" y="1317"/>
                    <a:pt x="1" y="2941"/>
                  </a:cubicBezTo>
                  <a:lnTo>
                    <a:pt x="5880" y="2941"/>
                  </a:lnTo>
                  <a:cubicBezTo>
                    <a:pt x="5878" y="1317"/>
                    <a:pt x="4562" y="1"/>
                    <a:pt x="2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0"/>
            <p:cNvSpPr/>
            <p:nvPr/>
          </p:nvSpPr>
          <p:spPr>
            <a:xfrm>
              <a:off x="1986175" y="4812800"/>
              <a:ext cx="103700" cy="51850"/>
            </a:xfrm>
            <a:custGeom>
              <a:avLst/>
              <a:gdLst/>
              <a:ahLst/>
              <a:cxnLst/>
              <a:rect l="l" t="t" r="r" b="b"/>
              <a:pathLst>
                <a:path w="4148" h="2074" extrusionOk="0">
                  <a:moveTo>
                    <a:pt x="2074" y="0"/>
                  </a:moveTo>
                  <a:cubicBezTo>
                    <a:pt x="928" y="0"/>
                    <a:pt x="1" y="928"/>
                    <a:pt x="1" y="2073"/>
                  </a:cubicBezTo>
                  <a:lnTo>
                    <a:pt x="4148" y="2073"/>
                  </a:lnTo>
                  <a:cubicBezTo>
                    <a:pt x="4148" y="929"/>
                    <a:pt x="3220" y="0"/>
                    <a:pt x="2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0"/>
            <p:cNvSpPr/>
            <p:nvPr/>
          </p:nvSpPr>
          <p:spPr>
            <a:xfrm>
              <a:off x="2135100" y="4816450"/>
              <a:ext cx="96400" cy="48225"/>
            </a:xfrm>
            <a:custGeom>
              <a:avLst/>
              <a:gdLst/>
              <a:ahLst/>
              <a:cxnLst/>
              <a:rect l="l" t="t" r="r" b="b"/>
              <a:pathLst>
                <a:path w="3856" h="1929" extrusionOk="0">
                  <a:moveTo>
                    <a:pt x="1928" y="0"/>
                  </a:moveTo>
                  <a:cubicBezTo>
                    <a:pt x="864" y="0"/>
                    <a:pt x="0" y="864"/>
                    <a:pt x="0" y="1928"/>
                  </a:cubicBezTo>
                  <a:lnTo>
                    <a:pt x="3855" y="1928"/>
                  </a:lnTo>
                  <a:cubicBezTo>
                    <a:pt x="3856" y="864"/>
                    <a:pt x="2992" y="0"/>
                    <a:pt x="19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5"/>
                                        </p:tgtEl>
                                        <p:attrNameLst>
                                          <p:attrName>style.visibility</p:attrName>
                                        </p:attrNameLst>
                                      </p:cBhvr>
                                      <p:to>
                                        <p:strVal val="visible"/>
                                      </p:to>
                                    </p:set>
                                    <p:animEffect transition="in" filter="fade">
                                      <p:cBhvr>
                                        <p:cTn id="7" dur="1000"/>
                                        <p:tgtEl>
                                          <p:spTgt spid="395"/>
                                        </p:tgtEl>
                                      </p:cBhvr>
                                    </p:animEffect>
                                  </p:childTnLst>
                                </p:cTn>
                              </p:par>
                              <p:par>
                                <p:cTn id="8" presetID="10" presetClass="entr" presetSubtype="0" fill="hold" nodeType="withEffect">
                                  <p:stCondLst>
                                    <p:cond delay="0"/>
                                  </p:stCondLst>
                                  <p:childTnLst>
                                    <p:set>
                                      <p:cBhvr>
                                        <p:cTn id="9" dur="1" fill="hold">
                                          <p:stCondLst>
                                            <p:cond delay="0"/>
                                          </p:stCondLst>
                                        </p:cTn>
                                        <p:tgtEl>
                                          <p:spTgt spid="396"/>
                                        </p:tgtEl>
                                        <p:attrNameLst>
                                          <p:attrName>style.visibility</p:attrName>
                                        </p:attrNameLst>
                                      </p:cBhvr>
                                      <p:to>
                                        <p:strVal val="visible"/>
                                      </p:to>
                                    </p:set>
                                    <p:animEffect transition="in" filter="fade">
                                      <p:cBhvr>
                                        <p:cTn id="10" dur="1000"/>
                                        <p:tgtEl>
                                          <p:spTgt spid="396"/>
                                        </p:tgtEl>
                                      </p:cBhvr>
                                    </p:animEffect>
                                  </p:childTnLst>
                                </p:cTn>
                              </p:par>
                              <p:par>
                                <p:cTn id="11" presetID="10" presetClass="entr" presetSubtype="0" fill="hold" nodeType="withEffect">
                                  <p:stCondLst>
                                    <p:cond delay="0"/>
                                  </p:stCondLst>
                                  <p:childTnLst>
                                    <p:set>
                                      <p:cBhvr>
                                        <p:cTn id="12" dur="1" fill="hold">
                                          <p:stCondLst>
                                            <p:cond delay="0"/>
                                          </p:stCondLst>
                                        </p:cTn>
                                        <p:tgtEl>
                                          <p:spTgt spid="399"/>
                                        </p:tgtEl>
                                        <p:attrNameLst>
                                          <p:attrName>style.visibility</p:attrName>
                                        </p:attrNameLst>
                                      </p:cBhvr>
                                      <p:to>
                                        <p:strVal val="visible"/>
                                      </p:to>
                                    </p:set>
                                    <p:animEffect transition="in" filter="fade">
                                      <p:cBhvr>
                                        <p:cTn id="13" dur="1000"/>
                                        <p:tgtEl>
                                          <p:spTgt spid="399"/>
                                        </p:tgtEl>
                                      </p:cBhvr>
                                    </p:animEffect>
                                  </p:childTnLst>
                                </p:cTn>
                              </p:par>
                              <p:par>
                                <p:cTn id="14" presetID="10" presetClass="entr" presetSubtype="0" fill="hold" nodeType="withEffect">
                                  <p:stCondLst>
                                    <p:cond delay="0"/>
                                  </p:stCondLst>
                                  <p:childTnLst>
                                    <p:set>
                                      <p:cBhvr>
                                        <p:cTn id="15" dur="1" fill="hold">
                                          <p:stCondLst>
                                            <p:cond delay="0"/>
                                          </p:stCondLst>
                                        </p:cTn>
                                        <p:tgtEl>
                                          <p:spTgt spid="400"/>
                                        </p:tgtEl>
                                        <p:attrNameLst>
                                          <p:attrName>style.visibility</p:attrName>
                                        </p:attrNameLst>
                                      </p:cBhvr>
                                      <p:to>
                                        <p:strVal val="visible"/>
                                      </p:to>
                                    </p:set>
                                    <p:animEffect transition="in" filter="fade">
                                      <p:cBhvr>
                                        <p:cTn id="16" dur="1000"/>
                                        <p:tgtEl>
                                          <p:spTgt spid="400"/>
                                        </p:tgtEl>
                                      </p:cBhvr>
                                    </p:animEffect>
                                  </p:childTnLst>
                                </p:cTn>
                              </p:par>
                              <p:par>
                                <p:cTn id="17" presetID="10" presetClass="entr" presetSubtype="0" fill="hold" nodeType="withEffect">
                                  <p:stCondLst>
                                    <p:cond delay="0"/>
                                  </p:stCondLst>
                                  <p:childTnLst>
                                    <p:set>
                                      <p:cBhvr>
                                        <p:cTn id="18" dur="1" fill="hold">
                                          <p:stCondLst>
                                            <p:cond delay="0"/>
                                          </p:stCondLst>
                                        </p:cTn>
                                        <p:tgtEl>
                                          <p:spTgt spid="401"/>
                                        </p:tgtEl>
                                        <p:attrNameLst>
                                          <p:attrName>style.visibility</p:attrName>
                                        </p:attrNameLst>
                                      </p:cBhvr>
                                      <p:to>
                                        <p:strVal val="visible"/>
                                      </p:to>
                                    </p:set>
                                    <p:animEffect transition="in" filter="fade">
                                      <p:cBhvr>
                                        <p:cTn id="19" dur="1000"/>
                                        <p:tgtEl>
                                          <p:spTgt spid="401"/>
                                        </p:tgtEl>
                                      </p:cBhvr>
                                    </p:animEffect>
                                  </p:childTnLst>
                                </p:cTn>
                              </p:par>
                              <p:par>
                                <p:cTn id="20" presetID="10" presetClass="entr" presetSubtype="0" fill="hold" nodeType="withEffect">
                                  <p:stCondLst>
                                    <p:cond delay="0"/>
                                  </p:stCondLst>
                                  <p:childTnLst>
                                    <p:set>
                                      <p:cBhvr>
                                        <p:cTn id="21" dur="1" fill="hold">
                                          <p:stCondLst>
                                            <p:cond delay="0"/>
                                          </p:stCondLst>
                                        </p:cTn>
                                        <p:tgtEl>
                                          <p:spTgt spid="408"/>
                                        </p:tgtEl>
                                        <p:attrNameLst>
                                          <p:attrName>style.visibility</p:attrName>
                                        </p:attrNameLst>
                                      </p:cBhvr>
                                      <p:to>
                                        <p:strVal val="visible"/>
                                      </p:to>
                                    </p:set>
                                    <p:animEffect transition="in" filter="fade">
                                      <p:cBhvr>
                                        <p:cTn id="22" dur="1000"/>
                                        <p:tgtEl>
                                          <p:spTgt spid="40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94"/>
                                        </p:tgtEl>
                                        <p:attrNameLst>
                                          <p:attrName>style.visibility</p:attrName>
                                        </p:attrNameLst>
                                      </p:cBhvr>
                                      <p:to>
                                        <p:strVal val="visible"/>
                                      </p:to>
                                    </p:set>
                                    <p:animEffect transition="in" filter="fade">
                                      <p:cBhvr>
                                        <p:cTn id="27" dur="1000"/>
                                        <p:tgtEl>
                                          <p:spTgt spid="394"/>
                                        </p:tgtEl>
                                      </p:cBhvr>
                                    </p:animEffect>
                                  </p:childTnLst>
                                </p:cTn>
                              </p:par>
                              <p:par>
                                <p:cTn id="28" presetID="10" presetClass="entr" presetSubtype="0" fill="hold" nodeType="withEffect">
                                  <p:stCondLst>
                                    <p:cond delay="0"/>
                                  </p:stCondLst>
                                  <p:childTnLst>
                                    <p:set>
                                      <p:cBhvr>
                                        <p:cTn id="29" dur="1" fill="hold">
                                          <p:stCondLst>
                                            <p:cond delay="0"/>
                                          </p:stCondLst>
                                        </p:cTn>
                                        <p:tgtEl>
                                          <p:spTgt spid="397"/>
                                        </p:tgtEl>
                                        <p:attrNameLst>
                                          <p:attrName>style.visibility</p:attrName>
                                        </p:attrNameLst>
                                      </p:cBhvr>
                                      <p:to>
                                        <p:strVal val="visible"/>
                                      </p:to>
                                    </p:set>
                                    <p:animEffect transition="in" filter="fade">
                                      <p:cBhvr>
                                        <p:cTn id="30" dur="1000"/>
                                        <p:tgtEl>
                                          <p:spTgt spid="397"/>
                                        </p:tgtEl>
                                      </p:cBhvr>
                                    </p:animEffect>
                                  </p:childTnLst>
                                </p:cTn>
                              </p:par>
                              <p:par>
                                <p:cTn id="31" presetID="10" presetClass="entr" presetSubtype="0" fill="hold" nodeType="withEffect">
                                  <p:stCondLst>
                                    <p:cond delay="0"/>
                                  </p:stCondLst>
                                  <p:childTnLst>
                                    <p:set>
                                      <p:cBhvr>
                                        <p:cTn id="32" dur="1" fill="hold">
                                          <p:stCondLst>
                                            <p:cond delay="0"/>
                                          </p:stCondLst>
                                        </p:cTn>
                                        <p:tgtEl>
                                          <p:spTgt spid="402"/>
                                        </p:tgtEl>
                                        <p:attrNameLst>
                                          <p:attrName>style.visibility</p:attrName>
                                        </p:attrNameLst>
                                      </p:cBhvr>
                                      <p:to>
                                        <p:strVal val="visible"/>
                                      </p:to>
                                    </p:set>
                                    <p:animEffect transition="in" filter="fade">
                                      <p:cBhvr>
                                        <p:cTn id="33" dur="1000"/>
                                        <p:tgtEl>
                                          <p:spTgt spid="402"/>
                                        </p:tgtEl>
                                      </p:cBhvr>
                                    </p:animEffect>
                                  </p:childTnLst>
                                </p:cTn>
                              </p:par>
                              <p:par>
                                <p:cTn id="34" presetID="10" presetClass="entr" presetSubtype="0" fill="hold" nodeType="withEffect">
                                  <p:stCondLst>
                                    <p:cond delay="0"/>
                                  </p:stCondLst>
                                  <p:childTnLst>
                                    <p:set>
                                      <p:cBhvr>
                                        <p:cTn id="35" dur="1" fill="hold">
                                          <p:stCondLst>
                                            <p:cond delay="0"/>
                                          </p:stCondLst>
                                        </p:cTn>
                                        <p:tgtEl>
                                          <p:spTgt spid="403"/>
                                        </p:tgtEl>
                                        <p:attrNameLst>
                                          <p:attrName>style.visibility</p:attrName>
                                        </p:attrNameLst>
                                      </p:cBhvr>
                                      <p:to>
                                        <p:strVal val="visible"/>
                                      </p:to>
                                    </p:set>
                                    <p:animEffect transition="in" filter="fade">
                                      <p:cBhvr>
                                        <p:cTn id="36" dur="1000"/>
                                        <p:tgtEl>
                                          <p:spTgt spid="403"/>
                                        </p:tgtEl>
                                      </p:cBhvr>
                                    </p:animEffect>
                                  </p:childTnLst>
                                </p:cTn>
                              </p:par>
                              <p:par>
                                <p:cTn id="37" presetID="10" presetClass="entr" presetSubtype="0" fill="hold" nodeType="withEffect">
                                  <p:stCondLst>
                                    <p:cond delay="0"/>
                                  </p:stCondLst>
                                  <p:childTnLst>
                                    <p:set>
                                      <p:cBhvr>
                                        <p:cTn id="38" dur="1" fill="hold">
                                          <p:stCondLst>
                                            <p:cond delay="0"/>
                                          </p:stCondLst>
                                        </p:cTn>
                                        <p:tgtEl>
                                          <p:spTgt spid="404"/>
                                        </p:tgtEl>
                                        <p:attrNameLst>
                                          <p:attrName>style.visibility</p:attrName>
                                        </p:attrNameLst>
                                      </p:cBhvr>
                                      <p:to>
                                        <p:strVal val="visible"/>
                                      </p:to>
                                    </p:set>
                                    <p:animEffect transition="in" filter="fade">
                                      <p:cBhvr>
                                        <p:cTn id="39" dur="1000"/>
                                        <p:tgtEl>
                                          <p:spTgt spid="404"/>
                                        </p:tgtEl>
                                      </p:cBhvr>
                                    </p:animEffect>
                                  </p:childTnLst>
                                </p:cTn>
                              </p:par>
                              <p:par>
                                <p:cTn id="40" presetID="10" presetClass="entr" presetSubtype="0" fill="hold" nodeType="withEffect">
                                  <p:stCondLst>
                                    <p:cond delay="0"/>
                                  </p:stCondLst>
                                  <p:childTnLst>
                                    <p:set>
                                      <p:cBhvr>
                                        <p:cTn id="41" dur="1" fill="hold">
                                          <p:stCondLst>
                                            <p:cond delay="0"/>
                                          </p:stCondLst>
                                        </p:cTn>
                                        <p:tgtEl>
                                          <p:spTgt spid="409"/>
                                        </p:tgtEl>
                                        <p:attrNameLst>
                                          <p:attrName>style.visibility</p:attrName>
                                        </p:attrNameLst>
                                      </p:cBhvr>
                                      <p:to>
                                        <p:strVal val="visible"/>
                                      </p:to>
                                    </p:set>
                                    <p:animEffect transition="in" filter="fade">
                                      <p:cBhvr>
                                        <p:cTn id="42" dur="1000"/>
                                        <p:tgtEl>
                                          <p:spTgt spid="409"/>
                                        </p:tgtEl>
                                      </p:cBhvr>
                                    </p:animEffect>
                                  </p:childTnLst>
                                </p:cTn>
                              </p:par>
                              <p:par>
                                <p:cTn id="43" presetID="10" presetClass="entr" presetSubtype="0" fill="hold" nodeType="withEffect">
                                  <p:stCondLst>
                                    <p:cond delay="0"/>
                                  </p:stCondLst>
                                  <p:childTnLst>
                                    <p:set>
                                      <p:cBhvr>
                                        <p:cTn id="44" dur="1" fill="hold">
                                          <p:stCondLst>
                                            <p:cond delay="0"/>
                                          </p:stCondLst>
                                        </p:cTn>
                                        <p:tgtEl>
                                          <p:spTgt spid="411"/>
                                        </p:tgtEl>
                                        <p:attrNameLst>
                                          <p:attrName>style.visibility</p:attrName>
                                        </p:attrNameLst>
                                      </p:cBhvr>
                                      <p:to>
                                        <p:strVal val="visible"/>
                                      </p:to>
                                    </p:set>
                                    <p:animEffect transition="in" filter="fade">
                                      <p:cBhvr>
                                        <p:cTn id="45" dur="1000"/>
                                        <p:tgtEl>
                                          <p:spTgt spid="411"/>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393"/>
                                        </p:tgtEl>
                                        <p:attrNameLst>
                                          <p:attrName>style.visibility</p:attrName>
                                        </p:attrNameLst>
                                      </p:cBhvr>
                                      <p:to>
                                        <p:strVal val="visible"/>
                                      </p:to>
                                    </p:set>
                                    <p:animEffect transition="in" filter="fade">
                                      <p:cBhvr>
                                        <p:cTn id="50" dur="1000"/>
                                        <p:tgtEl>
                                          <p:spTgt spid="393"/>
                                        </p:tgtEl>
                                      </p:cBhvr>
                                    </p:animEffect>
                                  </p:childTnLst>
                                </p:cTn>
                              </p:par>
                              <p:par>
                                <p:cTn id="51" presetID="10" presetClass="entr" presetSubtype="0" fill="hold" nodeType="withEffect">
                                  <p:stCondLst>
                                    <p:cond delay="0"/>
                                  </p:stCondLst>
                                  <p:childTnLst>
                                    <p:set>
                                      <p:cBhvr>
                                        <p:cTn id="52" dur="1" fill="hold">
                                          <p:stCondLst>
                                            <p:cond delay="0"/>
                                          </p:stCondLst>
                                        </p:cTn>
                                        <p:tgtEl>
                                          <p:spTgt spid="398"/>
                                        </p:tgtEl>
                                        <p:attrNameLst>
                                          <p:attrName>style.visibility</p:attrName>
                                        </p:attrNameLst>
                                      </p:cBhvr>
                                      <p:to>
                                        <p:strVal val="visible"/>
                                      </p:to>
                                    </p:set>
                                    <p:animEffect transition="in" filter="fade">
                                      <p:cBhvr>
                                        <p:cTn id="53" dur="1000"/>
                                        <p:tgtEl>
                                          <p:spTgt spid="398"/>
                                        </p:tgtEl>
                                      </p:cBhvr>
                                    </p:animEffect>
                                  </p:childTnLst>
                                </p:cTn>
                              </p:par>
                              <p:par>
                                <p:cTn id="54" presetID="10" presetClass="entr" presetSubtype="0" fill="hold" nodeType="withEffect">
                                  <p:stCondLst>
                                    <p:cond delay="0"/>
                                  </p:stCondLst>
                                  <p:childTnLst>
                                    <p:set>
                                      <p:cBhvr>
                                        <p:cTn id="55" dur="1" fill="hold">
                                          <p:stCondLst>
                                            <p:cond delay="0"/>
                                          </p:stCondLst>
                                        </p:cTn>
                                        <p:tgtEl>
                                          <p:spTgt spid="405"/>
                                        </p:tgtEl>
                                        <p:attrNameLst>
                                          <p:attrName>style.visibility</p:attrName>
                                        </p:attrNameLst>
                                      </p:cBhvr>
                                      <p:to>
                                        <p:strVal val="visible"/>
                                      </p:to>
                                    </p:set>
                                    <p:animEffect transition="in" filter="fade">
                                      <p:cBhvr>
                                        <p:cTn id="56" dur="1000"/>
                                        <p:tgtEl>
                                          <p:spTgt spid="405"/>
                                        </p:tgtEl>
                                      </p:cBhvr>
                                    </p:animEffect>
                                  </p:childTnLst>
                                </p:cTn>
                              </p:par>
                              <p:par>
                                <p:cTn id="57" presetID="10" presetClass="entr" presetSubtype="0" fill="hold" nodeType="withEffect">
                                  <p:stCondLst>
                                    <p:cond delay="0"/>
                                  </p:stCondLst>
                                  <p:childTnLst>
                                    <p:set>
                                      <p:cBhvr>
                                        <p:cTn id="58" dur="1" fill="hold">
                                          <p:stCondLst>
                                            <p:cond delay="0"/>
                                          </p:stCondLst>
                                        </p:cTn>
                                        <p:tgtEl>
                                          <p:spTgt spid="406"/>
                                        </p:tgtEl>
                                        <p:attrNameLst>
                                          <p:attrName>style.visibility</p:attrName>
                                        </p:attrNameLst>
                                      </p:cBhvr>
                                      <p:to>
                                        <p:strVal val="visible"/>
                                      </p:to>
                                    </p:set>
                                    <p:animEffect transition="in" filter="fade">
                                      <p:cBhvr>
                                        <p:cTn id="59" dur="1000"/>
                                        <p:tgtEl>
                                          <p:spTgt spid="406"/>
                                        </p:tgtEl>
                                      </p:cBhvr>
                                    </p:animEffect>
                                  </p:childTnLst>
                                </p:cTn>
                              </p:par>
                              <p:par>
                                <p:cTn id="60" presetID="10" presetClass="entr" presetSubtype="0" fill="hold" nodeType="withEffect">
                                  <p:stCondLst>
                                    <p:cond delay="0"/>
                                  </p:stCondLst>
                                  <p:childTnLst>
                                    <p:set>
                                      <p:cBhvr>
                                        <p:cTn id="61" dur="1" fill="hold">
                                          <p:stCondLst>
                                            <p:cond delay="0"/>
                                          </p:stCondLst>
                                        </p:cTn>
                                        <p:tgtEl>
                                          <p:spTgt spid="407"/>
                                        </p:tgtEl>
                                        <p:attrNameLst>
                                          <p:attrName>style.visibility</p:attrName>
                                        </p:attrNameLst>
                                      </p:cBhvr>
                                      <p:to>
                                        <p:strVal val="visible"/>
                                      </p:to>
                                    </p:set>
                                    <p:animEffect transition="in" filter="fade">
                                      <p:cBhvr>
                                        <p:cTn id="62" dur="1000"/>
                                        <p:tgtEl>
                                          <p:spTgt spid="407"/>
                                        </p:tgtEl>
                                      </p:cBhvr>
                                    </p:animEffect>
                                  </p:childTnLst>
                                </p:cTn>
                              </p:par>
                              <p:par>
                                <p:cTn id="63" presetID="10" presetClass="entr" presetSubtype="0" fill="hold" nodeType="withEffect">
                                  <p:stCondLst>
                                    <p:cond delay="0"/>
                                  </p:stCondLst>
                                  <p:childTnLst>
                                    <p:set>
                                      <p:cBhvr>
                                        <p:cTn id="64" dur="1" fill="hold">
                                          <p:stCondLst>
                                            <p:cond delay="0"/>
                                          </p:stCondLst>
                                        </p:cTn>
                                        <p:tgtEl>
                                          <p:spTgt spid="410"/>
                                        </p:tgtEl>
                                        <p:attrNameLst>
                                          <p:attrName>style.visibility</p:attrName>
                                        </p:attrNameLst>
                                      </p:cBhvr>
                                      <p:to>
                                        <p:strVal val="visible"/>
                                      </p:to>
                                    </p:set>
                                    <p:animEffect transition="in" filter="fade">
                                      <p:cBhvr>
                                        <p:cTn id="65" dur="1000"/>
                                        <p:tgtEl>
                                          <p:spTgt spid="410"/>
                                        </p:tgtEl>
                                      </p:cBhvr>
                                    </p:animEffect>
                                  </p:childTnLst>
                                </p:cTn>
                              </p:par>
                              <p:par>
                                <p:cTn id="66" presetID="10" presetClass="entr" presetSubtype="0" fill="hold" nodeType="withEffect">
                                  <p:stCondLst>
                                    <p:cond delay="0"/>
                                  </p:stCondLst>
                                  <p:childTnLst>
                                    <p:set>
                                      <p:cBhvr>
                                        <p:cTn id="67" dur="1" fill="hold">
                                          <p:stCondLst>
                                            <p:cond delay="0"/>
                                          </p:stCondLst>
                                        </p:cTn>
                                        <p:tgtEl>
                                          <p:spTgt spid="388"/>
                                        </p:tgtEl>
                                        <p:attrNameLst>
                                          <p:attrName>style.visibility</p:attrName>
                                        </p:attrNameLst>
                                      </p:cBhvr>
                                      <p:to>
                                        <p:strVal val="visible"/>
                                      </p:to>
                                    </p:set>
                                    <p:animEffect transition="in" filter="fade">
                                      <p:cBhvr>
                                        <p:cTn id="68" dur="1000"/>
                                        <p:tgtEl>
                                          <p:spTgt spid="388"/>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382"/>
                                        </p:tgtEl>
                                        <p:attrNameLst>
                                          <p:attrName>style.visibility</p:attrName>
                                        </p:attrNameLst>
                                      </p:cBhvr>
                                      <p:to>
                                        <p:strVal val="visible"/>
                                      </p:to>
                                    </p:set>
                                    <p:animEffect transition="in" filter="fade">
                                      <p:cBhvr>
                                        <p:cTn id="73" dur="1000"/>
                                        <p:tgtEl>
                                          <p:spTgt spid="382"/>
                                        </p:tgtEl>
                                      </p:cBhvr>
                                    </p:animEffect>
                                  </p:childTnLst>
                                </p:cTn>
                              </p:par>
                              <p:par>
                                <p:cTn id="74" presetID="10" presetClass="entr" presetSubtype="0" fill="hold" nodeType="withEffect">
                                  <p:stCondLst>
                                    <p:cond delay="0"/>
                                  </p:stCondLst>
                                  <p:childTnLst>
                                    <p:set>
                                      <p:cBhvr>
                                        <p:cTn id="75" dur="1" fill="hold">
                                          <p:stCondLst>
                                            <p:cond delay="0"/>
                                          </p:stCondLst>
                                        </p:cTn>
                                        <p:tgtEl>
                                          <p:spTgt spid="424"/>
                                        </p:tgtEl>
                                        <p:attrNameLst>
                                          <p:attrName>style.visibility</p:attrName>
                                        </p:attrNameLst>
                                      </p:cBhvr>
                                      <p:to>
                                        <p:strVal val="visible"/>
                                      </p:to>
                                    </p:set>
                                    <p:animEffect transition="in" filter="fade">
                                      <p:cBhvr>
                                        <p:cTn id="76" dur="1000"/>
                                        <p:tgtEl>
                                          <p:spTgt spid="424"/>
                                        </p:tgtEl>
                                      </p:cBhvr>
                                    </p:animEffect>
                                  </p:childTnLst>
                                </p:cTn>
                              </p:par>
                              <p:par>
                                <p:cTn id="77" presetID="10" presetClass="entr" presetSubtype="0" fill="hold" nodeType="withEffect">
                                  <p:stCondLst>
                                    <p:cond delay="0"/>
                                  </p:stCondLst>
                                  <p:childTnLst>
                                    <p:set>
                                      <p:cBhvr>
                                        <p:cTn id="78" dur="1" fill="hold">
                                          <p:stCondLst>
                                            <p:cond delay="0"/>
                                          </p:stCondLst>
                                        </p:cTn>
                                        <p:tgtEl>
                                          <p:spTgt spid="429"/>
                                        </p:tgtEl>
                                        <p:attrNameLst>
                                          <p:attrName>style.visibility</p:attrName>
                                        </p:attrNameLst>
                                      </p:cBhvr>
                                      <p:to>
                                        <p:strVal val="visible"/>
                                      </p:to>
                                    </p:set>
                                    <p:animEffect transition="in" filter="fade">
                                      <p:cBhvr>
                                        <p:cTn id="79" dur="1000"/>
                                        <p:tgtEl>
                                          <p:spTgt spid="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39"/>
        <p:cNvGrpSpPr/>
        <p:nvPr/>
      </p:nvGrpSpPr>
      <p:grpSpPr>
        <a:xfrm>
          <a:off x="0" y="0"/>
          <a:ext cx="0" cy="0"/>
          <a:chOff x="0" y="0"/>
          <a:chExt cx="0" cy="0"/>
        </a:xfrm>
      </p:grpSpPr>
      <p:sp>
        <p:nvSpPr>
          <p:cNvPr id="14440" name="Google Shape;14440;p6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441" name="Google Shape;14441;p6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442" name="Google Shape;14442;p66"/>
          <p:cNvGrpSpPr/>
          <p:nvPr/>
        </p:nvGrpSpPr>
        <p:grpSpPr>
          <a:xfrm>
            <a:off x="3511608" y="3348218"/>
            <a:ext cx="381482" cy="366926"/>
            <a:chOff x="3511608" y="3348218"/>
            <a:chExt cx="381482" cy="366926"/>
          </a:xfrm>
        </p:grpSpPr>
        <p:sp>
          <p:nvSpPr>
            <p:cNvPr id="14443" name="Google Shape;14443;p6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66"/>
          <p:cNvGrpSpPr/>
          <p:nvPr/>
        </p:nvGrpSpPr>
        <p:grpSpPr>
          <a:xfrm>
            <a:off x="1849816" y="3807339"/>
            <a:ext cx="163616" cy="366665"/>
            <a:chOff x="1849816" y="3807339"/>
            <a:chExt cx="163616" cy="366665"/>
          </a:xfrm>
        </p:grpSpPr>
        <p:sp>
          <p:nvSpPr>
            <p:cNvPr id="14458" name="Google Shape;14458;p6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66"/>
          <p:cNvGrpSpPr/>
          <p:nvPr/>
        </p:nvGrpSpPr>
        <p:grpSpPr>
          <a:xfrm>
            <a:off x="2274757" y="3807313"/>
            <a:ext cx="202292" cy="366430"/>
            <a:chOff x="2274757" y="3807313"/>
            <a:chExt cx="202292" cy="366430"/>
          </a:xfrm>
        </p:grpSpPr>
        <p:sp>
          <p:nvSpPr>
            <p:cNvPr id="14473" name="Google Shape;14473;p6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66"/>
          <p:cNvGrpSpPr/>
          <p:nvPr/>
        </p:nvGrpSpPr>
        <p:grpSpPr>
          <a:xfrm>
            <a:off x="3972716" y="3348218"/>
            <a:ext cx="366404" cy="366665"/>
            <a:chOff x="3972716" y="3348218"/>
            <a:chExt cx="366404" cy="366665"/>
          </a:xfrm>
        </p:grpSpPr>
        <p:sp>
          <p:nvSpPr>
            <p:cNvPr id="14484" name="Google Shape;14484;p6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66"/>
          <p:cNvGrpSpPr/>
          <p:nvPr/>
        </p:nvGrpSpPr>
        <p:grpSpPr>
          <a:xfrm>
            <a:off x="866528" y="3348348"/>
            <a:ext cx="317405" cy="366534"/>
            <a:chOff x="866528" y="3348348"/>
            <a:chExt cx="317405" cy="366534"/>
          </a:xfrm>
        </p:grpSpPr>
        <p:sp>
          <p:nvSpPr>
            <p:cNvPr id="14497" name="Google Shape;14497;p6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5" name="Google Shape;14505;p66"/>
          <p:cNvGrpSpPr/>
          <p:nvPr/>
        </p:nvGrpSpPr>
        <p:grpSpPr>
          <a:xfrm>
            <a:off x="1316818" y="3348296"/>
            <a:ext cx="310872" cy="366848"/>
            <a:chOff x="1316818" y="3348296"/>
            <a:chExt cx="310872" cy="366848"/>
          </a:xfrm>
        </p:grpSpPr>
        <p:sp>
          <p:nvSpPr>
            <p:cNvPr id="14506" name="Google Shape;14506;p6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6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66"/>
          <p:cNvGrpSpPr/>
          <p:nvPr/>
        </p:nvGrpSpPr>
        <p:grpSpPr>
          <a:xfrm>
            <a:off x="3105248" y="3348244"/>
            <a:ext cx="305620" cy="366430"/>
            <a:chOff x="3105248" y="3348244"/>
            <a:chExt cx="305620" cy="366430"/>
          </a:xfrm>
        </p:grpSpPr>
        <p:sp>
          <p:nvSpPr>
            <p:cNvPr id="14531" name="Google Shape;14531;p6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8" name="Google Shape;14538;p66"/>
          <p:cNvGrpSpPr/>
          <p:nvPr/>
        </p:nvGrpSpPr>
        <p:grpSpPr>
          <a:xfrm>
            <a:off x="2661988" y="3348218"/>
            <a:ext cx="304078" cy="366665"/>
            <a:chOff x="2661988" y="3348218"/>
            <a:chExt cx="304078" cy="366665"/>
          </a:xfrm>
        </p:grpSpPr>
        <p:sp>
          <p:nvSpPr>
            <p:cNvPr id="14539" name="Google Shape;14539;p6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66"/>
          <p:cNvGrpSpPr/>
          <p:nvPr/>
        </p:nvGrpSpPr>
        <p:grpSpPr>
          <a:xfrm>
            <a:off x="2212927" y="3348897"/>
            <a:ext cx="307606" cy="366482"/>
            <a:chOff x="2212927" y="3348897"/>
            <a:chExt cx="307606" cy="366482"/>
          </a:xfrm>
        </p:grpSpPr>
        <p:sp>
          <p:nvSpPr>
            <p:cNvPr id="14559" name="Google Shape;14559;p6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9" name="Google Shape;14569;p66"/>
          <p:cNvGrpSpPr/>
          <p:nvPr/>
        </p:nvGrpSpPr>
        <p:grpSpPr>
          <a:xfrm>
            <a:off x="1764389" y="3348218"/>
            <a:ext cx="310114" cy="366665"/>
            <a:chOff x="1764389" y="3348218"/>
            <a:chExt cx="310114" cy="366665"/>
          </a:xfrm>
        </p:grpSpPr>
        <p:sp>
          <p:nvSpPr>
            <p:cNvPr id="14570" name="Google Shape;14570;p6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66"/>
          <p:cNvGrpSpPr/>
          <p:nvPr/>
        </p:nvGrpSpPr>
        <p:grpSpPr>
          <a:xfrm>
            <a:off x="2777572" y="3807287"/>
            <a:ext cx="81716" cy="366717"/>
            <a:chOff x="2777572" y="3807287"/>
            <a:chExt cx="81716" cy="366717"/>
          </a:xfrm>
        </p:grpSpPr>
        <p:sp>
          <p:nvSpPr>
            <p:cNvPr id="14591" name="Google Shape;14591;p6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66"/>
          <p:cNvGrpSpPr/>
          <p:nvPr/>
        </p:nvGrpSpPr>
        <p:grpSpPr>
          <a:xfrm>
            <a:off x="3934014" y="4329780"/>
            <a:ext cx="366665" cy="256334"/>
            <a:chOff x="3934014" y="4329780"/>
            <a:chExt cx="366665" cy="256334"/>
          </a:xfrm>
        </p:grpSpPr>
        <p:sp>
          <p:nvSpPr>
            <p:cNvPr id="14603" name="Google Shape;14603;p6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66"/>
          <p:cNvGrpSpPr/>
          <p:nvPr/>
        </p:nvGrpSpPr>
        <p:grpSpPr>
          <a:xfrm>
            <a:off x="947670" y="3807339"/>
            <a:ext cx="194295" cy="366404"/>
            <a:chOff x="947670" y="3807339"/>
            <a:chExt cx="194295" cy="366404"/>
          </a:xfrm>
        </p:grpSpPr>
        <p:sp>
          <p:nvSpPr>
            <p:cNvPr id="14617" name="Google Shape;14617;p6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66"/>
          <p:cNvGrpSpPr/>
          <p:nvPr/>
        </p:nvGrpSpPr>
        <p:grpSpPr>
          <a:xfrm>
            <a:off x="3420379" y="4286557"/>
            <a:ext cx="368939" cy="342283"/>
            <a:chOff x="3420379" y="4286557"/>
            <a:chExt cx="368939" cy="342283"/>
          </a:xfrm>
        </p:grpSpPr>
        <p:sp>
          <p:nvSpPr>
            <p:cNvPr id="14628" name="Google Shape;14628;p6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4" name="Google Shape;14644;p66"/>
          <p:cNvGrpSpPr/>
          <p:nvPr/>
        </p:nvGrpSpPr>
        <p:grpSpPr>
          <a:xfrm>
            <a:off x="3965190" y="3842252"/>
            <a:ext cx="369801" cy="296813"/>
            <a:chOff x="3965190" y="3842252"/>
            <a:chExt cx="369801" cy="296813"/>
          </a:xfrm>
        </p:grpSpPr>
        <p:sp>
          <p:nvSpPr>
            <p:cNvPr id="14645" name="Google Shape;14645;p6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66"/>
          <p:cNvGrpSpPr/>
          <p:nvPr/>
        </p:nvGrpSpPr>
        <p:grpSpPr>
          <a:xfrm>
            <a:off x="3506590" y="3833812"/>
            <a:ext cx="396796" cy="313407"/>
            <a:chOff x="3506590" y="3833812"/>
            <a:chExt cx="396796" cy="313407"/>
          </a:xfrm>
        </p:grpSpPr>
        <p:sp>
          <p:nvSpPr>
            <p:cNvPr id="14667" name="Google Shape;14667;p6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66"/>
          <p:cNvGrpSpPr/>
          <p:nvPr/>
        </p:nvGrpSpPr>
        <p:grpSpPr>
          <a:xfrm>
            <a:off x="2769288" y="1965364"/>
            <a:ext cx="104556" cy="366665"/>
            <a:chOff x="2769288" y="1965364"/>
            <a:chExt cx="104556" cy="366665"/>
          </a:xfrm>
        </p:grpSpPr>
        <p:sp>
          <p:nvSpPr>
            <p:cNvPr id="14671" name="Google Shape;14671;p6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66"/>
          <p:cNvGrpSpPr/>
          <p:nvPr/>
        </p:nvGrpSpPr>
        <p:grpSpPr>
          <a:xfrm>
            <a:off x="3966679" y="2010861"/>
            <a:ext cx="367162" cy="275698"/>
            <a:chOff x="3966679" y="2010861"/>
            <a:chExt cx="367162" cy="275698"/>
          </a:xfrm>
        </p:grpSpPr>
        <p:sp>
          <p:nvSpPr>
            <p:cNvPr id="14684" name="Google Shape;14684;p6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66"/>
          <p:cNvGrpSpPr/>
          <p:nvPr/>
        </p:nvGrpSpPr>
        <p:grpSpPr>
          <a:xfrm>
            <a:off x="1752577" y="2025495"/>
            <a:ext cx="366404" cy="246220"/>
            <a:chOff x="1752577" y="2025495"/>
            <a:chExt cx="366404" cy="246220"/>
          </a:xfrm>
        </p:grpSpPr>
        <p:sp>
          <p:nvSpPr>
            <p:cNvPr id="14689" name="Google Shape;14689;p6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66"/>
          <p:cNvGrpSpPr/>
          <p:nvPr/>
        </p:nvGrpSpPr>
        <p:grpSpPr>
          <a:xfrm>
            <a:off x="1309553" y="2069580"/>
            <a:ext cx="366404" cy="158363"/>
            <a:chOff x="1309553" y="2069580"/>
            <a:chExt cx="366404" cy="158363"/>
          </a:xfrm>
        </p:grpSpPr>
        <p:sp>
          <p:nvSpPr>
            <p:cNvPr id="14706" name="Google Shape;14706;p6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2" name="Google Shape;14732;p66"/>
          <p:cNvGrpSpPr/>
          <p:nvPr/>
        </p:nvGrpSpPr>
        <p:grpSpPr>
          <a:xfrm>
            <a:off x="866528" y="2088762"/>
            <a:ext cx="366639" cy="119635"/>
            <a:chOff x="866528" y="2088762"/>
            <a:chExt cx="366639" cy="119635"/>
          </a:xfrm>
        </p:grpSpPr>
        <p:sp>
          <p:nvSpPr>
            <p:cNvPr id="14733" name="Google Shape;14733;p6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66"/>
          <p:cNvGrpSpPr/>
          <p:nvPr/>
        </p:nvGrpSpPr>
        <p:grpSpPr>
          <a:xfrm>
            <a:off x="2329269" y="1965312"/>
            <a:ext cx="98807" cy="366273"/>
            <a:chOff x="2329269" y="1965312"/>
            <a:chExt cx="98807" cy="366273"/>
          </a:xfrm>
        </p:grpSpPr>
        <p:sp>
          <p:nvSpPr>
            <p:cNvPr id="14748" name="Google Shape;14748;p6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66"/>
          <p:cNvGrpSpPr/>
          <p:nvPr/>
        </p:nvGrpSpPr>
        <p:grpSpPr>
          <a:xfrm>
            <a:off x="3208053" y="1964972"/>
            <a:ext cx="112344" cy="366926"/>
            <a:chOff x="3208053" y="1964972"/>
            <a:chExt cx="112344" cy="366926"/>
          </a:xfrm>
        </p:grpSpPr>
        <p:sp>
          <p:nvSpPr>
            <p:cNvPr id="14752" name="Google Shape;14752;p6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66"/>
          <p:cNvGrpSpPr/>
          <p:nvPr/>
        </p:nvGrpSpPr>
        <p:grpSpPr>
          <a:xfrm>
            <a:off x="3225379" y="3807339"/>
            <a:ext cx="72413" cy="366404"/>
            <a:chOff x="3225379" y="3807339"/>
            <a:chExt cx="72413" cy="366404"/>
          </a:xfrm>
        </p:grpSpPr>
        <p:sp>
          <p:nvSpPr>
            <p:cNvPr id="14759" name="Google Shape;14759;p6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66"/>
          <p:cNvGrpSpPr/>
          <p:nvPr/>
        </p:nvGrpSpPr>
        <p:grpSpPr>
          <a:xfrm>
            <a:off x="3523916" y="2011096"/>
            <a:ext cx="366665" cy="275201"/>
            <a:chOff x="3523916" y="2011096"/>
            <a:chExt cx="366665" cy="275201"/>
          </a:xfrm>
        </p:grpSpPr>
        <p:sp>
          <p:nvSpPr>
            <p:cNvPr id="14768" name="Google Shape;14768;p6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66"/>
          <p:cNvGrpSpPr/>
          <p:nvPr/>
        </p:nvGrpSpPr>
        <p:grpSpPr>
          <a:xfrm>
            <a:off x="1742777" y="1499997"/>
            <a:ext cx="393791" cy="366744"/>
            <a:chOff x="1742777" y="1499997"/>
            <a:chExt cx="393791" cy="366744"/>
          </a:xfrm>
        </p:grpSpPr>
        <p:sp>
          <p:nvSpPr>
            <p:cNvPr id="14789" name="Google Shape;14789;p6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66"/>
          <p:cNvGrpSpPr/>
          <p:nvPr/>
        </p:nvGrpSpPr>
        <p:grpSpPr>
          <a:xfrm>
            <a:off x="4014449" y="1499997"/>
            <a:ext cx="319914" cy="366639"/>
            <a:chOff x="4014449" y="1499997"/>
            <a:chExt cx="319914" cy="366639"/>
          </a:xfrm>
        </p:grpSpPr>
        <p:sp>
          <p:nvSpPr>
            <p:cNvPr id="14804" name="Google Shape;14804;p6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9" name="Google Shape;14809;p66"/>
          <p:cNvGrpSpPr/>
          <p:nvPr/>
        </p:nvGrpSpPr>
        <p:grpSpPr>
          <a:xfrm>
            <a:off x="866267" y="1591460"/>
            <a:ext cx="367397" cy="183711"/>
            <a:chOff x="866267" y="1591460"/>
            <a:chExt cx="367397" cy="183711"/>
          </a:xfrm>
        </p:grpSpPr>
        <p:sp>
          <p:nvSpPr>
            <p:cNvPr id="14810" name="Google Shape;14810;p6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8" name="Google Shape;14828;p66"/>
          <p:cNvGrpSpPr/>
          <p:nvPr/>
        </p:nvGrpSpPr>
        <p:grpSpPr>
          <a:xfrm>
            <a:off x="3117843" y="1499892"/>
            <a:ext cx="327440" cy="366744"/>
            <a:chOff x="3117843" y="1499892"/>
            <a:chExt cx="327440" cy="366744"/>
          </a:xfrm>
        </p:grpSpPr>
        <p:sp>
          <p:nvSpPr>
            <p:cNvPr id="14829" name="Google Shape;14829;p6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6" name="Google Shape;14836;p66"/>
          <p:cNvGrpSpPr/>
          <p:nvPr/>
        </p:nvGrpSpPr>
        <p:grpSpPr>
          <a:xfrm>
            <a:off x="2667005" y="1499997"/>
            <a:ext cx="336770" cy="366639"/>
            <a:chOff x="2667005" y="1499997"/>
            <a:chExt cx="336770" cy="366639"/>
          </a:xfrm>
        </p:grpSpPr>
        <p:sp>
          <p:nvSpPr>
            <p:cNvPr id="14837" name="Google Shape;14837;p6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66"/>
          <p:cNvGrpSpPr/>
          <p:nvPr/>
        </p:nvGrpSpPr>
        <p:grpSpPr>
          <a:xfrm>
            <a:off x="3564866" y="1499997"/>
            <a:ext cx="326473" cy="366639"/>
            <a:chOff x="3564866" y="1499997"/>
            <a:chExt cx="326473" cy="366639"/>
          </a:xfrm>
        </p:grpSpPr>
        <p:sp>
          <p:nvSpPr>
            <p:cNvPr id="14857" name="Google Shape;14857;p6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6" name="Google Shape;14866;p66"/>
          <p:cNvGrpSpPr/>
          <p:nvPr/>
        </p:nvGrpSpPr>
        <p:grpSpPr>
          <a:xfrm>
            <a:off x="1314074" y="1499997"/>
            <a:ext cx="364392" cy="366639"/>
            <a:chOff x="1314074" y="1499997"/>
            <a:chExt cx="364392" cy="366639"/>
          </a:xfrm>
        </p:grpSpPr>
        <p:sp>
          <p:nvSpPr>
            <p:cNvPr id="14867" name="Google Shape;14867;p6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9" name="Google Shape;14879;p66"/>
          <p:cNvGrpSpPr/>
          <p:nvPr/>
        </p:nvGrpSpPr>
        <p:grpSpPr>
          <a:xfrm>
            <a:off x="2220479" y="1499997"/>
            <a:ext cx="337005" cy="366639"/>
            <a:chOff x="2220479" y="1499997"/>
            <a:chExt cx="337005" cy="366639"/>
          </a:xfrm>
        </p:grpSpPr>
        <p:sp>
          <p:nvSpPr>
            <p:cNvPr id="14880" name="Google Shape;14880;p6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66"/>
          <p:cNvGrpSpPr/>
          <p:nvPr/>
        </p:nvGrpSpPr>
        <p:grpSpPr>
          <a:xfrm>
            <a:off x="4105155" y="2425976"/>
            <a:ext cx="87230" cy="366430"/>
            <a:chOff x="4105155" y="2425976"/>
            <a:chExt cx="87230" cy="366430"/>
          </a:xfrm>
        </p:grpSpPr>
        <p:sp>
          <p:nvSpPr>
            <p:cNvPr id="14892" name="Google Shape;14892;p6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66"/>
          <p:cNvGrpSpPr/>
          <p:nvPr/>
        </p:nvGrpSpPr>
        <p:grpSpPr>
          <a:xfrm>
            <a:off x="1808109" y="2426002"/>
            <a:ext cx="267884" cy="366639"/>
            <a:chOff x="1808109" y="2426002"/>
            <a:chExt cx="267884" cy="366639"/>
          </a:xfrm>
        </p:grpSpPr>
        <p:sp>
          <p:nvSpPr>
            <p:cNvPr id="14899" name="Google Shape;14899;p6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66"/>
          <p:cNvGrpSpPr/>
          <p:nvPr/>
        </p:nvGrpSpPr>
        <p:grpSpPr>
          <a:xfrm>
            <a:off x="3603568" y="2426002"/>
            <a:ext cx="207597" cy="366639"/>
            <a:chOff x="3603568" y="2426002"/>
            <a:chExt cx="207597" cy="366639"/>
          </a:xfrm>
        </p:grpSpPr>
        <p:sp>
          <p:nvSpPr>
            <p:cNvPr id="14921" name="Google Shape;14921;p6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7" name="Google Shape;14927;p66"/>
          <p:cNvGrpSpPr/>
          <p:nvPr/>
        </p:nvGrpSpPr>
        <p:grpSpPr>
          <a:xfrm>
            <a:off x="2246115" y="2426002"/>
            <a:ext cx="274417" cy="366404"/>
            <a:chOff x="2246115" y="2426002"/>
            <a:chExt cx="274417" cy="366404"/>
          </a:xfrm>
        </p:grpSpPr>
        <p:sp>
          <p:nvSpPr>
            <p:cNvPr id="14928" name="Google Shape;14928;p6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66"/>
          <p:cNvGrpSpPr/>
          <p:nvPr/>
        </p:nvGrpSpPr>
        <p:grpSpPr>
          <a:xfrm>
            <a:off x="2696666" y="2426002"/>
            <a:ext cx="256099" cy="366639"/>
            <a:chOff x="2696666" y="2426002"/>
            <a:chExt cx="256099" cy="366639"/>
          </a:xfrm>
        </p:grpSpPr>
        <p:sp>
          <p:nvSpPr>
            <p:cNvPr id="14937" name="Google Shape;14937;p6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66"/>
          <p:cNvGrpSpPr/>
          <p:nvPr/>
        </p:nvGrpSpPr>
        <p:grpSpPr>
          <a:xfrm>
            <a:off x="3149072" y="2426002"/>
            <a:ext cx="225863" cy="366430"/>
            <a:chOff x="3149072" y="2426002"/>
            <a:chExt cx="225863" cy="366430"/>
          </a:xfrm>
        </p:grpSpPr>
        <p:sp>
          <p:nvSpPr>
            <p:cNvPr id="14944" name="Google Shape;14944;p6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66"/>
          <p:cNvGrpSpPr/>
          <p:nvPr/>
        </p:nvGrpSpPr>
        <p:grpSpPr>
          <a:xfrm>
            <a:off x="1361556" y="2425923"/>
            <a:ext cx="283224" cy="366482"/>
            <a:chOff x="1361556" y="2425923"/>
            <a:chExt cx="283224" cy="366482"/>
          </a:xfrm>
        </p:grpSpPr>
        <p:sp>
          <p:nvSpPr>
            <p:cNvPr id="14956" name="Google Shape;14956;p6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66"/>
          <p:cNvGrpSpPr/>
          <p:nvPr/>
        </p:nvGrpSpPr>
        <p:grpSpPr>
          <a:xfrm>
            <a:off x="3973735" y="2891056"/>
            <a:ext cx="361883" cy="366979"/>
            <a:chOff x="3973735" y="2891056"/>
            <a:chExt cx="361883" cy="366979"/>
          </a:xfrm>
        </p:grpSpPr>
        <p:sp>
          <p:nvSpPr>
            <p:cNvPr id="14977" name="Google Shape;14977;p6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4" name="Google Shape;14994;p66"/>
          <p:cNvGrpSpPr/>
          <p:nvPr/>
        </p:nvGrpSpPr>
        <p:grpSpPr>
          <a:xfrm>
            <a:off x="3527941" y="2916744"/>
            <a:ext cx="366665" cy="315654"/>
            <a:chOff x="3527941" y="2916744"/>
            <a:chExt cx="366665" cy="315654"/>
          </a:xfrm>
        </p:grpSpPr>
        <p:sp>
          <p:nvSpPr>
            <p:cNvPr id="14995" name="Google Shape;14995;p6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6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66"/>
          <p:cNvGrpSpPr/>
          <p:nvPr/>
        </p:nvGrpSpPr>
        <p:grpSpPr>
          <a:xfrm>
            <a:off x="2640873" y="2891631"/>
            <a:ext cx="366404" cy="366404"/>
            <a:chOff x="2640873" y="2891631"/>
            <a:chExt cx="366404" cy="366404"/>
          </a:xfrm>
        </p:grpSpPr>
        <p:sp>
          <p:nvSpPr>
            <p:cNvPr id="15026" name="Google Shape;15026;p6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66"/>
          <p:cNvGrpSpPr/>
          <p:nvPr/>
        </p:nvGrpSpPr>
        <p:grpSpPr>
          <a:xfrm>
            <a:off x="2197091" y="2938120"/>
            <a:ext cx="366665" cy="273189"/>
            <a:chOff x="2197091" y="2938120"/>
            <a:chExt cx="366665" cy="273189"/>
          </a:xfrm>
        </p:grpSpPr>
        <p:sp>
          <p:nvSpPr>
            <p:cNvPr id="15041" name="Google Shape;15041;p6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5" name="Google Shape;15065;p66"/>
          <p:cNvGrpSpPr/>
          <p:nvPr/>
        </p:nvGrpSpPr>
        <p:grpSpPr>
          <a:xfrm>
            <a:off x="1753570" y="2892127"/>
            <a:ext cx="366665" cy="365202"/>
            <a:chOff x="1753570" y="2892127"/>
            <a:chExt cx="366665" cy="365202"/>
          </a:xfrm>
        </p:grpSpPr>
        <p:sp>
          <p:nvSpPr>
            <p:cNvPr id="15066" name="Google Shape;15066;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4" name="Google Shape;15084;p66"/>
          <p:cNvGrpSpPr/>
          <p:nvPr/>
        </p:nvGrpSpPr>
        <p:grpSpPr>
          <a:xfrm>
            <a:off x="1303751" y="3807339"/>
            <a:ext cx="367684" cy="366561"/>
            <a:chOff x="1303751" y="3807339"/>
            <a:chExt cx="367684" cy="366561"/>
          </a:xfrm>
        </p:grpSpPr>
        <p:sp>
          <p:nvSpPr>
            <p:cNvPr id="15085" name="Google Shape;15085;p6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6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6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6" name="Google Shape;15126;p6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7" name="Google Shape;15127;p66"/>
          <p:cNvGrpSpPr/>
          <p:nvPr/>
        </p:nvGrpSpPr>
        <p:grpSpPr>
          <a:xfrm>
            <a:off x="1310049" y="2891421"/>
            <a:ext cx="384749" cy="366613"/>
            <a:chOff x="1310049" y="2891421"/>
            <a:chExt cx="384749" cy="366613"/>
          </a:xfrm>
        </p:grpSpPr>
        <p:sp>
          <p:nvSpPr>
            <p:cNvPr id="15128" name="Google Shape;15128;p6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2" name="Google Shape;15142;p66"/>
          <p:cNvGrpSpPr/>
          <p:nvPr/>
        </p:nvGrpSpPr>
        <p:grpSpPr>
          <a:xfrm>
            <a:off x="849673" y="2891343"/>
            <a:ext cx="383468" cy="366665"/>
            <a:chOff x="849673" y="2891343"/>
            <a:chExt cx="383468" cy="366665"/>
          </a:xfrm>
        </p:grpSpPr>
        <p:sp>
          <p:nvSpPr>
            <p:cNvPr id="15143" name="Google Shape;15143;p6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66"/>
          <p:cNvGrpSpPr/>
          <p:nvPr/>
        </p:nvGrpSpPr>
        <p:grpSpPr>
          <a:xfrm>
            <a:off x="920257" y="2426002"/>
            <a:ext cx="278024" cy="366508"/>
            <a:chOff x="920257" y="2426002"/>
            <a:chExt cx="278024" cy="366508"/>
          </a:xfrm>
        </p:grpSpPr>
        <p:sp>
          <p:nvSpPr>
            <p:cNvPr id="15156" name="Google Shape;15156;p6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9" name="Google Shape;15169;p66"/>
          <p:cNvGrpSpPr/>
          <p:nvPr/>
        </p:nvGrpSpPr>
        <p:grpSpPr>
          <a:xfrm>
            <a:off x="866528" y="4274484"/>
            <a:ext cx="349810" cy="366665"/>
            <a:chOff x="866528" y="4274484"/>
            <a:chExt cx="349810" cy="366665"/>
          </a:xfrm>
        </p:grpSpPr>
        <p:sp>
          <p:nvSpPr>
            <p:cNvPr id="15170" name="Google Shape;15170;p6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66"/>
          <p:cNvGrpSpPr/>
          <p:nvPr/>
        </p:nvGrpSpPr>
        <p:grpSpPr>
          <a:xfrm>
            <a:off x="1388708" y="4274484"/>
            <a:ext cx="330210" cy="366665"/>
            <a:chOff x="1388708" y="4274484"/>
            <a:chExt cx="330210" cy="366665"/>
          </a:xfrm>
        </p:grpSpPr>
        <p:sp>
          <p:nvSpPr>
            <p:cNvPr id="15182" name="Google Shape;15182;p6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66"/>
          <p:cNvGrpSpPr/>
          <p:nvPr/>
        </p:nvGrpSpPr>
        <p:grpSpPr>
          <a:xfrm>
            <a:off x="1874694" y="4293326"/>
            <a:ext cx="375446" cy="328982"/>
            <a:chOff x="1874694" y="4293326"/>
            <a:chExt cx="375446" cy="328982"/>
          </a:xfrm>
        </p:grpSpPr>
        <p:sp>
          <p:nvSpPr>
            <p:cNvPr id="15203" name="Google Shape;15203;p6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5" name="Google Shape;15225;p66"/>
          <p:cNvGrpSpPr/>
          <p:nvPr/>
        </p:nvGrpSpPr>
        <p:grpSpPr>
          <a:xfrm>
            <a:off x="2396116" y="4293090"/>
            <a:ext cx="366665" cy="329714"/>
            <a:chOff x="2396116" y="4293090"/>
            <a:chExt cx="366665" cy="329714"/>
          </a:xfrm>
        </p:grpSpPr>
        <p:sp>
          <p:nvSpPr>
            <p:cNvPr id="15226" name="Google Shape;15226;p6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9" name="Google Shape;15239;p66"/>
          <p:cNvGrpSpPr/>
          <p:nvPr/>
        </p:nvGrpSpPr>
        <p:grpSpPr>
          <a:xfrm>
            <a:off x="2908757" y="4289824"/>
            <a:ext cx="367162" cy="336116"/>
            <a:chOff x="2908757" y="4289824"/>
            <a:chExt cx="367162" cy="336116"/>
          </a:xfrm>
        </p:grpSpPr>
        <p:sp>
          <p:nvSpPr>
            <p:cNvPr id="15240" name="Google Shape;15240;p6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7" name="Google Shape;15267;p66"/>
          <p:cNvGrpSpPr/>
          <p:nvPr/>
        </p:nvGrpSpPr>
        <p:grpSpPr>
          <a:xfrm>
            <a:off x="3082408" y="2919540"/>
            <a:ext cx="368651" cy="310350"/>
            <a:chOff x="3082408" y="2919540"/>
            <a:chExt cx="368651" cy="310350"/>
          </a:xfrm>
        </p:grpSpPr>
        <p:sp>
          <p:nvSpPr>
            <p:cNvPr id="15268" name="Google Shape;15268;p6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6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0" name="Google Shape;15280;p66"/>
          <p:cNvGrpSpPr/>
          <p:nvPr/>
        </p:nvGrpSpPr>
        <p:grpSpPr>
          <a:xfrm>
            <a:off x="7069130" y="2424800"/>
            <a:ext cx="366169" cy="360498"/>
            <a:chOff x="7069130" y="2424800"/>
            <a:chExt cx="366169" cy="360498"/>
          </a:xfrm>
        </p:grpSpPr>
        <p:sp>
          <p:nvSpPr>
            <p:cNvPr id="15281" name="Google Shape;15281;p6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6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1" name="Google Shape;15301;p66"/>
          <p:cNvGrpSpPr/>
          <p:nvPr/>
        </p:nvGrpSpPr>
        <p:grpSpPr>
          <a:xfrm>
            <a:off x="4885655" y="2424721"/>
            <a:ext cx="281473" cy="360629"/>
            <a:chOff x="4885655" y="2424721"/>
            <a:chExt cx="281473" cy="360629"/>
          </a:xfrm>
        </p:grpSpPr>
        <p:sp>
          <p:nvSpPr>
            <p:cNvPr id="15302" name="Google Shape;15302;p6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3" name="Google Shape;15313;p66"/>
          <p:cNvGrpSpPr/>
          <p:nvPr/>
        </p:nvGrpSpPr>
        <p:grpSpPr>
          <a:xfrm>
            <a:off x="6625609" y="2446777"/>
            <a:ext cx="364130" cy="316726"/>
            <a:chOff x="6625609" y="2446777"/>
            <a:chExt cx="364130" cy="316726"/>
          </a:xfrm>
        </p:grpSpPr>
        <p:sp>
          <p:nvSpPr>
            <p:cNvPr id="15314" name="Google Shape;15314;p6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6" name="Google Shape;15326;p66"/>
          <p:cNvGrpSpPr/>
          <p:nvPr/>
        </p:nvGrpSpPr>
        <p:grpSpPr>
          <a:xfrm>
            <a:off x="5757644" y="2012350"/>
            <a:ext cx="360628" cy="298825"/>
            <a:chOff x="5757644" y="2012350"/>
            <a:chExt cx="360628" cy="298825"/>
          </a:xfrm>
        </p:grpSpPr>
        <p:sp>
          <p:nvSpPr>
            <p:cNvPr id="15327" name="Google Shape;15327;p6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6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6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9" name="Google Shape;15349;p66"/>
          <p:cNvGrpSpPr/>
          <p:nvPr/>
        </p:nvGrpSpPr>
        <p:grpSpPr>
          <a:xfrm>
            <a:off x="5317625" y="1983474"/>
            <a:ext cx="360628" cy="356839"/>
            <a:chOff x="5317625" y="1983474"/>
            <a:chExt cx="360628" cy="356839"/>
          </a:xfrm>
        </p:grpSpPr>
        <p:sp>
          <p:nvSpPr>
            <p:cNvPr id="15350" name="Google Shape;15350;p6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9" name="Google Shape;15369;p66"/>
          <p:cNvGrpSpPr/>
          <p:nvPr/>
        </p:nvGrpSpPr>
        <p:grpSpPr>
          <a:xfrm>
            <a:off x="6181827" y="2463685"/>
            <a:ext cx="360629" cy="282989"/>
            <a:chOff x="6181827" y="2463685"/>
            <a:chExt cx="360629" cy="282989"/>
          </a:xfrm>
        </p:grpSpPr>
        <p:sp>
          <p:nvSpPr>
            <p:cNvPr id="15370" name="Google Shape;15370;p6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6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1" name="Google Shape;15381;p66"/>
          <p:cNvGrpSpPr/>
          <p:nvPr/>
        </p:nvGrpSpPr>
        <p:grpSpPr>
          <a:xfrm>
            <a:off x="5346292" y="3340691"/>
            <a:ext cx="291247" cy="360628"/>
            <a:chOff x="5346292" y="3340691"/>
            <a:chExt cx="291247" cy="360628"/>
          </a:xfrm>
        </p:grpSpPr>
        <p:sp>
          <p:nvSpPr>
            <p:cNvPr id="15382" name="Google Shape;15382;p6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7" name="Google Shape;15407;p66"/>
          <p:cNvGrpSpPr/>
          <p:nvPr/>
        </p:nvGrpSpPr>
        <p:grpSpPr>
          <a:xfrm>
            <a:off x="7969264" y="1981697"/>
            <a:ext cx="337763" cy="360393"/>
            <a:chOff x="7969264" y="1981697"/>
            <a:chExt cx="337763" cy="360393"/>
          </a:xfrm>
        </p:grpSpPr>
        <p:sp>
          <p:nvSpPr>
            <p:cNvPr id="15408" name="Google Shape;15408;p6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6" name="Google Shape;15426;p66"/>
          <p:cNvGrpSpPr/>
          <p:nvPr/>
        </p:nvGrpSpPr>
        <p:grpSpPr>
          <a:xfrm>
            <a:off x="5736032" y="2430000"/>
            <a:ext cx="360890" cy="350332"/>
            <a:chOff x="5736032" y="2430000"/>
            <a:chExt cx="360890" cy="350332"/>
          </a:xfrm>
        </p:grpSpPr>
        <p:sp>
          <p:nvSpPr>
            <p:cNvPr id="15427" name="Google Shape;15427;p6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4" name="Google Shape;15444;p66"/>
          <p:cNvGrpSpPr/>
          <p:nvPr/>
        </p:nvGrpSpPr>
        <p:grpSpPr>
          <a:xfrm>
            <a:off x="4877867" y="1995991"/>
            <a:ext cx="360628" cy="331778"/>
            <a:chOff x="4877867" y="1995991"/>
            <a:chExt cx="360628" cy="331778"/>
          </a:xfrm>
        </p:grpSpPr>
        <p:sp>
          <p:nvSpPr>
            <p:cNvPr id="15445" name="Google Shape;15445;p6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66"/>
          <p:cNvGrpSpPr/>
          <p:nvPr/>
        </p:nvGrpSpPr>
        <p:grpSpPr>
          <a:xfrm>
            <a:off x="7050889" y="2913503"/>
            <a:ext cx="363529" cy="339513"/>
            <a:chOff x="7050889" y="2913503"/>
            <a:chExt cx="363529" cy="339513"/>
          </a:xfrm>
        </p:grpSpPr>
        <p:sp>
          <p:nvSpPr>
            <p:cNvPr id="15460" name="Google Shape;15460;p6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9" name="Google Shape;15469;p66"/>
          <p:cNvGrpSpPr/>
          <p:nvPr/>
        </p:nvGrpSpPr>
        <p:grpSpPr>
          <a:xfrm>
            <a:off x="7510900" y="1981462"/>
            <a:ext cx="372937" cy="360629"/>
            <a:chOff x="7510900" y="1981462"/>
            <a:chExt cx="372937" cy="360629"/>
          </a:xfrm>
        </p:grpSpPr>
        <p:sp>
          <p:nvSpPr>
            <p:cNvPr id="15470" name="Google Shape;15470;p6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6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66"/>
          <p:cNvGrpSpPr/>
          <p:nvPr/>
        </p:nvGrpSpPr>
        <p:grpSpPr>
          <a:xfrm>
            <a:off x="6599476" y="2918260"/>
            <a:ext cx="360629" cy="329975"/>
            <a:chOff x="6599476" y="2918260"/>
            <a:chExt cx="360629" cy="329975"/>
          </a:xfrm>
        </p:grpSpPr>
        <p:sp>
          <p:nvSpPr>
            <p:cNvPr id="15487" name="Google Shape;15487;p6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2" name="Google Shape;15512;p66"/>
          <p:cNvGrpSpPr/>
          <p:nvPr/>
        </p:nvGrpSpPr>
        <p:grpSpPr>
          <a:xfrm>
            <a:off x="5290499" y="2481533"/>
            <a:ext cx="360628" cy="247292"/>
            <a:chOff x="5290499" y="2481533"/>
            <a:chExt cx="360628" cy="247292"/>
          </a:xfrm>
        </p:grpSpPr>
        <p:sp>
          <p:nvSpPr>
            <p:cNvPr id="15513" name="Google Shape;15513;p6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0" name="Google Shape;15540;p66"/>
          <p:cNvGrpSpPr/>
          <p:nvPr/>
        </p:nvGrpSpPr>
        <p:grpSpPr>
          <a:xfrm>
            <a:off x="6201923" y="1981514"/>
            <a:ext cx="351325" cy="360576"/>
            <a:chOff x="6201923" y="1981514"/>
            <a:chExt cx="351325" cy="360576"/>
          </a:xfrm>
        </p:grpSpPr>
        <p:sp>
          <p:nvSpPr>
            <p:cNvPr id="15541" name="Google Shape;15541;p6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6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6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66"/>
          <p:cNvGrpSpPr/>
          <p:nvPr/>
        </p:nvGrpSpPr>
        <p:grpSpPr>
          <a:xfrm>
            <a:off x="4894461" y="3340691"/>
            <a:ext cx="312884" cy="360785"/>
            <a:chOff x="4894461" y="3340691"/>
            <a:chExt cx="312884" cy="360785"/>
          </a:xfrm>
        </p:grpSpPr>
        <p:sp>
          <p:nvSpPr>
            <p:cNvPr id="15549" name="Google Shape;15549;p6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5" name="Google Shape;15565;p66"/>
          <p:cNvGrpSpPr/>
          <p:nvPr/>
        </p:nvGrpSpPr>
        <p:grpSpPr>
          <a:xfrm>
            <a:off x="5339237" y="1501251"/>
            <a:ext cx="245541" cy="360628"/>
            <a:chOff x="5339237" y="1501251"/>
            <a:chExt cx="245541" cy="360628"/>
          </a:xfrm>
        </p:grpSpPr>
        <p:sp>
          <p:nvSpPr>
            <p:cNvPr id="15566" name="Google Shape;15566;p6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8" name="Google Shape;15608;p66"/>
          <p:cNvGrpSpPr/>
          <p:nvPr/>
        </p:nvGrpSpPr>
        <p:grpSpPr>
          <a:xfrm>
            <a:off x="7959464" y="2474216"/>
            <a:ext cx="370428" cy="261926"/>
            <a:chOff x="7959464" y="2474216"/>
            <a:chExt cx="370428" cy="261926"/>
          </a:xfrm>
        </p:grpSpPr>
        <p:sp>
          <p:nvSpPr>
            <p:cNvPr id="15609" name="Google Shape;15609;p6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1" name="Google Shape;15621;p66"/>
          <p:cNvGrpSpPr/>
          <p:nvPr/>
        </p:nvGrpSpPr>
        <p:grpSpPr>
          <a:xfrm>
            <a:off x="7518687" y="2457909"/>
            <a:ext cx="360629" cy="294461"/>
            <a:chOff x="7518687" y="2457909"/>
            <a:chExt cx="360629" cy="294461"/>
          </a:xfrm>
        </p:grpSpPr>
        <p:sp>
          <p:nvSpPr>
            <p:cNvPr id="15622" name="Google Shape;15622;p6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66"/>
          <p:cNvGrpSpPr/>
          <p:nvPr/>
        </p:nvGrpSpPr>
        <p:grpSpPr>
          <a:xfrm>
            <a:off x="7086220" y="1981566"/>
            <a:ext cx="343799" cy="360524"/>
            <a:chOff x="7086220" y="1981566"/>
            <a:chExt cx="343799" cy="360524"/>
          </a:xfrm>
        </p:grpSpPr>
        <p:sp>
          <p:nvSpPr>
            <p:cNvPr id="15642" name="Google Shape;15642;p6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66"/>
          <p:cNvGrpSpPr/>
          <p:nvPr/>
        </p:nvGrpSpPr>
        <p:grpSpPr>
          <a:xfrm>
            <a:off x="6141112" y="2927563"/>
            <a:ext cx="368416" cy="311369"/>
            <a:chOff x="6141112" y="2927563"/>
            <a:chExt cx="368416" cy="311369"/>
          </a:xfrm>
        </p:grpSpPr>
        <p:sp>
          <p:nvSpPr>
            <p:cNvPr id="15659" name="Google Shape;15659;p6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66"/>
          <p:cNvGrpSpPr/>
          <p:nvPr/>
        </p:nvGrpSpPr>
        <p:grpSpPr>
          <a:xfrm>
            <a:off x="7520699" y="2902946"/>
            <a:ext cx="335489" cy="360629"/>
            <a:chOff x="7520699" y="2902946"/>
            <a:chExt cx="335489" cy="360629"/>
          </a:xfrm>
        </p:grpSpPr>
        <p:sp>
          <p:nvSpPr>
            <p:cNvPr id="15667" name="Google Shape;15667;p6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2" name="Google Shape;15682;p66"/>
          <p:cNvGrpSpPr/>
          <p:nvPr/>
        </p:nvGrpSpPr>
        <p:grpSpPr>
          <a:xfrm>
            <a:off x="7988340" y="2902946"/>
            <a:ext cx="308886" cy="360628"/>
            <a:chOff x="7988340" y="2902946"/>
            <a:chExt cx="308886" cy="360628"/>
          </a:xfrm>
        </p:grpSpPr>
        <p:sp>
          <p:nvSpPr>
            <p:cNvPr id="15683" name="Google Shape;15683;p6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6" name="Google Shape;15706;p66"/>
          <p:cNvGrpSpPr/>
          <p:nvPr/>
        </p:nvGrpSpPr>
        <p:grpSpPr>
          <a:xfrm>
            <a:off x="5690039" y="2902998"/>
            <a:ext cx="362902" cy="360498"/>
            <a:chOff x="5690039" y="2902998"/>
            <a:chExt cx="362902" cy="360498"/>
          </a:xfrm>
        </p:grpSpPr>
        <p:sp>
          <p:nvSpPr>
            <p:cNvPr id="15707" name="Google Shape;15707;p6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4" name="Google Shape;15714;p66"/>
          <p:cNvGrpSpPr/>
          <p:nvPr/>
        </p:nvGrpSpPr>
        <p:grpSpPr>
          <a:xfrm>
            <a:off x="4871935" y="1500990"/>
            <a:ext cx="258503" cy="360890"/>
            <a:chOff x="4871935" y="1500990"/>
            <a:chExt cx="258503" cy="360890"/>
          </a:xfrm>
        </p:grpSpPr>
        <p:sp>
          <p:nvSpPr>
            <p:cNvPr id="15715" name="Google Shape;15715;p6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9" name="Google Shape;15729;p6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30" name="Google Shape;15730;p66"/>
          <p:cNvGrpSpPr/>
          <p:nvPr/>
        </p:nvGrpSpPr>
        <p:grpSpPr>
          <a:xfrm>
            <a:off x="6265764" y="1501251"/>
            <a:ext cx="234983" cy="360628"/>
            <a:chOff x="6265764" y="1501251"/>
            <a:chExt cx="234983" cy="360628"/>
          </a:xfrm>
        </p:grpSpPr>
        <p:sp>
          <p:nvSpPr>
            <p:cNvPr id="15731" name="Google Shape;15731;p6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3" name="Google Shape;15743;p66"/>
          <p:cNvGrpSpPr/>
          <p:nvPr/>
        </p:nvGrpSpPr>
        <p:grpSpPr>
          <a:xfrm>
            <a:off x="6193639" y="3401998"/>
            <a:ext cx="360628" cy="238250"/>
            <a:chOff x="6193639" y="3401998"/>
            <a:chExt cx="360628" cy="238250"/>
          </a:xfrm>
        </p:grpSpPr>
        <p:sp>
          <p:nvSpPr>
            <p:cNvPr id="15744" name="Google Shape;15744;p6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5" name="Google Shape;15755;p66"/>
          <p:cNvGrpSpPr/>
          <p:nvPr/>
        </p:nvGrpSpPr>
        <p:grpSpPr>
          <a:xfrm>
            <a:off x="5801625" y="1501251"/>
            <a:ext cx="246037" cy="360629"/>
            <a:chOff x="5801625" y="1501251"/>
            <a:chExt cx="246037" cy="360629"/>
          </a:xfrm>
        </p:grpSpPr>
        <p:sp>
          <p:nvSpPr>
            <p:cNvPr id="15756" name="Google Shape;15756;p6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66"/>
          <p:cNvGrpSpPr/>
          <p:nvPr/>
        </p:nvGrpSpPr>
        <p:grpSpPr>
          <a:xfrm>
            <a:off x="6641680" y="1981462"/>
            <a:ext cx="352083" cy="360864"/>
            <a:chOff x="6641680" y="1981462"/>
            <a:chExt cx="352083" cy="360864"/>
          </a:xfrm>
        </p:grpSpPr>
        <p:sp>
          <p:nvSpPr>
            <p:cNvPr id="15776" name="Google Shape;15776;p6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4" name="Google Shape;15804;p66"/>
          <p:cNvGrpSpPr/>
          <p:nvPr/>
        </p:nvGrpSpPr>
        <p:grpSpPr>
          <a:xfrm>
            <a:off x="7205332" y="1501251"/>
            <a:ext cx="198032" cy="360629"/>
            <a:chOff x="7205332" y="1501251"/>
            <a:chExt cx="198032" cy="360629"/>
          </a:xfrm>
        </p:grpSpPr>
        <p:sp>
          <p:nvSpPr>
            <p:cNvPr id="15805" name="Google Shape;15805;p6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5" name="Google Shape;15825;p66"/>
          <p:cNvGrpSpPr/>
          <p:nvPr/>
        </p:nvGrpSpPr>
        <p:grpSpPr>
          <a:xfrm>
            <a:off x="7688313" y="1501251"/>
            <a:ext cx="153058" cy="360628"/>
            <a:chOff x="7688313" y="1501251"/>
            <a:chExt cx="153058" cy="360628"/>
          </a:xfrm>
        </p:grpSpPr>
        <p:sp>
          <p:nvSpPr>
            <p:cNvPr id="15826" name="Google Shape;15826;p6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66"/>
          <p:cNvGrpSpPr/>
          <p:nvPr/>
        </p:nvGrpSpPr>
        <p:grpSpPr>
          <a:xfrm>
            <a:off x="8150179" y="1501251"/>
            <a:ext cx="150811" cy="360628"/>
            <a:chOff x="8150179" y="1501251"/>
            <a:chExt cx="150811" cy="360628"/>
          </a:xfrm>
        </p:grpSpPr>
        <p:sp>
          <p:nvSpPr>
            <p:cNvPr id="15843" name="Google Shape;15843;p6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52" name="Google Shape;15852;p6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3" name="Google Shape;15853;p66"/>
          <p:cNvGrpSpPr/>
          <p:nvPr/>
        </p:nvGrpSpPr>
        <p:grpSpPr>
          <a:xfrm>
            <a:off x="4877867" y="2902946"/>
            <a:ext cx="170149" cy="360629"/>
            <a:chOff x="4877867" y="2902946"/>
            <a:chExt cx="170149" cy="360629"/>
          </a:xfrm>
        </p:grpSpPr>
        <p:sp>
          <p:nvSpPr>
            <p:cNvPr id="15854" name="Google Shape;15854;p6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7" name="Google Shape;15867;p66"/>
          <p:cNvGrpSpPr/>
          <p:nvPr/>
        </p:nvGrpSpPr>
        <p:grpSpPr>
          <a:xfrm>
            <a:off x="6741689" y="1500676"/>
            <a:ext cx="207962" cy="361203"/>
            <a:chOff x="6741689" y="1500676"/>
            <a:chExt cx="207962" cy="361203"/>
          </a:xfrm>
        </p:grpSpPr>
        <p:sp>
          <p:nvSpPr>
            <p:cNvPr id="15868" name="Google Shape;15868;p6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66"/>
          <p:cNvGrpSpPr/>
          <p:nvPr/>
        </p:nvGrpSpPr>
        <p:grpSpPr>
          <a:xfrm>
            <a:off x="5752627" y="3430404"/>
            <a:ext cx="360628" cy="181464"/>
            <a:chOff x="5752627" y="3430404"/>
            <a:chExt cx="360628" cy="181464"/>
          </a:xfrm>
        </p:grpSpPr>
        <p:sp>
          <p:nvSpPr>
            <p:cNvPr id="15888" name="Google Shape;15888;p6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6" name="Google Shape;15916;p66"/>
          <p:cNvGrpSpPr/>
          <p:nvPr/>
        </p:nvGrpSpPr>
        <p:grpSpPr>
          <a:xfrm>
            <a:off x="5235700" y="2902998"/>
            <a:ext cx="361909" cy="360759"/>
            <a:chOff x="5235700" y="2902998"/>
            <a:chExt cx="361909" cy="360759"/>
          </a:xfrm>
        </p:grpSpPr>
        <p:sp>
          <p:nvSpPr>
            <p:cNvPr id="15917" name="Google Shape;15917;p6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4" name="Google Shape;15924;p66"/>
          <p:cNvGrpSpPr/>
          <p:nvPr/>
        </p:nvGrpSpPr>
        <p:grpSpPr>
          <a:xfrm>
            <a:off x="6634912" y="3394969"/>
            <a:ext cx="360367" cy="252309"/>
            <a:chOff x="6634912" y="3394969"/>
            <a:chExt cx="360367" cy="252309"/>
          </a:xfrm>
        </p:grpSpPr>
        <p:sp>
          <p:nvSpPr>
            <p:cNvPr id="15925" name="Google Shape;15925;p6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8" name="Google Shape;15938;p66"/>
          <p:cNvGrpSpPr/>
          <p:nvPr/>
        </p:nvGrpSpPr>
        <p:grpSpPr>
          <a:xfrm>
            <a:off x="7059330" y="3340796"/>
            <a:ext cx="377170" cy="360655"/>
            <a:chOff x="7059330" y="3340796"/>
            <a:chExt cx="377170" cy="360655"/>
          </a:xfrm>
        </p:grpSpPr>
        <p:sp>
          <p:nvSpPr>
            <p:cNvPr id="15939" name="Google Shape;15939;p6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66"/>
          <p:cNvGrpSpPr/>
          <p:nvPr/>
        </p:nvGrpSpPr>
        <p:grpSpPr>
          <a:xfrm>
            <a:off x="7957948" y="3375631"/>
            <a:ext cx="360629" cy="291012"/>
            <a:chOff x="7957948" y="3375631"/>
            <a:chExt cx="360629" cy="291012"/>
          </a:xfrm>
        </p:grpSpPr>
        <p:sp>
          <p:nvSpPr>
            <p:cNvPr id="15952" name="Google Shape;15952;p6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6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6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66"/>
          <p:cNvGrpSpPr/>
          <p:nvPr/>
        </p:nvGrpSpPr>
        <p:grpSpPr>
          <a:xfrm>
            <a:off x="6198656" y="3867888"/>
            <a:ext cx="347562" cy="227954"/>
            <a:chOff x="6198656" y="3867888"/>
            <a:chExt cx="347562" cy="227954"/>
          </a:xfrm>
        </p:grpSpPr>
        <p:sp>
          <p:nvSpPr>
            <p:cNvPr id="15971" name="Google Shape;15971;p6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2" name="Google Shape;15982;p66"/>
          <p:cNvGrpSpPr/>
          <p:nvPr/>
        </p:nvGrpSpPr>
        <p:grpSpPr>
          <a:xfrm>
            <a:off x="5706895" y="3819151"/>
            <a:ext cx="349392" cy="325454"/>
            <a:chOff x="5706895" y="3819151"/>
            <a:chExt cx="349392" cy="325454"/>
          </a:xfrm>
        </p:grpSpPr>
        <p:sp>
          <p:nvSpPr>
            <p:cNvPr id="15983" name="Google Shape;15983;p6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6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8" name="Google Shape;15998;p66"/>
          <p:cNvGrpSpPr/>
          <p:nvPr/>
        </p:nvGrpSpPr>
        <p:grpSpPr>
          <a:xfrm>
            <a:off x="7648618" y="3340744"/>
            <a:ext cx="97265" cy="360393"/>
            <a:chOff x="7648618" y="3340744"/>
            <a:chExt cx="97265" cy="360393"/>
          </a:xfrm>
        </p:grpSpPr>
        <p:sp>
          <p:nvSpPr>
            <p:cNvPr id="15999" name="Google Shape;15999;p6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2" name="Google Shape;16002;p66"/>
          <p:cNvGrpSpPr/>
          <p:nvPr/>
        </p:nvGrpSpPr>
        <p:grpSpPr>
          <a:xfrm>
            <a:off x="7164356" y="3790667"/>
            <a:ext cx="385507" cy="382501"/>
            <a:chOff x="7164356" y="3790667"/>
            <a:chExt cx="385507" cy="382501"/>
          </a:xfrm>
        </p:grpSpPr>
        <p:sp>
          <p:nvSpPr>
            <p:cNvPr id="16003" name="Google Shape;16003;p6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66"/>
          <p:cNvGrpSpPr/>
          <p:nvPr/>
        </p:nvGrpSpPr>
        <p:grpSpPr>
          <a:xfrm>
            <a:off x="6670400" y="3826468"/>
            <a:ext cx="387911" cy="310846"/>
            <a:chOff x="6670400" y="3826468"/>
            <a:chExt cx="387911" cy="310846"/>
          </a:xfrm>
        </p:grpSpPr>
        <p:sp>
          <p:nvSpPr>
            <p:cNvPr id="16028" name="Google Shape;16028;p6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66"/>
          <p:cNvGrpSpPr/>
          <p:nvPr/>
        </p:nvGrpSpPr>
        <p:grpSpPr>
          <a:xfrm>
            <a:off x="7662181" y="3803446"/>
            <a:ext cx="302823" cy="360498"/>
            <a:chOff x="7662181" y="3803446"/>
            <a:chExt cx="302823" cy="360498"/>
          </a:xfrm>
        </p:grpSpPr>
        <p:sp>
          <p:nvSpPr>
            <p:cNvPr id="16047" name="Google Shape;16047;p6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7" name="Google Shape;16057;p66"/>
          <p:cNvGrpSpPr/>
          <p:nvPr/>
        </p:nvGrpSpPr>
        <p:grpSpPr>
          <a:xfrm>
            <a:off x="5206562" y="3803994"/>
            <a:ext cx="363895" cy="355663"/>
            <a:chOff x="5206562" y="3803994"/>
            <a:chExt cx="363895" cy="355663"/>
          </a:xfrm>
        </p:grpSpPr>
        <p:sp>
          <p:nvSpPr>
            <p:cNvPr id="16058" name="Google Shape;16058;p6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75"/>
        <p:cNvGrpSpPr/>
        <p:nvPr/>
      </p:nvGrpSpPr>
      <p:grpSpPr>
        <a:xfrm>
          <a:off x="0" y="0"/>
          <a:ext cx="0" cy="0"/>
          <a:chOff x="0" y="0"/>
          <a:chExt cx="0" cy="0"/>
        </a:xfrm>
      </p:grpSpPr>
      <p:sp>
        <p:nvSpPr>
          <p:cNvPr id="16076" name="Google Shape;16076;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077" name="Google Shape;16077;p67"/>
          <p:cNvGrpSpPr/>
          <p:nvPr/>
        </p:nvGrpSpPr>
        <p:grpSpPr>
          <a:xfrm>
            <a:off x="4682526" y="1512217"/>
            <a:ext cx="369948" cy="370132"/>
            <a:chOff x="4682526" y="1512217"/>
            <a:chExt cx="369948" cy="370132"/>
          </a:xfrm>
        </p:grpSpPr>
        <p:sp>
          <p:nvSpPr>
            <p:cNvPr id="16078" name="Google Shape;16078;p67"/>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7"/>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7"/>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7"/>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7"/>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7"/>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7"/>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7"/>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7"/>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7"/>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7"/>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7"/>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7"/>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7"/>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7"/>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3" name="Google Shape;16093;p67"/>
          <p:cNvGrpSpPr/>
          <p:nvPr/>
        </p:nvGrpSpPr>
        <p:grpSpPr>
          <a:xfrm>
            <a:off x="3592433" y="1980212"/>
            <a:ext cx="381542" cy="370079"/>
            <a:chOff x="3592433" y="1980212"/>
            <a:chExt cx="381542" cy="370079"/>
          </a:xfrm>
        </p:grpSpPr>
        <p:sp>
          <p:nvSpPr>
            <p:cNvPr id="16094" name="Google Shape;16094;p67"/>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7"/>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7"/>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7"/>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7"/>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7"/>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7"/>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7"/>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7"/>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7"/>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7"/>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7"/>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67"/>
          <p:cNvGrpSpPr/>
          <p:nvPr/>
        </p:nvGrpSpPr>
        <p:grpSpPr>
          <a:xfrm>
            <a:off x="1398582" y="2973490"/>
            <a:ext cx="371391" cy="235126"/>
            <a:chOff x="1398582" y="2973490"/>
            <a:chExt cx="371391" cy="235126"/>
          </a:xfrm>
        </p:grpSpPr>
        <p:sp>
          <p:nvSpPr>
            <p:cNvPr id="16107" name="Google Shape;16107;p67"/>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7"/>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7"/>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7"/>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7"/>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7"/>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7"/>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7"/>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7"/>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7"/>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7"/>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7"/>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7"/>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7"/>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7"/>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2" name="Google Shape;16122;p67"/>
          <p:cNvGrpSpPr/>
          <p:nvPr/>
        </p:nvGrpSpPr>
        <p:grpSpPr>
          <a:xfrm>
            <a:off x="850795" y="1512217"/>
            <a:ext cx="370132" cy="370132"/>
            <a:chOff x="850795" y="1512217"/>
            <a:chExt cx="370132" cy="370132"/>
          </a:xfrm>
        </p:grpSpPr>
        <p:sp>
          <p:nvSpPr>
            <p:cNvPr id="16123" name="Google Shape;16123;p67"/>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7"/>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7"/>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7"/>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7"/>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7"/>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7"/>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7"/>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7"/>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7"/>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7"/>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7"/>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7"/>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7"/>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7"/>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7"/>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7"/>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7"/>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67"/>
          <p:cNvGrpSpPr/>
          <p:nvPr/>
        </p:nvGrpSpPr>
        <p:grpSpPr>
          <a:xfrm>
            <a:off x="8038497" y="2906079"/>
            <a:ext cx="236568" cy="370105"/>
            <a:chOff x="8038497" y="2906079"/>
            <a:chExt cx="236568" cy="370105"/>
          </a:xfrm>
        </p:grpSpPr>
        <p:sp>
          <p:nvSpPr>
            <p:cNvPr id="16142" name="Google Shape;16142;p67"/>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7"/>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7"/>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7"/>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7"/>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7"/>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7"/>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9" name="Google Shape;16149;p67"/>
          <p:cNvGrpSpPr/>
          <p:nvPr/>
        </p:nvGrpSpPr>
        <p:grpSpPr>
          <a:xfrm>
            <a:off x="6324130" y="1566303"/>
            <a:ext cx="370630" cy="261802"/>
            <a:chOff x="6324130" y="1566303"/>
            <a:chExt cx="370630" cy="261802"/>
          </a:xfrm>
        </p:grpSpPr>
        <p:sp>
          <p:nvSpPr>
            <p:cNvPr id="16150" name="Google Shape;16150;p67"/>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7"/>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7"/>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7"/>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7"/>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7"/>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7"/>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7"/>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7"/>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7"/>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7"/>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7"/>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7"/>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7"/>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7"/>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7"/>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7"/>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67"/>
          <p:cNvGrpSpPr/>
          <p:nvPr/>
        </p:nvGrpSpPr>
        <p:grpSpPr>
          <a:xfrm>
            <a:off x="5232280" y="2026587"/>
            <a:ext cx="370840" cy="353213"/>
            <a:chOff x="5232280" y="2026587"/>
            <a:chExt cx="370840" cy="353213"/>
          </a:xfrm>
        </p:grpSpPr>
        <p:sp>
          <p:nvSpPr>
            <p:cNvPr id="16168" name="Google Shape;16168;p67"/>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7"/>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7"/>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7"/>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7"/>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7"/>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7"/>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7"/>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7"/>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7"/>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67"/>
          <p:cNvGrpSpPr/>
          <p:nvPr/>
        </p:nvGrpSpPr>
        <p:grpSpPr>
          <a:xfrm>
            <a:off x="7968961" y="2435329"/>
            <a:ext cx="379548" cy="365331"/>
            <a:chOff x="7968961" y="2435329"/>
            <a:chExt cx="379548" cy="365331"/>
          </a:xfrm>
        </p:grpSpPr>
        <p:sp>
          <p:nvSpPr>
            <p:cNvPr id="16179" name="Google Shape;16179;p67"/>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7"/>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7"/>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7"/>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7"/>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7"/>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5" name="Google Shape;16185;p67"/>
          <p:cNvGrpSpPr/>
          <p:nvPr/>
        </p:nvGrpSpPr>
        <p:grpSpPr>
          <a:xfrm>
            <a:off x="4136679" y="2115323"/>
            <a:ext cx="373305" cy="223217"/>
            <a:chOff x="4136679" y="2115323"/>
            <a:chExt cx="373305" cy="223217"/>
          </a:xfrm>
        </p:grpSpPr>
        <p:sp>
          <p:nvSpPr>
            <p:cNvPr id="16186" name="Google Shape;16186;p67"/>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7"/>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7"/>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7"/>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7"/>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7"/>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7"/>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7"/>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7"/>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7"/>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67"/>
          <p:cNvGrpSpPr/>
          <p:nvPr/>
        </p:nvGrpSpPr>
        <p:grpSpPr>
          <a:xfrm>
            <a:off x="7423823" y="2464077"/>
            <a:ext cx="372046" cy="307730"/>
            <a:chOff x="7423823" y="2464077"/>
            <a:chExt cx="372046" cy="307730"/>
          </a:xfrm>
        </p:grpSpPr>
        <p:sp>
          <p:nvSpPr>
            <p:cNvPr id="16197" name="Google Shape;16197;p67"/>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7"/>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7"/>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7"/>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7"/>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7"/>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7"/>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7"/>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7"/>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7"/>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7"/>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7"/>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7"/>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0" name="Google Shape;16210;p67"/>
          <p:cNvGrpSpPr/>
          <p:nvPr/>
        </p:nvGrpSpPr>
        <p:grpSpPr>
          <a:xfrm>
            <a:off x="3882511" y="3365156"/>
            <a:ext cx="295061" cy="370263"/>
            <a:chOff x="3882511" y="3365156"/>
            <a:chExt cx="295061" cy="370263"/>
          </a:xfrm>
        </p:grpSpPr>
        <p:sp>
          <p:nvSpPr>
            <p:cNvPr id="16211" name="Google Shape;16211;p67"/>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7"/>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7"/>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7"/>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7"/>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6" name="Google Shape;16216;p67"/>
          <p:cNvGrpSpPr/>
          <p:nvPr/>
        </p:nvGrpSpPr>
        <p:grpSpPr>
          <a:xfrm>
            <a:off x="5229788" y="1512217"/>
            <a:ext cx="370132" cy="370132"/>
            <a:chOff x="5229788" y="1512217"/>
            <a:chExt cx="370132" cy="370132"/>
          </a:xfrm>
        </p:grpSpPr>
        <p:sp>
          <p:nvSpPr>
            <p:cNvPr id="16217" name="Google Shape;16217;p67"/>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7"/>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7"/>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7"/>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7"/>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7"/>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7"/>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7"/>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7"/>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7"/>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7"/>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7"/>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7"/>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7"/>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7"/>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7"/>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7"/>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4" name="Google Shape;16234;p67"/>
          <p:cNvGrpSpPr/>
          <p:nvPr/>
        </p:nvGrpSpPr>
        <p:grpSpPr>
          <a:xfrm>
            <a:off x="6041869" y="3365392"/>
            <a:ext cx="373882" cy="370053"/>
            <a:chOff x="6041869" y="3365392"/>
            <a:chExt cx="373882" cy="370053"/>
          </a:xfrm>
        </p:grpSpPr>
        <p:sp>
          <p:nvSpPr>
            <p:cNvPr id="16235" name="Google Shape;16235;p67"/>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7"/>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7"/>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7"/>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7"/>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7"/>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7"/>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7"/>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7"/>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7"/>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67"/>
          <p:cNvGrpSpPr/>
          <p:nvPr/>
        </p:nvGrpSpPr>
        <p:grpSpPr>
          <a:xfrm>
            <a:off x="4684309" y="2087493"/>
            <a:ext cx="374748" cy="279140"/>
            <a:chOff x="4684309" y="2087493"/>
            <a:chExt cx="374748" cy="279140"/>
          </a:xfrm>
        </p:grpSpPr>
        <p:sp>
          <p:nvSpPr>
            <p:cNvPr id="16246" name="Google Shape;16246;p67"/>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7"/>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7"/>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7"/>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7"/>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7"/>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7"/>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7"/>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7"/>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7"/>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7"/>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7"/>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67"/>
          <p:cNvGrpSpPr/>
          <p:nvPr/>
        </p:nvGrpSpPr>
        <p:grpSpPr>
          <a:xfrm>
            <a:off x="7521110" y="2906131"/>
            <a:ext cx="175400" cy="370053"/>
            <a:chOff x="7521110" y="2906131"/>
            <a:chExt cx="175400" cy="370053"/>
          </a:xfrm>
        </p:grpSpPr>
        <p:sp>
          <p:nvSpPr>
            <p:cNvPr id="16259" name="Google Shape;16259;p67"/>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7"/>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7"/>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7"/>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7"/>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7"/>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7"/>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7"/>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7"/>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8" name="Google Shape;16268;p67"/>
          <p:cNvGrpSpPr/>
          <p:nvPr/>
        </p:nvGrpSpPr>
        <p:grpSpPr>
          <a:xfrm>
            <a:off x="3586925" y="1523286"/>
            <a:ext cx="371023" cy="347915"/>
            <a:chOff x="3586925" y="1523286"/>
            <a:chExt cx="371023" cy="347915"/>
          </a:xfrm>
        </p:grpSpPr>
        <p:sp>
          <p:nvSpPr>
            <p:cNvPr id="16269" name="Google Shape;16269;p67"/>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7"/>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7"/>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7"/>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7"/>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7"/>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7"/>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7"/>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7"/>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7"/>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7"/>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7"/>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7"/>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7"/>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7"/>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7"/>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7"/>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7"/>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7"/>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67"/>
          <p:cNvGrpSpPr/>
          <p:nvPr/>
        </p:nvGrpSpPr>
        <p:grpSpPr>
          <a:xfrm>
            <a:off x="6876009" y="2475461"/>
            <a:ext cx="370158" cy="285120"/>
            <a:chOff x="6876009" y="2475461"/>
            <a:chExt cx="370158" cy="285120"/>
          </a:xfrm>
        </p:grpSpPr>
        <p:sp>
          <p:nvSpPr>
            <p:cNvPr id="16289" name="Google Shape;16289;p67"/>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7"/>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7"/>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7"/>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7"/>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7"/>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7"/>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7"/>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7"/>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8" name="Google Shape;16298;p67"/>
          <p:cNvGrpSpPr/>
          <p:nvPr/>
        </p:nvGrpSpPr>
        <p:grpSpPr>
          <a:xfrm>
            <a:off x="6328222" y="2445847"/>
            <a:ext cx="370158" cy="344269"/>
            <a:chOff x="6328222" y="2445847"/>
            <a:chExt cx="370158" cy="344269"/>
          </a:xfrm>
        </p:grpSpPr>
        <p:sp>
          <p:nvSpPr>
            <p:cNvPr id="16299" name="Google Shape;16299;p67"/>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7"/>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7"/>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7"/>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7"/>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7"/>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7"/>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7"/>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7" name="Google Shape;16307;p67"/>
          <p:cNvGrpSpPr/>
          <p:nvPr/>
        </p:nvGrpSpPr>
        <p:grpSpPr>
          <a:xfrm>
            <a:off x="5249540" y="2432942"/>
            <a:ext cx="351639" cy="370184"/>
            <a:chOff x="5249540" y="2432942"/>
            <a:chExt cx="351639" cy="370184"/>
          </a:xfrm>
        </p:grpSpPr>
        <p:sp>
          <p:nvSpPr>
            <p:cNvPr id="16308" name="Google Shape;16308;p6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5" name="Google Shape;16315;p67"/>
          <p:cNvGrpSpPr/>
          <p:nvPr/>
        </p:nvGrpSpPr>
        <p:grpSpPr>
          <a:xfrm>
            <a:off x="4137047" y="2482176"/>
            <a:ext cx="371102" cy="271585"/>
            <a:chOff x="4137047" y="2482176"/>
            <a:chExt cx="371102" cy="271585"/>
          </a:xfrm>
        </p:grpSpPr>
        <p:sp>
          <p:nvSpPr>
            <p:cNvPr id="16316" name="Google Shape;16316;p67"/>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7"/>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7"/>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7"/>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7"/>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7"/>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7"/>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7"/>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7"/>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7"/>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7"/>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67"/>
          <p:cNvGrpSpPr/>
          <p:nvPr/>
        </p:nvGrpSpPr>
        <p:grpSpPr>
          <a:xfrm>
            <a:off x="4686434" y="2432916"/>
            <a:ext cx="367377" cy="370079"/>
            <a:chOff x="4686434" y="2432916"/>
            <a:chExt cx="367377" cy="370079"/>
          </a:xfrm>
        </p:grpSpPr>
        <p:sp>
          <p:nvSpPr>
            <p:cNvPr id="16328" name="Google Shape;16328;p67"/>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7"/>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7"/>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7"/>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7"/>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7"/>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7"/>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7"/>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7"/>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7"/>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7"/>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9" name="Google Shape;16339;p67"/>
          <p:cNvGrpSpPr/>
          <p:nvPr/>
        </p:nvGrpSpPr>
        <p:grpSpPr>
          <a:xfrm>
            <a:off x="6328222" y="2056306"/>
            <a:ext cx="372099" cy="293986"/>
            <a:chOff x="6328222" y="2056306"/>
            <a:chExt cx="372099" cy="293986"/>
          </a:xfrm>
        </p:grpSpPr>
        <p:sp>
          <p:nvSpPr>
            <p:cNvPr id="16340" name="Google Shape;16340;p67"/>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7"/>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7"/>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7"/>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7"/>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7"/>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7"/>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7"/>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7"/>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9" name="Google Shape;16349;p67"/>
          <p:cNvGrpSpPr/>
          <p:nvPr/>
        </p:nvGrpSpPr>
        <p:grpSpPr>
          <a:xfrm>
            <a:off x="5789327" y="2432968"/>
            <a:ext cx="352531" cy="370132"/>
            <a:chOff x="5789327" y="2432968"/>
            <a:chExt cx="352531" cy="370132"/>
          </a:xfrm>
        </p:grpSpPr>
        <p:sp>
          <p:nvSpPr>
            <p:cNvPr id="16350" name="Google Shape;16350;p6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0" name="Google Shape;16360;p67"/>
          <p:cNvGrpSpPr/>
          <p:nvPr/>
        </p:nvGrpSpPr>
        <p:grpSpPr>
          <a:xfrm>
            <a:off x="874612" y="1980134"/>
            <a:ext cx="322314" cy="370158"/>
            <a:chOff x="874612" y="1980134"/>
            <a:chExt cx="322314" cy="370158"/>
          </a:xfrm>
        </p:grpSpPr>
        <p:sp>
          <p:nvSpPr>
            <p:cNvPr id="16361" name="Google Shape;16361;p67"/>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7"/>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7"/>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7"/>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7"/>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7"/>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7"/>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7"/>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7"/>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7"/>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7"/>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7"/>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7"/>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7"/>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7"/>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7"/>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7"/>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8" name="Google Shape;16378;p67"/>
          <p:cNvGrpSpPr/>
          <p:nvPr/>
        </p:nvGrpSpPr>
        <p:grpSpPr>
          <a:xfrm>
            <a:off x="3039662" y="2514780"/>
            <a:ext cx="374223" cy="329764"/>
            <a:chOff x="3039662" y="2514780"/>
            <a:chExt cx="374223" cy="329764"/>
          </a:xfrm>
        </p:grpSpPr>
        <p:sp>
          <p:nvSpPr>
            <p:cNvPr id="16379" name="Google Shape;16379;p67"/>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7"/>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7"/>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7"/>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7"/>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7"/>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7"/>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7"/>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7"/>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7"/>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7"/>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7"/>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7"/>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7"/>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7"/>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7"/>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7"/>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7"/>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7" name="Google Shape;16397;p67"/>
          <p:cNvGrpSpPr/>
          <p:nvPr/>
        </p:nvGrpSpPr>
        <p:grpSpPr>
          <a:xfrm>
            <a:off x="1946369" y="2563122"/>
            <a:ext cx="374066" cy="233395"/>
            <a:chOff x="1946369" y="2563122"/>
            <a:chExt cx="374066" cy="233395"/>
          </a:xfrm>
        </p:grpSpPr>
        <p:sp>
          <p:nvSpPr>
            <p:cNvPr id="16398" name="Google Shape;16398;p67"/>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7"/>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7"/>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7"/>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7"/>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7"/>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7"/>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7"/>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67"/>
          <p:cNvGrpSpPr/>
          <p:nvPr/>
        </p:nvGrpSpPr>
        <p:grpSpPr>
          <a:xfrm>
            <a:off x="4135263" y="2906184"/>
            <a:ext cx="374040" cy="370184"/>
            <a:chOff x="4135263" y="2906184"/>
            <a:chExt cx="374040" cy="370184"/>
          </a:xfrm>
        </p:grpSpPr>
        <p:sp>
          <p:nvSpPr>
            <p:cNvPr id="16407" name="Google Shape;16407;p67"/>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7"/>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7"/>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0" name="Google Shape;16410;p67"/>
          <p:cNvGrpSpPr/>
          <p:nvPr/>
        </p:nvGrpSpPr>
        <p:grpSpPr>
          <a:xfrm>
            <a:off x="4683601" y="2906184"/>
            <a:ext cx="372676" cy="370184"/>
            <a:chOff x="4683601" y="2906184"/>
            <a:chExt cx="372676" cy="370184"/>
          </a:xfrm>
        </p:grpSpPr>
        <p:sp>
          <p:nvSpPr>
            <p:cNvPr id="16411" name="Google Shape;16411;p67"/>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7"/>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7"/>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7"/>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7"/>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7"/>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67"/>
          <p:cNvGrpSpPr/>
          <p:nvPr/>
        </p:nvGrpSpPr>
        <p:grpSpPr>
          <a:xfrm>
            <a:off x="870808" y="2906053"/>
            <a:ext cx="329134" cy="370132"/>
            <a:chOff x="870808" y="2906053"/>
            <a:chExt cx="329134" cy="370132"/>
          </a:xfrm>
        </p:grpSpPr>
        <p:sp>
          <p:nvSpPr>
            <p:cNvPr id="16418" name="Google Shape;16418;p67"/>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7"/>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7"/>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7"/>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7"/>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7"/>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7"/>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7"/>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7"/>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7"/>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7"/>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7"/>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7"/>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7"/>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7"/>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7"/>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7"/>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7"/>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7"/>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67"/>
          <p:cNvGrpSpPr/>
          <p:nvPr/>
        </p:nvGrpSpPr>
        <p:grpSpPr>
          <a:xfrm>
            <a:off x="1943878" y="2909069"/>
            <a:ext cx="374774" cy="364282"/>
            <a:chOff x="1943878" y="2909069"/>
            <a:chExt cx="374774" cy="364282"/>
          </a:xfrm>
        </p:grpSpPr>
        <p:sp>
          <p:nvSpPr>
            <p:cNvPr id="16438" name="Google Shape;16438;p67"/>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7"/>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7"/>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7"/>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7"/>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7"/>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7"/>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7"/>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7"/>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7"/>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7"/>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7"/>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7"/>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7"/>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7"/>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7"/>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7"/>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7"/>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7"/>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7"/>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7"/>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67"/>
          <p:cNvGrpSpPr/>
          <p:nvPr/>
        </p:nvGrpSpPr>
        <p:grpSpPr>
          <a:xfrm>
            <a:off x="1128072" y="3365261"/>
            <a:ext cx="328872" cy="370158"/>
            <a:chOff x="1128072" y="3365261"/>
            <a:chExt cx="328872" cy="370158"/>
          </a:xfrm>
        </p:grpSpPr>
        <p:sp>
          <p:nvSpPr>
            <p:cNvPr id="16460" name="Google Shape;16460;p67"/>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7"/>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7"/>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7"/>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7"/>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7"/>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7"/>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7"/>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7"/>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7"/>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7"/>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7"/>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7"/>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7"/>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7"/>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7"/>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7"/>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7"/>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7"/>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7"/>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7"/>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7"/>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7"/>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7"/>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7"/>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7"/>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7"/>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7"/>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7"/>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7"/>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7"/>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7"/>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7"/>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7"/>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7"/>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7"/>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7"/>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7"/>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7"/>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7"/>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7"/>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7"/>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7"/>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7"/>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4" name="Google Shape;16504;p67"/>
          <p:cNvGrpSpPr/>
          <p:nvPr/>
        </p:nvGrpSpPr>
        <p:grpSpPr>
          <a:xfrm>
            <a:off x="5776868" y="1515181"/>
            <a:ext cx="370866" cy="364151"/>
            <a:chOff x="5776868" y="1515181"/>
            <a:chExt cx="370866" cy="364151"/>
          </a:xfrm>
        </p:grpSpPr>
        <p:sp>
          <p:nvSpPr>
            <p:cNvPr id="16505" name="Google Shape;16505;p67"/>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7"/>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7"/>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7"/>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7"/>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7"/>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7"/>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7"/>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7"/>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7"/>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7"/>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7"/>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7"/>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7"/>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7"/>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7"/>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7"/>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2" name="Google Shape;16522;p67"/>
          <p:cNvGrpSpPr/>
          <p:nvPr/>
        </p:nvGrpSpPr>
        <p:grpSpPr>
          <a:xfrm>
            <a:off x="3577849" y="2432942"/>
            <a:ext cx="393660" cy="370079"/>
            <a:chOff x="3577849" y="2432942"/>
            <a:chExt cx="393660" cy="370079"/>
          </a:xfrm>
        </p:grpSpPr>
        <p:sp>
          <p:nvSpPr>
            <p:cNvPr id="16523" name="Google Shape;16523;p67"/>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7"/>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7"/>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7"/>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7"/>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7"/>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7"/>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7"/>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7"/>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7"/>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67"/>
          <p:cNvGrpSpPr/>
          <p:nvPr/>
        </p:nvGrpSpPr>
        <p:grpSpPr>
          <a:xfrm>
            <a:off x="2493999" y="2927037"/>
            <a:ext cx="370132" cy="328164"/>
            <a:chOff x="2493999" y="2927037"/>
            <a:chExt cx="370132" cy="328164"/>
          </a:xfrm>
        </p:grpSpPr>
        <p:sp>
          <p:nvSpPr>
            <p:cNvPr id="16534" name="Google Shape;16534;p67"/>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7"/>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7"/>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7"/>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7"/>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7"/>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7"/>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7"/>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7"/>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7"/>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7"/>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7"/>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6" name="Google Shape;16546;p67"/>
          <p:cNvGrpSpPr/>
          <p:nvPr/>
        </p:nvGrpSpPr>
        <p:grpSpPr>
          <a:xfrm>
            <a:off x="3589417" y="2950696"/>
            <a:ext cx="370315" cy="281028"/>
            <a:chOff x="3589417" y="2950696"/>
            <a:chExt cx="370315" cy="281028"/>
          </a:xfrm>
        </p:grpSpPr>
        <p:sp>
          <p:nvSpPr>
            <p:cNvPr id="16547" name="Google Shape;16547;p67"/>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7"/>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7"/>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7"/>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7"/>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7"/>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7"/>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7"/>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7"/>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7"/>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7"/>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7"/>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7"/>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7"/>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7"/>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7"/>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7"/>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7"/>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7"/>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7"/>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7" name="Google Shape;16567;p67"/>
          <p:cNvGrpSpPr/>
          <p:nvPr/>
        </p:nvGrpSpPr>
        <p:grpSpPr>
          <a:xfrm>
            <a:off x="3032711" y="2911718"/>
            <a:ext cx="396125" cy="359062"/>
            <a:chOff x="3032711" y="2911718"/>
            <a:chExt cx="396125" cy="359062"/>
          </a:xfrm>
        </p:grpSpPr>
        <p:sp>
          <p:nvSpPr>
            <p:cNvPr id="16568" name="Google Shape;16568;p67"/>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7"/>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7"/>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7"/>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7"/>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7"/>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7"/>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7"/>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7"/>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7"/>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7"/>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7"/>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0" name="Google Shape;16580;p67"/>
          <p:cNvGrpSpPr/>
          <p:nvPr/>
        </p:nvGrpSpPr>
        <p:grpSpPr>
          <a:xfrm>
            <a:off x="7417764" y="1513397"/>
            <a:ext cx="373174" cy="367692"/>
            <a:chOff x="7417764" y="1513397"/>
            <a:chExt cx="373174" cy="367692"/>
          </a:xfrm>
        </p:grpSpPr>
        <p:sp>
          <p:nvSpPr>
            <p:cNvPr id="16581" name="Google Shape;16581;p67"/>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7"/>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7"/>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7"/>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7"/>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7"/>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7"/>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7"/>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7"/>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7"/>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7"/>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7"/>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7"/>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7"/>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7"/>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7"/>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7"/>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7"/>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7"/>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0" name="Google Shape;16600;p67"/>
          <p:cNvGrpSpPr/>
          <p:nvPr/>
        </p:nvGrpSpPr>
        <p:grpSpPr>
          <a:xfrm>
            <a:off x="6871944" y="1514368"/>
            <a:ext cx="370132" cy="365672"/>
            <a:chOff x="6871944" y="1514368"/>
            <a:chExt cx="370132" cy="365672"/>
          </a:xfrm>
        </p:grpSpPr>
        <p:sp>
          <p:nvSpPr>
            <p:cNvPr id="16601" name="Google Shape;16601;p67"/>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7"/>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7"/>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7"/>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7"/>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7"/>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7"/>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7"/>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7"/>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7"/>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7"/>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7"/>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7"/>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7"/>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7"/>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7"/>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7"/>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7"/>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9" name="Google Shape;16619;p67"/>
          <p:cNvGrpSpPr/>
          <p:nvPr/>
        </p:nvGrpSpPr>
        <p:grpSpPr>
          <a:xfrm>
            <a:off x="6561931" y="3365261"/>
            <a:ext cx="400375" cy="370184"/>
            <a:chOff x="6561931" y="3365261"/>
            <a:chExt cx="400375" cy="370184"/>
          </a:xfrm>
        </p:grpSpPr>
        <p:sp>
          <p:nvSpPr>
            <p:cNvPr id="16620" name="Google Shape;16620;p67"/>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7"/>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7"/>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7"/>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7"/>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7"/>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7"/>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7"/>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7"/>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7"/>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7"/>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7"/>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2" name="Google Shape;16632;p67"/>
          <p:cNvGrpSpPr/>
          <p:nvPr/>
        </p:nvGrpSpPr>
        <p:grpSpPr>
          <a:xfrm>
            <a:off x="1942120" y="1985852"/>
            <a:ext cx="378315" cy="358695"/>
            <a:chOff x="1942120" y="1985852"/>
            <a:chExt cx="378315" cy="358695"/>
          </a:xfrm>
        </p:grpSpPr>
        <p:sp>
          <p:nvSpPr>
            <p:cNvPr id="16633" name="Google Shape;16633;p67"/>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7"/>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7"/>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7"/>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7"/>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7"/>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7"/>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7"/>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7"/>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7"/>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7"/>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7"/>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7"/>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7"/>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7"/>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7"/>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7"/>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7"/>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7"/>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7"/>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3" name="Google Shape;16653;p67"/>
          <p:cNvGrpSpPr/>
          <p:nvPr/>
        </p:nvGrpSpPr>
        <p:grpSpPr>
          <a:xfrm>
            <a:off x="1401415" y="2429218"/>
            <a:ext cx="364282" cy="374197"/>
            <a:chOff x="1401415" y="2429218"/>
            <a:chExt cx="364282" cy="374197"/>
          </a:xfrm>
        </p:grpSpPr>
        <p:sp>
          <p:nvSpPr>
            <p:cNvPr id="16654" name="Google Shape;16654;p67"/>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7"/>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7"/>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7"/>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7"/>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7"/>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7"/>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7"/>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7"/>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7"/>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7"/>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7"/>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7"/>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7"/>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7"/>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9" name="Google Shape;16669;p67"/>
          <p:cNvGrpSpPr/>
          <p:nvPr/>
        </p:nvGrpSpPr>
        <p:grpSpPr>
          <a:xfrm>
            <a:off x="7110427" y="3365261"/>
            <a:ext cx="400401" cy="370184"/>
            <a:chOff x="7110427" y="3365261"/>
            <a:chExt cx="400401" cy="370184"/>
          </a:xfrm>
        </p:grpSpPr>
        <p:sp>
          <p:nvSpPr>
            <p:cNvPr id="16670" name="Google Shape;16670;p67"/>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7"/>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7"/>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7"/>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7"/>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7"/>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7"/>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7" name="Google Shape;16677;p67"/>
          <p:cNvGrpSpPr/>
          <p:nvPr/>
        </p:nvGrpSpPr>
        <p:grpSpPr>
          <a:xfrm>
            <a:off x="7658949" y="3363137"/>
            <a:ext cx="400375" cy="370132"/>
            <a:chOff x="7658949" y="3363137"/>
            <a:chExt cx="400375" cy="370132"/>
          </a:xfrm>
        </p:grpSpPr>
        <p:sp>
          <p:nvSpPr>
            <p:cNvPr id="16678" name="Google Shape;16678;p67"/>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7"/>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7"/>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7"/>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7"/>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3" name="Google Shape;16683;p67"/>
          <p:cNvGrpSpPr/>
          <p:nvPr/>
        </p:nvGrpSpPr>
        <p:grpSpPr>
          <a:xfrm>
            <a:off x="3304481" y="3379389"/>
            <a:ext cx="356623" cy="370105"/>
            <a:chOff x="3307156" y="3365314"/>
            <a:chExt cx="356623" cy="370105"/>
          </a:xfrm>
        </p:grpSpPr>
        <p:sp>
          <p:nvSpPr>
            <p:cNvPr id="16684" name="Google Shape;16684;p67"/>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7"/>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7"/>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7"/>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7"/>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7"/>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7"/>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7"/>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7"/>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7"/>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7"/>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7"/>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7"/>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7"/>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7"/>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9" name="Google Shape;16699;p67"/>
          <p:cNvGrpSpPr/>
          <p:nvPr/>
        </p:nvGrpSpPr>
        <p:grpSpPr>
          <a:xfrm>
            <a:off x="7422407" y="1980107"/>
            <a:ext cx="372807" cy="370079"/>
            <a:chOff x="7422407" y="1980107"/>
            <a:chExt cx="372807" cy="370079"/>
          </a:xfrm>
        </p:grpSpPr>
        <p:sp>
          <p:nvSpPr>
            <p:cNvPr id="16700" name="Google Shape;16700;p67"/>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7"/>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7"/>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7"/>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7"/>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7"/>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7"/>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7"/>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7"/>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7"/>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7"/>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7"/>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7"/>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3" name="Google Shape;16713;p67"/>
          <p:cNvGrpSpPr/>
          <p:nvPr/>
        </p:nvGrpSpPr>
        <p:grpSpPr>
          <a:xfrm>
            <a:off x="6916141" y="2906184"/>
            <a:ext cx="289737" cy="370394"/>
            <a:chOff x="6916141" y="2906184"/>
            <a:chExt cx="289737" cy="370394"/>
          </a:xfrm>
        </p:grpSpPr>
        <p:sp>
          <p:nvSpPr>
            <p:cNvPr id="16714" name="Google Shape;16714;p67"/>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7"/>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7"/>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7"/>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7"/>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7"/>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7"/>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7"/>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7"/>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7"/>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7"/>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7"/>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7"/>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7"/>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7"/>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7"/>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7"/>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7"/>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7"/>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7"/>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7"/>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5" name="Google Shape;16735;p67"/>
          <p:cNvGrpSpPr/>
          <p:nvPr/>
        </p:nvGrpSpPr>
        <p:grpSpPr>
          <a:xfrm>
            <a:off x="7970194" y="2013577"/>
            <a:ext cx="372676" cy="331731"/>
            <a:chOff x="7970194" y="2013577"/>
            <a:chExt cx="372676" cy="331731"/>
          </a:xfrm>
        </p:grpSpPr>
        <p:sp>
          <p:nvSpPr>
            <p:cNvPr id="16736" name="Google Shape;16736;p67"/>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7"/>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7"/>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7"/>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7"/>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7"/>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7"/>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7"/>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7"/>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7"/>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67"/>
          <p:cNvGrpSpPr/>
          <p:nvPr/>
        </p:nvGrpSpPr>
        <p:grpSpPr>
          <a:xfrm>
            <a:off x="1416733" y="1512190"/>
            <a:ext cx="332964" cy="370158"/>
            <a:chOff x="1416733" y="1512190"/>
            <a:chExt cx="332964" cy="370158"/>
          </a:xfrm>
        </p:grpSpPr>
        <p:sp>
          <p:nvSpPr>
            <p:cNvPr id="16747" name="Google Shape;16747;p67"/>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7"/>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7"/>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7"/>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7"/>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7"/>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7"/>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7"/>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7"/>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7"/>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7"/>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7"/>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7"/>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7"/>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7"/>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7"/>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7"/>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7"/>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7"/>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6" name="Google Shape;16766;p67"/>
          <p:cNvGrpSpPr/>
          <p:nvPr/>
        </p:nvGrpSpPr>
        <p:grpSpPr>
          <a:xfrm>
            <a:off x="5246366" y="2906105"/>
            <a:ext cx="342852" cy="370079"/>
            <a:chOff x="5246366" y="2906105"/>
            <a:chExt cx="342852" cy="370079"/>
          </a:xfrm>
        </p:grpSpPr>
        <p:sp>
          <p:nvSpPr>
            <p:cNvPr id="16767" name="Google Shape;16767;p67"/>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7"/>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7"/>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7"/>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7"/>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7"/>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67"/>
          <p:cNvGrpSpPr/>
          <p:nvPr/>
        </p:nvGrpSpPr>
        <p:grpSpPr>
          <a:xfrm>
            <a:off x="849667" y="2434883"/>
            <a:ext cx="371259" cy="366249"/>
            <a:chOff x="849667" y="2434883"/>
            <a:chExt cx="371259" cy="366249"/>
          </a:xfrm>
        </p:grpSpPr>
        <p:sp>
          <p:nvSpPr>
            <p:cNvPr id="16774" name="Google Shape;16774;p67"/>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7"/>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7"/>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7"/>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7"/>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7"/>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7"/>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7"/>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7"/>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7"/>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7"/>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7"/>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7"/>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7" name="Google Shape;16787;p67"/>
          <p:cNvGrpSpPr/>
          <p:nvPr/>
        </p:nvGrpSpPr>
        <p:grpSpPr>
          <a:xfrm>
            <a:off x="4417026" y="3365366"/>
            <a:ext cx="332728" cy="370053"/>
            <a:chOff x="4417026" y="3365366"/>
            <a:chExt cx="332728" cy="370053"/>
          </a:xfrm>
        </p:grpSpPr>
        <p:sp>
          <p:nvSpPr>
            <p:cNvPr id="16788" name="Google Shape;16788;p67"/>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7"/>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7"/>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7"/>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7"/>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7"/>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7"/>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7"/>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7"/>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7"/>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7"/>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7"/>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7"/>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7"/>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7"/>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7"/>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7"/>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7"/>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6" name="Google Shape;16806;p67"/>
          <p:cNvGrpSpPr/>
          <p:nvPr/>
        </p:nvGrpSpPr>
        <p:grpSpPr>
          <a:xfrm>
            <a:off x="2497068" y="1980186"/>
            <a:ext cx="363994" cy="370105"/>
            <a:chOff x="2497068" y="1980186"/>
            <a:chExt cx="363994" cy="370105"/>
          </a:xfrm>
        </p:grpSpPr>
        <p:sp>
          <p:nvSpPr>
            <p:cNvPr id="16807" name="Google Shape;16807;p67"/>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7"/>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7"/>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7"/>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7"/>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7"/>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7"/>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7"/>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7"/>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7"/>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7"/>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7"/>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7"/>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7"/>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7"/>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7"/>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7"/>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7"/>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7"/>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7"/>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7"/>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8" name="Google Shape;16828;p67"/>
          <p:cNvGrpSpPr/>
          <p:nvPr/>
        </p:nvGrpSpPr>
        <p:grpSpPr>
          <a:xfrm>
            <a:off x="5820278" y="2906158"/>
            <a:ext cx="294904" cy="370027"/>
            <a:chOff x="5820278" y="2906158"/>
            <a:chExt cx="294904" cy="370027"/>
          </a:xfrm>
        </p:grpSpPr>
        <p:sp>
          <p:nvSpPr>
            <p:cNvPr id="16829" name="Google Shape;16829;p67"/>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7"/>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7"/>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7"/>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7"/>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7"/>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7"/>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6" name="Google Shape;16836;p67"/>
          <p:cNvGrpSpPr/>
          <p:nvPr/>
        </p:nvGrpSpPr>
        <p:grpSpPr>
          <a:xfrm>
            <a:off x="4946819" y="3383229"/>
            <a:ext cx="370132" cy="334223"/>
            <a:chOff x="4946819" y="3383229"/>
            <a:chExt cx="370132" cy="334223"/>
          </a:xfrm>
        </p:grpSpPr>
        <p:sp>
          <p:nvSpPr>
            <p:cNvPr id="16837" name="Google Shape;16837;p67"/>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7"/>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7"/>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7"/>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7"/>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7"/>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7"/>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7"/>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7"/>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6" name="Google Shape;16846;p67"/>
          <p:cNvGrpSpPr/>
          <p:nvPr/>
        </p:nvGrpSpPr>
        <p:grpSpPr>
          <a:xfrm>
            <a:off x="3038403" y="1539234"/>
            <a:ext cx="375482" cy="316072"/>
            <a:chOff x="3038403" y="1539234"/>
            <a:chExt cx="375482" cy="316072"/>
          </a:xfrm>
        </p:grpSpPr>
        <p:sp>
          <p:nvSpPr>
            <p:cNvPr id="16847" name="Google Shape;16847;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48" name="Google Shape;16848;p67"/>
            <p:cNvGrpSpPr/>
            <p:nvPr/>
          </p:nvGrpSpPr>
          <p:grpSpPr>
            <a:xfrm>
              <a:off x="3038403" y="1539234"/>
              <a:ext cx="375482" cy="316072"/>
              <a:chOff x="3038403" y="1539234"/>
              <a:chExt cx="375482" cy="316072"/>
            </a:xfrm>
          </p:grpSpPr>
          <p:sp>
            <p:nvSpPr>
              <p:cNvPr id="16849" name="Google Shape;16849;p67"/>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7"/>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7"/>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7"/>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7"/>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7"/>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7"/>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7"/>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7"/>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58" name="Google Shape;16858;p67"/>
          <p:cNvGrpSpPr/>
          <p:nvPr/>
        </p:nvGrpSpPr>
        <p:grpSpPr>
          <a:xfrm>
            <a:off x="6332865" y="2906131"/>
            <a:ext cx="360846" cy="370184"/>
            <a:chOff x="6332865" y="2906131"/>
            <a:chExt cx="360846" cy="370184"/>
          </a:xfrm>
        </p:grpSpPr>
        <p:sp>
          <p:nvSpPr>
            <p:cNvPr id="16859" name="Google Shape;16859;p67"/>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7"/>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7"/>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7"/>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7"/>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7"/>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7"/>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7"/>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7"/>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7"/>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7"/>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0" name="Google Shape;16870;p67"/>
          <p:cNvGrpSpPr/>
          <p:nvPr/>
        </p:nvGrpSpPr>
        <p:grpSpPr>
          <a:xfrm>
            <a:off x="4135079" y="1518066"/>
            <a:ext cx="370132" cy="358223"/>
            <a:chOff x="4135079" y="1518066"/>
            <a:chExt cx="370132" cy="358223"/>
          </a:xfrm>
        </p:grpSpPr>
        <p:sp>
          <p:nvSpPr>
            <p:cNvPr id="16871" name="Google Shape;16871;p67"/>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7"/>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7"/>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7"/>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7"/>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7"/>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7"/>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7"/>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7"/>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7"/>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7"/>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7"/>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7"/>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7"/>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7"/>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7"/>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7"/>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7"/>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7"/>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0" name="Google Shape;16890;p67"/>
          <p:cNvGrpSpPr/>
          <p:nvPr/>
        </p:nvGrpSpPr>
        <p:grpSpPr>
          <a:xfrm>
            <a:off x="6878869" y="1980134"/>
            <a:ext cx="361240" cy="370158"/>
            <a:chOff x="6878869" y="1980134"/>
            <a:chExt cx="361240" cy="370158"/>
          </a:xfrm>
        </p:grpSpPr>
        <p:sp>
          <p:nvSpPr>
            <p:cNvPr id="16891" name="Google Shape;16891;p67"/>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7"/>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7"/>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7"/>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7"/>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7"/>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7"/>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7"/>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7"/>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7"/>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7"/>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7"/>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7"/>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67"/>
          <p:cNvGrpSpPr/>
          <p:nvPr/>
        </p:nvGrpSpPr>
        <p:grpSpPr>
          <a:xfrm>
            <a:off x="2493999" y="2550033"/>
            <a:ext cx="370132" cy="259467"/>
            <a:chOff x="2493999" y="2550033"/>
            <a:chExt cx="370132" cy="259467"/>
          </a:xfrm>
        </p:grpSpPr>
        <p:sp>
          <p:nvSpPr>
            <p:cNvPr id="16905" name="Google Shape;16905;p67"/>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7"/>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7"/>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7"/>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7"/>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7"/>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7"/>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7"/>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7"/>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7"/>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7"/>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7"/>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7"/>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7"/>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7"/>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7"/>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7"/>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7"/>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7"/>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4" name="Google Shape;16924;p67"/>
          <p:cNvGrpSpPr/>
          <p:nvPr/>
        </p:nvGrpSpPr>
        <p:grpSpPr>
          <a:xfrm>
            <a:off x="1699703" y="3365261"/>
            <a:ext cx="281054" cy="370158"/>
            <a:chOff x="1699703" y="3365261"/>
            <a:chExt cx="281054" cy="370158"/>
          </a:xfrm>
        </p:grpSpPr>
        <p:sp>
          <p:nvSpPr>
            <p:cNvPr id="16925" name="Google Shape;16925;p67"/>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7"/>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7"/>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7"/>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7"/>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7"/>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7"/>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7"/>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7"/>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7"/>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7"/>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7"/>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7"/>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8" name="Google Shape;16938;p67"/>
          <p:cNvGrpSpPr/>
          <p:nvPr/>
        </p:nvGrpSpPr>
        <p:grpSpPr>
          <a:xfrm>
            <a:off x="7966810" y="1519430"/>
            <a:ext cx="369974" cy="355626"/>
            <a:chOff x="7966810" y="1519430"/>
            <a:chExt cx="369974" cy="355626"/>
          </a:xfrm>
        </p:grpSpPr>
        <p:sp>
          <p:nvSpPr>
            <p:cNvPr id="16939" name="Google Shape;16939;p67"/>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7"/>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7"/>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7"/>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7"/>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7"/>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7"/>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7"/>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7"/>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7"/>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7"/>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7"/>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7"/>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7"/>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7"/>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7"/>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5" name="Google Shape;16955;p67"/>
          <p:cNvGrpSpPr/>
          <p:nvPr/>
        </p:nvGrpSpPr>
        <p:grpSpPr>
          <a:xfrm>
            <a:off x="2792628" y="3365340"/>
            <a:ext cx="290445" cy="370079"/>
            <a:chOff x="2792628" y="3365340"/>
            <a:chExt cx="290445" cy="370079"/>
          </a:xfrm>
        </p:grpSpPr>
        <p:sp>
          <p:nvSpPr>
            <p:cNvPr id="16956" name="Google Shape;16956;p67"/>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7"/>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7"/>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7"/>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7"/>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7"/>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7"/>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7"/>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7"/>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7"/>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7"/>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7"/>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7"/>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7"/>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0" name="Google Shape;16970;p67"/>
          <p:cNvGrpSpPr/>
          <p:nvPr/>
        </p:nvGrpSpPr>
        <p:grpSpPr>
          <a:xfrm>
            <a:off x="1389585" y="1988317"/>
            <a:ext cx="388125" cy="353790"/>
            <a:chOff x="1389585" y="1988317"/>
            <a:chExt cx="388125" cy="353790"/>
          </a:xfrm>
        </p:grpSpPr>
        <p:sp>
          <p:nvSpPr>
            <p:cNvPr id="16971" name="Google Shape;16971;p67"/>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7"/>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7"/>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7"/>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7"/>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7"/>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7"/>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7"/>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7"/>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7"/>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7"/>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7"/>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7"/>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7"/>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7"/>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7"/>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7"/>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7"/>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7"/>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7"/>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7"/>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7"/>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3" name="Google Shape;16993;p67"/>
          <p:cNvGrpSpPr/>
          <p:nvPr/>
        </p:nvGrpSpPr>
        <p:grpSpPr>
          <a:xfrm>
            <a:off x="2492924" y="1512190"/>
            <a:ext cx="370158" cy="370158"/>
            <a:chOff x="2492924" y="1512190"/>
            <a:chExt cx="370158" cy="370158"/>
          </a:xfrm>
        </p:grpSpPr>
        <p:sp>
          <p:nvSpPr>
            <p:cNvPr id="16994" name="Google Shape;16994;p67"/>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7"/>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7"/>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7"/>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7"/>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7"/>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7"/>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7"/>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7"/>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7"/>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7"/>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7"/>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7"/>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7"/>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7"/>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7"/>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7"/>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7"/>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7"/>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7"/>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7"/>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7"/>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6" name="Google Shape;17016;p67"/>
          <p:cNvGrpSpPr/>
          <p:nvPr/>
        </p:nvGrpSpPr>
        <p:grpSpPr>
          <a:xfrm>
            <a:off x="1933569" y="1512243"/>
            <a:ext cx="393975" cy="370105"/>
            <a:chOff x="1933569" y="1512243"/>
            <a:chExt cx="393975" cy="370105"/>
          </a:xfrm>
        </p:grpSpPr>
        <p:sp>
          <p:nvSpPr>
            <p:cNvPr id="17017" name="Google Shape;17017;p67"/>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7"/>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7"/>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7"/>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7"/>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7"/>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7"/>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7"/>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7"/>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7"/>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7"/>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7"/>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7"/>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7"/>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7"/>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7"/>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7"/>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7"/>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7"/>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7"/>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7"/>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7"/>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7"/>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7"/>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7"/>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7"/>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7"/>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7"/>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5" name="Google Shape;17045;p67"/>
          <p:cNvGrpSpPr/>
          <p:nvPr/>
        </p:nvGrpSpPr>
        <p:grpSpPr>
          <a:xfrm>
            <a:off x="2236106" y="3365392"/>
            <a:ext cx="306471" cy="370000"/>
            <a:chOff x="2236106" y="3365392"/>
            <a:chExt cx="306471" cy="370000"/>
          </a:xfrm>
        </p:grpSpPr>
        <p:sp>
          <p:nvSpPr>
            <p:cNvPr id="17046" name="Google Shape;17046;p67"/>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7"/>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7"/>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7"/>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7"/>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7"/>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7"/>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7"/>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7"/>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7"/>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7"/>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7"/>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7"/>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7"/>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67"/>
          <p:cNvGrpSpPr/>
          <p:nvPr/>
        </p:nvGrpSpPr>
        <p:grpSpPr>
          <a:xfrm>
            <a:off x="5492823" y="3385563"/>
            <a:ext cx="375325" cy="329606"/>
            <a:chOff x="5492823" y="3385563"/>
            <a:chExt cx="375325" cy="329606"/>
          </a:xfrm>
        </p:grpSpPr>
        <p:sp>
          <p:nvSpPr>
            <p:cNvPr id="17061" name="Google Shape;17061;p67"/>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7"/>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7"/>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7"/>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7"/>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7"/>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7"/>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7"/>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7"/>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7"/>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7"/>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7"/>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7"/>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7"/>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7"/>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7"/>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7"/>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7"/>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7"/>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7"/>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1" name="Google Shape;17081;p67"/>
          <p:cNvGrpSpPr/>
          <p:nvPr/>
        </p:nvGrpSpPr>
        <p:grpSpPr>
          <a:xfrm>
            <a:off x="3041787" y="2001118"/>
            <a:ext cx="370158" cy="328164"/>
            <a:chOff x="3041787" y="2001118"/>
            <a:chExt cx="370158" cy="328164"/>
          </a:xfrm>
        </p:grpSpPr>
        <p:sp>
          <p:nvSpPr>
            <p:cNvPr id="17082" name="Google Shape;17082;p67"/>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7"/>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7"/>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7"/>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7"/>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7"/>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7"/>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7"/>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7"/>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7"/>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7"/>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7"/>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7"/>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7"/>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7"/>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7"/>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7"/>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7"/>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0" name="Google Shape;17100;p67"/>
          <p:cNvGrpSpPr/>
          <p:nvPr/>
        </p:nvGrpSpPr>
        <p:grpSpPr>
          <a:xfrm>
            <a:off x="5779884" y="2039125"/>
            <a:ext cx="372309" cy="328216"/>
            <a:chOff x="5779884" y="2039125"/>
            <a:chExt cx="372309" cy="328216"/>
          </a:xfrm>
        </p:grpSpPr>
        <p:sp>
          <p:nvSpPr>
            <p:cNvPr id="17101" name="Google Shape;17101;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7"/>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7"/>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7"/>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7"/>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7"/>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7"/>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7"/>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7"/>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7"/>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7"/>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7"/>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17"/>
        <p:cNvGrpSpPr/>
        <p:nvPr/>
      </p:nvGrpSpPr>
      <p:grpSpPr>
        <a:xfrm>
          <a:off x="0" y="0"/>
          <a:ext cx="0" cy="0"/>
          <a:chOff x="0" y="0"/>
          <a:chExt cx="0" cy="0"/>
        </a:xfrm>
      </p:grpSpPr>
      <p:sp>
        <p:nvSpPr>
          <p:cNvPr id="17118" name="Google Shape;17118;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119" name="Google Shape;17119;p68"/>
          <p:cNvGrpSpPr/>
          <p:nvPr/>
        </p:nvGrpSpPr>
        <p:grpSpPr>
          <a:xfrm>
            <a:off x="878066" y="1981993"/>
            <a:ext cx="354610" cy="372358"/>
            <a:chOff x="878066" y="1981993"/>
            <a:chExt cx="354610" cy="372358"/>
          </a:xfrm>
        </p:grpSpPr>
        <p:sp>
          <p:nvSpPr>
            <p:cNvPr id="17120" name="Google Shape;17120;p6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4" name="Google Shape;17134;p68"/>
          <p:cNvGrpSpPr/>
          <p:nvPr/>
        </p:nvGrpSpPr>
        <p:grpSpPr>
          <a:xfrm>
            <a:off x="1345794" y="1982386"/>
            <a:ext cx="371650" cy="371624"/>
            <a:chOff x="1345794" y="1982386"/>
            <a:chExt cx="371650" cy="371624"/>
          </a:xfrm>
        </p:grpSpPr>
        <p:sp>
          <p:nvSpPr>
            <p:cNvPr id="17135" name="Google Shape;17135;p6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2" name="Google Shape;17172;p68"/>
          <p:cNvGrpSpPr/>
          <p:nvPr/>
        </p:nvGrpSpPr>
        <p:grpSpPr>
          <a:xfrm>
            <a:off x="1821465" y="1981993"/>
            <a:ext cx="372410" cy="372410"/>
            <a:chOff x="1821465" y="1981993"/>
            <a:chExt cx="372410" cy="372410"/>
          </a:xfrm>
        </p:grpSpPr>
        <p:sp>
          <p:nvSpPr>
            <p:cNvPr id="17173" name="Google Shape;17173;p6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7" name="Google Shape;17187;p68"/>
          <p:cNvGrpSpPr/>
          <p:nvPr/>
        </p:nvGrpSpPr>
        <p:grpSpPr>
          <a:xfrm>
            <a:off x="2276348" y="1981809"/>
            <a:ext cx="415901" cy="372699"/>
            <a:chOff x="2276348" y="1981809"/>
            <a:chExt cx="415901" cy="372699"/>
          </a:xfrm>
        </p:grpSpPr>
        <p:sp>
          <p:nvSpPr>
            <p:cNvPr id="17188" name="Google Shape;17188;p6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5" name="Google Shape;17195;p68"/>
          <p:cNvGrpSpPr/>
          <p:nvPr/>
        </p:nvGrpSpPr>
        <p:grpSpPr>
          <a:xfrm>
            <a:off x="2774354" y="2009990"/>
            <a:ext cx="372017" cy="316310"/>
            <a:chOff x="2774354" y="2009990"/>
            <a:chExt cx="372017" cy="316310"/>
          </a:xfrm>
        </p:grpSpPr>
        <p:sp>
          <p:nvSpPr>
            <p:cNvPr id="17196" name="Google Shape;17196;p6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2" name="Google Shape;17222;p68"/>
          <p:cNvGrpSpPr/>
          <p:nvPr/>
        </p:nvGrpSpPr>
        <p:grpSpPr>
          <a:xfrm>
            <a:off x="3722682" y="1981993"/>
            <a:ext cx="375818" cy="372043"/>
            <a:chOff x="3722682" y="1981993"/>
            <a:chExt cx="375818" cy="372043"/>
          </a:xfrm>
        </p:grpSpPr>
        <p:sp>
          <p:nvSpPr>
            <p:cNvPr id="17223" name="Google Shape;17223;p6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8" name="Google Shape;17238;p68"/>
          <p:cNvGrpSpPr/>
          <p:nvPr/>
        </p:nvGrpSpPr>
        <p:grpSpPr>
          <a:xfrm>
            <a:off x="4201394" y="1981809"/>
            <a:ext cx="373538" cy="372305"/>
            <a:chOff x="4201394" y="1981809"/>
            <a:chExt cx="373538" cy="372305"/>
          </a:xfrm>
        </p:grpSpPr>
        <p:sp>
          <p:nvSpPr>
            <p:cNvPr id="17239" name="Google Shape;17239;p6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5" name="Google Shape;17255;p68"/>
          <p:cNvGrpSpPr/>
          <p:nvPr/>
        </p:nvGrpSpPr>
        <p:grpSpPr>
          <a:xfrm>
            <a:off x="4659658" y="1500266"/>
            <a:ext cx="422743" cy="377784"/>
            <a:chOff x="4659658" y="1500266"/>
            <a:chExt cx="422743" cy="377784"/>
          </a:xfrm>
        </p:grpSpPr>
        <p:sp>
          <p:nvSpPr>
            <p:cNvPr id="17256" name="Google Shape;17256;p6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3" name="Google Shape;17273;p68"/>
          <p:cNvGrpSpPr/>
          <p:nvPr/>
        </p:nvGrpSpPr>
        <p:grpSpPr>
          <a:xfrm>
            <a:off x="5211406" y="1513504"/>
            <a:ext cx="260394" cy="351202"/>
            <a:chOff x="5211406" y="1513504"/>
            <a:chExt cx="260394" cy="351202"/>
          </a:xfrm>
        </p:grpSpPr>
        <p:sp>
          <p:nvSpPr>
            <p:cNvPr id="17274" name="Google Shape;17274;p6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7" name="Google Shape;17287;p68"/>
          <p:cNvGrpSpPr/>
          <p:nvPr/>
        </p:nvGrpSpPr>
        <p:grpSpPr>
          <a:xfrm>
            <a:off x="5632602" y="1513216"/>
            <a:ext cx="366722" cy="351779"/>
            <a:chOff x="5632602" y="1513216"/>
            <a:chExt cx="366722" cy="351779"/>
          </a:xfrm>
        </p:grpSpPr>
        <p:sp>
          <p:nvSpPr>
            <p:cNvPr id="17288" name="Google Shape;17288;p6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6" name="Google Shape;17296;p68"/>
          <p:cNvGrpSpPr/>
          <p:nvPr/>
        </p:nvGrpSpPr>
        <p:grpSpPr>
          <a:xfrm>
            <a:off x="6089372" y="1527136"/>
            <a:ext cx="401902" cy="323965"/>
            <a:chOff x="6089372" y="1527136"/>
            <a:chExt cx="401902" cy="323965"/>
          </a:xfrm>
        </p:grpSpPr>
        <p:sp>
          <p:nvSpPr>
            <p:cNvPr id="17297" name="Google Shape;17297;p6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7" name="Google Shape;17327;p68"/>
          <p:cNvGrpSpPr/>
          <p:nvPr/>
        </p:nvGrpSpPr>
        <p:grpSpPr>
          <a:xfrm>
            <a:off x="6579435" y="1527897"/>
            <a:ext cx="370103" cy="322445"/>
            <a:chOff x="6579435" y="1527897"/>
            <a:chExt cx="370103" cy="322445"/>
          </a:xfrm>
        </p:grpSpPr>
        <p:sp>
          <p:nvSpPr>
            <p:cNvPr id="17328" name="Google Shape;17328;p6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9" name="Google Shape;17349;p68"/>
          <p:cNvGrpSpPr/>
          <p:nvPr/>
        </p:nvGrpSpPr>
        <p:grpSpPr>
          <a:xfrm>
            <a:off x="6988887" y="1538854"/>
            <a:ext cx="499920" cy="300136"/>
            <a:chOff x="6988887" y="1538854"/>
            <a:chExt cx="499920" cy="300136"/>
          </a:xfrm>
        </p:grpSpPr>
        <p:sp>
          <p:nvSpPr>
            <p:cNvPr id="17350" name="Google Shape;17350;p6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68"/>
          <p:cNvGrpSpPr/>
          <p:nvPr/>
        </p:nvGrpSpPr>
        <p:grpSpPr>
          <a:xfrm>
            <a:off x="8050359" y="1520687"/>
            <a:ext cx="279321" cy="336837"/>
            <a:chOff x="8050359" y="1520687"/>
            <a:chExt cx="279321" cy="336837"/>
          </a:xfrm>
        </p:grpSpPr>
        <p:sp>
          <p:nvSpPr>
            <p:cNvPr id="17364" name="Google Shape;17364;p6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68"/>
          <p:cNvGrpSpPr/>
          <p:nvPr/>
        </p:nvGrpSpPr>
        <p:grpSpPr>
          <a:xfrm>
            <a:off x="6093907" y="2461832"/>
            <a:ext cx="364441" cy="339091"/>
            <a:chOff x="6093907" y="2461832"/>
            <a:chExt cx="364441" cy="339091"/>
          </a:xfrm>
        </p:grpSpPr>
        <p:sp>
          <p:nvSpPr>
            <p:cNvPr id="17378" name="Google Shape;17378;p6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8" name="Google Shape;17388;p68"/>
          <p:cNvGrpSpPr/>
          <p:nvPr/>
        </p:nvGrpSpPr>
        <p:grpSpPr>
          <a:xfrm>
            <a:off x="4676331" y="1980866"/>
            <a:ext cx="377680" cy="377680"/>
            <a:chOff x="4676331" y="1980866"/>
            <a:chExt cx="377680" cy="377680"/>
          </a:xfrm>
        </p:grpSpPr>
        <p:sp>
          <p:nvSpPr>
            <p:cNvPr id="17389" name="Google Shape;17389;p6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68"/>
          <p:cNvGrpSpPr/>
          <p:nvPr/>
        </p:nvGrpSpPr>
        <p:grpSpPr>
          <a:xfrm>
            <a:off x="7526242" y="1522968"/>
            <a:ext cx="357651" cy="332275"/>
            <a:chOff x="7526242" y="1522968"/>
            <a:chExt cx="357651" cy="332275"/>
          </a:xfrm>
        </p:grpSpPr>
        <p:sp>
          <p:nvSpPr>
            <p:cNvPr id="17409" name="Google Shape;17409;p6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68"/>
          <p:cNvGrpSpPr/>
          <p:nvPr/>
        </p:nvGrpSpPr>
        <p:grpSpPr>
          <a:xfrm>
            <a:off x="3250786" y="1982386"/>
            <a:ext cx="371650" cy="371624"/>
            <a:chOff x="3250786" y="1982386"/>
            <a:chExt cx="371650" cy="371624"/>
          </a:xfrm>
        </p:grpSpPr>
        <p:sp>
          <p:nvSpPr>
            <p:cNvPr id="17426" name="Google Shape;17426;p6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68"/>
          <p:cNvGrpSpPr/>
          <p:nvPr/>
        </p:nvGrpSpPr>
        <p:grpSpPr>
          <a:xfrm>
            <a:off x="1342386" y="2916322"/>
            <a:ext cx="373538" cy="331515"/>
            <a:chOff x="1342386" y="2916322"/>
            <a:chExt cx="373538" cy="331515"/>
          </a:xfrm>
        </p:grpSpPr>
        <p:sp>
          <p:nvSpPr>
            <p:cNvPr id="17457" name="Google Shape;17457;p6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8" name="Google Shape;17468;p68"/>
          <p:cNvGrpSpPr/>
          <p:nvPr/>
        </p:nvGrpSpPr>
        <p:grpSpPr>
          <a:xfrm>
            <a:off x="2294122" y="2946600"/>
            <a:ext cx="373931" cy="271351"/>
            <a:chOff x="2294122" y="2946600"/>
            <a:chExt cx="373931" cy="271351"/>
          </a:xfrm>
        </p:grpSpPr>
        <p:sp>
          <p:nvSpPr>
            <p:cNvPr id="17469" name="Google Shape;17469;p6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6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9" name="Google Shape;17499;p68"/>
          <p:cNvGrpSpPr/>
          <p:nvPr/>
        </p:nvGrpSpPr>
        <p:grpSpPr>
          <a:xfrm>
            <a:off x="2769819" y="2907251"/>
            <a:ext cx="373905" cy="349682"/>
            <a:chOff x="2769819" y="2907251"/>
            <a:chExt cx="373905" cy="349682"/>
          </a:xfrm>
        </p:grpSpPr>
        <p:sp>
          <p:nvSpPr>
            <p:cNvPr id="17500" name="Google Shape;17500;p6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7" name="Google Shape;17517;p68"/>
          <p:cNvGrpSpPr/>
          <p:nvPr/>
        </p:nvGrpSpPr>
        <p:grpSpPr>
          <a:xfrm>
            <a:off x="3246251" y="2895245"/>
            <a:ext cx="375792" cy="373800"/>
            <a:chOff x="3246251" y="2895245"/>
            <a:chExt cx="375792" cy="373800"/>
          </a:xfrm>
        </p:grpSpPr>
        <p:sp>
          <p:nvSpPr>
            <p:cNvPr id="17518" name="Google Shape;17518;p6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6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68"/>
          <p:cNvGrpSpPr/>
          <p:nvPr/>
        </p:nvGrpSpPr>
        <p:grpSpPr>
          <a:xfrm>
            <a:off x="3791182" y="2895454"/>
            <a:ext cx="234650" cy="373590"/>
            <a:chOff x="3791182" y="2895454"/>
            <a:chExt cx="234650" cy="373590"/>
          </a:xfrm>
        </p:grpSpPr>
        <p:sp>
          <p:nvSpPr>
            <p:cNvPr id="17533" name="Google Shape;17533;p6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6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2" name="Google Shape;17542;p68"/>
          <p:cNvGrpSpPr/>
          <p:nvPr/>
        </p:nvGrpSpPr>
        <p:grpSpPr>
          <a:xfrm>
            <a:off x="7042995" y="2489463"/>
            <a:ext cx="364441" cy="256225"/>
            <a:chOff x="7042995" y="2489463"/>
            <a:chExt cx="364441" cy="256225"/>
          </a:xfrm>
        </p:grpSpPr>
        <p:sp>
          <p:nvSpPr>
            <p:cNvPr id="17543" name="Google Shape;17543;p6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2" name="Google Shape;17552;p68"/>
          <p:cNvGrpSpPr/>
          <p:nvPr/>
        </p:nvGrpSpPr>
        <p:grpSpPr>
          <a:xfrm>
            <a:off x="7517172" y="2437007"/>
            <a:ext cx="364284" cy="361243"/>
            <a:chOff x="7517172" y="2437007"/>
            <a:chExt cx="364284" cy="361243"/>
          </a:xfrm>
        </p:grpSpPr>
        <p:sp>
          <p:nvSpPr>
            <p:cNvPr id="17553" name="Google Shape;17553;p6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6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6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6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6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6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6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4" name="Google Shape;17574;p68"/>
          <p:cNvGrpSpPr/>
          <p:nvPr/>
        </p:nvGrpSpPr>
        <p:grpSpPr>
          <a:xfrm>
            <a:off x="8006475" y="2436954"/>
            <a:ext cx="335290" cy="361321"/>
            <a:chOff x="8006475" y="2436954"/>
            <a:chExt cx="335290" cy="361321"/>
          </a:xfrm>
        </p:grpSpPr>
        <p:sp>
          <p:nvSpPr>
            <p:cNvPr id="17575" name="Google Shape;17575;p6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6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6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6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6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68"/>
          <p:cNvGrpSpPr/>
          <p:nvPr/>
        </p:nvGrpSpPr>
        <p:grpSpPr>
          <a:xfrm>
            <a:off x="5596661" y="2909139"/>
            <a:ext cx="394326" cy="349682"/>
            <a:chOff x="5596661" y="2909139"/>
            <a:chExt cx="394326" cy="349682"/>
          </a:xfrm>
        </p:grpSpPr>
        <p:sp>
          <p:nvSpPr>
            <p:cNvPr id="17595" name="Google Shape;17595;p6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6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6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6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1" name="Google Shape;17611;p68"/>
          <p:cNvGrpSpPr/>
          <p:nvPr/>
        </p:nvGrpSpPr>
        <p:grpSpPr>
          <a:xfrm>
            <a:off x="874658" y="2914408"/>
            <a:ext cx="356891" cy="335709"/>
            <a:chOff x="874658" y="2914408"/>
            <a:chExt cx="356891" cy="335709"/>
          </a:xfrm>
        </p:grpSpPr>
        <p:sp>
          <p:nvSpPr>
            <p:cNvPr id="17612" name="Google Shape;17612;p6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6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6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6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6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6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6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6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6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6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6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6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6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6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6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6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6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6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6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2" name="Google Shape;17632;p68"/>
          <p:cNvGrpSpPr/>
          <p:nvPr/>
        </p:nvGrpSpPr>
        <p:grpSpPr>
          <a:xfrm>
            <a:off x="4230912" y="2929193"/>
            <a:ext cx="308813" cy="306165"/>
            <a:chOff x="4230912" y="2929193"/>
            <a:chExt cx="308813" cy="306165"/>
          </a:xfrm>
        </p:grpSpPr>
        <p:sp>
          <p:nvSpPr>
            <p:cNvPr id="17633" name="Google Shape;17633;p6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6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6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6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6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6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6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6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6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6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6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6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6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6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8" name="Google Shape;17648;p68"/>
          <p:cNvGrpSpPr/>
          <p:nvPr/>
        </p:nvGrpSpPr>
        <p:grpSpPr>
          <a:xfrm>
            <a:off x="4627886" y="3401089"/>
            <a:ext cx="409111" cy="267944"/>
            <a:chOff x="4627886" y="3401089"/>
            <a:chExt cx="409111" cy="267944"/>
          </a:xfrm>
        </p:grpSpPr>
        <p:sp>
          <p:nvSpPr>
            <p:cNvPr id="17649" name="Google Shape;17649;p6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6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6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6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6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6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6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6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0" name="Google Shape;17660;p68"/>
          <p:cNvGrpSpPr/>
          <p:nvPr/>
        </p:nvGrpSpPr>
        <p:grpSpPr>
          <a:xfrm>
            <a:off x="4652476" y="2898915"/>
            <a:ext cx="386016" cy="384495"/>
            <a:chOff x="4652476" y="2898915"/>
            <a:chExt cx="386016" cy="384495"/>
          </a:xfrm>
        </p:grpSpPr>
        <p:sp>
          <p:nvSpPr>
            <p:cNvPr id="17661" name="Google Shape;17661;p6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6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6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6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6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6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6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6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6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0" name="Google Shape;17670;p68"/>
          <p:cNvGrpSpPr/>
          <p:nvPr/>
        </p:nvGrpSpPr>
        <p:grpSpPr>
          <a:xfrm>
            <a:off x="5156931" y="2922194"/>
            <a:ext cx="324699" cy="347611"/>
            <a:chOff x="5156931" y="2922194"/>
            <a:chExt cx="324699" cy="347611"/>
          </a:xfrm>
        </p:grpSpPr>
        <p:sp>
          <p:nvSpPr>
            <p:cNvPr id="17671" name="Google Shape;17671;p6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6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6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6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6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6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6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6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6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6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6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6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6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6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6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6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7" name="Google Shape;17687;p68"/>
          <p:cNvGrpSpPr/>
          <p:nvPr/>
        </p:nvGrpSpPr>
        <p:grpSpPr>
          <a:xfrm>
            <a:off x="6086331" y="2905337"/>
            <a:ext cx="364441" cy="364834"/>
            <a:chOff x="6086331" y="2905337"/>
            <a:chExt cx="364441" cy="364834"/>
          </a:xfrm>
        </p:grpSpPr>
        <p:sp>
          <p:nvSpPr>
            <p:cNvPr id="17688" name="Google Shape;17688;p6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6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6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6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6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6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4" name="Google Shape;17694;p68"/>
          <p:cNvGrpSpPr/>
          <p:nvPr/>
        </p:nvGrpSpPr>
        <p:grpSpPr>
          <a:xfrm>
            <a:off x="6554059" y="2907251"/>
            <a:ext cx="377706" cy="377680"/>
            <a:chOff x="6554059" y="2907251"/>
            <a:chExt cx="377706" cy="377680"/>
          </a:xfrm>
        </p:grpSpPr>
        <p:sp>
          <p:nvSpPr>
            <p:cNvPr id="17695" name="Google Shape;17695;p6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6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6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6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6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6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6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6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6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6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6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6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6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6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6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6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6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6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6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6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6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6" name="Google Shape;17716;p68"/>
          <p:cNvGrpSpPr/>
          <p:nvPr/>
        </p:nvGrpSpPr>
        <p:grpSpPr>
          <a:xfrm>
            <a:off x="7491796" y="2945446"/>
            <a:ext cx="400801" cy="317542"/>
            <a:chOff x="7491796" y="2945446"/>
            <a:chExt cx="400801" cy="317542"/>
          </a:xfrm>
        </p:grpSpPr>
        <p:sp>
          <p:nvSpPr>
            <p:cNvPr id="17717" name="Google Shape;17717;p6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6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6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6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6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6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6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6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6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6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6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6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6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6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6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6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6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6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6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6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6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6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9" name="Google Shape;17739;p68"/>
          <p:cNvGrpSpPr/>
          <p:nvPr/>
        </p:nvGrpSpPr>
        <p:grpSpPr>
          <a:xfrm>
            <a:off x="7045643" y="2907723"/>
            <a:ext cx="345304" cy="365857"/>
            <a:chOff x="7045643" y="2907723"/>
            <a:chExt cx="345304" cy="365857"/>
          </a:xfrm>
        </p:grpSpPr>
        <p:sp>
          <p:nvSpPr>
            <p:cNvPr id="17740" name="Google Shape;17740;p6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6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6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6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6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6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6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6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6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6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6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6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6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6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6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6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6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6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6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9" name="Google Shape;17759;p68"/>
          <p:cNvGrpSpPr/>
          <p:nvPr/>
        </p:nvGrpSpPr>
        <p:grpSpPr>
          <a:xfrm>
            <a:off x="7992843" y="2907251"/>
            <a:ext cx="347794" cy="366328"/>
            <a:chOff x="7992843" y="2907251"/>
            <a:chExt cx="347794" cy="366328"/>
          </a:xfrm>
        </p:grpSpPr>
        <p:sp>
          <p:nvSpPr>
            <p:cNvPr id="17760" name="Google Shape;17760;p6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6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6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6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6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6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6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6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6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6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6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6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6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6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6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6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6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6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6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6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6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6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6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6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6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3" name="Google Shape;17793;p68"/>
          <p:cNvGrpSpPr/>
          <p:nvPr/>
        </p:nvGrpSpPr>
        <p:grpSpPr>
          <a:xfrm>
            <a:off x="873898" y="1512377"/>
            <a:ext cx="398127" cy="353457"/>
            <a:chOff x="873898" y="1512377"/>
            <a:chExt cx="398127" cy="353457"/>
          </a:xfrm>
        </p:grpSpPr>
        <p:sp>
          <p:nvSpPr>
            <p:cNvPr id="17794" name="Google Shape;17794;p6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3" name="Google Shape;17813;p68"/>
          <p:cNvGrpSpPr/>
          <p:nvPr/>
        </p:nvGrpSpPr>
        <p:grpSpPr>
          <a:xfrm>
            <a:off x="1424125" y="1515680"/>
            <a:ext cx="246762" cy="347139"/>
            <a:chOff x="1424125" y="1515680"/>
            <a:chExt cx="246762" cy="347139"/>
          </a:xfrm>
        </p:grpSpPr>
        <p:sp>
          <p:nvSpPr>
            <p:cNvPr id="17814" name="Google Shape;17814;p6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68"/>
          <p:cNvGrpSpPr/>
          <p:nvPr/>
        </p:nvGrpSpPr>
        <p:grpSpPr>
          <a:xfrm>
            <a:off x="2319498" y="1512744"/>
            <a:ext cx="352697" cy="352723"/>
            <a:chOff x="2319498" y="1512744"/>
            <a:chExt cx="352697" cy="352723"/>
          </a:xfrm>
        </p:grpSpPr>
        <p:sp>
          <p:nvSpPr>
            <p:cNvPr id="17835" name="Google Shape;17835;p6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4" name="Google Shape;17854;p68"/>
          <p:cNvGrpSpPr/>
          <p:nvPr/>
        </p:nvGrpSpPr>
        <p:grpSpPr>
          <a:xfrm>
            <a:off x="4236601" y="1512666"/>
            <a:ext cx="312981" cy="352697"/>
            <a:chOff x="4236601" y="1512666"/>
            <a:chExt cx="312981" cy="352697"/>
          </a:xfrm>
        </p:grpSpPr>
        <p:sp>
          <p:nvSpPr>
            <p:cNvPr id="17855" name="Google Shape;17855;p6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9" name="Google Shape;17869;p68"/>
          <p:cNvGrpSpPr/>
          <p:nvPr/>
        </p:nvGrpSpPr>
        <p:grpSpPr>
          <a:xfrm>
            <a:off x="849675" y="3347716"/>
            <a:ext cx="346300" cy="375818"/>
            <a:chOff x="849675" y="3347716"/>
            <a:chExt cx="346300" cy="375818"/>
          </a:xfrm>
        </p:grpSpPr>
        <p:sp>
          <p:nvSpPr>
            <p:cNvPr id="17870" name="Google Shape;17870;p6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6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7" name="Google Shape;17887;p68"/>
          <p:cNvGrpSpPr/>
          <p:nvPr/>
        </p:nvGrpSpPr>
        <p:grpSpPr>
          <a:xfrm>
            <a:off x="1324219" y="3399202"/>
            <a:ext cx="376578" cy="272846"/>
            <a:chOff x="1324219" y="3399202"/>
            <a:chExt cx="376578" cy="272846"/>
          </a:xfrm>
        </p:grpSpPr>
        <p:sp>
          <p:nvSpPr>
            <p:cNvPr id="17888" name="Google Shape;17888;p6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1" name="Google Shape;17921;p68"/>
          <p:cNvGrpSpPr/>
          <p:nvPr/>
        </p:nvGrpSpPr>
        <p:grpSpPr>
          <a:xfrm>
            <a:off x="1798763" y="3395401"/>
            <a:ext cx="376185" cy="280448"/>
            <a:chOff x="1798763" y="3395401"/>
            <a:chExt cx="376185" cy="280448"/>
          </a:xfrm>
        </p:grpSpPr>
        <p:sp>
          <p:nvSpPr>
            <p:cNvPr id="17922" name="Google Shape;17922;p6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3" name="Google Shape;17953;p68"/>
          <p:cNvGrpSpPr/>
          <p:nvPr/>
        </p:nvGrpSpPr>
        <p:grpSpPr>
          <a:xfrm>
            <a:off x="2273307" y="3378754"/>
            <a:ext cx="375818" cy="313374"/>
            <a:chOff x="2273307" y="3378754"/>
            <a:chExt cx="375818" cy="313374"/>
          </a:xfrm>
        </p:grpSpPr>
        <p:sp>
          <p:nvSpPr>
            <p:cNvPr id="17954" name="Google Shape;17954;p6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8" name="Google Shape;18038;p68"/>
          <p:cNvGrpSpPr/>
          <p:nvPr/>
        </p:nvGrpSpPr>
        <p:grpSpPr>
          <a:xfrm>
            <a:off x="2747484" y="3359460"/>
            <a:ext cx="377706" cy="352330"/>
            <a:chOff x="2747484" y="3359460"/>
            <a:chExt cx="377706" cy="352330"/>
          </a:xfrm>
        </p:grpSpPr>
        <p:sp>
          <p:nvSpPr>
            <p:cNvPr id="18039" name="Google Shape;18039;p6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6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6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6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6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6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6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6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6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6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6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6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4" name="Google Shape;18054;p68"/>
          <p:cNvGrpSpPr/>
          <p:nvPr/>
        </p:nvGrpSpPr>
        <p:grpSpPr>
          <a:xfrm>
            <a:off x="3696205" y="3371938"/>
            <a:ext cx="375792" cy="327373"/>
            <a:chOff x="3696205" y="3371938"/>
            <a:chExt cx="375792" cy="327373"/>
          </a:xfrm>
        </p:grpSpPr>
        <p:sp>
          <p:nvSpPr>
            <p:cNvPr id="18055" name="Google Shape;18055;p6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6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6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6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6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6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6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6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6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6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6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6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6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6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6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6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6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6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6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6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6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6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6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8" name="Google Shape;18078;p68"/>
          <p:cNvGrpSpPr/>
          <p:nvPr/>
        </p:nvGrpSpPr>
        <p:grpSpPr>
          <a:xfrm>
            <a:off x="6567324" y="2436849"/>
            <a:ext cx="366722" cy="342892"/>
            <a:chOff x="6567324" y="2436849"/>
            <a:chExt cx="366722" cy="342892"/>
          </a:xfrm>
        </p:grpSpPr>
        <p:sp>
          <p:nvSpPr>
            <p:cNvPr id="18079" name="Google Shape;18079;p6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6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6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6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6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6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6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6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6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6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6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6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1" name="Google Shape;18091;p68"/>
          <p:cNvGrpSpPr/>
          <p:nvPr/>
        </p:nvGrpSpPr>
        <p:grpSpPr>
          <a:xfrm>
            <a:off x="4208970" y="3361347"/>
            <a:ext cx="299349" cy="348188"/>
            <a:chOff x="4208970" y="3361347"/>
            <a:chExt cx="299349" cy="348188"/>
          </a:xfrm>
        </p:grpSpPr>
        <p:sp>
          <p:nvSpPr>
            <p:cNvPr id="18092" name="Google Shape;18092;p6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6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6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6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6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6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6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6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6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6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6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6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6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6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6" name="Google Shape;18106;p68"/>
          <p:cNvGrpSpPr/>
          <p:nvPr/>
        </p:nvGrpSpPr>
        <p:grpSpPr>
          <a:xfrm>
            <a:off x="2786833" y="1512351"/>
            <a:ext cx="366722" cy="353667"/>
            <a:chOff x="2786833" y="1512351"/>
            <a:chExt cx="366722" cy="353667"/>
          </a:xfrm>
        </p:grpSpPr>
        <p:sp>
          <p:nvSpPr>
            <p:cNvPr id="18107" name="Google Shape;18107;p6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6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6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6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6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6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6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6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6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6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6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6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6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6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6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6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6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6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6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6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7" name="Google Shape;18127;p68"/>
          <p:cNvGrpSpPr/>
          <p:nvPr/>
        </p:nvGrpSpPr>
        <p:grpSpPr>
          <a:xfrm>
            <a:off x="1845321" y="1512744"/>
            <a:ext cx="352723" cy="353090"/>
            <a:chOff x="1845321" y="1512744"/>
            <a:chExt cx="352723" cy="353090"/>
          </a:xfrm>
        </p:grpSpPr>
        <p:sp>
          <p:nvSpPr>
            <p:cNvPr id="18128" name="Google Shape;18128;p6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6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6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6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6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6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6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6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6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6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6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9" name="Google Shape;18139;p68"/>
          <p:cNvGrpSpPr/>
          <p:nvPr/>
        </p:nvGrpSpPr>
        <p:grpSpPr>
          <a:xfrm>
            <a:off x="3214452" y="3340533"/>
            <a:ext cx="392465" cy="389896"/>
            <a:chOff x="3214452" y="3340533"/>
            <a:chExt cx="392465" cy="389896"/>
          </a:xfrm>
        </p:grpSpPr>
        <p:sp>
          <p:nvSpPr>
            <p:cNvPr id="18140" name="Google Shape;18140;p6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6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6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6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6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6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6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6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6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6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6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6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6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6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6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6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6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6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6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6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6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6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6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6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6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5" name="Google Shape;18165;p68"/>
          <p:cNvGrpSpPr/>
          <p:nvPr/>
        </p:nvGrpSpPr>
        <p:grpSpPr>
          <a:xfrm>
            <a:off x="3327229" y="1499899"/>
            <a:ext cx="234650" cy="378440"/>
            <a:chOff x="3327229" y="1499899"/>
            <a:chExt cx="234650" cy="378440"/>
          </a:xfrm>
        </p:grpSpPr>
        <p:sp>
          <p:nvSpPr>
            <p:cNvPr id="18166" name="Google Shape;18166;p6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6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6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6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6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6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6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6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6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6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6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6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6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6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6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6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6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6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6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6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6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7" name="Google Shape;18187;p68"/>
          <p:cNvGrpSpPr/>
          <p:nvPr/>
        </p:nvGrpSpPr>
        <p:grpSpPr>
          <a:xfrm>
            <a:off x="3735553" y="1530151"/>
            <a:ext cx="366722" cy="317962"/>
            <a:chOff x="3735553" y="1530151"/>
            <a:chExt cx="366722" cy="317962"/>
          </a:xfrm>
        </p:grpSpPr>
        <p:sp>
          <p:nvSpPr>
            <p:cNvPr id="18188" name="Google Shape;18188;p6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6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6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6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6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6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6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6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6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6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6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6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0" name="Google Shape;18200;p68"/>
          <p:cNvGrpSpPr/>
          <p:nvPr/>
        </p:nvGrpSpPr>
        <p:grpSpPr>
          <a:xfrm>
            <a:off x="866322" y="2469775"/>
            <a:ext cx="379226" cy="322733"/>
            <a:chOff x="866322" y="2469775"/>
            <a:chExt cx="379226" cy="322733"/>
          </a:xfrm>
        </p:grpSpPr>
        <p:sp>
          <p:nvSpPr>
            <p:cNvPr id="18201" name="Google Shape;18201;p6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6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6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6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6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6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6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6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6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6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6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6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6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6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6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6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6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6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6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6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6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6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6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6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6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6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7" name="Google Shape;18227;p68"/>
          <p:cNvGrpSpPr/>
          <p:nvPr/>
        </p:nvGrpSpPr>
        <p:grpSpPr>
          <a:xfrm>
            <a:off x="1328387" y="2500814"/>
            <a:ext cx="404183" cy="289151"/>
            <a:chOff x="1328387" y="2500814"/>
            <a:chExt cx="404183" cy="289151"/>
          </a:xfrm>
        </p:grpSpPr>
        <p:sp>
          <p:nvSpPr>
            <p:cNvPr id="18228" name="Google Shape;18228;p6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6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6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6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6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6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6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6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6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6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6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6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6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6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6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6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6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6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6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6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6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6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6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6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6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6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7" name="Google Shape;18257;p68"/>
          <p:cNvGrpSpPr/>
          <p:nvPr/>
        </p:nvGrpSpPr>
        <p:grpSpPr>
          <a:xfrm>
            <a:off x="1821465" y="2495702"/>
            <a:ext cx="365988" cy="270801"/>
            <a:chOff x="1821465" y="2495702"/>
            <a:chExt cx="365988" cy="270801"/>
          </a:xfrm>
        </p:grpSpPr>
        <p:sp>
          <p:nvSpPr>
            <p:cNvPr id="18258" name="Google Shape;18258;p6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6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6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6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6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6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6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5" name="Google Shape;18265;p68"/>
          <p:cNvGrpSpPr/>
          <p:nvPr/>
        </p:nvGrpSpPr>
        <p:grpSpPr>
          <a:xfrm>
            <a:off x="3725723" y="2455776"/>
            <a:ext cx="354977" cy="351202"/>
            <a:chOff x="3725723" y="2455776"/>
            <a:chExt cx="354977" cy="351202"/>
          </a:xfrm>
        </p:grpSpPr>
        <p:sp>
          <p:nvSpPr>
            <p:cNvPr id="18266" name="Google Shape;18266;p6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6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6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6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6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6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6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6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6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6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6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6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6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9" name="Google Shape;18279;p68"/>
          <p:cNvGrpSpPr/>
          <p:nvPr/>
        </p:nvGrpSpPr>
        <p:grpSpPr>
          <a:xfrm>
            <a:off x="5226165" y="1977641"/>
            <a:ext cx="230482" cy="388847"/>
            <a:chOff x="5226165" y="1977641"/>
            <a:chExt cx="230482" cy="388847"/>
          </a:xfrm>
        </p:grpSpPr>
        <p:sp>
          <p:nvSpPr>
            <p:cNvPr id="18280" name="Google Shape;18280;p6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6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6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6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6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6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6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6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6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6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6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6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2" name="Google Shape;18292;p68"/>
          <p:cNvGrpSpPr/>
          <p:nvPr/>
        </p:nvGrpSpPr>
        <p:grpSpPr>
          <a:xfrm>
            <a:off x="5632602" y="2025510"/>
            <a:ext cx="370130" cy="287264"/>
            <a:chOff x="5632602" y="2025510"/>
            <a:chExt cx="370130" cy="287264"/>
          </a:xfrm>
        </p:grpSpPr>
        <p:sp>
          <p:nvSpPr>
            <p:cNvPr id="18293" name="Google Shape;18293;p6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6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6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6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6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6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6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6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6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6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6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6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6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6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6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6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6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6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1" name="Google Shape;18311;p68"/>
          <p:cNvGrpSpPr/>
          <p:nvPr/>
        </p:nvGrpSpPr>
        <p:grpSpPr>
          <a:xfrm>
            <a:off x="4212378" y="2456537"/>
            <a:ext cx="331515" cy="330021"/>
            <a:chOff x="4212378" y="2456537"/>
            <a:chExt cx="331515" cy="330021"/>
          </a:xfrm>
        </p:grpSpPr>
        <p:sp>
          <p:nvSpPr>
            <p:cNvPr id="18312" name="Google Shape;18312;p6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6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6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6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6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6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6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6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6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1" name="Google Shape;18321;p68"/>
          <p:cNvGrpSpPr/>
          <p:nvPr/>
        </p:nvGrpSpPr>
        <p:grpSpPr>
          <a:xfrm>
            <a:off x="6176013" y="1977825"/>
            <a:ext cx="235411" cy="347427"/>
            <a:chOff x="6176013" y="1977825"/>
            <a:chExt cx="235411" cy="347427"/>
          </a:xfrm>
        </p:grpSpPr>
        <p:sp>
          <p:nvSpPr>
            <p:cNvPr id="18322" name="Google Shape;18322;p6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6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6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6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6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6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6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6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6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6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6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6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6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6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6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6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6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9" name="Google Shape;18339;p68"/>
          <p:cNvGrpSpPr/>
          <p:nvPr/>
        </p:nvGrpSpPr>
        <p:grpSpPr>
          <a:xfrm>
            <a:off x="6652077" y="1977458"/>
            <a:ext cx="235778" cy="347794"/>
            <a:chOff x="6652077" y="1977458"/>
            <a:chExt cx="235778" cy="347794"/>
          </a:xfrm>
        </p:grpSpPr>
        <p:sp>
          <p:nvSpPr>
            <p:cNvPr id="18340" name="Google Shape;18340;p6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6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6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6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6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6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6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6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6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6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6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6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6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6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6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6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6" name="Google Shape;18356;p68"/>
          <p:cNvGrpSpPr/>
          <p:nvPr/>
        </p:nvGrpSpPr>
        <p:grpSpPr>
          <a:xfrm>
            <a:off x="7072513" y="1997512"/>
            <a:ext cx="394352" cy="308052"/>
            <a:chOff x="7072513" y="1997512"/>
            <a:chExt cx="394352" cy="308052"/>
          </a:xfrm>
        </p:grpSpPr>
        <p:sp>
          <p:nvSpPr>
            <p:cNvPr id="18357" name="Google Shape;18357;p6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6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6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6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6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6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6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6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6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6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6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8" name="Google Shape;18368;p68"/>
          <p:cNvGrpSpPr/>
          <p:nvPr/>
        </p:nvGrpSpPr>
        <p:grpSpPr>
          <a:xfrm>
            <a:off x="7576208" y="1977825"/>
            <a:ext cx="292533" cy="347454"/>
            <a:chOff x="7576208" y="1977825"/>
            <a:chExt cx="292533" cy="347454"/>
          </a:xfrm>
        </p:grpSpPr>
        <p:sp>
          <p:nvSpPr>
            <p:cNvPr id="18369" name="Google Shape;18369;p6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6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6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6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6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6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6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6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6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6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6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6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6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2" name="Google Shape;18382;p68"/>
          <p:cNvGrpSpPr/>
          <p:nvPr/>
        </p:nvGrpSpPr>
        <p:grpSpPr>
          <a:xfrm>
            <a:off x="8023882" y="1977458"/>
            <a:ext cx="320557" cy="347794"/>
            <a:chOff x="8023882" y="1977458"/>
            <a:chExt cx="320557" cy="347794"/>
          </a:xfrm>
        </p:grpSpPr>
        <p:sp>
          <p:nvSpPr>
            <p:cNvPr id="18383" name="Google Shape;18383;p6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6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6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6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6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6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6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6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6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6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6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6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6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6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6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6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6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6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6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6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6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6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6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6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6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6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6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6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6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6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6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6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6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6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6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6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6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6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6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6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3" name="Google Shape;18423;p68"/>
          <p:cNvGrpSpPr/>
          <p:nvPr/>
        </p:nvGrpSpPr>
        <p:grpSpPr>
          <a:xfrm>
            <a:off x="5627674" y="2444819"/>
            <a:ext cx="345147" cy="342630"/>
            <a:chOff x="5627674" y="2444819"/>
            <a:chExt cx="345147" cy="342630"/>
          </a:xfrm>
        </p:grpSpPr>
        <p:sp>
          <p:nvSpPr>
            <p:cNvPr id="18424" name="Google Shape;18424;p6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6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6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6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6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9" name="Google Shape;18429;p68"/>
          <p:cNvGrpSpPr/>
          <p:nvPr/>
        </p:nvGrpSpPr>
        <p:grpSpPr>
          <a:xfrm>
            <a:off x="4653996" y="2440257"/>
            <a:ext cx="396607" cy="348555"/>
            <a:chOff x="4653996" y="2440257"/>
            <a:chExt cx="396607" cy="348555"/>
          </a:xfrm>
        </p:grpSpPr>
        <p:sp>
          <p:nvSpPr>
            <p:cNvPr id="18430" name="Google Shape;18430;p6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6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6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6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6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6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6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6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6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6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6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6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6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6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6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6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6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6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68"/>
          <p:cNvGrpSpPr/>
          <p:nvPr/>
        </p:nvGrpSpPr>
        <p:grpSpPr>
          <a:xfrm>
            <a:off x="1854391" y="2895140"/>
            <a:ext cx="301630" cy="374272"/>
            <a:chOff x="1854391" y="2895140"/>
            <a:chExt cx="301630" cy="374272"/>
          </a:xfrm>
        </p:grpSpPr>
        <p:sp>
          <p:nvSpPr>
            <p:cNvPr id="18449" name="Google Shape;18449;p6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6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6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6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6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6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6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6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6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6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6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6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6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6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6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6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6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6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6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6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6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6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6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6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6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6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6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6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6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6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6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6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6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6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6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6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6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6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6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6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6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6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6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6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6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6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6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6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6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8" name="Google Shape;18498;p68"/>
          <p:cNvGrpSpPr/>
          <p:nvPr/>
        </p:nvGrpSpPr>
        <p:grpSpPr>
          <a:xfrm>
            <a:off x="5172817" y="2438370"/>
            <a:ext cx="289518" cy="357651"/>
            <a:chOff x="5172817" y="2438370"/>
            <a:chExt cx="289518" cy="357651"/>
          </a:xfrm>
        </p:grpSpPr>
        <p:sp>
          <p:nvSpPr>
            <p:cNvPr id="18499" name="Google Shape;18499;p6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6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6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6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6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6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6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6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6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6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6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0" name="Google Shape;18510;p68"/>
          <p:cNvGrpSpPr/>
          <p:nvPr/>
        </p:nvGrpSpPr>
        <p:grpSpPr>
          <a:xfrm>
            <a:off x="3234506" y="2484534"/>
            <a:ext cx="388297" cy="293320"/>
            <a:chOff x="3234506" y="2484534"/>
            <a:chExt cx="388297" cy="293320"/>
          </a:xfrm>
        </p:grpSpPr>
        <p:sp>
          <p:nvSpPr>
            <p:cNvPr id="18511" name="Google Shape;18511;p6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6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6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6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6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6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6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6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6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6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6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6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6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6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6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6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7" name="Google Shape;18527;p68"/>
          <p:cNvGrpSpPr/>
          <p:nvPr/>
        </p:nvGrpSpPr>
        <p:grpSpPr>
          <a:xfrm>
            <a:off x="6065149" y="3367036"/>
            <a:ext cx="362553" cy="356498"/>
            <a:chOff x="6065149" y="3367036"/>
            <a:chExt cx="362553" cy="356498"/>
          </a:xfrm>
        </p:grpSpPr>
        <p:sp>
          <p:nvSpPr>
            <p:cNvPr id="18528" name="Google Shape;18528;p6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6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6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6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6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3" name="Google Shape;18533;p68"/>
          <p:cNvGrpSpPr/>
          <p:nvPr/>
        </p:nvGrpSpPr>
        <p:grpSpPr>
          <a:xfrm>
            <a:off x="6540821" y="3367036"/>
            <a:ext cx="362553" cy="356498"/>
            <a:chOff x="6540821" y="3367036"/>
            <a:chExt cx="362553" cy="356498"/>
          </a:xfrm>
        </p:grpSpPr>
        <p:sp>
          <p:nvSpPr>
            <p:cNvPr id="18534" name="Google Shape;18534;p6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6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6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6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6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6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6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1" name="Google Shape;18541;p68"/>
          <p:cNvGrpSpPr/>
          <p:nvPr/>
        </p:nvGrpSpPr>
        <p:grpSpPr>
          <a:xfrm>
            <a:off x="2302458" y="2474704"/>
            <a:ext cx="354479" cy="312561"/>
            <a:chOff x="2302458" y="2474704"/>
            <a:chExt cx="354479" cy="312561"/>
          </a:xfrm>
        </p:grpSpPr>
        <p:sp>
          <p:nvSpPr>
            <p:cNvPr id="18542" name="Google Shape;18542;p6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6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6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6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6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6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6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6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6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6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6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6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4" name="Google Shape;18554;p68"/>
          <p:cNvGrpSpPr/>
          <p:nvPr/>
        </p:nvGrpSpPr>
        <p:grpSpPr>
          <a:xfrm>
            <a:off x="2831110" y="2442538"/>
            <a:ext cx="246002" cy="348922"/>
            <a:chOff x="2831110" y="2442538"/>
            <a:chExt cx="246002" cy="348922"/>
          </a:xfrm>
        </p:grpSpPr>
        <p:sp>
          <p:nvSpPr>
            <p:cNvPr id="18555" name="Google Shape;18555;p6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6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6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6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6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6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6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6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6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6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6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6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6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6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9" name="Google Shape;18569;p68"/>
          <p:cNvGrpSpPr/>
          <p:nvPr/>
        </p:nvGrpSpPr>
        <p:grpSpPr>
          <a:xfrm>
            <a:off x="7016492" y="3367036"/>
            <a:ext cx="362947" cy="356498"/>
            <a:chOff x="7016492" y="3367036"/>
            <a:chExt cx="362947" cy="356498"/>
          </a:xfrm>
        </p:grpSpPr>
        <p:sp>
          <p:nvSpPr>
            <p:cNvPr id="18570" name="Google Shape;18570;p6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6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6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6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6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6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6" name="Google Shape;18576;p68"/>
          <p:cNvGrpSpPr/>
          <p:nvPr/>
        </p:nvGrpSpPr>
        <p:grpSpPr>
          <a:xfrm>
            <a:off x="3486106" y="3817357"/>
            <a:ext cx="363314" cy="356576"/>
            <a:chOff x="3763184" y="3817357"/>
            <a:chExt cx="363314" cy="356576"/>
          </a:xfrm>
        </p:grpSpPr>
        <p:sp>
          <p:nvSpPr>
            <p:cNvPr id="18577" name="Google Shape;18577;p6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6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6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6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6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2" name="Google Shape;18582;p68"/>
          <p:cNvGrpSpPr/>
          <p:nvPr/>
        </p:nvGrpSpPr>
        <p:grpSpPr>
          <a:xfrm>
            <a:off x="4831774" y="3817357"/>
            <a:ext cx="362947" cy="356576"/>
            <a:chOff x="5108852" y="3817357"/>
            <a:chExt cx="362947" cy="356576"/>
          </a:xfrm>
        </p:grpSpPr>
        <p:sp>
          <p:nvSpPr>
            <p:cNvPr id="18583" name="Google Shape;18583;p6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6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6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6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7" name="Google Shape;18587;p68"/>
          <p:cNvGrpSpPr/>
          <p:nvPr/>
        </p:nvGrpSpPr>
        <p:grpSpPr>
          <a:xfrm>
            <a:off x="5728642" y="3817357"/>
            <a:ext cx="362947" cy="356576"/>
            <a:chOff x="6005720" y="3817357"/>
            <a:chExt cx="362947" cy="356576"/>
          </a:xfrm>
        </p:grpSpPr>
        <p:sp>
          <p:nvSpPr>
            <p:cNvPr id="18588" name="Google Shape;18588;p6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6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6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6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2" name="Google Shape;18592;p68"/>
          <p:cNvGrpSpPr/>
          <p:nvPr/>
        </p:nvGrpSpPr>
        <p:grpSpPr>
          <a:xfrm>
            <a:off x="5589452" y="3367036"/>
            <a:ext cx="362580" cy="356498"/>
            <a:chOff x="5589452" y="3367036"/>
            <a:chExt cx="362580" cy="356498"/>
          </a:xfrm>
        </p:grpSpPr>
        <p:sp>
          <p:nvSpPr>
            <p:cNvPr id="18593" name="Google Shape;18593;p6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6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6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6" name="Google Shape;18596;p68"/>
          <p:cNvGrpSpPr/>
          <p:nvPr/>
        </p:nvGrpSpPr>
        <p:grpSpPr>
          <a:xfrm>
            <a:off x="3934907" y="3817357"/>
            <a:ext cx="362947" cy="356576"/>
            <a:chOff x="4211985" y="3817357"/>
            <a:chExt cx="362947" cy="356576"/>
          </a:xfrm>
        </p:grpSpPr>
        <p:sp>
          <p:nvSpPr>
            <p:cNvPr id="18597" name="Google Shape;18597;p6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6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6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0" name="Google Shape;18600;p68"/>
          <p:cNvGrpSpPr/>
          <p:nvPr/>
        </p:nvGrpSpPr>
        <p:grpSpPr>
          <a:xfrm>
            <a:off x="7488021" y="3362475"/>
            <a:ext cx="372017" cy="365621"/>
            <a:chOff x="7488021" y="3362475"/>
            <a:chExt cx="372017" cy="365621"/>
          </a:xfrm>
        </p:grpSpPr>
        <p:sp>
          <p:nvSpPr>
            <p:cNvPr id="18601" name="Google Shape;18601;p6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6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6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6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6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6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6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6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6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6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1" name="Google Shape;18611;p68"/>
          <p:cNvGrpSpPr/>
          <p:nvPr/>
        </p:nvGrpSpPr>
        <p:grpSpPr>
          <a:xfrm>
            <a:off x="5113781" y="3367036"/>
            <a:ext cx="362553" cy="356498"/>
            <a:chOff x="5113781" y="3367036"/>
            <a:chExt cx="362553" cy="356498"/>
          </a:xfrm>
        </p:grpSpPr>
        <p:sp>
          <p:nvSpPr>
            <p:cNvPr id="18612" name="Google Shape;18612;p6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6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14" name="Google Shape;18614;p6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5" name="Google Shape;18615;p68"/>
          <p:cNvGrpSpPr/>
          <p:nvPr/>
        </p:nvGrpSpPr>
        <p:grpSpPr>
          <a:xfrm>
            <a:off x="7968621" y="3365489"/>
            <a:ext cx="375818" cy="357651"/>
            <a:chOff x="7968621" y="3365489"/>
            <a:chExt cx="375818" cy="357651"/>
          </a:xfrm>
        </p:grpSpPr>
        <p:sp>
          <p:nvSpPr>
            <p:cNvPr id="18616" name="Google Shape;18616;p6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6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6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6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6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6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6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6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6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6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6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6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8" name="Google Shape;18628;p68"/>
          <p:cNvGrpSpPr/>
          <p:nvPr/>
        </p:nvGrpSpPr>
        <p:grpSpPr>
          <a:xfrm>
            <a:off x="3037672" y="3817357"/>
            <a:ext cx="362920" cy="356865"/>
            <a:chOff x="3314750" y="3817357"/>
            <a:chExt cx="362920" cy="356865"/>
          </a:xfrm>
        </p:grpSpPr>
        <p:grpSp>
          <p:nvGrpSpPr>
            <p:cNvPr id="18629" name="Google Shape;18629;p68"/>
            <p:cNvGrpSpPr/>
            <p:nvPr/>
          </p:nvGrpSpPr>
          <p:grpSpPr>
            <a:xfrm>
              <a:off x="3314750" y="3817357"/>
              <a:ext cx="362920" cy="356865"/>
              <a:chOff x="3314750" y="3817357"/>
              <a:chExt cx="362920" cy="356865"/>
            </a:xfrm>
          </p:grpSpPr>
          <p:sp>
            <p:nvSpPr>
              <p:cNvPr id="18630" name="Google Shape;18630;p6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6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2" name="Google Shape;18632;p68"/>
            <p:cNvGrpSpPr/>
            <p:nvPr/>
          </p:nvGrpSpPr>
          <p:grpSpPr>
            <a:xfrm>
              <a:off x="3394986" y="3894612"/>
              <a:ext cx="202339" cy="202323"/>
              <a:chOff x="935197" y="1793977"/>
              <a:chExt cx="256451" cy="256430"/>
            </a:xfrm>
          </p:grpSpPr>
          <p:sp>
            <p:nvSpPr>
              <p:cNvPr id="18633" name="Google Shape;18633;p6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6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35" name="Google Shape;18635;p68"/>
          <p:cNvGrpSpPr/>
          <p:nvPr/>
        </p:nvGrpSpPr>
        <p:grpSpPr>
          <a:xfrm>
            <a:off x="5280208" y="3817357"/>
            <a:ext cx="362947" cy="356576"/>
            <a:chOff x="5557286" y="3817357"/>
            <a:chExt cx="362947" cy="356576"/>
          </a:xfrm>
        </p:grpSpPr>
        <p:grpSp>
          <p:nvGrpSpPr>
            <p:cNvPr id="18636" name="Google Shape;18636;p68"/>
            <p:cNvGrpSpPr/>
            <p:nvPr/>
          </p:nvGrpSpPr>
          <p:grpSpPr>
            <a:xfrm>
              <a:off x="5557286" y="3817357"/>
              <a:ext cx="362947" cy="356576"/>
              <a:chOff x="5557286" y="3817357"/>
              <a:chExt cx="362947" cy="356576"/>
            </a:xfrm>
          </p:grpSpPr>
          <p:sp>
            <p:nvSpPr>
              <p:cNvPr id="18637" name="Google Shape;18637;p6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6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6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40" name="Google Shape;18640;p68"/>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1" name="Google Shape;18641;p68"/>
          <p:cNvGrpSpPr/>
          <p:nvPr/>
        </p:nvGrpSpPr>
        <p:grpSpPr>
          <a:xfrm>
            <a:off x="2589238" y="3817357"/>
            <a:ext cx="362920" cy="356865"/>
            <a:chOff x="2866317" y="3817357"/>
            <a:chExt cx="362920" cy="356865"/>
          </a:xfrm>
        </p:grpSpPr>
        <p:sp>
          <p:nvSpPr>
            <p:cNvPr id="18642" name="Google Shape;18642;p6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6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6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5" name="Google Shape;18645;p68"/>
          <p:cNvGrpSpPr/>
          <p:nvPr/>
        </p:nvGrpSpPr>
        <p:grpSpPr>
          <a:xfrm>
            <a:off x="4383341" y="3817357"/>
            <a:ext cx="362947" cy="356576"/>
            <a:chOff x="4660419" y="3817357"/>
            <a:chExt cx="362947" cy="356576"/>
          </a:xfrm>
        </p:grpSpPr>
        <p:grpSp>
          <p:nvGrpSpPr>
            <p:cNvPr id="18646" name="Google Shape;18646;p68"/>
            <p:cNvGrpSpPr/>
            <p:nvPr/>
          </p:nvGrpSpPr>
          <p:grpSpPr>
            <a:xfrm>
              <a:off x="4660419" y="3817357"/>
              <a:ext cx="362947" cy="356576"/>
              <a:chOff x="4660419" y="3817357"/>
              <a:chExt cx="362947" cy="356576"/>
            </a:xfrm>
          </p:grpSpPr>
          <p:sp>
            <p:nvSpPr>
              <p:cNvPr id="18647" name="Google Shape;18647;p6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6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9" name="Google Shape;18649;p68"/>
            <p:cNvGrpSpPr/>
            <p:nvPr/>
          </p:nvGrpSpPr>
          <p:grpSpPr>
            <a:xfrm>
              <a:off x="4694459" y="3856408"/>
              <a:ext cx="282308" cy="265356"/>
              <a:chOff x="4690600" y="3853050"/>
              <a:chExt cx="289488" cy="272132"/>
            </a:xfrm>
          </p:grpSpPr>
          <p:sp>
            <p:nvSpPr>
              <p:cNvPr id="18650" name="Google Shape;18650;p68"/>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68"/>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52" name="Google Shape;18652;p68"/>
          <p:cNvGrpSpPr/>
          <p:nvPr/>
        </p:nvGrpSpPr>
        <p:grpSpPr>
          <a:xfrm>
            <a:off x="6184880" y="3813323"/>
            <a:ext cx="369882" cy="364325"/>
            <a:chOff x="1190200" y="238125"/>
            <a:chExt cx="5306767" cy="5212083"/>
          </a:xfrm>
        </p:grpSpPr>
        <p:grpSp>
          <p:nvGrpSpPr>
            <p:cNvPr id="18653" name="Google Shape;18653;p68"/>
            <p:cNvGrpSpPr/>
            <p:nvPr/>
          </p:nvGrpSpPr>
          <p:grpSpPr>
            <a:xfrm>
              <a:off x="1190200" y="238125"/>
              <a:ext cx="5212075" cy="5212075"/>
              <a:chOff x="1190200" y="238125"/>
              <a:chExt cx="5212075" cy="5212075"/>
            </a:xfrm>
          </p:grpSpPr>
          <p:sp>
            <p:nvSpPr>
              <p:cNvPr id="18654" name="Google Shape;18654;p68"/>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68"/>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6" name="Google Shape;18656;p68"/>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660"/>
        <p:cNvGrpSpPr/>
        <p:nvPr/>
      </p:nvGrpSpPr>
      <p:grpSpPr>
        <a:xfrm>
          <a:off x="0" y="0"/>
          <a:ext cx="0" cy="0"/>
          <a:chOff x="0" y="0"/>
          <a:chExt cx="0" cy="0"/>
        </a:xfrm>
      </p:grpSpPr>
      <p:pic>
        <p:nvPicPr>
          <p:cNvPr id="18661" name="Google Shape;18661;p6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68" name="Google Shape;368;p29"/>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accent1"/>
                </a:solidFill>
              </a:rPr>
              <a:t>Complete the</a:t>
            </a:r>
            <a:r>
              <a:rPr lang="en" dirty="0"/>
              <a:t> following paraghraph</a:t>
            </a:r>
            <a:endParaRPr dirty="0"/>
          </a:p>
        </p:txBody>
      </p:sp>
      <p:sp>
        <p:nvSpPr>
          <p:cNvPr id="370" name="Google Shape;370;p29"/>
          <p:cNvSpPr/>
          <p:nvPr/>
        </p:nvSpPr>
        <p:spPr>
          <a:xfrm>
            <a:off x="7686935" y="576929"/>
            <a:ext cx="737065" cy="274856"/>
          </a:xfrm>
          <a:custGeom>
            <a:avLst/>
            <a:gdLst/>
            <a:ahLst/>
            <a:cxnLst/>
            <a:rect l="l" t="t" r="r" b="b"/>
            <a:pathLst>
              <a:path w="51525" h="19214" extrusionOk="0">
                <a:moveTo>
                  <a:pt x="33270" y="0"/>
                </a:moveTo>
                <a:cubicBezTo>
                  <a:pt x="29373" y="0"/>
                  <a:pt x="26085" y="2591"/>
                  <a:pt x="25027" y="6144"/>
                </a:cubicBezTo>
                <a:cubicBezTo>
                  <a:pt x="23560" y="4357"/>
                  <a:pt x="21335" y="3218"/>
                  <a:pt x="18843" y="3218"/>
                </a:cubicBezTo>
                <a:cubicBezTo>
                  <a:pt x="17682" y="3218"/>
                  <a:pt x="16579" y="3467"/>
                  <a:pt x="15583" y="3914"/>
                </a:cubicBezTo>
                <a:cubicBezTo>
                  <a:pt x="14747" y="1739"/>
                  <a:pt x="12640" y="195"/>
                  <a:pt x="10171" y="195"/>
                </a:cubicBezTo>
                <a:cubicBezTo>
                  <a:pt x="8547" y="195"/>
                  <a:pt x="7080" y="864"/>
                  <a:pt x="6029" y="1940"/>
                </a:cubicBezTo>
                <a:cubicBezTo>
                  <a:pt x="5518" y="1732"/>
                  <a:pt x="4960" y="1617"/>
                  <a:pt x="4376" y="1617"/>
                </a:cubicBezTo>
                <a:cubicBezTo>
                  <a:pt x="1959" y="1617"/>
                  <a:pt x="0" y="3576"/>
                  <a:pt x="0" y="5992"/>
                </a:cubicBezTo>
                <a:cubicBezTo>
                  <a:pt x="0" y="8408"/>
                  <a:pt x="1959" y="10368"/>
                  <a:pt x="4376" y="10368"/>
                </a:cubicBezTo>
                <a:cubicBezTo>
                  <a:pt x="4961" y="10368"/>
                  <a:pt x="5518" y="10252"/>
                  <a:pt x="6029" y="10044"/>
                </a:cubicBezTo>
                <a:cubicBezTo>
                  <a:pt x="7081" y="11120"/>
                  <a:pt x="8547" y="11789"/>
                  <a:pt x="10171" y="11789"/>
                </a:cubicBezTo>
                <a:cubicBezTo>
                  <a:pt x="10407" y="11789"/>
                  <a:pt x="10639" y="11773"/>
                  <a:pt x="10866" y="11746"/>
                </a:cubicBezTo>
                <a:cubicBezTo>
                  <a:pt x="11139" y="15915"/>
                  <a:pt x="14605" y="19213"/>
                  <a:pt x="18842" y="19213"/>
                </a:cubicBezTo>
                <a:cubicBezTo>
                  <a:pt x="22357" y="19213"/>
                  <a:pt x="25337" y="16947"/>
                  <a:pt x="26411" y="13797"/>
                </a:cubicBezTo>
                <a:cubicBezTo>
                  <a:pt x="27981" y="15868"/>
                  <a:pt x="30469" y="17208"/>
                  <a:pt x="33269" y="17208"/>
                </a:cubicBezTo>
                <a:cubicBezTo>
                  <a:pt x="36739" y="17208"/>
                  <a:pt x="39728" y="15151"/>
                  <a:pt x="41087" y="12191"/>
                </a:cubicBezTo>
                <a:cubicBezTo>
                  <a:pt x="41715" y="12568"/>
                  <a:pt x="42448" y="12788"/>
                  <a:pt x="43234" y="12788"/>
                </a:cubicBezTo>
                <a:cubicBezTo>
                  <a:pt x="44903" y="12788"/>
                  <a:pt x="46340" y="11808"/>
                  <a:pt x="47011" y="10394"/>
                </a:cubicBezTo>
                <a:cubicBezTo>
                  <a:pt x="47487" y="10899"/>
                  <a:pt x="48161" y="11217"/>
                  <a:pt x="48911" y="11217"/>
                </a:cubicBezTo>
                <a:cubicBezTo>
                  <a:pt x="50353" y="11217"/>
                  <a:pt x="51522" y="10049"/>
                  <a:pt x="51522" y="8604"/>
                </a:cubicBezTo>
                <a:cubicBezTo>
                  <a:pt x="51525" y="7159"/>
                  <a:pt x="50354" y="5990"/>
                  <a:pt x="48912" y="5990"/>
                </a:cubicBezTo>
                <a:cubicBezTo>
                  <a:pt x="48162" y="5990"/>
                  <a:pt x="47489" y="6307"/>
                  <a:pt x="47012" y="6813"/>
                </a:cubicBezTo>
                <a:cubicBezTo>
                  <a:pt x="46341" y="5398"/>
                  <a:pt x="44905" y="4419"/>
                  <a:pt x="43235" y="4419"/>
                </a:cubicBezTo>
                <a:cubicBezTo>
                  <a:pt x="42450" y="4419"/>
                  <a:pt x="41716" y="4640"/>
                  <a:pt x="41088" y="5017"/>
                </a:cubicBezTo>
                <a:cubicBezTo>
                  <a:pt x="39729" y="2057"/>
                  <a:pt x="36740" y="0"/>
                  <a:pt x="33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 name="Google Shape;371;p29"/>
          <p:cNvGrpSpPr/>
          <p:nvPr/>
        </p:nvGrpSpPr>
        <p:grpSpPr>
          <a:xfrm>
            <a:off x="8447454" y="497935"/>
            <a:ext cx="352550" cy="595400"/>
            <a:chOff x="6203650" y="4269275"/>
            <a:chExt cx="352550" cy="595400"/>
          </a:xfrm>
        </p:grpSpPr>
        <p:sp>
          <p:nvSpPr>
            <p:cNvPr id="372" name="Google Shape;372;p29"/>
            <p:cNvSpPr/>
            <p:nvPr/>
          </p:nvSpPr>
          <p:spPr>
            <a:xfrm>
              <a:off x="6356800" y="4640125"/>
              <a:ext cx="46300" cy="224550"/>
            </a:xfrm>
            <a:custGeom>
              <a:avLst/>
              <a:gdLst/>
              <a:ahLst/>
              <a:cxnLst/>
              <a:rect l="l" t="t" r="r" b="b"/>
              <a:pathLst>
                <a:path w="1852" h="8982" extrusionOk="0">
                  <a:moveTo>
                    <a:pt x="328" y="1"/>
                  </a:moveTo>
                  <a:lnTo>
                    <a:pt x="0" y="8981"/>
                  </a:lnTo>
                  <a:lnTo>
                    <a:pt x="1852" y="8981"/>
                  </a:lnTo>
                  <a:lnTo>
                    <a:pt x="162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9"/>
            <p:cNvSpPr/>
            <p:nvPr/>
          </p:nvSpPr>
          <p:spPr>
            <a:xfrm>
              <a:off x="6367875" y="4644625"/>
              <a:ext cx="108725" cy="123700"/>
            </a:xfrm>
            <a:custGeom>
              <a:avLst/>
              <a:gdLst/>
              <a:ahLst/>
              <a:cxnLst/>
              <a:rect l="l" t="t" r="r" b="b"/>
              <a:pathLst>
                <a:path w="4349" h="4948" extrusionOk="0">
                  <a:moveTo>
                    <a:pt x="2736" y="1"/>
                  </a:moveTo>
                  <a:cubicBezTo>
                    <a:pt x="3767" y="3521"/>
                    <a:pt x="26" y="3917"/>
                    <a:pt x="26" y="3917"/>
                  </a:cubicBezTo>
                  <a:lnTo>
                    <a:pt x="0" y="4948"/>
                  </a:lnTo>
                  <a:cubicBezTo>
                    <a:pt x="4348" y="3587"/>
                    <a:pt x="3707" y="160"/>
                    <a:pt x="3707" y="160"/>
                  </a:cubicBezTo>
                  <a:lnTo>
                    <a:pt x="2736"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9"/>
            <p:cNvSpPr/>
            <p:nvPr/>
          </p:nvSpPr>
          <p:spPr>
            <a:xfrm>
              <a:off x="6301450" y="4623125"/>
              <a:ext cx="78575" cy="100625"/>
            </a:xfrm>
            <a:custGeom>
              <a:avLst/>
              <a:gdLst/>
              <a:ahLst/>
              <a:cxnLst/>
              <a:rect l="l" t="t" r="r" b="b"/>
              <a:pathLst>
                <a:path w="3143" h="4025" extrusionOk="0">
                  <a:moveTo>
                    <a:pt x="41" y="1"/>
                  </a:moveTo>
                  <a:cubicBezTo>
                    <a:pt x="0" y="3662"/>
                    <a:pt x="2779" y="4024"/>
                    <a:pt x="2779" y="4024"/>
                  </a:cubicBezTo>
                  <a:lnTo>
                    <a:pt x="3143" y="3320"/>
                  </a:lnTo>
                  <a:cubicBezTo>
                    <a:pt x="197" y="3235"/>
                    <a:pt x="823" y="276"/>
                    <a:pt x="823" y="276"/>
                  </a:cubicBezTo>
                  <a:lnTo>
                    <a:pt x="41"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9"/>
            <p:cNvSpPr/>
            <p:nvPr/>
          </p:nvSpPr>
          <p:spPr>
            <a:xfrm>
              <a:off x="6203650" y="4269275"/>
              <a:ext cx="352550" cy="419325"/>
            </a:xfrm>
            <a:custGeom>
              <a:avLst/>
              <a:gdLst/>
              <a:ahLst/>
              <a:cxnLst/>
              <a:rect l="l" t="t" r="r" b="b"/>
              <a:pathLst>
                <a:path w="14102" h="16773" extrusionOk="0">
                  <a:moveTo>
                    <a:pt x="7053" y="0"/>
                  </a:moveTo>
                  <a:cubicBezTo>
                    <a:pt x="7053" y="0"/>
                    <a:pt x="7052" y="0"/>
                    <a:pt x="7052" y="0"/>
                  </a:cubicBezTo>
                  <a:cubicBezTo>
                    <a:pt x="3157" y="0"/>
                    <a:pt x="1" y="4154"/>
                    <a:pt x="1" y="9277"/>
                  </a:cubicBezTo>
                  <a:cubicBezTo>
                    <a:pt x="1" y="14400"/>
                    <a:pt x="3157" y="16773"/>
                    <a:pt x="7052" y="16773"/>
                  </a:cubicBezTo>
                  <a:cubicBezTo>
                    <a:pt x="10944" y="16773"/>
                    <a:pt x="14101" y="14400"/>
                    <a:pt x="14101" y="9277"/>
                  </a:cubicBezTo>
                  <a:cubicBezTo>
                    <a:pt x="14101" y="4154"/>
                    <a:pt x="10945" y="0"/>
                    <a:pt x="70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 name="Google Shape;376;p29"/>
          <p:cNvSpPr/>
          <p:nvPr/>
        </p:nvSpPr>
        <p:spPr>
          <a:xfrm>
            <a:off x="8176284" y="23936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9"/>
          <p:cNvSpPr/>
          <p:nvPr/>
        </p:nvSpPr>
        <p:spPr>
          <a:xfrm rot="2153044">
            <a:off x="8963163" y="699637"/>
            <a:ext cx="180270" cy="284016"/>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Rectangle 3">
            <a:extLst>
              <a:ext uri="{FF2B5EF4-FFF2-40B4-BE49-F238E27FC236}">
                <a16:creationId xmlns:a16="http://schemas.microsoft.com/office/drawing/2014/main" id="{5F2A7589-B886-7F69-039D-951B78CD81D9}"/>
              </a:ext>
            </a:extLst>
          </p:cNvPr>
          <p:cNvSpPr/>
          <p:nvPr/>
        </p:nvSpPr>
        <p:spPr>
          <a:xfrm>
            <a:off x="235725" y="1185675"/>
            <a:ext cx="7026210" cy="3293209"/>
          </a:xfrm>
          <a:prstGeom prst="rect">
            <a:avLst/>
          </a:prstGeom>
        </p:spPr>
        <p:txBody>
          <a:bodyPr wrap="square">
            <a:spAutoFit/>
          </a:bodyPr>
          <a:lstStyle/>
          <a:p>
            <a:pPr algn="ctr"/>
            <a:endParaRPr lang="en-US" sz="1200" b="1" dirty="0"/>
          </a:p>
          <a:p>
            <a:r>
              <a:rPr lang="en-US" sz="2800" b="1" dirty="0"/>
              <a:t>Hi! My name is ________. I am _____ years old and I'm student at ____________. I was born in_______.</a:t>
            </a:r>
          </a:p>
          <a:p>
            <a:r>
              <a:rPr lang="en-US" sz="2800" b="1" dirty="0"/>
              <a:t>My hobbies are __________ and ____________. I enjoy ___________ because ________________.This year I hope to _______________ .</a:t>
            </a:r>
          </a:p>
        </p:txBody>
      </p:sp>
      <p:sp>
        <p:nvSpPr>
          <p:cNvPr id="2" name="Rectangle 1">
            <a:extLst>
              <a:ext uri="{FF2B5EF4-FFF2-40B4-BE49-F238E27FC236}">
                <a16:creationId xmlns:a16="http://schemas.microsoft.com/office/drawing/2014/main" id="{63B5B323-6E2E-D622-C020-27F8C149D894}"/>
              </a:ext>
            </a:extLst>
          </p:cNvPr>
          <p:cNvSpPr/>
          <p:nvPr/>
        </p:nvSpPr>
        <p:spPr>
          <a:xfrm>
            <a:off x="6965927" y="1589405"/>
            <a:ext cx="1986686" cy="2485748"/>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extBox 2">
            <a:extLst>
              <a:ext uri="{FF2B5EF4-FFF2-40B4-BE49-F238E27FC236}">
                <a16:creationId xmlns:a16="http://schemas.microsoft.com/office/drawing/2014/main" id="{E9D5BE68-0282-EC64-DD05-1305AC3E3DAB}"/>
              </a:ext>
            </a:extLst>
          </p:cNvPr>
          <p:cNvSpPr txBox="1"/>
          <p:nvPr/>
        </p:nvSpPr>
        <p:spPr>
          <a:xfrm>
            <a:off x="7351673" y="1216049"/>
            <a:ext cx="1295231" cy="369332"/>
          </a:xfrm>
          <a:prstGeom prst="rect">
            <a:avLst/>
          </a:prstGeom>
          <a:noFill/>
        </p:spPr>
        <p:txBody>
          <a:bodyPr wrap="square" rtlCol="0">
            <a:spAutoFit/>
          </a:bodyPr>
          <a:lstStyle/>
          <a:p>
            <a:r>
              <a:rPr lang="en-GB" sz="1800" b="1" dirty="0"/>
              <a:t>My photo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68"/>
                                        </p:tgtEl>
                                        <p:attrNameLst>
                                          <p:attrName>style.visibility</p:attrName>
                                        </p:attrNameLst>
                                      </p:cBhvr>
                                      <p:to>
                                        <p:strVal val="visible"/>
                                      </p:to>
                                    </p:set>
                                    <p:animEffect transition="in" filter="fade">
                                      <p:cBhvr>
                                        <p:cTn id="7" dur="1000"/>
                                        <p:tgtEl>
                                          <p:spTgt spid="368"/>
                                        </p:tgtEl>
                                      </p:cBhvr>
                                    </p:animEffect>
                                  </p:childTnLst>
                                </p:cTn>
                              </p:par>
                              <p:par>
                                <p:cTn id="8" presetID="10" presetClass="entr" presetSubtype="0" fill="hold" nodeType="withEffect">
                                  <p:stCondLst>
                                    <p:cond delay="0"/>
                                  </p:stCondLst>
                                  <p:childTnLst>
                                    <p:set>
                                      <p:cBhvr>
                                        <p:cTn id="9" dur="1" fill="hold">
                                          <p:stCondLst>
                                            <p:cond delay="0"/>
                                          </p:stCondLst>
                                        </p:cTn>
                                        <p:tgtEl>
                                          <p:spTgt spid="370"/>
                                        </p:tgtEl>
                                        <p:attrNameLst>
                                          <p:attrName>style.visibility</p:attrName>
                                        </p:attrNameLst>
                                      </p:cBhvr>
                                      <p:to>
                                        <p:strVal val="visible"/>
                                      </p:to>
                                    </p:set>
                                    <p:animEffect transition="in" filter="fade">
                                      <p:cBhvr>
                                        <p:cTn id="10" dur="1000"/>
                                        <p:tgtEl>
                                          <p:spTgt spid="370"/>
                                        </p:tgtEl>
                                      </p:cBhvr>
                                    </p:animEffect>
                                  </p:childTnLst>
                                </p:cTn>
                              </p:par>
                              <p:par>
                                <p:cTn id="11" presetID="10" presetClass="entr" presetSubtype="0" fill="hold" nodeType="withEffect">
                                  <p:stCondLst>
                                    <p:cond delay="0"/>
                                  </p:stCondLst>
                                  <p:childTnLst>
                                    <p:set>
                                      <p:cBhvr>
                                        <p:cTn id="12" dur="1" fill="hold">
                                          <p:stCondLst>
                                            <p:cond delay="0"/>
                                          </p:stCondLst>
                                        </p:cTn>
                                        <p:tgtEl>
                                          <p:spTgt spid="376"/>
                                        </p:tgtEl>
                                        <p:attrNameLst>
                                          <p:attrName>style.visibility</p:attrName>
                                        </p:attrNameLst>
                                      </p:cBhvr>
                                      <p:to>
                                        <p:strVal val="visible"/>
                                      </p:to>
                                    </p:set>
                                    <p:animEffect transition="in" filter="fade">
                                      <p:cBhvr>
                                        <p:cTn id="13" dur="1000"/>
                                        <p:tgtEl>
                                          <p:spTgt spid="376"/>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71"/>
                                        </p:tgtEl>
                                        <p:attrNameLst>
                                          <p:attrName>style.visibility</p:attrName>
                                        </p:attrNameLst>
                                      </p:cBhvr>
                                      <p:to>
                                        <p:strVal val="visible"/>
                                      </p:to>
                                    </p:set>
                                    <p:animEffect transition="in" filter="fade">
                                      <p:cBhvr>
                                        <p:cTn id="18" dur="1000"/>
                                        <p:tgtEl>
                                          <p:spTgt spid="371"/>
                                        </p:tgtEl>
                                      </p:cBhvr>
                                    </p:animEffect>
                                  </p:childTnLst>
                                </p:cTn>
                              </p:par>
                              <p:par>
                                <p:cTn id="19" presetID="10" presetClass="entr" presetSubtype="0" fill="hold" nodeType="withEffect">
                                  <p:stCondLst>
                                    <p:cond delay="0"/>
                                  </p:stCondLst>
                                  <p:childTnLst>
                                    <p:set>
                                      <p:cBhvr>
                                        <p:cTn id="20" dur="1" fill="hold">
                                          <p:stCondLst>
                                            <p:cond delay="0"/>
                                          </p:stCondLst>
                                        </p:cTn>
                                        <p:tgtEl>
                                          <p:spTgt spid="377"/>
                                        </p:tgtEl>
                                        <p:attrNameLst>
                                          <p:attrName>style.visibility</p:attrName>
                                        </p:attrNameLst>
                                      </p:cBhvr>
                                      <p:to>
                                        <p:strVal val="visible"/>
                                      </p:to>
                                    </p:set>
                                    <p:animEffect transition="in" filter="fade">
                                      <p:cBhvr>
                                        <p:cTn id="21" dur="1000"/>
                                        <p:tgtEl>
                                          <p:spTgt spid="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33"/>
          <p:cNvSpPr/>
          <p:nvPr/>
        </p:nvSpPr>
        <p:spPr>
          <a:xfrm>
            <a:off x="861234" y="1140760"/>
            <a:ext cx="2512372" cy="936667"/>
          </a:xfrm>
          <a:custGeom>
            <a:avLst/>
            <a:gdLst/>
            <a:ahLst/>
            <a:cxnLst/>
            <a:rect l="l" t="t" r="r" b="b"/>
            <a:pathLst>
              <a:path w="43068" h="16056" extrusionOk="0">
                <a:moveTo>
                  <a:pt x="27317" y="0"/>
                </a:moveTo>
                <a:cubicBezTo>
                  <a:pt x="24381" y="0"/>
                  <a:pt x="21889" y="1895"/>
                  <a:pt x="20991" y="4527"/>
                </a:cubicBezTo>
                <a:cubicBezTo>
                  <a:pt x="19678" y="2795"/>
                  <a:pt x="17600" y="1677"/>
                  <a:pt x="15258" y="1677"/>
                </a:cubicBezTo>
                <a:cubicBezTo>
                  <a:pt x="12358" y="1677"/>
                  <a:pt x="9861" y="3395"/>
                  <a:pt x="8723" y="5870"/>
                </a:cubicBezTo>
                <a:cubicBezTo>
                  <a:pt x="8198" y="5555"/>
                  <a:pt x="7586" y="5369"/>
                  <a:pt x="6929" y="5369"/>
                </a:cubicBezTo>
                <a:cubicBezTo>
                  <a:pt x="5534" y="5369"/>
                  <a:pt x="4333" y="6189"/>
                  <a:pt x="3772" y="7371"/>
                </a:cubicBezTo>
                <a:cubicBezTo>
                  <a:pt x="3373" y="6949"/>
                  <a:pt x="2810" y="6683"/>
                  <a:pt x="2183" y="6683"/>
                </a:cubicBezTo>
                <a:cubicBezTo>
                  <a:pt x="978" y="6683"/>
                  <a:pt x="1" y="7660"/>
                  <a:pt x="1" y="8866"/>
                </a:cubicBezTo>
                <a:cubicBezTo>
                  <a:pt x="2" y="10073"/>
                  <a:pt x="980" y="11049"/>
                  <a:pt x="2185" y="11049"/>
                </a:cubicBezTo>
                <a:cubicBezTo>
                  <a:pt x="2812" y="11049"/>
                  <a:pt x="3375" y="10784"/>
                  <a:pt x="3774" y="10362"/>
                </a:cubicBezTo>
                <a:cubicBezTo>
                  <a:pt x="4334" y="11543"/>
                  <a:pt x="5534" y="12363"/>
                  <a:pt x="6931" y="12363"/>
                </a:cubicBezTo>
                <a:cubicBezTo>
                  <a:pt x="7587" y="12363"/>
                  <a:pt x="8199" y="12179"/>
                  <a:pt x="8725" y="11863"/>
                </a:cubicBezTo>
                <a:cubicBezTo>
                  <a:pt x="9861" y="14337"/>
                  <a:pt x="12358" y="16056"/>
                  <a:pt x="15260" y="16056"/>
                </a:cubicBezTo>
                <a:cubicBezTo>
                  <a:pt x="18516" y="16056"/>
                  <a:pt x="21267" y="13890"/>
                  <a:pt x="22149" y="10921"/>
                </a:cubicBezTo>
                <a:cubicBezTo>
                  <a:pt x="23374" y="12413"/>
                  <a:pt x="25234" y="13366"/>
                  <a:pt x="27317" y="13366"/>
                </a:cubicBezTo>
                <a:cubicBezTo>
                  <a:pt x="28289" y="13366"/>
                  <a:pt x="29210" y="13157"/>
                  <a:pt x="30043" y="12784"/>
                </a:cubicBezTo>
                <a:cubicBezTo>
                  <a:pt x="30742" y="14602"/>
                  <a:pt x="32502" y="15892"/>
                  <a:pt x="34566" y="15892"/>
                </a:cubicBezTo>
                <a:cubicBezTo>
                  <a:pt x="35923" y="15892"/>
                  <a:pt x="37150" y="15333"/>
                  <a:pt x="38029" y="14434"/>
                </a:cubicBezTo>
                <a:cubicBezTo>
                  <a:pt x="38455" y="14608"/>
                  <a:pt x="38920" y="14706"/>
                  <a:pt x="39410" y="14706"/>
                </a:cubicBezTo>
                <a:cubicBezTo>
                  <a:pt x="41430" y="14706"/>
                  <a:pt x="43067" y="13069"/>
                  <a:pt x="43067" y="11048"/>
                </a:cubicBezTo>
                <a:cubicBezTo>
                  <a:pt x="43067" y="9028"/>
                  <a:pt x="41430" y="7391"/>
                  <a:pt x="39410" y="7391"/>
                </a:cubicBezTo>
                <a:cubicBezTo>
                  <a:pt x="38920" y="7391"/>
                  <a:pt x="38455" y="7489"/>
                  <a:pt x="38029" y="7663"/>
                </a:cubicBezTo>
                <a:cubicBezTo>
                  <a:pt x="37150" y="6763"/>
                  <a:pt x="35923" y="6204"/>
                  <a:pt x="34566" y="6204"/>
                </a:cubicBezTo>
                <a:cubicBezTo>
                  <a:pt x="34369" y="6204"/>
                  <a:pt x="34175" y="6217"/>
                  <a:pt x="33985" y="6241"/>
                </a:cubicBezTo>
                <a:cubicBezTo>
                  <a:pt x="33756" y="2756"/>
                  <a:pt x="30860" y="0"/>
                  <a:pt x="27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3"/>
          <p:cNvSpPr/>
          <p:nvPr/>
        </p:nvSpPr>
        <p:spPr>
          <a:xfrm rot="10800000" flipH="1">
            <a:off x="719925" y="870442"/>
            <a:ext cx="5306100" cy="3132297"/>
          </a:xfrm>
          <a:prstGeom prst="ellipseRibbon">
            <a:avLst>
              <a:gd name="adj1" fmla="val 21140"/>
              <a:gd name="adj2" fmla="val 75000"/>
              <a:gd name="adj3" fmla="val 8414"/>
            </a:avLst>
          </a:prstGeom>
          <a:solidFill>
            <a:schemeClr val="accent3"/>
          </a:solidFill>
          <a:ln w="285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3"/>
          <p:cNvSpPr txBox="1">
            <a:spLocks noGrp="1"/>
          </p:cNvSpPr>
          <p:nvPr>
            <p:ph type="title"/>
          </p:nvPr>
        </p:nvSpPr>
        <p:spPr>
          <a:xfrm rot="509">
            <a:off x="1370884" y="1178121"/>
            <a:ext cx="4049700" cy="251693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dirty="0"/>
              <a:t>N</a:t>
            </a:r>
            <a:r>
              <a:rPr lang="en" dirty="0"/>
              <a:t>ew Voc.</a:t>
            </a:r>
            <a:endParaRPr dirty="0"/>
          </a:p>
        </p:txBody>
      </p:sp>
      <p:grpSp>
        <p:nvGrpSpPr>
          <p:cNvPr id="659" name="Google Shape;659;p33"/>
          <p:cNvGrpSpPr/>
          <p:nvPr/>
        </p:nvGrpSpPr>
        <p:grpSpPr>
          <a:xfrm flipH="1">
            <a:off x="6321468" y="634991"/>
            <a:ext cx="3487320" cy="4508617"/>
            <a:chOff x="3628100" y="440575"/>
            <a:chExt cx="1325725" cy="1713977"/>
          </a:xfrm>
        </p:grpSpPr>
        <p:sp>
          <p:nvSpPr>
            <p:cNvPr id="660" name="Google Shape;660;p33"/>
            <p:cNvSpPr/>
            <p:nvPr/>
          </p:nvSpPr>
          <p:spPr>
            <a:xfrm flipH="1">
              <a:off x="4204025" y="510677"/>
              <a:ext cx="173927" cy="1643875"/>
            </a:xfrm>
            <a:custGeom>
              <a:avLst/>
              <a:gdLst/>
              <a:ahLst/>
              <a:cxnLst/>
              <a:rect l="l" t="t" r="r" b="b"/>
              <a:pathLst>
                <a:path w="5445" h="65755" extrusionOk="0">
                  <a:moveTo>
                    <a:pt x="1872" y="1"/>
                  </a:moveTo>
                  <a:lnTo>
                    <a:pt x="0" y="65755"/>
                  </a:lnTo>
                  <a:lnTo>
                    <a:pt x="5444" y="65755"/>
                  </a:lnTo>
                  <a:lnTo>
                    <a:pt x="3573"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3"/>
            <p:cNvSpPr/>
            <p:nvPr/>
          </p:nvSpPr>
          <p:spPr>
            <a:xfrm>
              <a:off x="3732250" y="629850"/>
              <a:ext cx="519325" cy="519350"/>
            </a:xfrm>
            <a:custGeom>
              <a:avLst/>
              <a:gdLst/>
              <a:ahLst/>
              <a:cxnLst/>
              <a:rect l="l" t="t" r="r" b="b"/>
              <a:pathLst>
                <a:path w="20773" h="20774" extrusionOk="0">
                  <a:moveTo>
                    <a:pt x="10386" y="1"/>
                  </a:moveTo>
                  <a:cubicBezTo>
                    <a:pt x="4650" y="1"/>
                    <a:pt x="0" y="4651"/>
                    <a:pt x="0" y="10387"/>
                  </a:cubicBezTo>
                  <a:cubicBezTo>
                    <a:pt x="0" y="16124"/>
                    <a:pt x="4650" y="20773"/>
                    <a:pt x="10386" y="20773"/>
                  </a:cubicBezTo>
                  <a:cubicBezTo>
                    <a:pt x="16123" y="20773"/>
                    <a:pt x="20772" y="16124"/>
                    <a:pt x="20772" y="10387"/>
                  </a:cubicBezTo>
                  <a:cubicBezTo>
                    <a:pt x="20772" y="4651"/>
                    <a:pt x="16123" y="1"/>
                    <a:pt x="10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3"/>
            <p:cNvSpPr/>
            <p:nvPr/>
          </p:nvSpPr>
          <p:spPr>
            <a:xfrm>
              <a:off x="4595675" y="818900"/>
              <a:ext cx="358150" cy="358125"/>
            </a:xfrm>
            <a:custGeom>
              <a:avLst/>
              <a:gdLst/>
              <a:ahLst/>
              <a:cxnLst/>
              <a:rect l="l" t="t" r="r" b="b"/>
              <a:pathLst>
                <a:path w="14326" h="14325" extrusionOk="0">
                  <a:moveTo>
                    <a:pt x="7162" y="0"/>
                  </a:moveTo>
                  <a:cubicBezTo>
                    <a:pt x="3206" y="0"/>
                    <a:pt x="0" y="3207"/>
                    <a:pt x="0" y="7163"/>
                  </a:cubicBezTo>
                  <a:cubicBezTo>
                    <a:pt x="0" y="11119"/>
                    <a:pt x="3207" y="14325"/>
                    <a:pt x="7162" y="14325"/>
                  </a:cubicBezTo>
                  <a:cubicBezTo>
                    <a:pt x="11119" y="14325"/>
                    <a:pt x="14326" y="11119"/>
                    <a:pt x="14326" y="7163"/>
                  </a:cubicBezTo>
                  <a:cubicBezTo>
                    <a:pt x="14326" y="3207"/>
                    <a:pt x="11119" y="1"/>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3"/>
            <p:cNvSpPr/>
            <p:nvPr/>
          </p:nvSpPr>
          <p:spPr>
            <a:xfrm>
              <a:off x="3784075" y="594850"/>
              <a:ext cx="1056125" cy="1056150"/>
            </a:xfrm>
            <a:custGeom>
              <a:avLst/>
              <a:gdLst/>
              <a:ahLst/>
              <a:cxnLst/>
              <a:rect l="l" t="t" r="r" b="b"/>
              <a:pathLst>
                <a:path w="42245" h="42246" extrusionOk="0">
                  <a:moveTo>
                    <a:pt x="21124" y="1"/>
                  </a:moveTo>
                  <a:cubicBezTo>
                    <a:pt x="21123" y="1"/>
                    <a:pt x="21123" y="1"/>
                    <a:pt x="21122" y="1"/>
                  </a:cubicBezTo>
                  <a:cubicBezTo>
                    <a:pt x="9457" y="1"/>
                    <a:pt x="0" y="9458"/>
                    <a:pt x="0" y="21123"/>
                  </a:cubicBezTo>
                  <a:cubicBezTo>
                    <a:pt x="0" y="32789"/>
                    <a:pt x="9457" y="42245"/>
                    <a:pt x="21122" y="42245"/>
                  </a:cubicBezTo>
                  <a:cubicBezTo>
                    <a:pt x="32787" y="42245"/>
                    <a:pt x="42245" y="32789"/>
                    <a:pt x="42245" y="21123"/>
                  </a:cubicBezTo>
                  <a:cubicBezTo>
                    <a:pt x="42245" y="9458"/>
                    <a:pt x="32788" y="1"/>
                    <a:pt x="21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3"/>
            <p:cNvSpPr/>
            <p:nvPr/>
          </p:nvSpPr>
          <p:spPr>
            <a:xfrm>
              <a:off x="3628100" y="931575"/>
              <a:ext cx="559100" cy="559075"/>
            </a:xfrm>
            <a:custGeom>
              <a:avLst/>
              <a:gdLst/>
              <a:ahLst/>
              <a:cxnLst/>
              <a:rect l="l" t="t" r="r" b="b"/>
              <a:pathLst>
                <a:path w="22364" h="22363" extrusionOk="0">
                  <a:moveTo>
                    <a:pt x="11181" y="0"/>
                  </a:moveTo>
                  <a:cubicBezTo>
                    <a:pt x="5007" y="0"/>
                    <a:pt x="0" y="5007"/>
                    <a:pt x="0" y="11181"/>
                  </a:cubicBezTo>
                  <a:cubicBezTo>
                    <a:pt x="0" y="17356"/>
                    <a:pt x="5008" y="22362"/>
                    <a:pt x="11181" y="22362"/>
                  </a:cubicBezTo>
                  <a:cubicBezTo>
                    <a:pt x="17358" y="22362"/>
                    <a:pt x="22363" y="17356"/>
                    <a:pt x="22363" y="11181"/>
                  </a:cubicBezTo>
                  <a:cubicBezTo>
                    <a:pt x="22363" y="5007"/>
                    <a:pt x="17358" y="0"/>
                    <a:pt x="111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3"/>
            <p:cNvSpPr/>
            <p:nvPr/>
          </p:nvSpPr>
          <p:spPr>
            <a:xfrm>
              <a:off x="4377950" y="1210750"/>
              <a:ext cx="426925" cy="426950"/>
            </a:xfrm>
            <a:custGeom>
              <a:avLst/>
              <a:gdLst/>
              <a:ahLst/>
              <a:cxnLst/>
              <a:rect l="l" t="t" r="r" b="b"/>
              <a:pathLst>
                <a:path w="17077" h="17078" extrusionOk="0">
                  <a:moveTo>
                    <a:pt x="8538" y="1"/>
                  </a:moveTo>
                  <a:cubicBezTo>
                    <a:pt x="3822" y="1"/>
                    <a:pt x="0" y="3824"/>
                    <a:pt x="0" y="8539"/>
                  </a:cubicBezTo>
                  <a:cubicBezTo>
                    <a:pt x="0" y="13255"/>
                    <a:pt x="3822" y="17077"/>
                    <a:pt x="8538" y="17077"/>
                  </a:cubicBezTo>
                  <a:cubicBezTo>
                    <a:pt x="13254" y="17077"/>
                    <a:pt x="17077" y="13255"/>
                    <a:pt x="17077" y="8539"/>
                  </a:cubicBezTo>
                  <a:cubicBezTo>
                    <a:pt x="17077" y="3824"/>
                    <a:pt x="13254" y="1"/>
                    <a:pt x="85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3"/>
            <p:cNvSpPr/>
            <p:nvPr/>
          </p:nvSpPr>
          <p:spPr>
            <a:xfrm>
              <a:off x="4071550" y="440575"/>
              <a:ext cx="703250" cy="703225"/>
            </a:xfrm>
            <a:custGeom>
              <a:avLst/>
              <a:gdLst/>
              <a:ahLst/>
              <a:cxnLst/>
              <a:rect l="l" t="t" r="r" b="b"/>
              <a:pathLst>
                <a:path w="28130" h="28129" extrusionOk="0">
                  <a:moveTo>
                    <a:pt x="14065" y="0"/>
                  </a:moveTo>
                  <a:cubicBezTo>
                    <a:pt x="6296" y="0"/>
                    <a:pt x="0" y="6297"/>
                    <a:pt x="0" y="14065"/>
                  </a:cubicBezTo>
                  <a:cubicBezTo>
                    <a:pt x="0" y="21832"/>
                    <a:pt x="6297" y="28128"/>
                    <a:pt x="14065" y="28128"/>
                  </a:cubicBezTo>
                  <a:cubicBezTo>
                    <a:pt x="21831" y="28128"/>
                    <a:pt x="28129" y="21831"/>
                    <a:pt x="28129" y="14065"/>
                  </a:cubicBezTo>
                  <a:cubicBezTo>
                    <a:pt x="28129" y="6297"/>
                    <a:pt x="21831" y="1"/>
                    <a:pt x="140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3"/>
            <p:cNvSpPr/>
            <p:nvPr/>
          </p:nvSpPr>
          <p:spPr>
            <a:xfrm>
              <a:off x="4251575" y="960075"/>
              <a:ext cx="501375" cy="501375"/>
            </a:xfrm>
            <a:custGeom>
              <a:avLst/>
              <a:gdLst/>
              <a:ahLst/>
              <a:cxnLst/>
              <a:rect l="l" t="t" r="r" b="b"/>
              <a:pathLst>
                <a:path w="20055" h="20055" extrusionOk="0">
                  <a:moveTo>
                    <a:pt x="10028" y="1"/>
                  </a:moveTo>
                  <a:cubicBezTo>
                    <a:pt x="4490" y="1"/>
                    <a:pt x="1" y="4490"/>
                    <a:pt x="1" y="10028"/>
                  </a:cubicBezTo>
                  <a:cubicBezTo>
                    <a:pt x="1" y="15565"/>
                    <a:pt x="4490" y="20055"/>
                    <a:pt x="10028" y="20055"/>
                  </a:cubicBezTo>
                  <a:cubicBezTo>
                    <a:pt x="15565" y="20055"/>
                    <a:pt x="20055" y="15565"/>
                    <a:pt x="20055" y="10028"/>
                  </a:cubicBezTo>
                  <a:cubicBezTo>
                    <a:pt x="20055" y="4490"/>
                    <a:pt x="15565" y="2"/>
                    <a:pt x="10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3"/>
            <p:cNvSpPr/>
            <p:nvPr/>
          </p:nvSpPr>
          <p:spPr>
            <a:xfrm>
              <a:off x="4062225" y="998000"/>
              <a:ext cx="249925" cy="249875"/>
            </a:xfrm>
            <a:custGeom>
              <a:avLst/>
              <a:gdLst/>
              <a:ahLst/>
              <a:cxnLst/>
              <a:rect l="l" t="t" r="r" b="b"/>
              <a:pathLst>
                <a:path w="9997" h="9995" extrusionOk="0">
                  <a:moveTo>
                    <a:pt x="5002" y="1"/>
                  </a:moveTo>
                  <a:cubicBezTo>
                    <a:pt x="5001" y="1"/>
                    <a:pt x="5000" y="1"/>
                    <a:pt x="4998" y="1"/>
                  </a:cubicBezTo>
                  <a:cubicBezTo>
                    <a:pt x="2238" y="1"/>
                    <a:pt x="1" y="2238"/>
                    <a:pt x="1" y="4997"/>
                  </a:cubicBezTo>
                  <a:cubicBezTo>
                    <a:pt x="1" y="7757"/>
                    <a:pt x="2238" y="9994"/>
                    <a:pt x="4998" y="9994"/>
                  </a:cubicBezTo>
                  <a:cubicBezTo>
                    <a:pt x="7759" y="9994"/>
                    <a:pt x="9996" y="7757"/>
                    <a:pt x="9996" y="4997"/>
                  </a:cubicBezTo>
                  <a:cubicBezTo>
                    <a:pt x="9996" y="2237"/>
                    <a:pt x="7761" y="1"/>
                    <a:pt x="5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3"/>
            <p:cNvSpPr/>
            <p:nvPr/>
          </p:nvSpPr>
          <p:spPr>
            <a:xfrm>
              <a:off x="4635825" y="1052075"/>
              <a:ext cx="294000" cy="294050"/>
            </a:xfrm>
            <a:custGeom>
              <a:avLst/>
              <a:gdLst/>
              <a:ahLst/>
              <a:cxnLst/>
              <a:rect l="l" t="t" r="r" b="b"/>
              <a:pathLst>
                <a:path w="11760" h="11762" extrusionOk="0">
                  <a:moveTo>
                    <a:pt x="5880" y="0"/>
                  </a:moveTo>
                  <a:cubicBezTo>
                    <a:pt x="2633" y="0"/>
                    <a:pt x="1" y="2632"/>
                    <a:pt x="1" y="5881"/>
                  </a:cubicBezTo>
                  <a:cubicBezTo>
                    <a:pt x="1" y="9129"/>
                    <a:pt x="2633" y="11761"/>
                    <a:pt x="5880" y="11761"/>
                  </a:cubicBezTo>
                  <a:cubicBezTo>
                    <a:pt x="9128" y="11761"/>
                    <a:pt x="11760" y="9127"/>
                    <a:pt x="11760" y="5881"/>
                  </a:cubicBezTo>
                  <a:cubicBezTo>
                    <a:pt x="11760" y="2633"/>
                    <a:pt x="9128" y="1"/>
                    <a:pt x="58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3"/>
            <p:cNvSpPr/>
            <p:nvPr/>
          </p:nvSpPr>
          <p:spPr>
            <a:xfrm>
              <a:off x="3941000" y="1157575"/>
              <a:ext cx="350025" cy="350075"/>
            </a:xfrm>
            <a:custGeom>
              <a:avLst/>
              <a:gdLst/>
              <a:ahLst/>
              <a:cxnLst/>
              <a:rect l="l" t="t" r="r" b="b"/>
              <a:pathLst>
                <a:path w="14001" h="14003" extrusionOk="0">
                  <a:moveTo>
                    <a:pt x="7000" y="1"/>
                  </a:moveTo>
                  <a:cubicBezTo>
                    <a:pt x="3136" y="1"/>
                    <a:pt x="0" y="3135"/>
                    <a:pt x="0" y="7001"/>
                  </a:cubicBezTo>
                  <a:cubicBezTo>
                    <a:pt x="0" y="10868"/>
                    <a:pt x="3133" y="14002"/>
                    <a:pt x="7000" y="14002"/>
                  </a:cubicBezTo>
                  <a:cubicBezTo>
                    <a:pt x="10866" y="14002"/>
                    <a:pt x="14001" y="10868"/>
                    <a:pt x="14001" y="7001"/>
                  </a:cubicBezTo>
                  <a:cubicBezTo>
                    <a:pt x="14001" y="3135"/>
                    <a:pt x="10865" y="1"/>
                    <a:pt x="7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33"/>
          <p:cNvSpPr/>
          <p:nvPr/>
        </p:nvSpPr>
        <p:spPr>
          <a:xfrm>
            <a:off x="5486619" y="1628640"/>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3"/>
          <p:cNvSpPr/>
          <p:nvPr/>
        </p:nvSpPr>
        <p:spPr>
          <a:xfrm>
            <a:off x="4881230" y="1140752"/>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6"/>
                                        </p:tgtEl>
                                        <p:attrNameLst>
                                          <p:attrName>style.visibility</p:attrName>
                                        </p:attrNameLst>
                                      </p:cBhvr>
                                      <p:to>
                                        <p:strVal val="visible"/>
                                      </p:to>
                                    </p:set>
                                    <p:animEffect transition="in" filter="fade">
                                      <p:cBhvr>
                                        <p:cTn id="7" dur="1000"/>
                                        <p:tgtEl>
                                          <p:spTgt spid="656"/>
                                        </p:tgtEl>
                                      </p:cBhvr>
                                    </p:animEffect>
                                  </p:childTnLst>
                                </p:cTn>
                              </p:par>
                              <p:par>
                                <p:cTn id="8" presetID="10" presetClass="entr" presetSubtype="0" fill="hold" nodeType="withEffect">
                                  <p:stCondLst>
                                    <p:cond delay="0"/>
                                  </p:stCondLst>
                                  <p:childTnLst>
                                    <p:set>
                                      <p:cBhvr>
                                        <p:cTn id="9" dur="1" fill="hold">
                                          <p:stCondLst>
                                            <p:cond delay="0"/>
                                          </p:stCondLst>
                                        </p:cTn>
                                        <p:tgtEl>
                                          <p:spTgt spid="657"/>
                                        </p:tgtEl>
                                        <p:attrNameLst>
                                          <p:attrName>style.visibility</p:attrName>
                                        </p:attrNameLst>
                                      </p:cBhvr>
                                      <p:to>
                                        <p:strVal val="visible"/>
                                      </p:to>
                                    </p:set>
                                    <p:animEffect transition="in" filter="fade">
                                      <p:cBhvr>
                                        <p:cTn id="10" dur="1000"/>
                                        <p:tgtEl>
                                          <p:spTgt spid="657"/>
                                        </p:tgtEl>
                                      </p:cBhvr>
                                    </p:animEffect>
                                  </p:childTnLst>
                                </p:cTn>
                              </p:par>
                              <p:par>
                                <p:cTn id="11" presetID="10" presetClass="entr" presetSubtype="0" fill="hold" nodeType="withEffect">
                                  <p:stCondLst>
                                    <p:cond delay="0"/>
                                  </p:stCondLst>
                                  <p:childTnLst>
                                    <p:set>
                                      <p:cBhvr>
                                        <p:cTn id="12" dur="1" fill="hold">
                                          <p:stCondLst>
                                            <p:cond delay="0"/>
                                          </p:stCondLst>
                                        </p:cTn>
                                        <p:tgtEl>
                                          <p:spTgt spid="659"/>
                                        </p:tgtEl>
                                        <p:attrNameLst>
                                          <p:attrName>style.visibility</p:attrName>
                                        </p:attrNameLst>
                                      </p:cBhvr>
                                      <p:to>
                                        <p:strVal val="visible"/>
                                      </p:to>
                                    </p:set>
                                    <p:animEffect transition="in" filter="fade">
                                      <p:cBhvr>
                                        <p:cTn id="13" dur="1000"/>
                                        <p:tgtEl>
                                          <p:spTgt spid="65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655"/>
                                        </p:tgtEl>
                                        <p:attrNameLst>
                                          <p:attrName>style.visibility</p:attrName>
                                        </p:attrNameLst>
                                      </p:cBhvr>
                                      <p:to>
                                        <p:strVal val="visible"/>
                                      </p:to>
                                    </p:set>
                                    <p:animEffect transition="in" filter="fade">
                                      <p:cBhvr>
                                        <p:cTn id="18" dur="1000"/>
                                        <p:tgtEl>
                                          <p:spTgt spid="655"/>
                                        </p:tgtEl>
                                      </p:cBhvr>
                                    </p:animEffect>
                                  </p:childTnLst>
                                </p:cTn>
                              </p:par>
                              <p:par>
                                <p:cTn id="19" presetID="10" presetClass="entr" presetSubtype="0" fill="hold" nodeType="withEffect">
                                  <p:stCondLst>
                                    <p:cond delay="0"/>
                                  </p:stCondLst>
                                  <p:childTnLst>
                                    <p:set>
                                      <p:cBhvr>
                                        <p:cTn id="20" dur="1" fill="hold">
                                          <p:stCondLst>
                                            <p:cond delay="0"/>
                                          </p:stCondLst>
                                        </p:cTn>
                                        <p:tgtEl>
                                          <p:spTgt spid="671"/>
                                        </p:tgtEl>
                                        <p:attrNameLst>
                                          <p:attrName>style.visibility</p:attrName>
                                        </p:attrNameLst>
                                      </p:cBhvr>
                                      <p:to>
                                        <p:strVal val="visible"/>
                                      </p:to>
                                    </p:set>
                                    <p:animEffect transition="in" filter="fade">
                                      <p:cBhvr>
                                        <p:cTn id="21" dur="1000"/>
                                        <p:tgtEl>
                                          <p:spTgt spid="671"/>
                                        </p:tgtEl>
                                      </p:cBhvr>
                                    </p:animEffect>
                                  </p:childTnLst>
                                </p:cTn>
                              </p:par>
                              <p:par>
                                <p:cTn id="22" presetID="10" presetClass="entr" presetSubtype="0" fill="hold" nodeType="withEffect">
                                  <p:stCondLst>
                                    <p:cond delay="0"/>
                                  </p:stCondLst>
                                  <p:childTnLst>
                                    <p:set>
                                      <p:cBhvr>
                                        <p:cTn id="23" dur="1" fill="hold">
                                          <p:stCondLst>
                                            <p:cond delay="0"/>
                                          </p:stCondLst>
                                        </p:cTn>
                                        <p:tgtEl>
                                          <p:spTgt spid="672"/>
                                        </p:tgtEl>
                                        <p:attrNameLst>
                                          <p:attrName>style.visibility</p:attrName>
                                        </p:attrNameLst>
                                      </p:cBhvr>
                                      <p:to>
                                        <p:strVal val="visible"/>
                                      </p:to>
                                    </p:set>
                                    <p:animEffect transition="in" filter="fade">
                                      <p:cBhvr>
                                        <p:cTn id="24" dur="1000"/>
                                        <p:tgtEl>
                                          <p:spTgt spid="6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oogle Shape;1326;p41">
            <a:extLst>
              <a:ext uri="{FF2B5EF4-FFF2-40B4-BE49-F238E27FC236}">
                <a16:creationId xmlns:a16="http://schemas.microsoft.com/office/drawing/2014/main" id="{9EA79E91-EB09-B81E-0F2F-C90D4B99A366}"/>
              </a:ext>
            </a:extLst>
          </p:cNvPr>
          <p:cNvGrpSpPr/>
          <p:nvPr/>
        </p:nvGrpSpPr>
        <p:grpSpPr>
          <a:xfrm>
            <a:off x="5839147" y="104363"/>
            <a:ext cx="979950" cy="1765200"/>
            <a:chOff x="2041600" y="3099475"/>
            <a:chExt cx="979950" cy="1765200"/>
          </a:xfrm>
        </p:grpSpPr>
        <p:sp>
          <p:nvSpPr>
            <p:cNvPr id="4" name="Google Shape;1327;p41">
              <a:extLst>
                <a:ext uri="{FF2B5EF4-FFF2-40B4-BE49-F238E27FC236}">
                  <a16:creationId xmlns:a16="http://schemas.microsoft.com/office/drawing/2014/main" id="{BE0DF632-3073-0F2D-5386-990F2BBF8262}"/>
                </a:ext>
              </a:extLst>
            </p:cNvPr>
            <p:cNvSpPr/>
            <p:nvPr/>
          </p:nvSpPr>
          <p:spPr>
            <a:xfrm>
              <a:off x="2696275" y="3757375"/>
              <a:ext cx="160775" cy="162275"/>
            </a:xfrm>
            <a:custGeom>
              <a:avLst/>
              <a:gdLst/>
              <a:ahLst/>
              <a:cxnLst/>
              <a:rect l="l" t="t" r="r" b="b"/>
              <a:pathLst>
                <a:path w="6431" h="6491" extrusionOk="0">
                  <a:moveTo>
                    <a:pt x="3216" y="0"/>
                  </a:moveTo>
                  <a:cubicBezTo>
                    <a:pt x="1440" y="0"/>
                    <a:pt x="1" y="1609"/>
                    <a:pt x="1" y="3590"/>
                  </a:cubicBezTo>
                  <a:cubicBezTo>
                    <a:pt x="1" y="5573"/>
                    <a:pt x="1440" y="6491"/>
                    <a:pt x="3216" y="6491"/>
                  </a:cubicBezTo>
                  <a:cubicBezTo>
                    <a:pt x="4991" y="6491"/>
                    <a:pt x="6430" y="5574"/>
                    <a:pt x="6430" y="3590"/>
                  </a:cubicBezTo>
                  <a:cubicBezTo>
                    <a:pt x="6430" y="1609"/>
                    <a:pt x="4992" y="0"/>
                    <a:pt x="3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28;p41">
              <a:extLst>
                <a:ext uri="{FF2B5EF4-FFF2-40B4-BE49-F238E27FC236}">
                  <a16:creationId xmlns:a16="http://schemas.microsoft.com/office/drawing/2014/main" id="{A31FBBA2-9021-12BC-DA0E-232ACF661328}"/>
                </a:ext>
              </a:extLst>
            </p:cNvPr>
            <p:cNvSpPr/>
            <p:nvPr/>
          </p:nvSpPr>
          <p:spPr>
            <a:xfrm>
              <a:off x="2559725" y="4129475"/>
              <a:ext cx="227775" cy="275000"/>
            </a:xfrm>
            <a:custGeom>
              <a:avLst/>
              <a:gdLst/>
              <a:ahLst/>
              <a:cxnLst/>
              <a:rect l="l" t="t" r="r" b="b"/>
              <a:pathLst>
                <a:path w="9111" h="11000" extrusionOk="0">
                  <a:moveTo>
                    <a:pt x="5999" y="1"/>
                  </a:moveTo>
                  <a:lnTo>
                    <a:pt x="3910" y="96"/>
                  </a:lnTo>
                  <a:cubicBezTo>
                    <a:pt x="7593" y="6950"/>
                    <a:pt x="0" y="9410"/>
                    <a:pt x="0" y="9410"/>
                  </a:cubicBezTo>
                  <a:lnTo>
                    <a:pt x="680" y="11000"/>
                  </a:lnTo>
                  <a:cubicBezTo>
                    <a:pt x="9110" y="6272"/>
                    <a:pt x="5999" y="1"/>
                    <a:pt x="5999"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29;p41">
              <a:extLst>
                <a:ext uri="{FF2B5EF4-FFF2-40B4-BE49-F238E27FC236}">
                  <a16:creationId xmlns:a16="http://schemas.microsoft.com/office/drawing/2014/main" id="{7135EF6F-98BF-AC63-105D-ABB84B6B0C90}"/>
                </a:ext>
              </a:extLst>
            </p:cNvPr>
            <p:cNvSpPr/>
            <p:nvPr/>
          </p:nvSpPr>
          <p:spPr>
            <a:xfrm>
              <a:off x="2212700" y="4002225"/>
              <a:ext cx="293175" cy="277000"/>
            </a:xfrm>
            <a:custGeom>
              <a:avLst/>
              <a:gdLst/>
              <a:ahLst/>
              <a:cxnLst/>
              <a:rect l="l" t="t" r="r" b="b"/>
              <a:pathLst>
                <a:path w="11727" h="11080" extrusionOk="0">
                  <a:moveTo>
                    <a:pt x="3326" y="1"/>
                  </a:moveTo>
                  <a:lnTo>
                    <a:pt x="900" y="775"/>
                  </a:lnTo>
                  <a:cubicBezTo>
                    <a:pt x="900" y="775"/>
                    <a:pt x="0" y="9247"/>
                    <a:pt x="11622" y="11079"/>
                  </a:cubicBezTo>
                  <a:lnTo>
                    <a:pt x="11726" y="8978"/>
                  </a:lnTo>
                  <a:lnTo>
                    <a:pt x="11726" y="8978"/>
                  </a:lnTo>
                  <a:cubicBezTo>
                    <a:pt x="11726" y="8978"/>
                    <a:pt x="11666" y="8980"/>
                    <a:pt x="11556" y="8980"/>
                  </a:cubicBezTo>
                  <a:cubicBezTo>
                    <a:pt x="10265" y="8980"/>
                    <a:pt x="2122" y="8640"/>
                    <a:pt x="3326" y="1"/>
                  </a:cubicBez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30;p41">
              <a:extLst>
                <a:ext uri="{FF2B5EF4-FFF2-40B4-BE49-F238E27FC236}">
                  <a16:creationId xmlns:a16="http://schemas.microsoft.com/office/drawing/2014/main" id="{F5EA4134-B795-4756-02FC-35C44784D4B9}"/>
                </a:ext>
              </a:extLst>
            </p:cNvPr>
            <p:cNvSpPr/>
            <p:nvPr/>
          </p:nvSpPr>
          <p:spPr>
            <a:xfrm>
              <a:off x="2683225" y="4172200"/>
              <a:ext cx="171850" cy="131825"/>
            </a:xfrm>
            <a:custGeom>
              <a:avLst/>
              <a:gdLst/>
              <a:ahLst/>
              <a:cxnLst/>
              <a:rect l="l" t="t" r="r" b="b"/>
              <a:pathLst>
                <a:path w="6874" h="5273" extrusionOk="0">
                  <a:moveTo>
                    <a:pt x="5619" y="1"/>
                  </a:moveTo>
                  <a:cubicBezTo>
                    <a:pt x="5486" y="3658"/>
                    <a:pt x="2899" y="4217"/>
                    <a:pt x="1330" y="4217"/>
                  </a:cubicBezTo>
                  <a:cubicBezTo>
                    <a:pt x="639" y="4217"/>
                    <a:pt x="146" y="4109"/>
                    <a:pt x="146" y="4109"/>
                  </a:cubicBezTo>
                  <a:lnTo>
                    <a:pt x="0" y="5270"/>
                  </a:lnTo>
                  <a:cubicBezTo>
                    <a:pt x="83" y="5272"/>
                    <a:pt x="165" y="5272"/>
                    <a:pt x="246" y="5272"/>
                  </a:cubicBezTo>
                  <a:cubicBezTo>
                    <a:pt x="6555" y="5272"/>
                    <a:pt x="6873" y="661"/>
                    <a:pt x="6873" y="661"/>
                  </a:cubicBezTo>
                  <a:lnTo>
                    <a:pt x="5619"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31;p41">
              <a:extLst>
                <a:ext uri="{FF2B5EF4-FFF2-40B4-BE49-F238E27FC236}">
                  <a16:creationId xmlns:a16="http://schemas.microsoft.com/office/drawing/2014/main" id="{5B2FBB8B-265B-62C3-9EF5-82D1D3350F0B}"/>
                </a:ext>
              </a:extLst>
            </p:cNvPr>
            <p:cNvSpPr/>
            <p:nvPr/>
          </p:nvSpPr>
          <p:spPr>
            <a:xfrm>
              <a:off x="2461400" y="3344125"/>
              <a:ext cx="133300" cy="1520550"/>
            </a:xfrm>
            <a:custGeom>
              <a:avLst/>
              <a:gdLst/>
              <a:ahLst/>
              <a:cxnLst/>
              <a:rect l="l" t="t" r="r" b="b"/>
              <a:pathLst>
                <a:path w="5332" h="60822" extrusionOk="0">
                  <a:moveTo>
                    <a:pt x="1832" y="1"/>
                  </a:moveTo>
                  <a:lnTo>
                    <a:pt x="0" y="60821"/>
                  </a:lnTo>
                  <a:lnTo>
                    <a:pt x="5332" y="60821"/>
                  </a:lnTo>
                  <a:lnTo>
                    <a:pt x="3500" y="1"/>
                  </a:lnTo>
                  <a:close/>
                </a:path>
              </a:pathLst>
            </a:custGeom>
            <a:solidFill>
              <a:srgbClr val="603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32;p41">
              <a:extLst>
                <a:ext uri="{FF2B5EF4-FFF2-40B4-BE49-F238E27FC236}">
                  <a16:creationId xmlns:a16="http://schemas.microsoft.com/office/drawing/2014/main" id="{44F69C41-A9BA-B71A-4D52-6730B3ED0369}"/>
                </a:ext>
              </a:extLst>
            </p:cNvPr>
            <p:cNvSpPr/>
            <p:nvPr/>
          </p:nvSpPr>
          <p:spPr>
            <a:xfrm>
              <a:off x="2162750" y="3401400"/>
              <a:ext cx="290075" cy="394825"/>
            </a:xfrm>
            <a:custGeom>
              <a:avLst/>
              <a:gdLst/>
              <a:ahLst/>
              <a:cxnLst/>
              <a:rect l="l" t="t" r="r" b="b"/>
              <a:pathLst>
                <a:path w="11603" h="15793" extrusionOk="0">
                  <a:moveTo>
                    <a:pt x="5802" y="1"/>
                  </a:moveTo>
                  <a:cubicBezTo>
                    <a:pt x="2598" y="1"/>
                    <a:pt x="1" y="3912"/>
                    <a:pt x="1" y="8736"/>
                  </a:cubicBezTo>
                  <a:cubicBezTo>
                    <a:pt x="1" y="13559"/>
                    <a:pt x="2597" y="15792"/>
                    <a:pt x="5802" y="15792"/>
                  </a:cubicBezTo>
                  <a:cubicBezTo>
                    <a:pt x="9007" y="15792"/>
                    <a:pt x="11603" y="13559"/>
                    <a:pt x="11603" y="8736"/>
                  </a:cubicBezTo>
                  <a:cubicBezTo>
                    <a:pt x="11603" y="3911"/>
                    <a:pt x="9007" y="1"/>
                    <a:pt x="5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33;p41">
              <a:extLst>
                <a:ext uri="{FF2B5EF4-FFF2-40B4-BE49-F238E27FC236}">
                  <a16:creationId xmlns:a16="http://schemas.microsoft.com/office/drawing/2014/main" id="{1A4F36E0-3714-5D0F-0743-EA292681F575}"/>
                </a:ext>
              </a:extLst>
            </p:cNvPr>
            <p:cNvSpPr/>
            <p:nvPr/>
          </p:nvSpPr>
          <p:spPr>
            <a:xfrm>
              <a:off x="2041600" y="3598800"/>
              <a:ext cx="396550" cy="539800"/>
            </a:xfrm>
            <a:custGeom>
              <a:avLst/>
              <a:gdLst/>
              <a:ahLst/>
              <a:cxnLst/>
              <a:rect l="l" t="t" r="r" b="b"/>
              <a:pathLst>
                <a:path w="15862" h="21592" extrusionOk="0">
                  <a:moveTo>
                    <a:pt x="7932" y="1"/>
                  </a:moveTo>
                  <a:cubicBezTo>
                    <a:pt x="3552" y="1"/>
                    <a:pt x="1" y="5347"/>
                    <a:pt x="1" y="11942"/>
                  </a:cubicBezTo>
                  <a:cubicBezTo>
                    <a:pt x="1" y="18536"/>
                    <a:pt x="3552" y="21591"/>
                    <a:pt x="7932" y="21591"/>
                  </a:cubicBezTo>
                  <a:cubicBezTo>
                    <a:pt x="12311" y="21591"/>
                    <a:pt x="15861" y="18536"/>
                    <a:pt x="15861" y="11942"/>
                  </a:cubicBezTo>
                  <a:cubicBezTo>
                    <a:pt x="15861" y="5347"/>
                    <a:pt x="12311" y="1"/>
                    <a:pt x="79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34;p41">
              <a:extLst>
                <a:ext uri="{FF2B5EF4-FFF2-40B4-BE49-F238E27FC236}">
                  <a16:creationId xmlns:a16="http://schemas.microsoft.com/office/drawing/2014/main" id="{E2CD5FB0-7174-1AFB-7984-3D545A2160ED}"/>
                </a:ext>
              </a:extLst>
            </p:cNvPr>
            <p:cNvSpPr/>
            <p:nvPr/>
          </p:nvSpPr>
          <p:spPr>
            <a:xfrm>
              <a:off x="2327425" y="3099475"/>
              <a:ext cx="311075" cy="423400"/>
            </a:xfrm>
            <a:custGeom>
              <a:avLst/>
              <a:gdLst/>
              <a:ahLst/>
              <a:cxnLst/>
              <a:rect l="l" t="t" r="r" b="b"/>
              <a:pathLst>
                <a:path w="12443" h="16936" extrusionOk="0">
                  <a:moveTo>
                    <a:pt x="6221" y="1"/>
                  </a:moveTo>
                  <a:cubicBezTo>
                    <a:pt x="2785" y="1"/>
                    <a:pt x="0" y="4195"/>
                    <a:pt x="0" y="9367"/>
                  </a:cubicBezTo>
                  <a:cubicBezTo>
                    <a:pt x="0" y="14539"/>
                    <a:pt x="2785" y="16936"/>
                    <a:pt x="6221" y="16936"/>
                  </a:cubicBezTo>
                  <a:cubicBezTo>
                    <a:pt x="9658" y="16936"/>
                    <a:pt x="12443" y="14539"/>
                    <a:pt x="12443" y="9367"/>
                  </a:cubicBezTo>
                  <a:cubicBezTo>
                    <a:pt x="12443" y="4194"/>
                    <a:pt x="9658" y="1"/>
                    <a:pt x="6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35;p41">
              <a:extLst>
                <a:ext uri="{FF2B5EF4-FFF2-40B4-BE49-F238E27FC236}">
                  <a16:creationId xmlns:a16="http://schemas.microsoft.com/office/drawing/2014/main" id="{9EE4C099-5496-C835-B17D-1ED36067BF78}"/>
                </a:ext>
              </a:extLst>
            </p:cNvPr>
            <p:cNvSpPr/>
            <p:nvPr/>
          </p:nvSpPr>
          <p:spPr>
            <a:xfrm>
              <a:off x="2441800" y="3216775"/>
              <a:ext cx="434525" cy="591400"/>
            </a:xfrm>
            <a:custGeom>
              <a:avLst/>
              <a:gdLst/>
              <a:ahLst/>
              <a:cxnLst/>
              <a:rect l="l" t="t" r="r" b="b"/>
              <a:pathLst>
                <a:path w="17381" h="23656" extrusionOk="0">
                  <a:moveTo>
                    <a:pt x="8691" y="0"/>
                  </a:moveTo>
                  <a:cubicBezTo>
                    <a:pt x="3891" y="0"/>
                    <a:pt x="1" y="5858"/>
                    <a:pt x="1" y="13084"/>
                  </a:cubicBezTo>
                  <a:cubicBezTo>
                    <a:pt x="1" y="20308"/>
                    <a:pt x="3891" y="23655"/>
                    <a:pt x="8691" y="23655"/>
                  </a:cubicBezTo>
                  <a:cubicBezTo>
                    <a:pt x="13491" y="23655"/>
                    <a:pt x="17381" y="20308"/>
                    <a:pt x="17381" y="13084"/>
                  </a:cubicBezTo>
                  <a:cubicBezTo>
                    <a:pt x="17381" y="5858"/>
                    <a:pt x="13491" y="0"/>
                    <a:pt x="8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36;p41">
              <a:extLst>
                <a:ext uri="{FF2B5EF4-FFF2-40B4-BE49-F238E27FC236}">
                  <a16:creationId xmlns:a16="http://schemas.microsoft.com/office/drawing/2014/main" id="{66FE3718-1468-0416-A8D6-2255755C1F93}"/>
                </a:ext>
              </a:extLst>
            </p:cNvPr>
            <p:cNvSpPr/>
            <p:nvPr/>
          </p:nvSpPr>
          <p:spPr>
            <a:xfrm>
              <a:off x="2204325" y="3344150"/>
              <a:ext cx="598200" cy="814250"/>
            </a:xfrm>
            <a:custGeom>
              <a:avLst/>
              <a:gdLst/>
              <a:ahLst/>
              <a:cxnLst/>
              <a:rect l="l" t="t" r="r" b="b"/>
              <a:pathLst>
                <a:path w="23928" h="32570" extrusionOk="0">
                  <a:moveTo>
                    <a:pt x="11965" y="1"/>
                  </a:moveTo>
                  <a:cubicBezTo>
                    <a:pt x="11964" y="1"/>
                    <a:pt x="11964" y="1"/>
                    <a:pt x="11963" y="1"/>
                  </a:cubicBezTo>
                  <a:cubicBezTo>
                    <a:pt x="5356" y="1"/>
                    <a:pt x="0" y="8066"/>
                    <a:pt x="0" y="18014"/>
                  </a:cubicBezTo>
                  <a:cubicBezTo>
                    <a:pt x="0" y="27963"/>
                    <a:pt x="5356" y="32570"/>
                    <a:pt x="11963" y="32570"/>
                  </a:cubicBezTo>
                  <a:cubicBezTo>
                    <a:pt x="18570" y="32570"/>
                    <a:pt x="23928" y="27962"/>
                    <a:pt x="23928" y="18014"/>
                  </a:cubicBezTo>
                  <a:cubicBezTo>
                    <a:pt x="23928" y="8065"/>
                    <a:pt x="18571" y="1"/>
                    <a:pt x="1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37;p41">
              <a:extLst>
                <a:ext uri="{FF2B5EF4-FFF2-40B4-BE49-F238E27FC236}">
                  <a16:creationId xmlns:a16="http://schemas.microsoft.com/office/drawing/2014/main" id="{E1D80F6E-A311-A6B6-174A-A4E768CF2DE7}"/>
                </a:ext>
              </a:extLst>
            </p:cNvPr>
            <p:cNvSpPr/>
            <p:nvPr/>
          </p:nvSpPr>
          <p:spPr>
            <a:xfrm>
              <a:off x="2550400" y="3777400"/>
              <a:ext cx="290100" cy="394825"/>
            </a:xfrm>
            <a:custGeom>
              <a:avLst/>
              <a:gdLst/>
              <a:ahLst/>
              <a:cxnLst/>
              <a:rect l="l" t="t" r="r" b="b"/>
              <a:pathLst>
                <a:path w="11604" h="15793" extrusionOk="0">
                  <a:moveTo>
                    <a:pt x="5802" y="0"/>
                  </a:moveTo>
                  <a:cubicBezTo>
                    <a:pt x="2598" y="0"/>
                    <a:pt x="1" y="3912"/>
                    <a:pt x="1" y="8736"/>
                  </a:cubicBezTo>
                  <a:cubicBezTo>
                    <a:pt x="1" y="13559"/>
                    <a:pt x="2598" y="15793"/>
                    <a:pt x="5802" y="15793"/>
                  </a:cubicBezTo>
                  <a:cubicBezTo>
                    <a:pt x="9007" y="15793"/>
                    <a:pt x="11604" y="13559"/>
                    <a:pt x="11604" y="8736"/>
                  </a:cubicBezTo>
                  <a:cubicBezTo>
                    <a:pt x="11604" y="3912"/>
                    <a:pt x="9007" y="2"/>
                    <a:pt x="58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38;p41">
              <a:extLst>
                <a:ext uri="{FF2B5EF4-FFF2-40B4-BE49-F238E27FC236}">
                  <a16:creationId xmlns:a16="http://schemas.microsoft.com/office/drawing/2014/main" id="{F46AF3E8-62D4-1593-B0EA-F03D0DADE3B7}"/>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rgbClr val="0067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39;p41">
              <a:extLst>
                <a:ext uri="{FF2B5EF4-FFF2-40B4-BE49-F238E27FC236}">
                  <a16:creationId xmlns:a16="http://schemas.microsoft.com/office/drawing/2014/main" id="{30FFADCB-DDB6-FADD-578A-A48E34369E44}"/>
                </a:ext>
              </a:extLst>
            </p:cNvPr>
            <p:cNvSpPr/>
            <p:nvPr/>
          </p:nvSpPr>
          <p:spPr>
            <a:xfrm>
              <a:off x="2731475" y="3945325"/>
              <a:ext cx="290075" cy="292800"/>
            </a:xfrm>
            <a:custGeom>
              <a:avLst/>
              <a:gdLst/>
              <a:ahLst/>
              <a:cxnLst/>
              <a:rect l="l" t="t" r="r" b="b"/>
              <a:pathLst>
                <a:path w="11603" h="11712" extrusionOk="0">
                  <a:moveTo>
                    <a:pt x="5801" y="0"/>
                  </a:moveTo>
                  <a:cubicBezTo>
                    <a:pt x="2597" y="0"/>
                    <a:pt x="0" y="2901"/>
                    <a:pt x="0" y="6478"/>
                  </a:cubicBezTo>
                  <a:cubicBezTo>
                    <a:pt x="0" y="10055"/>
                    <a:pt x="2597" y="11712"/>
                    <a:pt x="5801" y="11712"/>
                  </a:cubicBezTo>
                  <a:cubicBezTo>
                    <a:pt x="9005" y="11712"/>
                    <a:pt x="11602" y="10055"/>
                    <a:pt x="11602" y="6478"/>
                  </a:cubicBezTo>
                  <a:cubicBezTo>
                    <a:pt x="11602" y="2901"/>
                    <a:pt x="9005" y="0"/>
                    <a:pt x="5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Google Shape;1340;p41">
            <a:extLst>
              <a:ext uri="{FF2B5EF4-FFF2-40B4-BE49-F238E27FC236}">
                <a16:creationId xmlns:a16="http://schemas.microsoft.com/office/drawing/2014/main" id="{509229E9-1D0C-6CD8-99FD-4CEB8AA56BDF}"/>
              </a:ext>
            </a:extLst>
          </p:cNvPr>
          <p:cNvSpPr/>
          <p:nvPr/>
        </p:nvSpPr>
        <p:spPr>
          <a:xfrm>
            <a:off x="6715764" y="801113"/>
            <a:ext cx="2447836" cy="912709"/>
          </a:xfrm>
          <a:custGeom>
            <a:avLst/>
            <a:gdLst/>
            <a:ahLst/>
            <a:cxnLst/>
            <a:rect l="l" t="t" r="r" b="b"/>
            <a:pathLst>
              <a:path w="32237" h="12020" extrusionOk="0">
                <a:moveTo>
                  <a:pt x="20446" y="0"/>
                </a:moveTo>
                <a:cubicBezTo>
                  <a:pt x="18249" y="0"/>
                  <a:pt x="16382" y="1417"/>
                  <a:pt x="15711" y="3389"/>
                </a:cubicBezTo>
                <a:cubicBezTo>
                  <a:pt x="14728" y="2092"/>
                  <a:pt x="13173" y="1255"/>
                  <a:pt x="11421" y="1255"/>
                </a:cubicBezTo>
                <a:cubicBezTo>
                  <a:pt x="9249" y="1255"/>
                  <a:pt x="7379" y="2543"/>
                  <a:pt x="6529" y="4395"/>
                </a:cubicBezTo>
                <a:cubicBezTo>
                  <a:pt x="6136" y="4159"/>
                  <a:pt x="5678" y="4021"/>
                  <a:pt x="5186" y="4021"/>
                </a:cubicBezTo>
                <a:cubicBezTo>
                  <a:pt x="4142" y="4021"/>
                  <a:pt x="3243" y="4634"/>
                  <a:pt x="2823" y="5518"/>
                </a:cubicBezTo>
                <a:cubicBezTo>
                  <a:pt x="2526" y="5202"/>
                  <a:pt x="2104" y="5003"/>
                  <a:pt x="1635" y="5003"/>
                </a:cubicBezTo>
                <a:cubicBezTo>
                  <a:pt x="732" y="5003"/>
                  <a:pt x="0" y="5735"/>
                  <a:pt x="0" y="6638"/>
                </a:cubicBezTo>
                <a:cubicBezTo>
                  <a:pt x="2" y="7540"/>
                  <a:pt x="734" y="8273"/>
                  <a:pt x="1636" y="8273"/>
                </a:cubicBezTo>
                <a:cubicBezTo>
                  <a:pt x="2105" y="8273"/>
                  <a:pt x="2527" y="8074"/>
                  <a:pt x="2825" y="7756"/>
                </a:cubicBezTo>
                <a:cubicBezTo>
                  <a:pt x="3244" y="8642"/>
                  <a:pt x="4143" y="9254"/>
                  <a:pt x="5188" y="9254"/>
                </a:cubicBezTo>
                <a:cubicBezTo>
                  <a:pt x="5679" y="9254"/>
                  <a:pt x="6138" y="9116"/>
                  <a:pt x="6531" y="8881"/>
                </a:cubicBezTo>
                <a:cubicBezTo>
                  <a:pt x="7380" y="10733"/>
                  <a:pt x="9251" y="12019"/>
                  <a:pt x="11422" y="12019"/>
                </a:cubicBezTo>
                <a:cubicBezTo>
                  <a:pt x="13859" y="12019"/>
                  <a:pt x="15918" y="10398"/>
                  <a:pt x="16580" y="8175"/>
                </a:cubicBezTo>
                <a:cubicBezTo>
                  <a:pt x="17497" y="9292"/>
                  <a:pt x="18889" y="10006"/>
                  <a:pt x="20447" y="10006"/>
                </a:cubicBezTo>
                <a:cubicBezTo>
                  <a:pt x="21173" y="10006"/>
                  <a:pt x="21863" y="9849"/>
                  <a:pt x="22487" y="9570"/>
                </a:cubicBezTo>
                <a:cubicBezTo>
                  <a:pt x="23009" y="10930"/>
                  <a:pt x="24329" y="11897"/>
                  <a:pt x="25872" y="11897"/>
                </a:cubicBezTo>
                <a:cubicBezTo>
                  <a:pt x="26888" y="11897"/>
                  <a:pt x="27805" y="11478"/>
                  <a:pt x="28464" y="10806"/>
                </a:cubicBezTo>
                <a:cubicBezTo>
                  <a:pt x="28783" y="10936"/>
                  <a:pt x="29134" y="11008"/>
                  <a:pt x="29499" y="11008"/>
                </a:cubicBezTo>
                <a:cubicBezTo>
                  <a:pt x="31011" y="11008"/>
                  <a:pt x="32236" y="9783"/>
                  <a:pt x="32236" y="8271"/>
                </a:cubicBezTo>
                <a:cubicBezTo>
                  <a:pt x="32236" y="6759"/>
                  <a:pt x="31011" y="5534"/>
                  <a:pt x="29499" y="5534"/>
                </a:cubicBezTo>
                <a:cubicBezTo>
                  <a:pt x="29133" y="5534"/>
                  <a:pt x="28784" y="5606"/>
                  <a:pt x="28464" y="5737"/>
                </a:cubicBezTo>
                <a:cubicBezTo>
                  <a:pt x="27806" y="5063"/>
                  <a:pt x="26888" y="4645"/>
                  <a:pt x="25872" y="4645"/>
                </a:cubicBezTo>
                <a:cubicBezTo>
                  <a:pt x="25725" y="4645"/>
                  <a:pt x="25579" y="4656"/>
                  <a:pt x="25436" y="4671"/>
                </a:cubicBezTo>
                <a:cubicBezTo>
                  <a:pt x="25267" y="2064"/>
                  <a:pt x="23098" y="0"/>
                  <a:pt x="20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41;p41">
            <a:extLst>
              <a:ext uri="{FF2B5EF4-FFF2-40B4-BE49-F238E27FC236}">
                <a16:creationId xmlns:a16="http://schemas.microsoft.com/office/drawing/2014/main" id="{A0481111-A14F-2AAF-180D-5FD390125295}"/>
              </a:ext>
            </a:extLst>
          </p:cNvPr>
          <p:cNvSpPr/>
          <p:nvPr/>
        </p:nvSpPr>
        <p:spPr>
          <a:xfrm rot="10800000" flipH="1">
            <a:off x="4329000" y="1476863"/>
            <a:ext cx="4815000" cy="2000883"/>
          </a:xfrm>
          <a:prstGeom prst="ellipseRibbon">
            <a:avLst>
              <a:gd name="adj1" fmla="val 18571"/>
              <a:gd name="adj2" fmla="val 72443"/>
              <a:gd name="adj3" fmla="val 8414"/>
            </a:avLst>
          </a:prstGeom>
          <a:solidFill>
            <a:schemeClr val="dk2"/>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42;p41">
            <a:extLst>
              <a:ext uri="{FF2B5EF4-FFF2-40B4-BE49-F238E27FC236}">
                <a16:creationId xmlns:a16="http://schemas.microsoft.com/office/drawing/2014/main" id="{4112EBF5-4E18-6475-1ACF-E38235B8E8FE}"/>
              </a:ext>
            </a:extLst>
          </p:cNvPr>
          <p:cNvSpPr txBox="1">
            <a:spLocks noGrp="1"/>
          </p:cNvSpPr>
          <p:nvPr>
            <p:ph type="title"/>
          </p:nvPr>
        </p:nvSpPr>
        <p:spPr>
          <a:xfrm>
            <a:off x="4782814" y="1643212"/>
            <a:ext cx="3907372" cy="146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dirty="0"/>
              <a:t>D</a:t>
            </a:r>
            <a:r>
              <a:rPr lang="en" dirty="0"/>
              <a:t>o you have </a:t>
            </a:r>
            <a:r>
              <a:rPr lang="en" dirty="0">
                <a:solidFill>
                  <a:schemeClr val="accent1"/>
                </a:solidFill>
              </a:rPr>
              <a:t>the ability </a:t>
            </a:r>
            <a:r>
              <a:rPr lang="en" dirty="0"/>
              <a:t>to swim?</a:t>
            </a:r>
            <a:endParaRPr dirty="0"/>
          </a:p>
        </p:txBody>
      </p:sp>
      <p:sp>
        <p:nvSpPr>
          <p:cNvPr id="20" name="Google Shape;1343;p41">
            <a:extLst>
              <a:ext uri="{FF2B5EF4-FFF2-40B4-BE49-F238E27FC236}">
                <a16:creationId xmlns:a16="http://schemas.microsoft.com/office/drawing/2014/main" id="{3C064A0E-882C-AF3C-63C4-F8526B288DF6}"/>
              </a:ext>
            </a:extLst>
          </p:cNvPr>
          <p:cNvSpPr/>
          <p:nvPr/>
        </p:nvSpPr>
        <p:spPr>
          <a:xfrm>
            <a:off x="4591163" y="1021628"/>
            <a:ext cx="180272" cy="284019"/>
          </a:xfrm>
          <a:custGeom>
            <a:avLst/>
            <a:gdLst/>
            <a:ahLst/>
            <a:cxnLst/>
            <a:rect l="l" t="t" r="r" b="b"/>
            <a:pathLst>
              <a:path w="2384" h="3756" extrusionOk="0">
                <a:moveTo>
                  <a:pt x="1650" y="1"/>
                </a:moveTo>
                <a:cubicBezTo>
                  <a:pt x="1650" y="1"/>
                  <a:pt x="507" y="612"/>
                  <a:pt x="254" y="1650"/>
                </a:cubicBezTo>
                <a:cubicBezTo>
                  <a:pt x="1" y="2687"/>
                  <a:pt x="736" y="3755"/>
                  <a:pt x="736" y="3755"/>
                </a:cubicBezTo>
                <a:cubicBezTo>
                  <a:pt x="736" y="3755"/>
                  <a:pt x="1880" y="3142"/>
                  <a:pt x="2132" y="2105"/>
                </a:cubicBezTo>
                <a:cubicBezTo>
                  <a:pt x="2383" y="1070"/>
                  <a:pt x="1650" y="1"/>
                  <a:pt x="1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44;p41">
            <a:extLst>
              <a:ext uri="{FF2B5EF4-FFF2-40B4-BE49-F238E27FC236}">
                <a16:creationId xmlns:a16="http://schemas.microsoft.com/office/drawing/2014/main" id="{009F9508-2114-4AB7-23C2-AF3D02BE956C}"/>
              </a:ext>
            </a:extLst>
          </p:cNvPr>
          <p:cNvSpPr/>
          <p:nvPr/>
        </p:nvSpPr>
        <p:spPr>
          <a:xfrm>
            <a:off x="4502807" y="1639021"/>
            <a:ext cx="271164" cy="156906"/>
          </a:xfrm>
          <a:custGeom>
            <a:avLst/>
            <a:gdLst/>
            <a:ahLst/>
            <a:cxnLst/>
            <a:rect l="l" t="t" r="r" b="b"/>
            <a:pathLst>
              <a:path w="3586" h="2075" extrusionOk="0">
                <a:moveTo>
                  <a:pt x="1377" y="0"/>
                </a:moveTo>
                <a:cubicBezTo>
                  <a:pt x="642" y="0"/>
                  <a:pt x="0" y="316"/>
                  <a:pt x="0" y="316"/>
                </a:cubicBezTo>
                <a:cubicBezTo>
                  <a:pt x="0" y="316"/>
                  <a:pt x="442" y="1535"/>
                  <a:pt x="1432" y="1933"/>
                </a:cubicBezTo>
                <a:cubicBezTo>
                  <a:pt x="1688" y="2036"/>
                  <a:pt x="1955" y="2074"/>
                  <a:pt x="2210" y="2074"/>
                </a:cubicBezTo>
                <a:cubicBezTo>
                  <a:pt x="2945" y="2074"/>
                  <a:pt x="3586" y="1759"/>
                  <a:pt x="3586" y="1759"/>
                </a:cubicBezTo>
                <a:cubicBezTo>
                  <a:pt x="3586" y="1759"/>
                  <a:pt x="3144" y="540"/>
                  <a:pt x="2154" y="141"/>
                </a:cubicBezTo>
                <a:cubicBezTo>
                  <a:pt x="1899" y="38"/>
                  <a:pt x="1632" y="0"/>
                  <a:pt x="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2" name="Picture 21" descr="A picture containing swimming, water sport, pool, blue&#10;&#10;Description automatically generated">
            <a:extLst>
              <a:ext uri="{FF2B5EF4-FFF2-40B4-BE49-F238E27FC236}">
                <a16:creationId xmlns:a16="http://schemas.microsoft.com/office/drawing/2014/main" id="{A0204CB0-A3BE-64F8-C96F-A9B26BF65C3C}"/>
              </a:ext>
            </a:extLst>
          </p:cNvPr>
          <p:cNvPicPr>
            <a:picLocks noChangeAspect="1"/>
          </p:cNvPicPr>
          <p:nvPr/>
        </p:nvPicPr>
        <p:blipFill>
          <a:blip r:embed="rId2"/>
          <a:stretch>
            <a:fillRect/>
          </a:stretch>
        </p:blipFill>
        <p:spPr>
          <a:xfrm>
            <a:off x="293336" y="979700"/>
            <a:ext cx="3976174" cy="3523144"/>
          </a:xfrm>
          <a:prstGeom prst="rect">
            <a:avLst/>
          </a:prstGeom>
          <a:ln>
            <a:noFill/>
          </a:ln>
          <a:effectLst>
            <a:outerShdw blurRad="190500" algn="tl" rotWithShape="0">
              <a:srgbClr val="000000">
                <a:alpha val="70000"/>
              </a:srgbClr>
            </a:outerShdw>
          </a:effectLst>
        </p:spPr>
      </p:pic>
      <p:sp>
        <p:nvSpPr>
          <p:cNvPr id="26" name="TextBox 25">
            <a:extLst>
              <a:ext uri="{FF2B5EF4-FFF2-40B4-BE49-F238E27FC236}">
                <a16:creationId xmlns:a16="http://schemas.microsoft.com/office/drawing/2014/main" id="{F6FE38EB-870B-4038-F685-E63B8A23FAAA}"/>
              </a:ext>
            </a:extLst>
          </p:cNvPr>
          <p:cNvSpPr txBox="1"/>
          <p:nvPr/>
        </p:nvSpPr>
        <p:spPr>
          <a:xfrm>
            <a:off x="4183558" y="3791320"/>
            <a:ext cx="5271077" cy="646331"/>
          </a:xfrm>
          <a:prstGeom prst="rect">
            <a:avLst/>
          </a:prstGeom>
          <a:noFill/>
        </p:spPr>
        <p:txBody>
          <a:bodyPr wrap="square">
            <a:spAutoFit/>
          </a:bodyPr>
          <a:lstStyle/>
          <a:p>
            <a:pPr algn="ctr"/>
            <a:r>
              <a:rPr lang="en-US" sz="1800" b="1" dirty="0">
                <a:ln>
                  <a:solidFill>
                    <a:srgbClr val="000000"/>
                  </a:solidFill>
                </a:ln>
                <a:solidFill>
                  <a:schemeClr val="bg1"/>
                </a:solidFill>
                <a:effectLst>
                  <a:outerShdw blurRad="38100" dist="38100" dir="2700000" algn="tl">
                    <a:srgbClr val="000000">
                      <a:alpha val="43137"/>
                    </a:srgbClr>
                  </a:outerShdw>
                </a:effectLst>
              </a:rPr>
              <a:t>The ability is the power </a:t>
            </a:r>
          </a:p>
          <a:p>
            <a:pPr algn="ctr"/>
            <a:r>
              <a:rPr lang="en-US" sz="1800" b="1" dirty="0">
                <a:ln>
                  <a:solidFill>
                    <a:srgbClr val="000000"/>
                  </a:solidFill>
                </a:ln>
                <a:solidFill>
                  <a:schemeClr val="bg1"/>
                </a:solidFill>
                <a:effectLst>
                  <a:outerShdw blurRad="38100" dist="38100" dir="2700000" algn="tl">
                    <a:srgbClr val="000000">
                      <a:alpha val="43137"/>
                    </a:srgbClr>
                  </a:outerShdw>
                </a:effectLst>
              </a:rPr>
              <a:t>or skill needed to do something. </a:t>
            </a:r>
            <a:endParaRPr lang="ar-KW" sz="1800" b="1" dirty="0">
              <a:ln>
                <a:solidFill>
                  <a:srgbClr val="000000"/>
                </a:solidFill>
              </a:ln>
              <a:solidFill>
                <a:schemeClr val="bg1"/>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41737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10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10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1000"/>
                                        <p:tgtEl>
                                          <p:spTgt spid="21"/>
                                        </p:tgtEl>
                                      </p:cBhvr>
                                    </p:animEffect>
                                  </p:childTnLst>
                                </p:cTn>
                              </p:par>
                              <p:par>
                                <p:cTn id="22" presetID="10" presetClass="entr" presetSubtype="0" fill="hold" nodeType="with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10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0.2"/>
</p:tagLst>
</file>

<file path=ppt/tags/tag2.xml><?xml version="1.0" encoding="utf-8"?>
<p:tagLst xmlns:a="http://schemas.openxmlformats.org/drawingml/2006/main" xmlns:r="http://schemas.openxmlformats.org/officeDocument/2006/relationships" xmlns:p="http://schemas.openxmlformats.org/presentationml/2006/main">
  <p:tag name="TIMING" val="|0.4|0.6|0.3|0.5|0.3|0.2|0.3|0.2|0.2|0.2|0.7|0.3"/>
</p:tagLst>
</file>

<file path=ppt/theme/theme1.xml><?xml version="1.0" encoding="utf-8"?>
<a:theme xmlns:a="http://schemas.openxmlformats.org/drawingml/2006/main" name="Animated Family Tree by Slidesgo">
  <a:themeElements>
    <a:clrScheme name="Simple Light">
      <a:dk1>
        <a:srgbClr val="000000"/>
      </a:dk1>
      <a:lt1>
        <a:srgbClr val="FFFFFF"/>
      </a:lt1>
      <a:dk2>
        <a:srgbClr val="FF5170"/>
      </a:dk2>
      <a:lt2>
        <a:srgbClr val="FC2D4A"/>
      </a:lt2>
      <a:accent1>
        <a:srgbClr val="E9E978"/>
      </a:accent1>
      <a:accent2>
        <a:srgbClr val="64B35B"/>
      </a:accent2>
      <a:accent3>
        <a:srgbClr val="A9D0EB"/>
      </a:accent3>
      <a:accent4>
        <a:srgbClr val="79B0E6"/>
      </a:accent4>
      <a:accent5>
        <a:srgbClr val="FF8751"/>
      </a:accent5>
      <a:accent6>
        <a:srgbClr val="FF611A"/>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672</TotalTime>
  <Words>1454</Words>
  <Application>Microsoft Office PowerPoint</Application>
  <PresentationFormat>On-screen Show (16:9)</PresentationFormat>
  <Paragraphs>274</Paragraphs>
  <Slides>63</Slides>
  <Notes>49</Notes>
  <HiddenSlides>0</HiddenSlides>
  <MMClips>7</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63</vt:i4>
      </vt:variant>
    </vt:vector>
  </HeadingPairs>
  <TitlesOfParts>
    <vt:vector size="77" baseType="lpstr">
      <vt:lpstr>Aharoni</vt:lpstr>
      <vt:lpstr>Amatic SC</vt:lpstr>
      <vt:lpstr>Arial</vt:lpstr>
      <vt:lpstr>Calibri</vt:lpstr>
      <vt:lpstr>Capriola</vt:lpstr>
      <vt:lpstr>Corbel</vt:lpstr>
      <vt:lpstr>Fredoka One</vt:lpstr>
      <vt:lpstr>Garamond</vt:lpstr>
      <vt:lpstr>Kirang Haerang</vt:lpstr>
      <vt:lpstr>Proxima Nova</vt:lpstr>
      <vt:lpstr>Proxima Nova Semibold</vt:lpstr>
      <vt:lpstr>Roboto Medium</vt:lpstr>
      <vt:lpstr>Animated Family Tree by Slidesgo</vt:lpstr>
      <vt:lpstr>Slidesgo Final Pages</vt:lpstr>
      <vt:lpstr>Family and Friends</vt:lpstr>
      <vt:lpstr>PowerPoint Presentation</vt:lpstr>
      <vt:lpstr>Do you have friends from  other countries?</vt:lpstr>
      <vt:lpstr>Where do you meet your family and friends?</vt:lpstr>
      <vt:lpstr>Talk about yourself</vt:lpstr>
      <vt:lpstr>1st question</vt:lpstr>
      <vt:lpstr>Complete the following paraghraph</vt:lpstr>
      <vt:lpstr>New Voc.</vt:lpstr>
      <vt:lpstr>Do you have the ability to swim?</vt:lpstr>
      <vt:lpstr>Do you have the ability  to do your homework? </vt:lpstr>
      <vt:lpstr>Don’t limit your abilities. Always do your best. </vt:lpstr>
      <vt:lpstr>Here is a story about someone who likes climbing mountains.</vt:lpstr>
      <vt:lpstr>PowerPoint Presentation</vt:lpstr>
      <vt:lpstr>I’m putting my hands on my hip.</vt:lpstr>
      <vt:lpstr>Sadly, he had an operation.</vt:lpstr>
      <vt:lpstr>My friend had a heart operation  last week</vt:lpstr>
      <vt:lpstr>PowerPoint Presentation</vt:lpstr>
      <vt:lpstr>my sister can’t walk, she is using wheelchair. </vt:lpstr>
      <vt:lpstr>PowerPoint Presentation</vt:lpstr>
      <vt:lpstr>Although he is physically  challenged he is playing tennis. </vt:lpstr>
      <vt:lpstr>New Voc.</vt:lpstr>
      <vt:lpstr>hip </vt:lpstr>
      <vt:lpstr>PowerPoint Presentation</vt:lpstr>
      <vt:lpstr>Say a sentence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lpstr>Our family tree</vt:lpstr>
      <vt:lpstr>Here goes my mum &amp; auntie!</vt:lpstr>
      <vt:lpstr>About my auntie and her family</vt:lpstr>
      <vt:lpstr>2009</vt:lpstr>
      <vt:lpstr>Uncle Tim</vt:lpstr>
      <vt:lpstr>Marriage dates</vt:lpstr>
      <vt:lpstr>Where does my family come from?</vt:lpstr>
      <vt:lpstr>Let’s see a family picture!</vt:lpstr>
      <vt:lpstr>Kawaii avatars icon pack</vt:lpstr>
      <vt:lpstr>Alternative resources</vt:lpstr>
      <vt:lpstr>Alternative resources</vt:lpstr>
      <vt:lpstr>Resources</vt:lpstr>
      <vt:lpstr>Instructions for use</vt:lpstr>
      <vt:lpstr>PowerPoint Presentation</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ANIMATED Family Tree</dc:title>
  <dc:creator>ZaHRoNa ~</dc:creator>
  <cp:lastModifiedBy>ZaHRoNa ~</cp:lastModifiedBy>
  <cp:revision>1</cp:revision>
  <dcterms:modified xsi:type="dcterms:W3CDTF">2023-09-19T02:45:35Z</dcterms:modified>
</cp:coreProperties>
</file>