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2" r:id="rId5"/>
    <p:sldMasterId id="2147483674" r:id="rId6"/>
    <p:sldMasterId id="2147483719" r:id="rId7"/>
  </p:sldMasterIdLst>
  <p:notesMasterIdLst>
    <p:notesMasterId r:id="rId39"/>
  </p:notesMasterIdLst>
  <p:handoutMasterIdLst>
    <p:handoutMasterId r:id="rId40"/>
  </p:handoutMasterIdLst>
  <p:sldIdLst>
    <p:sldId id="304" r:id="rId8"/>
    <p:sldId id="288" r:id="rId9"/>
    <p:sldId id="308" r:id="rId10"/>
    <p:sldId id="310" r:id="rId11"/>
    <p:sldId id="313" r:id="rId12"/>
    <p:sldId id="312" r:id="rId13"/>
    <p:sldId id="314" r:id="rId14"/>
    <p:sldId id="315" r:id="rId15"/>
    <p:sldId id="316" r:id="rId16"/>
    <p:sldId id="317" r:id="rId17"/>
    <p:sldId id="318" r:id="rId18"/>
    <p:sldId id="319" r:id="rId19"/>
    <p:sldId id="309" r:id="rId20"/>
    <p:sldId id="320" r:id="rId21"/>
    <p:sldId id="311" r:id="rId22"/>
    <p:sldId id="321" r:id="rId23"/>
    <p:sldId id="322" r:id="rId24"/>
    <p:sldId id="323" r:id="rId25"/>
    <p:sldId id="324" r:id="rId26"/>
    <p:sldId id="325" r:id="rId27"/>
    <p:sldId id="327" r:id="rId28"/>
    <p:sldId id="326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6" r:id="rId37"/>
    <p:sldId id="335" r:id="rId38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الكاتب" initials="ا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06306CAD-01BF-4A36-89A1-76183660094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1B3ADA9-1F11-4760-8ADD-071EFA0A529A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anchor="b"/>
          <a:lstStyle>
            <a:lvl1pPr algn="l">
              <a:defRPr sz="60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5570" y="0"/>
            <a:ext cx="1719072" cy="17190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823" y="1713063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5570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15570" y="3425952"/>
            <a:ext cx="1719072" cy="17190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698549" y="3425047"/>
            <a:ext cx="1719072" cy="1719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-12823" y="3425047"/>
            <a:ext cx="1719072" cy="1719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15570" y="1712976"/>
            <a:ext cx="1719072" cy="1719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698549" y="1079"/>
            <a:ext cx="1719072" cy="1719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698549" y="1713063"/>
            <a:ext cx="1719072" cy="1719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8928"/>
            <a:ext cx="1719072" cy="1719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-12823" y="1079"/>
            <a:ext cx="1719072" cy="1719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-12823" y="5138928"/>
            <a:ext cx="1719072" cy="1719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57D636-F4F1-4855-A16B-117452D37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2C17F7-5E9D-84D1-5F7D-D178CD4E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376" y="0"/>
            <a:ext cx="11850624" cy="6858000"/>
          </a:xfrm>
          <a:custGeom>
            <a:avLst/>
            <a:gdLst>
              <a:gd name="connsiteX0" fmla="*/ 788924 w 11850624"/>
              <a:gd name="connsiteY0" fmla="*/ 1941820 h 6858000"/>
              <a:gd name="connsiteX1" fmla="*/ 788924 w 11850624"/>
              <a:gd name="connsiteY1" fmla="*/ 2124075 h 6858000"/>
              <a:gd name="connsiteX2" fmla="*/ 1417574 w 11850624"/>
              <a:gd name="connsiteY2" fmla="*/ 2124075 h 6858000"/>
              <a:gd name="connsiteX3" fmla="*/ 1417574 w 11850624"/>
              <a:gd name="connsiteY3" fmla="*/ 1941820 h 6858000"/>
              <a:gd name="connsiteX4" fmla="*/ 0 w 11850624"/>
              <a:gd name="connsiteY4" fmla="*/ 0 h 6858000"/>
              <a:gd name="connsiteX5" fmla="*/ 11850624 w 11850624"/>
              <a:gd name="connsiteY5" fmla="*/ 0 h 6858000"/>
              <a:gd name="connsiteX6" fmla="*/ 11850624 w 11850624"/>
              <a:gd name="connsiteY6" fmla="*/ 6858000 h 6858000"/>
              <a:gd name="connsiteX7" fmla="*/ 0 w 1185062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50624" h="6858000">
                <a:moveTo>
                  <a:pt x="788924" y="1941820"/>
                </a:moveTo>
                <a:lnTo>
                  <a:pt x="788924" y="2124075"/>
                </a:lnTo>
                <a:lnTo>
                  <a:pt x="1417574" y="2124075"/>
                </a:lnTo>
                <a:lnTo>
                  <a:pt x="1417574" y="1941820"/>
                </a:lnTo>
                <a:close/>
                <a:moveTo>
                  <a:pt x="0" y="0"/>
                </a:moveTo>
                <a:lnTo>
                  <a:pt x="11850624" y="0"/>
                </a:lnTo>
                <a:lnTo>
                  <a:pt x="1185062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2400300"/>
            <a:ext cx="4813301" cy="867084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67384"/>
            <a:ext cx="4203701" cy="2930216"/>
          </a:xfrm>
        </p:spPr>
        <p:txBody>
          <a:bodyPr lIns="0" t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>
            <a:noAutofit/>
          </a:bodyPr>
          <a:lstStyle>
            <a:lvl1pPr algn="ctr">
              <a:defRPr lang="en-US" sz="38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23718" y="758952"/>
            <a:ext cx="2853532" cy="192024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8" y="4187952"/>
            <a:ext cx="2800350" cy="192024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01931" y="4187952"/>
            <a:ext cx="2800351" cy="192024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picture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628682"/>
            <a:ext cx="3911600" cy="936977"/>
          </a:xfrm>
        </p:spPr>
        <p:txBody>
          <a:bodyPr lIns="0" anchor="t">
            <a:noAutofit/>
          </a:bodyPr>
          <a:lstStyle>
            <a:lvl1pPr>
              <a:defRPr sz="3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2970401"/>
            <a:ext cx="3911600" cy="3134743"/>
          </a:xfrm>
        </p:spPr>
        <p:txBody>
          <a:bodyPr lIns="0" numCol="1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framed pictur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322449"/>
            <a:ext cx="4603750" cy="841336"/>
          </a:xfrm>
        </p:spPr>
        <p:txBody>
          <a:bodyPr lIns="0" anchor="t">
            <a:noAutofit/>
          </a:bodyPr>
          <a:lstStyle>
            <a:lvl1pPr>
              <a:defRPr lang="en-US" sz="38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229027"/>
            <a:ext cx="4603750" cy="1860623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A2AB49-C837-0458-7EEE-3D94E8998E8D}"/>
              </a:ext>
            </a:extLst>
          </p:cNvPr>
          <p:cNvGrpSpPr/>
          <p:nvPr userDrawn="1"/>
        </p:nvGrpSpPr>
        <p:grpSpPr>
          <a:xfrm>
            <a:off x="0" y="0"/>
            <a:ext cx="5756592" cy="6858000"/>
            <a:chOff x="0" y="0"/>
            <a:chExt cx="575659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B87F0D-3BAB-446D-B8D9-08B2C2BB3BD7}"/>
                </a:ext>
              </a:extLst>
            </p:cNvPr>
            <p:cNvSpPr/>
            <p:nvPr userDrawn="1"/>
          </p:nvSpPr>
          <p:spPr>
            <a:xfrm>
              <a:off x="0" y="0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04AEEB-DA23-4423-A0A2-D2E04125C4A7}"/>
                </a:ext>
              </a:extLst>
            </p:cNvPr>
            <p:cNvSpPr/>
            <p:nvPr userDrawn="1"/>
          </p:nvSpPr>
          <p:spPr>
            <a:xfrm>
              <a:off x="0" y="572886"/>
              <a:ext cx="576072" cy="576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2058B74-EF5C-4574-9B30-072FA59B9B21}"/>
                </a:ext>
              </a:extLst>
            </p:cNvPr>
            <p:cNvSpPr/>
            <p:nvPr userDrawn="1"/>
          </p:nvSpPr>
          <p:spPr>
            <a:xfrm>
              <a:off x="0" y="1145772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AE24787-0FCF-4199-AB93-6593FE032C55}"/>
                </a:ext>
              </a:extLst>
            </p:cNvPr>
            <p:cNvSpPr/>
            <p:nvPr userDrawn="1"/>
          </p:nvSpPr>
          <p:spPr>
            <a:xfrm>
              <a:off x="0" y="1718658"/>
              <a:ext cx="576072" cy="576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F44E538-795F-4C68-9305-B6955DBC7F5D}"/>
                </a:ext>
              </a:extLst>
            </p:cNvPr>
            <p:cNvSpPr/>
            <p:nvPr userDrawn="1"/>
          </p:nvSpPr>
          <p:spPr>
            <a:xfrm>
              <a:off x="0" y="2291544"/>
              <a:ext cx="576072" cy="5760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1A0463E-1142-44E9-8CB3-9F22F5DF78A8}"/>
                </a:ext>
              </a:extLst>
            </p:cNvPr>
            <p:cNvSpPr/>
            <p:nvPr userDrawn="1"/>
          </p:nvSpPr>
          <p:spPr>
            <a:xfrm>
              <a:off x="0" y="2864430"/>
              <a:ext cx="576072" cy="5760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7898DBE-884D-4A00-AF2F-4295EAF41E13}"/>
                </a:ext>
              </a:extLst>
            </p:cNvPr>
            <p:cNvSpPr/>
            <p:nvPr userDrawn="1"/>
          </p:nvSpPr>
          <p:spPr>
            <a:xfrm>
              <a:off x="0" y="3437316"/>
              <a:ext cx="576072" cy="5760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3AB5AC4-C502-4D78-A602-3027D20AB33A}"/>
                </a:ext>
              </a:extLst>
            </p:cNvPr>
            <p:cNvSpPr/>
            <p:nvPr userDrawn="1"/>
          </p:nvSpPr>
          <p:spPr>
            <a:xfrm>
              <a:off x="0" y="4010202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DF81845-E621-4070-9AD6-1F40FFDD82E2}"/>
                </a:ext>
              </a:extLst>
            </p:cNvPr>
            <p:cNvSpPr/>
            <p:nvPr userDrawn="1"/>
          </p:nvSpPr>
          <p:spPr>
            <a:xfrm>
              <a:off x="0" y="4583088"/>
              <a:ext cx="576072" cy="5760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9190B9C-4A97-4EDC-9CBD-A68122AE2419}"/>
                </a:ext>
              </a:extLst>
            </p:cNvPr>
            <p:cNvSpPr/>
            <p:nvPr userDrawn="1"/>
          </p:nvSpPr>
          <p:spPr>
            <a:xfrm>
              <a:off x="0" y="5155974"/>
              <a:ext cx="576072" cy="5760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90346E6-78BF-48E9-8EF6-B77BAA49AADA}"/>
                </a:ext>
              </a:extLst>
            </p:cNvPr>
            <p:cNvSpPr/>
            <p:nvPr userDrawn="1"/>
          </p:nvSpPr>
          <p:spPr>
            <a:xfrm>
              <a:off x="0" y="5728860"/>
              <a:ext cx="576072" cy="576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2A3902D-54BA-48ED-8547-8856B4F50D2D}"/>
                </a:ext>
              </a:extLst>
            </p:cNvPr>
            <p:cNvSpPr/>
            <p:nvPr userDrawn="1"/>
          </p:nvSpPr>
          <p:spPr>
            <a:xfrm>
              <a:off x="0" y="6281928"/>
              <a:ext cx="576072" cy="5760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85555D5-968D-4715-BA22-C95642914BC2}"/>
                </a:ext>
              </a:extLst>
            </p:cNvPr>
            <p:cNvSpPr/>
            <p:nvPr userDrawn="1"/>
          </p:nvSpPr>
          <p:spPr>
            <a:xfrm>
              <a:off x="571944" y="0"/>
              <a:ext cx="576072" cy="5760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F24F0F4-135E-4625-9A8E-38755078B5E7}"/>
                </a:ext>
              </a:extLst>
            </p:cNvPr>
            <p:cNvSpPr/>
            <p:nvPr userDrawn="1"/>
          </p:nvSpPr>
          <p:spPr>
            <a:xfrm>
              <a:off x="1148016" y="0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1969E72-FA7B-4358-8C46-7F15CF01A747}"/>
                </a:ext>
              </a:extLst>
            </p:cNvPr>
            <p:cNvSpPr/>
            <p:nvPr userDrawn="1"/>
          </p:nvSpPr>
          <p:spPr>
            <a:xfrm>
              <a:off x="1724088" y="0"/>
              <a:ext cx="576072" cy="5760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2F9FDD1-1288-44CD-9C55-6CE3B2FB39F9}"/>
                </a:ext>
              </a:extLst>
            </p:cNvPr>
            <p:cNvSpPr/>
            <p:nvPr userDrawn="1"/>
          </p:nvSpPr>
          <p:spPr>
            <a:xfrm>
              <a:off x="2300160" y="0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30AC56B-D539-45B3-AD66-457D7D874CD8}"/>
                </a:ext>
              </a:extLst>
            </p:cNvPr>
            <p:cNvSpPr/>
            <p:nvPr userDrawn="1"/>
          </p:nvSpPr>
          <p:spPr>
            <a:xfrm>
              <a:off x="2876232" y="0"/>
              <a:ext cx="576072" cy="5760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6434293-E220-465A-9EF3-FF90D0E0F19B}"/>
                </a:ext>
              </a:extLst>
            </p:cNvPr>
            <p:cNvSpPr/>
            <p:nvPr userDrawn="1"/>
          </p:nvSpPr>
          <p:spPr>
            <a:xfrm>
              <a:off x="3452304" y="0"/>
              <a:ext cx="576072" cy="5760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751B4BA-EAD6-4F27-B051-F799EBBAAE12}"/>
                </a:ext>
              </a:extLst>
            </p:cNvPr>
            <p:cNvSpPr/>
            <p:nvPr userDrawn="1"/>
          </p:nvSpPr>
          <p:spPr>
            <a:xfrm>
              <a:off x="4028376" y="0"/>
              <a:ext cx="576072" cy="5760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F6A1809-5EEE-4801-A2B0-7350405CDEB5}"/>
                </a:ext>
              </a:extLst>
            </p:cNvPr>
            <p:cNvSpPr/>
            <p:nvPr userDrawn="1"/>
          </p:nvSpPr>
          <p:spPr>
            <a:xfrm>
              <a:off x="4604448" y="0"/>
              <a:ext cx="576072" cy="576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3B41004-5241-4ED8-8DBD-6D7345DFC934}"/>
                </a:ext>
              </a:extLst>
            </p:cNvPr>
            <p:cNvSpPr/>
            <p:nvPr userDrawn="1"/>
          </p:nvSpPr>
          <p:spPr>
            <a:xfrm>
              <a:off x="5180520" y="0"/>
              <a:ext cx="576072" cy="5760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EC9AD5-87ED-4FC3-A142-A87EB8359263}"/>
                </a:ext>
              </a:extLst>
            </p:cNvPr>
            <p:cNvSpPr/>
            <p:nvPr userDrawn="1"/>
          </p:nvSpPr>
          <p:spPr>
            <a:xfrm>
              <a:off x="5180520" y="563966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BFD4027-F2BA-4F92-8229-FC2C25423B98}"/>
                </a:ext>
              </a:extLst>
            </p:cNvPr>
            <p:cNvSpPr/>
            <p:nvPr userDrawn="1"/>
          </p:nvSpPr>
          <p:spPr>
            <a:xfrm>
              <a:off x="5180520" y="1136852"/>
              <a:ext cx="576072" cy="5760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5A0F8C7-1908-4500-B7D3-5BEDCCC233D8}"/>
                </a:ext>
              </a:extLst>
            </p:cNvPr>
            <p:cNvSpPr/>
            <p:nvPr userDrawn="1"/>
          </p:nvSpPr>
          <p:spPr>
            <a:xfrm>
              <a:off x="5180520" y="1709738"/>
              <a:ext cx="576072" cy="5760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4614BC4-1B39-4DE0-ACCE-6DDED4710BEF}"/>
                </a:ext>
              </a:extLst>
            </p:cNvPr>
            <p:cNvSpPr/>
            <p:nvPr userDrawn="1"/>
          </p:nvSpPr>
          <p:spPr>
            <a:xfrm>
              <a:off x="5180520" y="2282624"/>
              <a:ext cx="576072" cy="5760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F20A7E0-34F3-480A-9BE6-79B88802E55B}"/>
                </a:ext>
              </a:extLst>
            </p:cNvPr>
            <p:cNvSpPr/>
            <p:nvPr userDrawn="1"/>
          </p:nvSpPr>
          <p:spPr>
            <a:xfrm>
              <a:off x="5180520" y="2855510"/>
              <a:ext cx="576072" cy="5760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6A8074E-3117-4E9F-A0E2-53086DF7453D}"/>
                </a:ext>
              </a:extLst>
            </p:cNvPr>
            <p:cNvSpPr/>
            <p:nvPr userDrawn="1"/>
          </p:nvSpPr>
          <p:spPr>
            <a:xfrm>
              <a:off x="5180520" y="3428396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7D0C6A1-221D-421D-9992-0F6CB576A685}"/>
                </a:ext>
              </a:extLst>
            </p:cNvPr>
            <p:cNvSpPr/>
            <p:nvPr userDrawn="1"/>
          </p:nvSpPr>
          <p:spPr>
            <a:xfrm>
              <a:off x="5180520" y="4001282"/>
              <a:ext cx="576072" cy="576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39E7BB0-5CBA-4258-A058-DD0BD25C2F8E}"/>
                </a:ext>
              </a:extLst>
            </p:cNvPr>
            <p:cNvSpPr/>
            <p:nvPr userDrawn="1"/>
          </p:nvSpPr>
          <p:spPr>
            <a:xfrm>
              <a:off x="5180520" y="4574168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3B2A275-45FA-4398-8B2D-80B189135727}"/>
                </a:ext>
              </a:extLst>
            </p:cNvPr>
            <p:cNvSpPr/>
            <p:nvPr userDrawn="1"/>
          </p:nvSpPr>
          <p:spPr>
            <a:xfrm>
              <a:off x="5180520" y="5147054"/>
              <a:ext cx="576072" cy="5760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D63E382-D846-4749-9843-91E603EB5230}"/>
                </a:ext>
              </a:extLst>
            </p:cNvPr>
            <p:cNvSpPr/>
            <p:nvPr userDrawn="1"/>
          </p:nvSpPr>
          <p:spPr>
            <a:xfrm>
              <a:off x="5180520" y="5719940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530F3E2-4C57-4A9F-BD15-4E34F155226A}"/>
                </a:ext>
              </a:extLst>
            </p:cNvPr>
            <p:cNvSpPr/>
            <p:nvPr userDrawn="1"/>
          </p:nvSpPr>
          <p:spPr>
            <a:xfrm>
              <a:off x="5180520" y="6281928"/>
              <a:ext cx="576072" cy="5760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DD1FBBA-C4C1-423C-8D85-CC2FA3147C8D}"/>
                </a:ext>
              </a:extLst>
            </p:cNvPr>
            <p:cNvSpPr/>
            <p:nvPr userDrawn="1"/>
          </p:nvSpPr>
          <p:spPr>
            <a:xfrm>
              <a:off x="571944" y="6281928"/>
              <a:ext cx="576072" cy="576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348BA8A-9E10-4BDA-92EB-6C1021EBD8BB}"/>
                </a:ext>
              </a:extLst>
            </p:cNvPr>
            <p:cNvSpPr/>
            <p:nvPr userDrawn="1"/>
          </p:nvSpPr>
          <p:spPr>
            <a:xfrm>
              <a:off x="1148016" y="6281928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CF99AB6-B5E9-4BF1-A002-3ED17781E3B2}"/>
                </a:ext>
              </a:extLst>
            </p:cNvPr>
            <p:cNvSpPr/>
            <p:nvPr userDrawn="1"/>
          </p:nvSpPr>
          <p:spPr>
            <a:xfrm>
              <a:off x="1724088" y="6281928"/>
              <a:ext cx="576072" cy="5760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D504C16-D7B1-4B1A-BD29-5F63709EFBC0}"/>
                </a:ext>
              </a:extLst>
            </p:cNvPr>
            <p:cNvSpPr/>
            <p:nvPr userDrawn="1"/>
          </p:nvSpPr>
          <p:spPr>
            <a:xfrm>
              <a:off x="2300160" y="6281928"/>
              <a:ext cx="576072" cy="5760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7BFC63B-0BE4-439A-A676-C1171E900B0F}"/>
                </a:ext>
              </a:extLst>
            </p:cNvPr>
            <p:cNvSpPr/>
            <p:nvPr userDrawn="1"/>
          </p:nvSpPr>
          <p:spPr>
            <a:xfrm>
              <a:off x="2876232" y="6281928"/>
              <a:ext cx="576072" cy="5760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BAB1FD7-5A5C-40DF-9C8E-6FCB53B52D50}"/>
                </a:ext>
              </a:extLst>
            </p:cNvPr>
            <p:cNvSpPr/>
            <p:nvPr userDrawn="1"/>
          </p:nvSpPr>
          <p:spPr>
            <a:xfrm>
              <a:off x="3452304" y="6281928"/>
              <a:ext cx="576072" cy="5760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E54DCBE-7693-49E1-A5FF-9553046ADC6C}"/>
                </a:ext>
              </a:extLst>
            </p:cNvPr>
            <p:cNvSpPr/>
            <p:nvPr userDrawn="1"/>
          </p:nvSpPr>
          <p:spPr>
            <a:xfrm>
              <a:off x="4028376" y="6281928"/>
              <a:ext cx="576072" cy="5760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CBA41F1-ED75-4F55-BA4B-F88B6BBAD51B}"/>
                </a:ext>
              </a:extLst>
            </p:cNvPr>
            <p:cNvSpPr/>
            <p:nvPr userDrawn="1"/>
          </p:nvSpPr>
          <p:spPr>
            <a:xfrm>
              <a:off x="4604448" y="6281928"/>
              <a:ext cx="576072" cy="576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>
            <a:noAutofit/>
          </a:bodyPr>
          <a:lstStyle>
            <a:lvl1pPr algn="ctr">
              <a:defRPr lang="en-US" sz="38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340" y="1870710"/>
            <a:ext cx="5664200" cy="6743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8340" y="3506470"/>
            <a:ext cx="5664200" cy="6743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8340" y="5157470"/>
            <a:ext cx="5664200" cy="6743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AE946-135C-E4E8-BA60-64AB48B87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D67329-9F30-BEB7-31E2-FECA7FD59B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749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1" r:id="rId2"/>
    <p:sldLayoutId id="2147483679" r:id="rId3"/>
    <p:sldLayoutId id="2147483678" r:id="rId4"/>
    <p:sldLayoutId id="2147483680" r:id="rId5"/>
    <p:sldLayoutId id="2147483650" r:id="rId6"/>
    <p:sldLayoutId id="2147483667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9821955" cy="1256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5945"/>
            <a:ext cx="98219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A08F60-CEF1-832D-D403-282EA76CB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24" y="6019801"/>
            <a:ext cx="457200" cy="184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cap="all" spc="2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010F9766-B67A-A34E-2927-9A2D6360F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2952" y="1451496"/>
            <a:ext cx="1784352" cy="1894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cap="all" spc="1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A131BE-DFE5-28BE-2AF8-50ADF9AFDB94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81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24A250-6288-4396-8066-615CBF08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BD061-7953-4D76-B192-E94B16D05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0A6B5-6F7F-4EF2-88B7-8168F0A02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DE007-4C8E-470B-9B64-D88F55A40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32A6-4F1F-4966-83CE-E9704B573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1229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2019300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(9 - 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4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الدوران والتماثل الدوراني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255441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CB361C-099C-638A-B79F-C658BAFB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6" y="121183"/>
            <a:ext cx="9872870" cy="183966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1A169A8-AE97-8592-8F79-D971DB0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25" y="233825"/>
            <a:ext cx="1798431" cy="139619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A09E8A9-B5FC-46B3-E7A8-5C32C31D8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35351"/>
          <a:stretch/>
        </p:blipFill>
        <p:spPr bwMode="auto">
          <a:xfrm>
            <a:off x="6781052" y="2564376"/>
            <a:ext cx="3434776" cy="283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AB1E5138-A483-020F-75FF-8E622E017425}"/>
              </a:ext>
            </a:extLst>
          </p:cNvPr>
          <p:cNvSpPr txBox="1"/>
          <p:nvPr/>
        </p:nvSpPr>
        <p:spPr>
          <a:xfrm>
            <a:off x="5127781" y="2123900"/>
            <a:ext cx="10081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4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</a:t>
            </a:r>
            <a:endParaRPr kumimoji="0" lang="ar-KW" sz="2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37A93106-D67A-CA0E-3CCF-92B41A0A0216}"/>
              </a:ext>
            </a:extLst>
          </p:cNvPr>
          <p:cNvSpPr/>
          <p:nvPr/>
        </p:nvSpPr>
        <p:spPr>
          <a:xfrm rot="10800000">
            <a:off x="4768482" y="3447594"/>
            <a:ext cx="1185482" cy="1954889"/>
          </a:xfrm>
          <a:prstGeom prst="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05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25 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CB361C-099C-638A-B79F-C658BAFB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6" y="121183"/>
            <a:ext cx="9872870" cy="183966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1A169A8-AE97-8592-8F79-D971DB0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25" y="233825"/>
            <a:ext cx="1798431" cy="139619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A2CF4E1E-DF0A-0DA5-405E-35B28D682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7830"/>
          <a:stretch/>
        </p:blipFill>
        <p:spPr bwMode="auto">
          <a:xfrm>
            <a:off x="6786253" y="2216378"/>
            <a:ext cx="2925155" cy="272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75914-E23E-ACDE-6E9E-5F27B977642D}"/>
              </a:ext>
            </a:extLst>
          </p:cNvPr>
          <p:cNvSpPr txBox="1"/>
          <p:nvPr/>
        </p:nvSpPr>
        <p:spPr>
          <a:xfrm>
            <a:off x="2440008" y="5743147"/>
            <a:ext cx="10081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4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180</a:t>
            </a:r>
            <a:endParaRPr kumimoji="0" lang="ar-KW" sz="2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81CE89A8-9AE8-2882-BD92-2269F7338932}"/>
              </a:ext>
            </a:extLst>
          </p:cNvPr>
          <p:cNvSpPr txBox="1"/>
          <p:nvPr/>
        </p:nvSpPr>
        <p:spPr>
          <a:xfrm>
            <a:off x="2343505" y="5275880"/>
            <a:ext cx="10081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4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</a:t>
            </a:r>
            <a:endParaRPr kumimoji="0" lang="ar-KW" sz="2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6A80F45B-F040-7503-E321-21112C9FA283}"/>
              </a:ext>
            </a:extLst>
          </p:cNvPr>
          <p:cNvSpPr txBox="1"/>
          <p:nvPr/>
        </p:nvSpPr>
        <p:spPr>
          <a:xfrm>
            <a:off x="4481160" y="5313056"/>
            <a:ext cx="10081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4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270</a:t>
            </a:r>
            <a:endParaRPr kumimoji="0" lang="ar-KW" sz="2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406A4C55-1189-091C-961E-F4ACE780975C}"/>
              </a:ext>
            </a:extLst>
          </p:cNvPr>
          <p:cNvSpPr/>
          <p:nvPr/>
        </p:nvSpPr>
        <p:spPr>
          <a:xfrm rot="10800000">
            <a:off x="4306509" y="3460247"/>
            <a:ext cx="923230" cy="1620982"/>
          </a:xfrm>
          <a:prstGeom prst="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074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25 4.8148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9" grpId="0" animBg="1"/>
      <p:bldP spid="9" grpId="1" animBg="1"/>
      <p:bldP spid="9" grpId="2" animBg="1"/>
      <p:bldP spid="9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CB361C-099C-638A-B79F-C658BAFB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6" y="121183"/>
            <a:ext cx="9872870" cy="183966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1A169A8-AE97-8592-8F79-D971DB0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25" y="233825"/>
            <a:ext cx="1798431" cy="139619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D6673E8-F781-513A-70BD-62FC8D7CC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39871"/>
          <a:stretch/>
        </p:blipFill>
        <p:spPr bwMode="auto">
          <a:xfrm>
            <a:off x="6513536" y="2834138"/>
            <a:ext cx="2906381" cy="296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-Shape 3">
            <a:extLst>
              <a:ext uri="{FF2B5EF4-FFF2-40B4-BE49-F238E27FC236}">
                <a16:creationId xmlns:a16="http://schemas.microsoft.com/office/drawing/2014/main" id="{4C9C9A7E-D513-01FA-4ACF-10A185B710F1}"/>
              </a:ext>
            </a:extLst>
          </p:cNvPr>
          <p:cNvSpPr/>
          <p:nvPr/>
        </p:nvSpPr>
        <p:spPr>
          <a:xfrm rot="10800000">
            <a:off x="3078567" y="1917618"/>
            <a:ext cx="1146464" cy="2253325"/>
          </a:xfrm>
          <a:prstGeom prst="corne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AEE90D9C-1F83-E4BB-7BDD-597CA64F2B69}"/>
              </a:ext>
            </a:extLst>
          </p:cNvPr>
          <p:cNvSpPr/>
          <p:nvPr/>
        </p:nvSpPr>
        <p:spPr>
          <a:xfrm rot="16200000">
            <a:off x="4250560" y="2471047"/>
            <a:ext cx="1146464" cy="2253325"/>
          </a:xfrm>
          <a:prstGeom prst="corner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25D3D-046E-8EDA-4E3A-41021DE45C8A}"/>
              </a:ext>
            </a:extLst>
          </p:cNvPr>
          <p:cNvSpPr txBox="1"/>
          <p:nvPr/>
        </p:nvSpPr>
        <p:spPr>
          <a:xfrm>
            <a:off x="1923143" y="3365802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90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B1983-DE02-80C6-B8DC-B5C1BF86AD1D}"/>
              </a:ext>
            </a:extLst>
          </p:cNvPr>
          <p:cNvSpPr txBox="1"/>
          <p:nvPr/>
        </p:nvSpPr>
        <p:spPr>
          <a:xfrm>
            <a:off x="1927737" y="4127712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180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9FEB1B-07F2-26F8-B9C7-43BA6F3AD02D}"/>
              </a:ext>
            </a:extLst>
          </p:cNvPr>
          <p:cNvSpPr txBox="1"/>
          <p:nvPr/>
        </p:nvSpPr>
        <p:spPr>
          <a:xfrm>
            <a:off x="1932102" y="4897153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270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237521-FE09-EEBA-14CE-B258E5441666}"/>
              </a:ext>
            </a:extLst>
          </p:cNvPr>
          <p:cNvSpPr txBox="1"/>
          <p:nvPr/>
        </p:nvSpPr>
        <p:spPr>
          <a:xfrm>
            <a:off x="3356424" y="4318103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360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8352BCB-70EA-43B7-2F25-F55E21467ACE}"/>
              </a:ext>
            </a:extLst>
          </p:cNvPr>
          <p:cNvSpPr/>
          <p:nvPr/>
        </p:nvSpPr>
        <p:spPr>
          <a:xfrm>
            <a:off x="3656163" y="3597711"/>
            <a:ext cx="1146464" cy="2253325"/>
          </a:xfrm>
          <a:prstGeom prst="corner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077E4B4F-B182-EF2A-1266-C8000A2CDE28}"/>
              </a:ext>
            </a:extLst>
          </p:cNvPr>
          <p:cNvSpPr/>
          <p:nvPr/>
        </p:nvSpPr>
        <p:spPr>
          <a:xfrm rot="5400000">
            <a:off x="2542726" y="3044282"/>
            <a:ext cx="1146464" cy="2253325"/>
          </a:xfrm>
          <a:prstGeom prst="corner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B443DD14-A9D0-5544-DE1C-2F580C076639}"/>
              </a:ext>
            </a:extLst>
          </p:cNvPr>
          <p:cNvSpPr/>
          <p:nvPr/>
        </p:nvSpPr>
        <p:spPr>
          <a:xfrm rot="10800000">
            <a:off x="3080239" y="1917617"/>
            <a:ext cx="1146464" cy="2253325"/>
          </a:xfrm>
          <a:prstGeom prst="corner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7867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36CF1-0229-F58B-E1BF-1B7DB07E0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" y="0"/>
            <a:ext cx="12184782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CD2CC6-A9B7-B425-0DD3-690CA27E43E6}"/>
              </a:ext>
            </a:extLst>
          </p:cNvPr>
          <p:cNvSpPr/>
          <p:nvPr/>
        </p:nvSpPr>
        <p:spPr>
          <a:xfrm>
            <a:off x="10767391" y="1457739"/>
            <a:ext cx="675861" cy="6692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7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759542-EA91-9542-0905-A5067CD908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26" b="226"/>
          <a:stretch/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226B259-02B0-D61B-BAA8-7A52C71FB54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85" b="385"/>
          <a:stretch/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E1BEEBF4-54AC-F346-1019-C2EEF980B2C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5405" r="15405"/>
          <a:stretch/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1BB7E6-1BA5-BCCD-53BF-32EAF7C8B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94" t="24560" r="10543" b="35949"/>
          <a:stretch/>
        </p:blipFill>
        <p:spPr>
          <a:xfrm>
            <a:off x="174363" y="3837149"/>
            <a:ext cx="11843274" cy="26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7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20F99C-0255-129F-2EC0-AF4D1FF20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3" y="303173"/>
            <a:ext cx="11198088" cy="205394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551A05B-FAF9-F14E-4F98-89551E5F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133</a:t>
            </a:r>
          </a:p>
        </p:txBody>
      </p:sp>
      <p:pic>
        <p:nvPicPr>
          <p:cNvPr id="8" name="صورة 6">
            <a:extLst>
              <a:ext uri="{FF2B5EF4-FFF2-40B4-BE49-F238E27FC236}">
                <a16:creationId xmlns:a16="http://schemas.microsoft.com/office/drawing/2014/main" id="{984ED03E-4C6B-FA95-976A-822B7894DC4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324009" y="2619724"/>
            <a:ext cx="2623475" cy="309793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441FAFB-B0B9-F397-C28C-519FD5D3F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29167" t="5468" r="43712" b="50397"/>
          <a:stretch/>
        </p:blipFill>
        <p:spPr>
          <a:xfrm>
            <a:off x="3859881" y="3200114"/>
            <a:ext cx="1008111" cy="1937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092D83-5910-F31C-3302-4E42E086C2A4}"/>
              </a:ext>
            </a:extLst>
          </p:cNvPr>
          <p:cNvSpPr txBox="1"/>
          <p:nvPr/>
        </p:nvSpPr>
        <p:spPr>
          <a:xfrm>
            <a:off x="2050226" y="3399250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90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735E0-D079-4297-433D-5C58687FD730}"/>
              </a:ext>
            </a:extLst>
          </p:cNvPr>
          <p:cNvSpPr txBox="1"/>
          <p:nvPr/>
        </p:nvSpPr>
        <p:spPr>
          <a:xfrm>
            <a:off x="2137312" y="4367827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180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9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20F99C-0255-129F-2EC0-AF4D1FF20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3" y="303173"/>
            <a:ext cx="11198088" cy="205394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551A05B-FAF9-F14E-4F98-89551E5F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092D83-5910-F31C-3302-4E42E086C2A4}"/>
              </a:ext>
            </a:extLst>
          </p:cNvPr>
          <p:cNvSpPr txBox="1"/>
          <p:nvPr/>
        </p:nvSpPr>
        <p:spPr>
          <a:xfrm>
            <a:off x="8689457" y="5430870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90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735E0-D079-4297-433D-5C58687FD730}"/>
              </a:ext>
            </a:extLst>
          </p:cNvPr>
          <p:cNvSpPr txBox="1"/>
          <p:nvPr/>
        </p:nvSpPr>
        <p:spPr>
          <a:xfrm>
            <a:off x="8604755" y="5430869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180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pic>
        <p:nvPicPr>
          <p:cNvPr id="2" name="صورة 12">
            <a:extLst>
              <a:ext uri="{FF2B5EF4-FFF2-40B4-BE49-F238E27FC236}">
                <a16:creationId xmlns:a16="http://schemas.microsoft.com/office/drawing/2014/main" id="{C412AB79-B312-C83A-DA05-BA5BCB134CF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358571" y="2357115"/>
            <a:ext cx="3709286" cy="3376028"/>
          </a:xfrm>
          <a:prstGeom prst="rect">
            <a:avLst/>
          </a:prstGeom>
        </p:spPr>
      </p:pic>
      <p:pic>
        <p:nvPicPr>
          <p:cNvPr id="3" name="صورة 13">
            <a:extLst>
              <a:ext uri="{FF2B5EF4-FFF2-40B4-BE49-F238E27FC236}">
                <a16:creationId xmlns:a16="http://schemas.microsoft.com/office/drawing/2014/main" id="{12BAEC7C-DB43-07F2-963A-C52DD3791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27025" r="34170" b="32996"/>
          <a:stretch/>
        </p:blipFill>
        <p:spPr>
          <a:xfrm>
            <a:off x="7681742" y="3050142"/>
            <a:ext cx="2624703" cy="1450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8A8A79-5D61-6286-560C-57EE8A1298AF}"/>
              </a:ext>
            </a:extLst>
          </p:cNvPr>
          <p:cNvSpPr txBox="1"/>
          <p:nvPr/>
        </p:nvSpPr>
        <p:spPr>
          <a:xfrm>
            <a:off x="8604754" y="5430868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270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1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20F99C-0255-129F-2EC0-AF4D1FF20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3" y="303173"/>
            <a:ext cx="11198088" cy="205394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551A05B-FAF9-F14E-4F98-89551E5F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092D83-5910-F31C-3302-4E42E086C2A4}"/>
              </a:ext>
            </a:extLst>
          </p:cNvPr>
          <p:cNvSpPr txBox="1"/>
          <p:nvPr/>
        </p:nvSpPr>
        <p:spPr>
          <a:xfrm>
            <a:off x="2050226" y="3399250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90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735E0-D079-4297-433D-5C58687FD730}"/>
              </a:ext>
            </a:extLst>
          </p:cNvPr>
          <p:cNvSpPr txBox="1"/>
          <p:nvPr/>
        </p:nvSpPr>
        <p:spPr>
          <a:xfrm>
            <a:off x="2137312" y="4367827"/>
            <a:ext cx="11464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180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pic>
        <p:nvPicPr>
          <p:cNvPr id="2" name="صورة 20">
            <a:extLst>
              <a:ext uri="{FF2B5EF4-FFF2-40B4-BE49-F238E27FC236}">
                <a16:creationId xmlns:a16="http://schemas.microsoft.com/office/drawing/2014/main" id="{FBF1432F-708E-B594-4D36-2114302A0B4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353604" y="2392018"/>
            <a:ext cx="2626329" cy="3268942"/>
          </a:xfrm>
          <a:prstGeom prst="rect">
            <a:avLst/>
          </a:prstGeom>
        </p:spPr>
      </p:pic>
      <p:pic>
        <p:nvPicPr>
          <p:cNvPr id="3" name="صورة 23">
            <a:extLst>
              <a:ext uri="{FF2B5EF4-FFF2-40B4-BE49-F238E27FC236}">
                <a16:creationId xmlns:a16="http://schemas.microsoft.com/office/drawing/2014/main" id="{F232D13E-0AA6-1357-999F-F017F692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10064" r="38739" b="44499"/>
          <a:stretch/>
        </p:blipFill>
        <p:spPr>
          <a:xfrm>
            <a:off x="3954555" y="2752798"/>
            <a:ext cx="1608910" cy="14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6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26977-7410-6321-3323-E427C4701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511" y="92311"/>
            <a:ext cx="9680713" cy="239110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6A806A-5AC2-D178-9DA4-0D7FCB6C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6236" b="14146"/>
          <a:stretch>
            <a:fillRect/>
          </a:stretch>
        </p:blipFill>
        <p:spPr bwMode="auto">
          <a:xfrm>
            <a:off x="9546545" y="3056444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B1258AD-87F7-C064-43AC-360D6194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6236" b="14146"/>
          <a:stretch>
            <a:fillRect/>
          </a:stretch>
        </p:blipFill>
        <p:spPr bwMode="auto">
          <a:xfrm>
            <a:off x="5210905" y="3046694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65F2324-06AA-DAC8-6143-97522E8C599E}"/>
              </a:ext>
            </a:extLst>
          </p:cNvPr>
          <p:cNvGrpSpPr/>
          <p:nvPr/>
        </p:nvGrpSpPr>
        <p:grpSpPr>
          <a:xfrm>
            <a:off x="3250887" y="3385610"/>
            <a:ext cx="1658944" cy="1008150"/>
            <a:chOff x="7083816" y="1388429"/>
            <a:chExt cx="2016224" cy="10081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7A4619-4339-6FA2-8DF2-8F4E8604D529}"/>
                </a:ext>
              </a:extLst>
            </p:cNvPr>
            <p:cNvSpPr txBox="1"/>
            <p:nvPr/>
          </p:nvSpPr>
          <p:spPr>
            <a:xfrm>
              <a:off x="7083816" y="1388429"/>
              <a:ext cx="20162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defRPr/>
              </a:pP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ربع </a:t>
              </a:r>
              <a:r>
                <a:rPr lang="ar-KW" sz="20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 </a:t>
              </a: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دورة</a:t>
              </a:r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32DC6F7D-1D39-FC33-26D9-B2CAFCE9158F}"/>
                </a:ext>
              </a:extLst>
            </p:cNvPr>
            <p:cNvSpPr txBox="1"/>
            <p:nvPr/>
          </p:nvSpPr>
          <p:spPr>
            <a:xfrm>
              <a:off x="7587872" y="1873359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defRPr/>
              </a:pPr>
              <a:r>
                <a:rPr lang="ar-KW" sz="2800" b="1" baseline="400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5</a:t>
              </a: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90</a:t>
              </a:r>
              <a:endParaRPr lang="ar-KW" sz="28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605E26-F0BE-CC91-4B49-EC0FE67976D2}"/>
              </a:ext>
            </a:extLst>
          </p:cNvPr>
          <p:cNvGrpSpPr/>
          <p:nvPr/>
        </p:nvGrpSpPr>
        <p:grpSpPr>
          <a:xfrm>
            <a:off x="1480771" y="5000660"/>
            <a:ext cx="2016224" cy="969859"/>
            <a:chOff x="7083816" y="1388429"/>
            <a:chExt cx="2016224" cy="9698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40344-93FA-1034-EA0A-5E282B54C5C0}"/>
                </a:ext>
              </a:extLst>
            </p:cNvPr>
            <p:cNvSpPr txBox="1"/>
            <p:nvPr/>
          </p:nvSpPr>
          <p:spPr>
            <a:xfrm>
              <a:off x="7083816" y="1388429"/>
              <a:ext cx="20162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defRPr/>
              </a:pP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نصف </a:t>
              </a:r>
              <a:r>
                <a:rPr lang="ar-KW" sz="20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 </a:t>
              </a: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دورة</a:t>
              </a:r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58448799-A9EF-CE02-CBC2-7B99E4B6F4CA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defRPr/>
              </a:pPr>
              <a:r>
                <a:rPr lang="ar-KW" sz="2800" b="1" baseline="400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5</a:t>
              </a: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180</a:t>
              </a:r>
              <a:endParaRPr lang="ar-KW" sz="28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B65EE5-4565-D09B-EA0B-C693BED9FFA5}"/>
              </a:ext>
            </a:extLst>
          </p:cNvPr>
          <p:cNvGrpSpPr/>
          <p:nvPr/>
        </p:nvGrpSpPr>
        <p:grpSpPr>
          <a:xfrm>
            <a:off x="168476" y="3731955"/>
            <a:ext cx="2337637" cy="969859"/>
            <a:chOff x="6762403" y="1388429"/>
            <a:chExt cx="2337637" cy="96985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B54B80-6F95-CC44-87A5-4285DC1312D0}"/>
                </a:ext>
              </a:extLst>
            </p:cNvPr>
            <p:cNvSpPr txBox="1"/>
            <p:nvPr/>
          </p:nvSpPr>
          <p:spPr>
            <a:xfrm>
              <a:off x="6762403" y="1388429"/>
              <a:ext cx="233763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defRPr/>
              </a:pP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ثلاثة أرباع دورة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4362293A-4391-8ECC-4ADA-F18FD37B3BDC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defRPr/>
              </a:pPr>
              <a:r>
                <a:rPr lang="ar-KW" sz="2800" b="1" baseline="400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5</a:t>
              </a: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270</a:t>
              </a:r>
              <a:endParaRPr lang="ar-KW" sz="28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ED0889-72DD-9190-61EE-FF00C7F34A62}"/>
              </a:ext>
            </a:extLst>
          </p:cNvPr>
          <p:cNvGrpSpPr/>
          <p:nvPr/>
        </p:nvGrpSpPr>
        <p:grpSpPr>
          <a:xfrm>
            <a:off x="1569105" y="2501540"/>
            <a:ext cx="2016224" cy="969859"/>
            <a:chOff x="7083816" y="1388429"/>
            <a:chExt cx="2016224" cy="9698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86D730-9AFA-6DF8-445A-0C058EF8DA5F}"/>
                </a:ext>
              </a:extLst>
            </p:cNvPr>
            <p:cNvSpPr txBox="1"/>
            <p:nvPr/>
          </p:nvSpPr>
          <p:spPr>
            <a:xfrm>
              <a:off x="7083816" y="1388429"/>
              <a:ext cx="20162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defRPr/>
              </a:pP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دورة كاملة</a:t>
              </a:r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8430966F-164D-AE63-521E-DEC9F73AC740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defRPr/>
              </a:pPr>
              <a:r>
                <a:rPr lang="ar-KW" sz="2800" b="1" baseline="400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5</a:t>
              </a:r>
              <a:r>
                <a:rPr lang="ar-KW" sz="28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360</a:t>
              </a:r>
              <a:endParaRPr lang="ar-KW" sz="28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88150C8-5527-A286-A8E3-9CCE37A0A6F0}"/>
              </a:ext>
            </a:extLst>
          </p:cNvPr>
          <p:cNvSpPr txBox="1"/>
          <p:nvPr/>
        </p:nvSpPr>
        <p:spPr>
          <a:xfrm>
            <a:off x="5363611" y="5099073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له تماثل دوراني عند </a:t>
            </a:r>
            <a:r>
              <a:rPr lang="ar-KW" sz="2800" b="1" baseline="3000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A0ADFCF-3834-1B9A-7542-FF09A3D3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</p:spTree>
    <p:extLst>
      <p:ext uri="{BB962C8B-B14F-4D97-AF65-F5344CB8AC3E}">
        <p14:creationId xmlns:p14="http://schemas.microsoft.com/office/powerpoint/2010/main" val="28635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759542-EA91-9542-0905-A5067CD908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26" b="226"/>
          <a:stretch/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226B259-02B0-D61B-BAA8-7A52C71FB54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85" b="385"/>
          <a:stretch/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E1BEEBF4-54AC-F346-1019-C2EEF980B2C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5405" r="15405"/>
          <a:stretch/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D8AFF-23F9-1C41-5166-CAFBD4B28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71" t="20811" r="22897" b="40316"/>
          <a:stretch/>
        </p:blipFill>
        <p:spPr>
          <a:xfrm>
            <a:off x="1767301" y="3412434"/>
            <a:ext cx="8657397" cy="34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8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7122C-A0C9-B277-ED74-15C0077E0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35" y="217922"/>
            <a:ext cx="11559360" cy="18295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C457E0-05CC-CBF9-898B-9FB61C9358A3}"/>
              </a:ext>
            </a:extLst>
          </p:cNvPr>
          <p:cNvSpPr/>
          <p:nvPr/>
        </p:nvSpPr>
        <p:spPr>
          <a:xfrm>
            <a:off x="7262191" y="510208"/>
            <a:ext cx="616226" cy="722244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D43AC-6A23-11D1-4C61-4E12410F8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807" y="2183765"/>
            <a:ext cx="3101216" cy="457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6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0AF2F-395C-AE77-1A31-94342A82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3" y="371060"/>
            <a:ext cx="11530525" cy="564456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A0ADFCF-3834-1B9A-7542-FF09A3D3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</p:spTree>
    <p:extLst>
      <p:ext uri="{BB962C8B-B14F-4D97-AF65-F5344CB8AC3E}">
        <p14:creationId xmlns:p14="http://schemas.microsoft.com/office/powerpoint/2010/main" val="224363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26977-7410-6321-3323-E427C4701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511" y="92311"/>
            <a:ext cx="9680713" cy="239110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B1258AD-87F7-C064-43AC-360D6194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6236" b="14146"/>
          <a:stretch>
            <a:fillRect/>
          </a:stretch>
        </p:blipFill>
        <p:spPr bwMode="auto">
          <a:xfrm>
            <a:off x="9202683" y="2881042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8150C8-5527-A286-A8E3-9CCE37A0A6F0}"/>
              </a:ext>
            </a:extLst>
          </p:cNvPr>
          <p:cNvSpPr txBox="1"/>
          <p:nvPr/>
        </p:nvSpPr>
        <p:spPr>
          <a:xfrm>
            <a:off x="9166679" y="5112325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له تماثل دوراني عند </a:t>
            </a:r>
            <a:r>
              <a:rPr lang="ar-KW" sz="2800" b="1" baseline="3000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A0ADFCF-3834-1B9A-7542-FF09A3D3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</p:spTree>
    <p:extLst>
      <p:ext uri="{BB962C8B-B14F-4D97-AF65-F5344CB8AC3E}">
        <p14:creationId xmlns:p14="http://schemas.microsoft.com/office/powerpoint/2010/main" val="3120692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0AF2F-395C-AE77-1A31-94342A82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3" y="371060"/>
            <a:ext cx="11530525" cy="564456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A0ADFCF-3834-1B9A-7542-FF09A3D3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BF228-3606-07DF-8CE3-4039CEC896A1}"/>
              </a:ext>
            </a:extLst>
          </p:cNvPr>
          <p:cNvSpPr txBox="1"/>
          <p:nvPr/>
        </p:nvSpPr>
        <p:spPr>
          <a:xfrm>
            <a:off x="8895009" y="5538567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له تماثل دوراني عند </a:t>
            </a:r>
            <a:r>
              <a:rPr lang="ar-KW" sz="2800" b="1" baseline="3000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4065655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28AA8A0C-4651-8D4B-81EA-F6488D44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2A36D64-8508-ED03-CD89-411BB8F0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6086"/>
          <a:stretch>
            <a:fillRect/>
          </a:stretch>
        </p:blipFill>
        <p:spPr bwMode="auto">
          <a:xfrm>
            <a:off x="8983718" y="2430099"/>
            <a:ext cx="23223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689E6C6-43A0-1736-A3B4-539C1277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6086"/>
          <a:stretch>
            <a:fillRect/>
          </a:stretch>
        </p:blipFill>
        <p:spPr bwMode="auto">
          <a:xfrm>
            <a:off x="3549525" y="2676821"/>
            <a:ext cx="23223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4D13E03-9CFB-F6A8-AE77-E91F12600677}"/>
              </a:ext>
            </a:extLst>
          </p:cNvPr>
          <p:cNvGrpSpPr/>
          <p:nvPr/>
        </p:nvGrpSpPr>
        <p:grpSpPr>
          <a:xfrm>
            <a:off x="6207813" y="2917596"/>
            <a:ext cx="1538083" cy="969859"/>
            <a:chOff x="7083816" y="1388429"/>
            <a:chExt cx="2016224" cy="9698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C31AEC-66E7-BEC6-E84E-86C4EFB7ECB2}"/>
                </a:ext>
              </a:extLst>
            </p:cNvPr>
            <p:cNvSpPr txBox="1"/>
            <p:nvPr/>
          </p:nvSpPr>
          <p:spPr>
            <a:xfrm>
              <a:off x="7083816" y="1388429"/>
              <a:ext cx="20162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ربع </a:t>
              </a:r>
              <a:r>
                <a:rPr kumimoji="0" lang="ar-K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دورة</a:t>
              </a: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10B3CC77-BC17-300B-A487-01BD920C5604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90</a:t>
              </a:r>
              <a:endParaRPr kumimoji="0" lang="ar-KW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23B5AC5-9BE9-B903-B1D8-80BE90B24753}"/>
              </a:ext>
            </a:extLst>
          </p:cNvPr>
          <p:cNvSpPr txBox="1"/>
          <p:nvPr/>
        </p:nvSpPr>
        <p:spPr>
          <a:xfrm>
            <a:off x="3549525" y="4949681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نصف </a:t>
            </a: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دورة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8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180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74EC00-A2AF-779B-E509-BF232A394DD7}"/>
              </a:ext>
            </a:extLst>
          </p:cNvPr>
          <p:cNvGrpSpPr/>
          <p:nvPr/>
        </p:nvGrpSpPr>
        <p:grpSpPr>
          <a:xfrm>
            <a:off x="223899" y="3179206"/>
            <a:ext cx="2337637" cy="969859"/>
            <a:chOff x="6762403" y="1388429"/>
            <a:chExt cx="2337637" cy="9698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71DBCF-EEEF-DDD2-9159-C2287CC02CC5}"/>
                </a:ext>
              </a:extLst>
            </p:cNvPr>
            <p:cNvSpPr txBox="1"/>
            <p:nvPr/>
          </p:nvSpPr>
          <p:spPr>
            <a:xfrm>
              <a:off x="6762403" y="1388429"/>
              <a:ext cx="233763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ثلاثة أرباع دورة</a:t>
              </a:r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66C2CEEF-0EE5-2FB2-FD19-FFFB7D0F69A1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270</a:t>
              </a:r>
              <a:endParaRPr kumimoji="0" lang="ar-KW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BE8FB8-0FB5-6B4A-6AB5-DED4642EC284}"/>
              </a:ext>
            </a:extLst>
          </p:cNvPr>
          <p:cNvGrpSpPr/>
          <p:nvPr/>
        </p:nvGrpSpPr>
        <p:grpSpPr>
          <a:xfrm>
            <a:off x="3702595" y="877691"/>
            <a:ext cx="2016224" cy="969859"/>
            <a:chOff x="7083816" y="1388429"/>
            <a:chExt cx="2016224" cy="969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FC3FF1-78E1-E02F-97FC-7A800836B35D}"/>
                </a:ext>
              </a:extLst>
            </p:cNvPr>
            <p:cNvSpPr txBox="1"/>
            <p:nvPr/>
          </p:nvSpPr>
          <p:spPr>
            <a:xfrm>
              <a:off x="7083816" y="1388429"/>
              <a:ext cx="20162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دورة كاملة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64E060-DF87-174C-A2B2-D56CC991B119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360</a:t>
              </a:r>
              <a:endParaRPr kumimoji="0" lang="ar-KW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873E8A9-7455-96AD-137D-6FAB44579FB0}"/>
              </a:ext>
            </a:extLst>
          </p:cNvPr>
          <p:cNvSpPr txBox="1"/>
          <p:nvPr/>
        </p:nvSpPr>
        <p:spPr>
          <a:xfrm>
            <a:off x="9136788" y="4260997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ليس له تماثل دوراني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363BBC-C463-4A20-FB52-15DCB8B59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379" y="14783"/>
            <a:ext cx="1637306" cy="241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80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0AF2F-395C-AE77-1A31-94342A82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3" y="371060"/>
            <a:ext cx="11530525" cy="564456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A0ADFCF-3834-1B9A-7542-FF09A3D3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BF228-3606-07DF-8CE3-4039CEC896A1}"/>
              </a:ext>
            </a:extLst>
          </p:cNvPr>
          <p:cNvSpPr txBox="1"/>
          <p:nvPr/>
        </p:nvSpPr>
        <p:spPr>
          <a:xfrm>
            <a:off x="8895009" y="5538567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له تماثل دوراني عند </a:t>
            </a:r>
            <a:r>
              <a:rPr lang="ar-KW" sz="2800" b="1" baseline="3000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34090-8290-9B8B-7447-804A7AD8DEB9}"/>
              </a:ext>
            </a:extLst>
          </p:cNvPr>
          <p:cNvSpPr txBox="1"/>
          <p:nvPr/>
        </p:nvSpPr>
        <p:spPr>
          <a:xfrm>
            <a:off x="5240853" y="5538567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ليس له تماثل دوراني</a:t>
            </a:r>
          </a:p>
        </p:txBody>
      </p:sp>
    </p:spTree>
    <p:extLst>
      <p:ext uri="{BB962C8B-B14F-4D97-AF65-F5344CB8AC3E}">
        <p14:creationId xmlns:p14="http://schemas.microsoft.com/office/powerpoint/2010/main" val="3533229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28AA8A0C-4651-8D4B-81EA-F6488D44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9D01F08-B214-6E00-7C3F-1E50E68E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6010" b="16667"/>
          <a:stretch>
            <a:fillRect/>
          </a:stretch>
        </p:blipFill>
        <p:spPr bwMode="auto">
          <a:xfrm>
            <a:off x="8369172" y="1533077"/>
            <a:ext cx="188322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703658-250C-4F33-946F-109AA5A8CD25}"/>
              </a:ext>
            </a:extLst>
          </p:cNvPr>
          <p:cNvSpPr txBox="1"/>
          <p:nvPr/>
        </p:nvSpPr>
        <p:spPr>
          <a:xfrm>
            <a:off x="7917162" y="3555928"/>
            <a:ext cx="2839233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له3 تماثلات دورانية عند ربع دورة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 نصف دورة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 ثلاثة ارباع دورة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E31675-2E7C-ACE2-6456-87729667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6010" b="16667"/>
          <a:stretch>
            <a:fillRect/>
          </a:stretch>
        </p:blipFill>
        <p:spPr bwMode="auto">
          <a:xfrm>
            <a:off x="3127515" y="3027874"/>
            <a:ext cx="188322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B20974-0CB5-80A9-7350-2DFFCCD4478B}"/>
              </a:ext>
            </a:extLst>
          </p:cNvPr>
          <p:cNvGrpSpPr/>
          <p:nvPr/>
        </p:nvGrpSpPr>
        <p:grpSpPr>
          <a:xfrm>
            <a:off x="4902243" y="3596605"/>
            <a:ext cx="2016224" cy="969859"/>
            <a:chOff x="7083816" y="1388429"/>
            <a:chExt cx="2016224" cy="96985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36A611-DA4F-9399-AFA6-7D8C06CCF543}"/>
                </a:ext>
              </a:extLst>
            </p:cNvPr>
            <p:cNvSpPr txBox="1"/>
            <p:nvPr/>
          </p:nvSpPr>
          <p:spPr>
            <a:xfrm>
              <a:off x="7083816" y="1388429"/>
              <a:ext cx="20162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ربع </a:t>
              </a:r>
              <a:r>
                <a:rPr kumimoji="0" lang="ar-K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دورة</a:t>
              </a: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B29C14AE-0C45-4323-62F6-07BE8B70CD96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90</a:t>
              </a:r>
              <a:endParaRPr kumimoji="0" lang="ar-KW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18463F-A658-1D22-C3E5-D7812B29CCEC}"/>
              </a:ext>
            </a:extLst>
          </p:cNvPr>
          <p:cNvGrpSpPr/>
          <p:nvPr/>
        </p:nvGrpSpPr>
        <p:grpSpPr>
          <a:xfrm>
            <a:off x="2886019" y="5030784"/>
            <a:ext cx="2016224" cy="969859"/>
            <a:chOff x="7083816" y="1388429"/>
            <a:chExt cx="2016224" cy="96985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F4594B-CED6-C60B-3CDF-CD39FC866597}"/>
                </a:ext>
              </a:extLst>
            </p:cNvPr>
            <p:cNvSpPr txBox="1"/>
            <p:nvPr/>
          </p:nvSpPr>
          <p:spPr>
            <a:xfrm>
              <a:off x="7083816" y="1388429"/>
              <a:ext cx="20162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نصف </a:t>
              </a:r>
              <a:r>
                <a:rPr kumimoji="0" lang="ar-K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دورة</a:t>
              </a:r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AB141FA5-F30F-0356-11FD-CB824062532F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180</a:t>
              </a:r>
              <a:endParaRPr kumimoji="0" lang="ar-KW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039C46-2612-D64F-0E32-1730D6486CC5}"/>
              </a:ext>
            </a:extLst>
          </p:cNvPr>
          <p:cNvGrpSpPr/>
          <p:nvPr/>
        </p:nvGrpSpPr>
        <p:grpSpPr>
          <a:xfrm>
            <a:off x="266786" y="3481335"/>
            <a:ext cx="2337637" cy="969859"/>
            <a:chOff x="6762403" y="1388429"/>
            <a:chExt cx="2337637" cy="9698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28C5E0D-4920-9E92-D089-5ADED55492F6}"/>
                </a:ext>
              </a:extLst>
            </p:cNvPr>
            <p:cNvSpPr txBox="1"/>
            <p:nvPr/>
          </p:nvSpPr>
          <p:spPr>
            <a:xfrm>
              <a:off x="6762403" y="1388429"/>
              <a:ext cx="233763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ثلاثة أرباع دورة</a:t>
              </a:r>
            </a:p>
          </p:txBody>
        </p: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9A1D1E24-3787-14E0-5EC3-0B2BEE0ABC72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270</a:t>
              </a:r>
              <a:endParaRPr kumimoji="0" lang="ar-KW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7DFF281-BA9E-0ECB-7CA1-E61FB3B988C3}"/>
              </a:ext>
            </a:extLst>
          </p:cNvPr>
          <p:cNvGrpSpPr/>
          <p:nvPr/>
        </p:nvGrpSpPr>
        <p:grpSpPr>
          <a:xfrm>
            <a:off x="2814717" y="1537682"/>
            <a:ext cx="2016224" cy="969859"/>
            <a:chOff x="7083816" y="1388429"/>
            <a:chExt cx="2016224" cy="96985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4A4ECC-B93F-89B5-26D5-4C8D28D047E2}"/>
                </a:ext>
              </a:extLst>
            </p:cNvPr>
            <p:cNvSpPr txBox="1"/>
            <p:nvPr/>
          </p:nvSpPr>
          <p:spPr>
            <a:xfrm>
              <a:off x="7083816" y="1388429"/>
              <a:ext cx="20162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دورة كاملة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34349E-370F-C969-5202-445CE7D6D36A}"/>
                </a:ext>
              </a:extLst>
            </p:cNvPr>
            <p:cNvSpPr txBox="1"/>
            <p:nvPr/>
          </p:nvSpPr>
          <p:spPr>
            <a:xfrm>
              <a:off x="7735881" y="1835068"/>
              <a:ext cx="10081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360</a:t>
              </a:r>
              <a:endParaRPr kumimoji="0" lang="ar-KW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301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0AF2F-395C-AE77-1A31-94342A82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3" y="37230"/>
            <a:ext cx="11530525" cy="564456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A0ADFCF-3834-1B9A-7542-FF09A3D3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BF228-3606-07DF-8CE3-4039CEC896A1}"/>
              </a:ext>
            </a:extLst>
          </p:cNvPr>
          <p:cNvSpPr txBox="1"/>
          <p:nvPr/>
        </p:nvSpPr>
        <p:spPr>
          <a:xfrm>
            <a:off x="8895009" y="5538567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له تماثل دوراني عند </a:t>
            </a:r>
            <a:r>
              <a:rPr lang="ar-KW" sz="2800" b="1" baseline="3000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lang="ar-KW" sz="28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34090-8290-9B8B-7447-804A7AD8DEB9}"/>
              </a:ext>
            </a:extLst>
          </p:cNvPr>
          <p:cNvSpPr txBox="1"/>
          <p:nvPr/>
        </p:nvSpPr>
        <p:spPr>
          <a:xfrm>
            <a:off x="5240853" y="5538567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ليس له تماثل دوراني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86F60-1FDB-A4DA-D02A-375684E6DA0C}"/>
              </a:ext>
            </a:extLst>
          </p:cNvPr>
          <p:cNvSpPr txBox="1"/>
          <p:nvPr/>
        </p:nvSpPr>
        <p:spPr>
          <a:xfrm>
            <a:off x="884990" y="5107679"/>
            <a:ext cx="2839233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له3 تماثلات دورانية عند ربع دورة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 نصف دورة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 ثلاثة ارباع دورة</a:t>
            </a:r>
          </a:p>
        </p:txBody>
      </p:sp>
    </p:spTree>
    <p:extLst>
      <p:ext uri="{BB962C8B-B14F-4D97-AF65-F5344CB8AC3E}">
        <p14:creationId xmlns:p14="http://schemas.microsoft.com/office/powerpoint/2010/main" val="2161980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D4C4AB-42B4-61A2-D5C4-8782AF66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8"/>
          <a:stretch/>
        </p:blipFill>
        <p:spPr>
          <a:xfrm>
            <a:off x="1149945" y="641693"/>
            <a:ext cx="10481598" cy="571935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70A6C0E-16AF-E28E-5B70-C9274E92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D0BCA-E803-A26C-B455-F1D3B9C6995E}"/>
              </a:ext>
            </a:extLst>
          </p:cNvPr>
          <p:cNvSpPr txBox="1"/>
          <p:nvPr/>
        </p:nvSpPr>
        <p:spPr>
          <a:xfrm>
            <a:off x="4061792" y="3700358"/>
            <a:ext cx="86801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571F6-9F70-E4AB-CAD0-5321E53F915B}"/>
              </a:ext>
            </a:extLst>
          </p:cNvPr>
          <p:cNvSpPr txBox="1"/>
          <p:nvPr/>
        </p:nvSpPr>
        <p:spPr>
          <a:xfrm>
            <a:off x="2701630" y="3700358"/>
            <a:ext cx="129871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،  180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CF949-44DD-9F8D-D6EB-2D328AFE6A3F}"/>
              </a:ext>
            </a:extLst>
          </p:cNvPr>
          <p:cNvSpPr txBox="1"/>
          <p:nvPr/>
        </p:nvSpPr>
        <p:spPr>
          <a:xfrm>
            <a:off x="1341468" y="3700358"/>
            <a:ext cx="129871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،  270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697D1A-6FC0-84C1-14A0-62A3AB223268}"/>
              </a:ext>
            </a:extLst>
          </p:cNvPr>
          <p:cNvSpPr txBox="1"/>
          <p:nvPr/>
        </p:nvSpPr>
        <p:spPr>
          <a:xfrm>
            <a:off x="2738822" y="4610496"/>
            <a:ext cx="122432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180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6A5BE-D32B-A13C-D02A-DB90C357A726}"/>
              </a:ext>
            </a:extLst>
          </p:cNvPr>
          <p:cNvSpPr txBox="1"/>
          <p:nvPr/>
        </p:nvSpPr>
        <p:spPr>
          <a:xfrm>
            <a:off x="2532289" y="5485767"/>
            <a:ext cx="163739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لا يوجد</a:t>
            </a:r>
          </a:p>
        </p:txBody>
      </p:sp>
    </p:spTree>
    <p:extLst>
      <p:ext uri="{BB962C8B-B14F-4D97-AF65-F5344CB8AC3E}">
        <p14:creationId xmlns:p14="http://schemas.microsoft.com/office/powerpoint/2010/main" val="342017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30242837-899E-748D-77E1-95991E11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7537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B040CD-A20E-3B31-108E-AD5B09EB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39" y="1109322"/>
            <a:ext cx="11584194" cy="5377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3586C-C52B-0715-6C08-F4AB35950AF0}"/>
              </a:ext>
            </a:extLst>
          </p:cNvPr>
          <p:cNvSpPr txBox="1"/>
          <p:nvPr/>
        </p:nvSpPr>
        <p:spPr>
          <a:xfrm>
            <a:off x="8713307" y="5440044"/>
            <a:ext cx="2213113" cy="132343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360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</a:p>
          <a:p>
            <a:pPr algn="ctr" rtl="1"/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ليس له تماثل</a:t>
            </a:r>
            <a:endParaRPr lang="ar-KW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C108C-74C5-5226-699A-D4BA1750F42F}"/>
              </a:ext>
            </a:extLst>
          </p:cNvPr>
          <p:cNvSpPr txBox="1"/>
          <p:nvPr/>
        </p:nvSpPr>
        <p:spPr>
          <a:xfrm>
            <a:off x="5917098" y="5440044"/>
            <a:ext cx="2213113" cy="132343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</a:p>
          <a:p>
            <a:pPr algn="ctr" rtl="1"/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له تماثل</a:t>
            </a:r>
            <a:endParaRPr lang="ar-KW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CE6DB-74B3-7B2E-A68B-51902B770B33}"/>
              </a:ext>
            </a:extLst>
          </p:cNvPr>
          <p:cNvSpPr txBox="1"/>
          <p:nvPr/>
        </p:nvSpPr>
        <p:spPr>
          <a:xfrm>
            <a:off x="3253410" y="5440044"/>
            <a:ext cx="2213113" cy="132343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180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</a:p>
          <a:p>
            <a:pPr algn="ctr" rtl="1"/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له تماثل</a:t>
            </a:r>
            <a:endParaRPr lang="ar-KW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76622-3558-2306-859E-33C0F23ACE26}"/>
              </a:ext>
            </a:extLst>
          </p:cNvPr>
          <p:cNvSpPr txBox="1"/>
          <p:nvPr/>
        </p:nvSpPr>
        <p:spPr>
          <a:xfrm>
            <a:off x="589722" y="5440044"/>
            <a:ext cx="2213113" cy="132343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</a:p>
          <a:p>
            <a:pPr algn="ctr" rtl="1"/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له تماثل</a:t>
            </a:r>
            <a:endParaRPr lang="ar-KW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8800D9-A577-1F25-B1DA-6D70E7BDF3D6}"/>
              </a:ext>
            </a:extLst>
          </p:cNvPr>
          <p:cNvSpPr/>
          <p:nvPr/>
        </p:nvSpPr>
        <p:spPr>
          <a:xfrm>
            <a:off x="5917098" y="2570922"/>
            <a:ext cx="2650435" cy="4071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AC71F1-F84D-992B-A9F6-7540ED368CD8}"/>
              </a:ext>
            </a:extLst>
          </p:cNvPr>
          <p:cNvSpPr/>
          <p:nvPr/>
        </p:nvSpPr>
        <p:spPr>
          <a:xfrm>
            <a:off x="3180524" y="2570922"/>
            <a:ext cx="2650435" cy="4071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8E4AFB-5CE9-7BB7-A639-11549C609338}"/>
              </a:ext>
            </a:extLst>
          </p:cNvPr>
          <p:cNvSpPr/>
          <p:nvPr/>
        </p:nvSpPr>
        <p:spPr>
          <a:xfrm>
            <a:off x="477080" y="2570922"/>
            <a:ext cx="2650435" cy="4071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948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41E4353-D601-8544-9239-8EE7CCD9090B}"/>
              </a:ext>
            </a:extLst>
          </p:cNvPr>
          <p:cNvSpPr/>
          <p:nvPr/>
        </p:nvSpPr>
        <p:spPr>
          <a:xfrm>
            <a:off x="2806700" y="773127"/>
            <a:ext cx="9086850" cy="5607050"/>
          </a:xfrm>
          <a:prstGeom prst="roundRect">
            <a:avLst>
              <a:gd name="adj" fmla="val 12703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3A0874-4942-386B-3768-51FBDCA5903E}"/>
              </a:ext>
            </a:extLst>
          </p:cNvPr>
          <p:cNvGrpSpPr/>
          <p:nvPr/>
        </p:nvGrpSpPr>
        <p:grpSpPr>
          <a:xfrm>
            <a:off x="9015366" y="3577173"/>
            <a:ext cx="2582262" cy="1260752"/>
            <a:chOff x="7732666" y="2992452"/>
            <a:chExt cx="2582262" cy="126075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125BA06-159F-7B03-43FD-FF66D4E50CB8}"/>
                </a:ext>
              </a:extLst>
            </p:cNvPr>
            <p:cNvSpPr/>
            <p:nvPr/>
          </p:nvSpPr>
          <p:spPr>
            <a:xfrm>
              <a:off x="7732666" y="3225953"/>
              <a:ext cx="2076450" cy="79375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lvl="1" algn="ctr" rtl="1"/>
              <a:r>
                <a:rPr lang="ar-KW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( 5 ، -5 )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4F5EA7-DDE1-4457-9A2E-CD87926AA3F3}"/>
                </a:ext>
              </a:extLst>
            </p:cNvPr>
            <p:cNvSpPr/>
            <p:nvPr/>
          </p:nvSpPr>
          <p:spPr>
            <a:xfrm>
              <a:off x="9303305" y="2992452"/>
              <a:ext cx="1011623" cy="1260752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anna LT" panose="01000000000000000000" pitchFamily="2" charset="-78"/>
                  <a:ea typeface="+mn-ea"/>
                  <a:cs typeface="Janna LT" panose="01000000000000000000" pitchFamily="2" charset="-78"/>
                </a:rPr>
                <a:t>ع</a:t>
              </a:r>
              <a:endParaRPr kumimoji="0" lang="ar-A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FD7D3-9854-9C55-123B-9CBF4988CCB5}"/>
              </a:ext>
            </a:extLst>
          </p:cNvPr>
          <p:cNvGrpSpPr/>
          <p:nvPr/>
        </p:nvGrpSpPr>
        <p:grpSpPr>
          <a:xfrm>
            <a:off x="9015366" y="4986321"/>
            <a:ext cx="2582262" cy="1260752"/>
            <a:chOff x="5368863" y="4394200"/>
            <a:chExt cx="2582262" cy="126075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9D483-9AB8-6057-9445-28F39E00A33B}"/>
                </a:ext>
              </a:extLst>
            </p:cNvPr>
            <p:cNvSpPr/>
            <p:nvPr/>
          </p:nvSpPr>
          <p:spPr>
            <a:xfrm>
              <a:off x="5368863" y="4627700"/>
              <a:ext cx="2076450" cy="793750"/>
            </a:xfrm>
            <a:prstGeom prst="roundRect">
              <a:avLst/>
            </a:prstGeom>
            <a:ln w="38100">
              <a:solidFill>
                <a:srgbClr val="EF55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lvl="1" algn="ctr" rtl="1"/>
              <a:r>
                <a:rPr lang="ar-KW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( 3 ، 4 )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448A25-7778-4BD1-8694-0B0099945193}"/>
                </a:ext>
              </a:extLst>
            </p:cNvPr>
            <p:cNvSpPr/>
            <p:nvPr/>
          </p:nvSpPr>
          <p:spPr>
            <a:xfrm>
              <a:off x="6939502" y="4394200"/>
              <a:ext cx="1011623" cy="1260752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anna LT" panose="01000000000000000000" pitchFamily="2" charset="-78"/>
                  <a:ea typeface="+mn-ea"/>
                  <a:cs typeface="Janna LT" panose="01000000000000000000" pitchFamily="2" charset="-78"/>
                </a:rPr>
                <a:t>ل</a:t>
              </a:r>
              <a:endPara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7F6757-ADBB-D293-6E72-C301C59D287A}"/>
              </a:ext>
            </a:extLst>
          </p:cNvPr>
          <p:cNvGrpSpPr/>
          <p:nvPr/>
        </p:nvGrpSpPr>
        <p:grpSpPr>
          <a:xfrm>
            <a:off x="9015366" y="2239865"/>
            <a:ext cx="2582262" cy="1260751"/>
            <a:chOff x="4365085" y="2992452"/>
            <a:chExt cx="2582262" cy="126075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3463707-96B4-4543-188B-18CBC0397FD4}"/>
                </a:ext>
              </a:extLst>
            </p:cNvPr>
            <p:cNvSpPr/>
            <p:nvPr/>
          </p:nvSpPr>
          <p:spPr>
            <a:xfrm>
              <a:off x="4365085" y="3225952"/>
              <a:ext cx="2076450" cy="793750"/>
            </a:xfrm>
            <a:prstGeom prst="roundRect">
              <a:avLst/>
            </a:prstGeom>
            <a:ln w="38100">
              <a:solidFill>
                <a:srgbClr val="FFE54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lvl="1" algn="ctr" rtl="1"/>
              <a:r>
                <a:rPr lang="ar-KW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( 0 ، -4 )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E98FBE-7BDD-43F7-9B29-13E33C4663D9}"/>
                </a:ext>
              </a:extLst>
            </p:cNvPr>
            <p:cNvSpPr/>
            <p:nvPr/>
          </p:nvSpPr>
          <p:spPr>
            <a:xfrm>
              <a:off x="5935723" y="2992452"/>
              <a:ext cx="1011624" cy="1260751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anna LT" panose="01000000000000000000" pitchFamily="2" charset="-78"/>
                  <a:ea typeface="+mn-ea"/>
                  <a:cs typeface="Janna LT" panose="01000000000000000000" pitchFamily="2" charset="-78"/>
                </a:rPr>
                <a:t>د</a:t>
              </a:r>
              <a:endParaRPr kumimoji="0" lang="ar-A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221488-70C9-6EC5-A219-E891AB985FE7}"/>
              </a:ext>
            </a:extLst>
          </p:cNvPr>
          <p:cNvGrpSpPr/>
          <p:nvPr/>
        </p:nvGrpSpPr>
        <p:grpSpPr>
          <a:xfrm>
            <a:off x="9015366" y="931877"/>
            <a:ext cx="2583842" cy="1260751"/>
            <a:chOff x="4363505" y="4408624"/>
            <a:chExt cx="2583842" cy="12607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346F0E9-0282-6FB2-1F72-134A601398FF}"/>
                </a:ext>
              </a:extLst>
            </p:cNvPr>
            <p:cNvSpPr/>
            <p:nvPr/>
          </p:nvSpPr>
          <p:spPr>
            <a:xfrm>
              <a:off x="4363505" y="4642125"/>
              <a:ext cx="2076450" cy="793750"/>
            </a:xfrm>
            <a:prstGeom prst="roundRect">
              <a:avLst/>
            </a:prstGeom>
            <a:ln w="38100">
              <a:solidFill>
                <a:srgbClr val="B470A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lvl="1" algn="ctr" rtl="1"/>
              <a:r>
                <a:rPr lang="ar-KW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 -3 ، 2 )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9590D2-0DFE-472E-B512-A1DF2149043D}"/>
                </a:ext>
              </a:extLst>
            </p:cNvPr>
            <p:cNvSpPr/>
            <p:nvPr/>
          </p:nvSpPr>
          <p:spPr>
            <a:xfrm>
              <a:off x="5935724" y="4408624"/>
              <a:ext cx="1011623" cy="1260751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anna LT" panose="01000000000000000000" pitchFamily="2" charset="-78"/>
                  <a:ea typeface="+mn-ea"/>
                  <a:cs typeface="Janna LT" panose="01000000000000000000" pitchFamily="2" charset="-78"/>
                </a:rPr>
                <a:t>ب</a:t>
              </a:r>
              <a:endParaRPr kumimoji="0" lang="ar-A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F7AE36-A36B-8E5C-55DE-715E825EF9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145"/>
          <a:stretch/>
        </p:blipFill>
        <p:spPr>
          <a:xfrm>
            <a:off x="3231398" y="1030044"/>
            <a:ext cx="5106152" cy="50942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97469C3-D9C7-E7B1-5A94-ABB4581E13E6}"/>
              </a:ext>
            </a:extLst>
          </p:cNvPr>
          <p:cNvGrpSpPr/>
          <p:nvPr/>
        </p:nvGrpSpPr>
        <p:grpSpPr>
          <a:xfrm>
            <a:off x="4335016" y="2119422"/>
            <a:ext cx="688181" cy="707886"/>
            <a:chOff x="8826223" y="2821263"/>
            <a:chExt cx="688181" cy="7078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4EF9C2-EFFA-137D-C25B-6B1900EB602F}"/>
                </a:ext>
              </a:extLst>
            </p:cNvPr>
            <p:cNvSpPr txBox="1"/>
            <p:nvPr/>
          </p:nvSpPr>
          <p:spPr>
            <a:xfrm>
              <a:off x="8826223" y="2821263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ب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D2C9AA7-B45B-7C5E-511E-E804C4808DF5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D90050-C066-1294-442C-D7CF84527ED5}"/>
              </a:ext>
            </a:extLst>
          </p:cNvPr>
          <p:cNvGrpSpPr/>
          <p:nvPr/>
        </p:nvGrpSpPr>
        <p:grpSpPr>
          <a:xfrm>
            <a:off x="5672338" y="4632378"/>
            <a:ext cx="688181" cy="707886"/>
            <a:chOff x="8918945" y="2849217"/>
            <a:chExt cx="688181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AF12E8-163B-5B1C-3E14-4192FC61728F}"/>
                </a:ext>
              </a:extLst>
            </p:cNvPr>
            <p:cNvSpPr txBox="1"/>
            <p:nvPr/>
          </p:nvSpPr>
          <p:spPr>
            <a:xfrm>
              <a:off x="8918945" y="2849217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د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6C785C-E3CF-D8DA-1224-85FF3C55EE42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3407EA-BCB3-10B2-8498-1FCBEDFC0174}"/>
              </a:ext>
            </a:extLst>
          </p:cNvPr>
          <p:cNvGrpSpPr/>
          <p:nvPr/>
        </p:nvGrpSpPr>
        <p:grpSpPr>
          <a:xfrm>
            <a:off x="7755373" y="5057828"/>
            <a:ext cx="688181" cy="707886"/>
            <a:chOff x="8918945" y="2849217"/>
            <a:chExt cx="688181" cy="70788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F00FD2-C29F-166E-C2CC-71FAACF21FAE}"/>
                </a:ext>
              </a:extLst>
            </p:cNvPr>
            <p:cNvSpPr txBox="1"/>
            <p:nvPr/>
          </p:nvSpPr>
          <p:spPr>
            <a:xfrm>
              <a:off x="8918945" y="2849217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ع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1C02B18-85B8-AF00-179C-D1F1F5380D21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304452-ED94-0E5B-64D7-68F5106DF8E2}"/>
              </a:ext>
            </a:extLst>
          </p:cNvPr>
          <p:cNvGrpSpPr/>
          <p:nvPr/>
        </p:nvGrpSpPr>
        <p:grpSpPr>
          <a:xfrm>
            <a:off x="6917173" y="1311328"/>
            <a:ext cx="688181" cy="707886"/>
            <a:chOff x="8918945" y="2849217"/>
            <a:chExt cx="688181" cy="7078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6C178F-1F5C-1257-443A-C0C669624424}"/>
                </a:ext>
              </a:extLst>
            </p:cNvPr>
            <p:cNvSpPr txBox="1"/>
            <p:nvPr/>
          </p:nvSpPr>
          <p:spPr>
            <a:xfrm>
              <a:off x="8918945" y="2849217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050F4FB-EA4C-4B32-C533-1043FBA07DFD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2781F79-3281-26F7-35F4-C306E7AAAFC4}"/>
              </a:ext>
            </a:extLst>
          </p:cNvPr>
          <p:cNvSpPr/>
          <p:nvPr/>
        </p:nvSpPr>
        <p:spPr>
          <a:xfrm>
            <a:off x="-138551" y="1982834"/>
            <a:ext cx="2318428" cy="13760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KW" sz="3200" b="1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حددي النقاط على المستوى الإحداثي</a:t>
            </a:r>
          </a:p>
        </p:txBody>
      </p:sp>
    </p:spTree>
    <p:extLst>
      <p:ext uri="{BB962C8B-B14F-4D97-AF65-F5344CB8AC3E}">
        <p14:creationId xmlns:p14="http://schemas.microsoft.com/office/powerpoint/2010/main" val="4096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6C838B-DBC7-B1D7-4D37-D66F883CD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1" t="19146" r="17256" b="30293"/>
          <a:stretch/>
        </p:blipFill>
        <p:spPr>
          <a:xfrm>
            <a:off x="3014869" y="178905"/>
            <a:ext cx="5373916" cy="1325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97C11-8F22-53FF-D378-9308E82B8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45" y="3476596"/>
            <a:ext cx="11264348" cy="1195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2E81B-A01F-8ED9-7EC0-B1FD318C8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7" t="5166" r="16404" b="71501"/>
          <a:stretch/>
        </p:blipFill>
        <p:spPr>
          <a:xfrm>
            <a:off x="4805121" y="2631778"/>
            <a:ext cx="7167328" cy="70114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EA39086-B530-3EF2-AA59-91E8CCE0D4D1}"/>
              </a:ext>
            </a:extLst>
          </p:cNvPr>
          <p:cNvSpPr/>
          <p:nvPr/>
        </p:nvSpPr>
        <p:spPr>
          <a:xfrm>
            <a:off x="642731" y="3819490"/>
            <a:ext cx="510209" cy="51020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84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C0757-D5D5-E4C7-7D99-B4358F539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9456" y="2222017"/>
            <a:ext cx="5679621" cy="2413965"/>
          </a:xfrm>
        </p:spPr>
        <p:txBody>
          <a:bodyPr anchor="ctr">
            <a:normAutofit/>
          </a:bodyPr>
          <a:lstStyle/>
          <a:p>
            <a:pPr algn="ctr" rtl="1"/>
            <a:r>
              <a:rPr lang="ar-KW" sz="8000" dirty="0"/>
              <a:t>ماذا تعلمنا اليوم ؟</a:t>
            </a:r>
          </a:p>
        </p:txBody>
      </p:sp>
      <p:pic>
        <p:nvPicPr>
          <p:cNvPr id="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B7656F65-C8BB-056D-886F-1D3FD71E0F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6" r="46"/>
          <a:stretch>
            <a:fillRect/>
          </a:stretch>
        </p:blipFill>
        <p:spPr/>
      </p:pic>
      <p:pic>
        <p:nvPicPr>
          <p:cNvPr id="11" name="Picture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18DC146-CC83-F342-C833-814E1155E57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355" b="355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8804850-E064-C811-3AA5-E2649DFB59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6575" b="6575"/>
          <a:stretch/>
        </p:blipFill>
        <p:spPr/>
      </p:pic>
    </p:spTree>
    <p:extLst>
      <p:ext uri="{BB962C8B-B14F-4D97-AF65-F5344CB8AC3E}">
        <p14:creationId xmlns:p14="http://schemas.microsoft.com/office/powerpoint/2010/main" val="300621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759542-EA91-9542-0905-A5067CD908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26" b="226"/>
          <a:stretch/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226B259-02B0-D61B-BAA8-7A52C71FB54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85" b="385"/>
          <a:stretch/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E1BEEBF4-54AC-F346-1019-C2EEF980B2C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5405" r="15405"/>
          <a:stretch/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653B41-7C06-A87D-D314-9BB8D351E8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29" t="19175" r="11876" b="36528"/>
          <a:stretch/>
        </p:blipFill>
        <p:spPr>
          <a:xfrm>
            <a:off x="0" y="3514978"/>
            <a:ext cx="12209039" cy="32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8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B72550-0761-D974-7988-DC3A98BBF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11401" r="9516" b="10145"/>
          <a:stretch/>
        </p:blipFill>
        <p:spPr bwMode="auto">
          <a:xfrm>
            <a:off x="2986664" y="245165"/>
            <a:ext cx="6218672" cy="636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07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c 25">
            <a:extLst>
              <a:ext uri="{FF2B5EF4-FFF2-40B4-BE49-F238E27FC236}">
                <a16:creationId xmlns:a16="http://schemas.microsoft.com/office/drawing/2014/main" id="{27518B17-039B-36EA-B6E2-B09A0C82AF29}"/>
              </a:ext>
            </a:extLst>
          </p:cNvPr>
          <p:cNvSpPr/>
          <p:nvPr/>
        </p:nvSpPr>
        <p:spPr>
          <a:xfrm rot="5400000">
            <a:off x="1835051" y="3927616"/>
            <a:ext cx="2437155" cy="2392012"/>
          </a:xfrm>
          <a:prstGeom prst="arc">
            <a:avLst/>
          </a:prstGeom>
          <a:ln w="76200">
            <a:solidFill>
              <a:schemeClr val="tx1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CAC48D-3D54-EFBF-FED4-114289A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86708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ar-KW" sz="6000" dirty="0">
                <a:solidFill>
                  <a:schemeClr val="bg1"/>
                </a:solidFill>
              </a:rPr>
              <a:t>صفحة 130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8FAF4-0A98-A244-2477-B87FEDBCF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056" y="67917"/>
            <a:ext cx="6637683" cy="38967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AC61F6-0C68-C25A-DF40-04F00B069536}"/>
              </a:ext>
            </a:extLst>
          </p:cNvPr>
          <p:cNvSpPr/>
          <p:nvPr/>
        </p:nvSpPr>
        <p:spPr>
          <a:xfrm>
            <a:off x="5646253" y="2235257"/>
            <a:ext cx="6321287" cy="1729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C04C095F-733A-ADF1-79E5-FA735F2E466E}"/>
              </a:ext>
            </a:extLst>
          </p:cNvPr>
          <p:cNvSpPr/>
          <p:nvPr/>
        </p:nvSpPr>
        <p:spPr>
          <a:xfrm>
            <a:off x="869952" y="1831179"/>
            <a:ext cx="1073428" cy="1849612"/>
          </a:xfrm>
          <a:prstGeom prst="upArrow">
            <a:avLst>
              <a:gd name="adj1" fmla="val 46296"/>
              <a:gd name="adj2" fmla="val 5679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9955FF-F03B-838A-61C9-99C846E80FE6}"/>
              </a:ext>
            </a:extLst>
          </p:cNvPr>
          <p:cNvSpPr txBox="1"/>
          <p:nvPr/>
        </p:nvSpPr>
        <p:spPr>
          <a:xfrm>
            <a:off x="1158188" y="1207105"/>
            <a:ext cx="49695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/>
              <a:t>أ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2ED183F1-4B38-5CD4-21B1-AF6157295E7F}"/>
              </a:ext>
            </a:extLst>
          </p:cNvPr>
          <p:cNvSpPr/>
          <p:nvPr/>
        </p:nvSpPr>
        <p:spPr>
          <a:xfrm rot="5400000">
            <a:off x="2451840" y="3391119"/>
            <a:ext cx="1073428" cy="1849612"/>
          </a:xfrm>
          <a:prstGeom prst="upArrow">
            <a:avLst>
              <a:gd name="adj1" fmla="val 46296"/>
              <a:gd name="adj2" fmla="val 5679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C3B42-5893-1C9E-12BE-50E320AF46DB}"/>
              </a:ext>
            </a:extLst>
          </p:cNvPr>
          <p:cNvSpPr txBox="1"/>
          <p:nvPr/>
        </p:nvSpPr>
        <p:spPr>
          <a:xfrm>
            <a:off x="5239578" y="2760692"/>
            <a:ext cx="49695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لا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48080-24EE-1604-8D81-516212C480DE}"/>
              </a:ext>
            </a:extLst>
          </p:cNvPr>
          <p:cNvSpPr txBox="1"/>
          <p:nvPr/>
        </p:nvSpPr>
        <p:spPr>
          <a:xfrm>
            <a:off x="4242213" y="3351016"/>
            <a:ext cx="1853787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مع عقارب </a:t>
            </a:r>
          </a:p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الساعة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B4FF5A-8B4A-06E1-7440-B13296CE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39" y="4678626"/>
            <a:ext cx="6783341" cy="56974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6C604F-E031-F485-F94C-896F2FF9294D}"/>
              </a:ext>
            </a:extLst>
          </p:cNvPr>
          <p:cNvCxnSpPr>
            <a:cxnSpLocks/>
          </p:cNvCxnSpPr>
          <p:nvPr/>
        </p:nvCxnSpPr>
        <p:spPr>
          <a:xfrm flipV="1">
            <a:off x="1406666" y="1219925"/>
            <a:ext cx="0" cy="3096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126990-6990-3783-2750-127A7289C353}"/>
              </a:ext>
            </a:extLst>
          </p:cNvPr>
          <p:cNvCxnSpPr>
            <a:cxnSpLocks/>
          </p:cNvCxnSpPr>
          <p:nvPr/>
        </p:nvCxnSpPr>
        <p:spPr>
          <a:xfrm rot="5400000" flipV="1">
            <a:off x="2870627" y="2803925"/>
            <a:ext cx="0" cy="302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0E269F-2780-E5B4-D5E1-E612D981675A}"/>
              </a:ext>
            </a:extLst>
          </p:cNvPr>
          <p:cNvGrpSpPr/>
          <p:nvPr/>
        </p:nvGrpSpPr>
        <p:grpSpPr>
          <a:xfrm>
            <a:off x="1358627" y="4179903"/>
            <a:ext cx="496956" cy="646331"/>
            <a:chOff x="2206766" y="4440128"/>
            <a:chExt cx="49695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868B11-18E7-12B5-6AB9-88C8684926DA}"/>
                </a:ext>
              </a:extLst>
            </p:cNvPr>
            <p:cNvSpPr txBox="1"/>
            <p:nvPr/>
          </p:nvSpPr>
          <p:spPr>
            <a:xfrm>
              <a:off x="2206766" y="4440128"/>
              <a:ext cx="496956" cy="64633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/>
                <a:t>و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6118F37-ABE9-E487-3D4A-FC451BB92BE0}"/>
                </a:ext>
              </a:extLst>
            </p:cNvPr>
            <p:cNvSpPr/>
            <p:nvPr/>
          </p:nvSpPr>
          <p:spPr>
            <a:xfrm>
              <a:off x="2206766" y="4528930"/>
              <a:ext cx="96078" cy="960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pic>
        <p:nvPicPr>
          <p:cNvPr id="22" name="Picture 21" descr="A close-up of a compass&#10;&#10;Description automatically generated with medium confidence">
            <a:extLst>
              <a:ext uri="{FF2B5EF4-FFF2-40B4-BE49-F238E27FC236}">
                <a16:creationId xmlns:a16="http://schemas.microsoft.com/office/drawing/2014/main" id="{5632223F-5944-4631-2589-97B0F77B2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0966" y="1542410"/>
            <a:ext cx="6000750" cy="30003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533354-5696-889B-5A74-2048AD71A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106" y="5485534"/>
            <a:ext cx="4762500" cy="819150"/>
          </a:xfrm>
          <a:prstGeom prst="rect">
            <a:avLst/>
          </a:pr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FC427DD5-2140-D616-851B-53F82BDBFBC5}"/>
              </a:ext>
            </a:extLst>
          </p:cNvPr>
          <p:cNvSpPr/>
          <p:nvPr/>
        </p:nvSpPr>
        <p:spPr>
          <a:xfrm>
            <a:off x="1733812" y="1649463"/>
            <a:ext cx="2437155" cy="2392012"/>
          </a:xfrm>
          <a:prstGeom prst="arc">
            <a:avLst/>
          </a:prstGeom>
          <a:ln w="76200">
            <a:solidFill>
              <a:schemeClr val="tx1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1C38E717-0FA2-4477-6350-6FFEE5516D63}"/>
              </a:ext>
            </a:extLst>
          </p:cNvPr>
          <p:cNvSpPr/>
          <p:nvPr/>
        </p:nvSpPr>
        <p:spPr>
          <a:xfrm rot="10800000">
            <a:off x="869952" y="4869953"/>
            <a:ext cx="1073428" cy="1849612"/>
          </a:xfrm>
          <a:prstGeom prst="upArrow">
            <a:avLst>
              <a:gd name="adj1" fmla="val 46296"/>
              <a:gd name="adj2" fmla="val 5679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4143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13" grpId="1" animBg="1"/>
      <p:bldP spid="14" grpId="0"/>
      <p:bldP spid="15" grpId="0"/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C62942-001D-DEA7-3DBD-66F466B3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62" y="58519"/>
            <a:ext cx="10706739" cy="4070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E6278-332D-6AF3-FB96-7F478D00B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84" y="2798618"/>
            <a:ext cx="3664014" cy="3950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7D8728-FB6E-2F49-633C-D718D2F00166}"/>
              </a:ext>
            </a:extLst>
          </p:cNvPr>
          <p:cNvSpPr/>
          <p:nvPr/>
        </p:nvSpPr>
        <p:spPr>
          <a:xfrm>
            <a:off x="7820891" y="1565564"/>
            <a:ext cx="1849582" cy="477981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5BCDF-F947-7F28-9D49-A98778348071}"/>
              </a:ext>
            </a:extLst>
          </p:cNvPr>
          <p:cNvSpPr/>
          <p:nvPr/>
        </p:nvSpPr>
        <p:spPr>
          <a:xfrm>
            <a:off x="5819813" y="1565564"/>
            <a:ext cx="1849582" cy="477981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1C0361-6113-DAC7-0B5E-5BA5FB83C5C6}"/>
              </a:ext>
            </a:extLst>
          </p:cNvPr>
          <p:cNvSpPr/>
          <p:nvPr/>
        </p:nvSpPr>
        <p:spPr>
          <a:xfrm>
            <a:off x="3818735" y="1565563"/>
            <a:ext cx="1849582" cy="477981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2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3387D7-A17D-76D8-971A-51D1DFD1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57" y="2295144"/>
            <a:ext cx="11553743" cy="3831468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0007E18-82E2-BCA0-8141-433FB1A8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7" y="200439"/>
            <a:ext cx="2567058" cy="86708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ar-KW" sz="6000" dirty="0">
                <a:solidFill>
                  <a:schemeClr val="bg1"/>
                </a:solidFill>
              </a:rPr>
              <a:t>صفحة 131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3A3C7-255D-1A40-E78C-A8A272A6C362}"/>
              </a:ext>
            </a:extLst>
          </p:cNvPr>
          <p:cNvSpPr txBox="1"/>
          <p:nvPr/>
        </p:nvSpPr>
        <p:spPr>
          <a:xfrm>
            <a:off x="10744200" y="1610765"/>
            <a:ext cx="121995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FBC49-CD3D-D32A-CEB2-E9447B0762A3}"/>
              </a:ext>
            </a:extLst>
          </p:cNvPr>
          <p:cNvSpPr txBox="1"/>
          <p:nvPr/>
        </p:nvSpPr>
        <p:spPr>
          <a:xfrm>
            <a:off x="9268690" y="1610765"/>
            <a:ext cx="121995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5F281-7BB2-F9D1-401D-CB0B7BEF3D16}"/>
              </a:ext>
            </a:extLst>
          </p:cNvPr>
          <p:cNvSpPr txBox="1"/>
          <p:nvPr/>
        </p:nvSpPr>
        <p:spPr>
          <a:xfrm>
            <a:off x="7793180" y="1614916"/>
            <a:ext cx="121995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EEFB8-1796-2E0F-C16D-543B270C4BED}"/>
              </a:ext>
            </a:extLst>
          </p:cNvPr>
          <p:cNvSpPr txBox="1"/>
          <p:nvPr/>
        </p:nvSpPr>
        <p:spPr>
          <a:xfrm>
            <a:off x="6317670" y="1619067"/>
            <a:ext cx="121995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4FA5F2-823C-5288-D531-E999041A7D1F}"/>
              </a:ext>
            </a:extLst>
          </p:cNvPr>
          <p:cNvSpPr txBox="1"/>
          <p:nvPr/>
        </p:nvSpPr>
        <p:spPr>
          <a:xfrm>
            <a:off x="4842160" y="1623218"/>
            <a:ext cx="121995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A32860-BD6A-3CDE-E5C0-CCC1E15E7DE5}"/>
              </a:ext>
            </a:extLst>
          </p:cNvPr>
          <p:cNvSpPr txBox="1"/>
          <p:nvPr/>
        </p:nvSpPr>
        <p:spPr>
          <a:xfrm>
            <a:off x="3366650" y="1627369"/>
            <a:ext cx="121995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C43BF6-55EB-27A0-8D3E-F1AC04219CF4}"/>
              </a:ext>
            </a:extLst>
          </p:cNvPr>
          <p:cNvSpPr txBox="1"/>
          <p:nvPr/>
        </p:nvSpPr>
        <p:spPr>
          <a:xfrm>
            <a:off x="1891140" y="1631520"/>
            <a:ext cx="121995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0C60D3-B090-57B7-D7E2-1C0825329367}"/>
              </a:ext>
            </a:extLst>
          </p:cNvPr>
          <p:cNvSpPr txBox="1"/>
          <p:nvPr/>
        </p:nvSpPr>
        <p:spPr>
          <a:xfrm>
            <a:off x="415630" y="1636240"/>
            <a:ext cx="121995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</a:p>
        </p:txBody>
      </p:sp>
    </p:spTree>
    <p:extLst>
      <p:ext uri="{BB962C8B-B14F-4D97-AF65-F5344CB8AC3E}">
        <p14:creationId xmlns:p14="http://schemas.microsoft.com/office/powerpoint/2010/main" val="27912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CB361C-099C-638A-B79F-C658BAFB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6" y="121183"/>
            <a:ext cx="9872870" cy="183966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1A169A8-AE97-8592-8F79-D971DB0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25" y="233825"/>
            <a:ext cx="1798431" cy="139619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800" dirty="0">
                <a:solidFill>
                  <a:schemeClr val="bg1"/>
                </a:solidFill>
              </a:rPr>
              <a:t>صفحة 131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3988591-4A11-6A21-A3F8-BDF8277E7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9764"/>
          <a:stretch/>
        </p:blipFill>
        <p:spPr bwMode="auto">
          <a:xfrm>
            <a:off x="7316563" y="2655821"/>
            <a:ext cx="1673349" cy="24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53FA7F-846C-271B-D6EE-A8A31498A49B}"/>
              </a:ext>
            </a:extLst>
          </p:cNvPr>
          <p:cNvSpPr txBox="1"/>
          <p:nvPr/>
        </p:nvSpPr>
        <p:spPr>
          <a:xfrm>
            <a:off x="3486024" y="2758159"/>
            <a:ext cx="10081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4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</a:t>
            </a:r>
            <a:endParaRPr kumimoji="0" lang="ar-KW" sz="2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ACD3D-8679-A900-A73B-4C8C4E3AC5D7}"/>
              </a:ext>
            </a:extLst>
          </p:cNvPr>
          <p:cNvSpPr txBox="1"/>
          <p:nvPr/>
        </p:nvSpPr>
        <p:spPr>
          <a:xfrm>
            <a:off x="3695932" y="3794897"/>
            <a:ext cx="10081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4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180</a:t>
            </a:r>
            <a:endParaRPr kumimoji="0" lang="ar-KW" sz="2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AFA2ABA2-5138-AD70-C61C-3DB6DE6AFED2}"/>
              </a:ext>
            </a:extLst>
          </p:cNvPr>
          <p:cNvSpPr/>
          <p:nvPr/>
        </p:nvSpPr>
        <p:spPr>
          <a:xfrm rot="10800000">
            <a:off x="4704044" y="3842941"/>
            <a:ext cx="758536" cy="1142858"/>
          </a:xfrm>
          <a:prstGeom prst="corner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3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25 1.11022E-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 animBg="1"/>
      <p:bldP spid="11" grpId="1" animBg="1"/>
      <p:bldP spid="11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dal-Shower-Party_Win32_EF_v6" id="{F50506D6-F263-46DF-B45F-689E87606AFB}" vid="{78DE3111-747F-4D16-8734-09E4CB8AFEC1}"/>
    </a:ext>
  </a:extLst>
</a:theme>
</file>

<file path=ppt/theme/theme2.xml><?xml version="1.0" encoding="utf-8"?>
<a:theme xmlns:a="http://schemas.openxmlformats.org/drawingml/2006/main" name="1_Office Theme">
  <a:themeElements>
    <a:clrScheme name="Scientific Discove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6D3ED"/>
      </a:accent1>
      <a:accent2>
        <a:srgbClr val="C7DBE1"/>
      </a:accent2>
      <a:accent3>
        <a:srgbClr val="688EBD"/>
      </a:accent3>
      <a:accent4>
        <a:srgbClr val="BCE5DD"/>
      </a:accent4>
      <a:accent5>
        <a:srgbClr val="66DDCC"/>
      </a:accent5>
      <a:accent6>
        <a:srgbClr val="E0CE61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Discovery_Win32_EF_v4" id="{9D3EA290-8C8E-4DEC-A46D-F69BB3CF1506}" vid="{48419DDE-FF2A-4359-8A54-BA3E908EF110}"/>
    </a:ext>
  </a:extLst>
</a:theme>
</file>

<file path=ppt/theme/theme3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CE1E6D-CE1C-4D8E-A6A2-583710501E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A430A9-F9BE-4CEF-B979-18E1D64BA2F1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230e9df3-be65-4c73-a93b-d1236ebd677e"/>
    <ds:schemaRef ds:uri="16c05727-aa75-4e4a-9b5f-8a80a1165891"/>
    <ds:schemaRef ds:uri="http://schemas.microsoft.com/sharepoint/v3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F245D9D-3AD1-4091-8A44-BCACF56146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285</Words>
  <Application>Microsoft Office PowerPoint</Application>
  <PresentationFormat>شاشة عريضة</PresentationFormat>
  <Paragraphs>119</Paragraphs>
  <Slides>31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31</vt:i4>
      </vt:variant>
    </vt:vector>
  </HeadingPairs>
  <TitlesOfParts>
    <vt:vector size="44" baseType="lpstr">
      <vt:lpstr>Meiryo</vt:lpstr>
      <vt:lpstr>A Soraya</vt:lpstr>
      <vt:lpstr>Arial</vt:lpstr>
      <vt:lpstr>Calibri</vt:lpstr>
      <vt:lpstr>Calibri Light</vt:lpstr>
      <vt:lpstr>Gill Sans MT</vt:lpstr>
      <vt:lpstr>Janna LT</vt:lpstr>
      <vt:lpstr>Posterama</vt:lpstr>
      <vt:lpstr>Sakkal Majalla</vt:lpstr>
      <vt:lpstr>Office Theme</vt:lpstr>
      <vt:lpstr>1_Office Theme</vt:lpstr>
      <vt:lpstr>2_Office Theme</vt:lpstr>
      <vt:lpstr>Office Theme</vt:lpstr>
      <vt:lpstr>(9 - 4): الدوران والتماثل الدوراني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صفحة 130</vt:lpstr>
      <vt:lpstr>عرض تقديمي في PowerPoint</vt:lpstr>
      <vt:lpstr>صفحة 131</vt:lpstr>
      <vt:lpstr>صفحة 131</vt:lpstr>
      <vt:lpstr>صفحة 131</vt:lpstr>
      <vt:lpstr>صفحة 131</vt:lpstr>
      <vt:lpstr>صفحة 131</vt:lpstr>
      <vt:lpstr>-</vt:lpstr>
      <vt:lpstr>عرض تقديمي في PowerPoint</vt:lpstr>
      <vt:lpstr>عرض تقديمي في PowerPoint</vt:lpstr>
      <vt:lpstr>صفحة 133</vt:lpstr>
      <vt:lpstr>صفحة 133</vt:lpstr>
      <vt:lpstr>صفحة 133</vt:lpstr>
      <vt:lpstr>صفحة 131</vt:lpstr>
      <vt:lpstr>عرض تقديمي في PowerPoint</vt:lpstr>
      <vt:lpstr>صفحة 131</vt:lpstr>
      <vt:lpstr>صفحة 131</vt:lpstr>
      <vt:lpstr>صفحة 131</vt:lpstr>
      <vt:lpstr>صفحة 131</vt:lpstr>
      <vt:lpstr>صفحة 131</vt:lpstr>
      <vt:lpstr>صفحة 131</vt:lpstr>
      <vt:lpstr>صفحة 131</vt:lpstr>
      <vt:lpstr>صفحة 132</vt:lpstr>
      <vt:lpstr>صفحة 133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2023-03-30T15:14:07Z</dcterms:created>
  <dcterms:modified xsi:type="dcterms:W3CDTF">2023-05-30T16:54:34Z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