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340" r:id="rId2"/>
    <p:sldId id="294" r:id="rId3"/>
    <p:sldId id="323" r:id="rId4"/>
    <p:sldId id="398" r:id="rId5"/>
    <p:sldId id="399" r:id="rId6"/>
    <p:sldId id="276" r:id="rId7"/>
    <p:sldId id="400" r:id="rId8"/>
    <p:sldId id="330" r:id="rId9"/>
    <p:sldId id="264" r:id="rId10"/>
    <p:sldId id="401" r:id="rId11"/>
    <p:sldId id="277" r:id="rId12"/>
    <p:sldId id="326" r:id="rId13"/>
    <p:sldId id="402" r:id="rId14"/>
    <p:sldId id="403" r:id="rId15"/>
    <p:sldId id="404" r:id="rId16"/>
    <p:sldId id="405" r:id="rId17"/>
    <p:sldId id="339" r:id="rId18"/>
    <p:sldId id="370" r:id="rId19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937C2C0-20C5-4FEF-89B6-F3625F9E82F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222F397-5818-4792-AA2D-9125B144007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6849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D1BDD8-D045-DD07-BE44-452C3A130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CF58446-702D-5700-AC24-E53CBF89F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CD32B6-825C-5646-6253-FC868A1B0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0F0701-3460-DF1C-E815-478B440F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8C05B0-F60B-243B-51EF-4163F540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9160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3EA174-CE61-1E0F-4D93-893A39E7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F7FA70-E0F2-2718-F047-6D5A9543E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951878-32CC-11B9-E496-C602A0A1E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2FA2C2-323E-7EB0-A087-BBD77F48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FFA1D0-D64E-A76F-F28D-F1A73BB1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12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F54574E-DC53-280C-F58B-63EF3B19D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271C445-3A36-4A56-821A-2F77B9BA8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5EB6E55-9704-4987-1A42-80BD8325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42EB59-EF47-4A20-85B2-436E28E2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EB3607-14BB-13F6-0ABD-78DEF755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44963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8E94E-E83E-F0CA-C46E-F9487060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80507B1-BFC4-A8FD-F31D-EEF37E39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F939DD-C416-D434-9165-C6810A55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F7110E-0239-8AC8-DC30-C8A039DB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06731F-D07B-92F1-1282-76BCD5B2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9091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EB41FE-92F6-F44C-F199-404AC3D40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3AD6DE3-FAC1-0D96-980A-0CBC1D1E3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94F91D-A24A-0B75-99A8-4676245E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F30AB4-91BF-F61E-CB05-F9DF0437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2D91C8-04B2-C9D7-7DF9-C50ACA29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2973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2579CD-9139-E306-2370-F67F79F70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8193EE3-4D38-0735-33F4-21EFD497A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05BC2A9-513A-03B0-1485-A1EF042BD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482BBB-EE2A-B9CE-6818-A2F77DF6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576A14-CDB0-3110-D830-185568487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90CE4F-ABA8-933E-0CAE-E7DD4B94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0916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341112-7E3D-6B97-2CDA-66DF44343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71591E6-C52F-DED2-45B5-151FFCE51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541E9E1-2C50-7941-4CD4-55502F98F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C45A8BB-A86F-E3C2-419E-9229F4C9F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C045682-C807-12E7-1D67-8F755E837F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B948A03-08BD-7300-DEBF-C3AFCFAB8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C2A50E3-1C05-5E2C-8CDF-52B96929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EFAFCAF-BE54-F074-E35C-0FF1926C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2617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05E86E-9D72-DDCB-A0AC-078711E2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C796434-BB2E-2BD9-5175-DAB56E3E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52F304A-9582-1A8B-DD37-B4DE5D75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12B036C-9442-CA03-5F2E-C3DF034E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4303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6C5DCEA-40ED-6968-1C9D-1C53A162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0054521-CE38-337F-7731-EE510325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F995EFB-0D48-5E3B-B9E8-91CEAA9E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2386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CE979F-9C19-569C-AFAB-2CEBBCF9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87C6E03-214A-0D3B-5808-41219A999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4843AE2-C3EE-E31E-9499-A96372A8F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542AB6C-B486-AD9D-FD4B-C0992C65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8E722E-6228-2502-97B6-AE2F04B0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0057E7-2F84-E755-BA10-4F929174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45763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69196E-FE01-796C-2505-B27F8B4C9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711A854-6E1B-3536-1FA2-85A2E6F0D5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C58A89B-C2A8-BB0A-8800-AC2CF4B41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77061F9-C52D-DDCA-6123-B7C161BE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7233C3-107B-7A4E-A2AC-9E641266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AEF5521-F711-FB79-2AF4-2F8EF99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966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AB88664-F236-B899-BD25-F41A6B7C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58E80B5-15EB-DB3B-04C4-35E7D2964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FB15F3-8F61-BD88-05A8-5A72859AA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8AD0878-18B1-7461-1579-55815E707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FC1CCD-2E93-3D54-4DD7-16629BD7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5584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71063-EF13-DF72-3E34-E60CC78A4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" y="-9330"/>
            <a:ext cx="12192000" cy="68579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F7032B-65DA-1B68-30D0-095338F15CB6}"/>
              </a:ext>
            </a:extLst>
          </p:cNvPr>
          <p:cNvSpPr/>
          <p:nvPr/>
        </p:nvSpPr>
        <p:spPr>
          <a:xfrm>
            <a:off x="9870679" y="82841"/>
            <a:ext cx="2117111" cy="16795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القيمة التربوية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AEA5BA3-D095-D9E3-A4F1-C669EFEF0EB6}"/>
              </a:ext>
            </a:extLst>
          </p:cNvPr>
          <p:cNvSpPr/>
          <p:nvPr/>
        </p:nvSpPr>
        <p:spPr>
          <a:xfrm>
            <a:off x="4505107" y="672004"/>
            <a:ext cx="53655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بر الوالدين و صلة الرحم  </a:t>
            </a:r>
            <a:endParaRPr kumimoji="0" lang="ar-SA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فيديو واتساب بتاريخ 2023-03-02 في 16.55.14">
            <a:hlinkClick r:id="" action="ppaction://media"/>
            <a:extLst>
              <a:ext uri="{FF2B5EF4-FFF2-40B4-BE49-F238E27FC236}">
                <a16:creationId xmlns:a16="http://schemas.microsoft.com/office/drawing/2014/main" id="{F323C4C1-EADA-0522-0843-CB5F30175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9674" y="1922106"/>
            <a:ext cx="7964138" cy="485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1"/>
    </mc:Choice>
    <mc:Fallback xmlns="">
      <p:transition spd="slow" advTm="8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EE87FDD-7D3C-8C31-EA27-DEF459C8E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pic>
        <p:nvPicPr>
          <p:cNvPr id="3" name="IMG_0411.MOV" descr="IMG_0411.MOV">
            <a:extLst>
              <a:ext uri="{FF2B5EF4-FFF2-40B4-BE49-F238E27FC236}">
                <a16:creationId xmlns:a16="http://schemas.microsoft.com/office/drawing/2014/main" id="{D174077B-52A9-FF4D-CFCD-6E4AA983E26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17436" y="1968759"/>
            <a:ext cx="7791062" cy="473142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29A57D6-552F-A9CB-E6B2-786F22A0536E}"/>
              </a:ext>
            </a:extLst>
          </p:cNvPr>
          <p:cNvSpPr txBox="1"/>
          <p:nvPr/>
        </p:nvSpPr>
        <p:spPr>
          <a:xfrm>
            <a:off x="7343192" y="409774"/>
            <a:ext cx="47866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KW" sz="3200" dirty="0"/>
              <a:t>الوقفة السليمة + القطع الصحيح + تبادل بين الطالبات للعدة </a:t>
            </a:r>
          </a:p>
        </p:txBody>
      </p:sp>
      <p:pic>
        <p:nvPicPr>
          <p:cNvPr id="6" name="400DD481-23DC-4C31-B305-8A779584487E-L0-001.jpeg">
            <a:extLst>
              <a:ext uri="{FF2B5EF4-FFF2-40B4-BE49-F238E27FC236}">
                <a16:creationId xmlns:a16="http://schemas.microsoft.com/office/drawing/2014/main" id="{B3BA7B2B-AF15-574B-8E5A-02E85EE24E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2" t="5930" r="5318" b="1297"/>
          <a:stretch/>
        </p:blipFill>
        <p:spPr>
          <a:xfrm>
            <a:off x="4289765" y="66239"/>
            <a:ext cx="1989736" cy="1744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054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26FB8-99D4-D3F8-8000-6BBA38A1D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4F2C01-FA46-9680-DFA9-DE3F7466AE3A}"/>
              </a:ext>
            </a:extLst>
          </p:cNvPr>
          <p:cNvSpPr txBox="1"/>
          <p:nvPr/>
        </p:nvSpPr>
        <p:spPr>
          <a:xfrm>
            <a:off x="2752829" y="268941"/>
            <a:ext cx="7126941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sng" strike="noStrike" kern="1200" cap="none" spc="0" normalizeH="0" baseline="0" noProof="0" dirty="0">
                <a:ln w="0"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الأخشاب المصنعة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sng" strike="noStrike" kern="1200" cap="none" spc="0" normalizeH="0" baseline="0" noProof="0" dirty="0">
              <a:ln w="0">
                <a:solidFill>
                  <a:srgbClr val="ED7D31">
                    <a:lumMod val="50000"/>
                  </a:srgbClr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الخشب المعاكس: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يصنع من طبقات من الخشب ترص فوق بعضها البعض بطريقة متعاكسة الالياف وبعدد فردي ثم تضغط بالمكابس.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الخشب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MDF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F4547"/>
              </a:solidFill>
              <a:effectLst>
                <a:glow rad="101600">
                  <a:srgbClr val="ED7D31">
                    <a:lumMod val="40000"/>
                    <a:lumOff val="60000"/>
                    <a:alpha val="6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يصنع من نشارة الخشب ويتم خلطه مع المادة اللاصقة ثم يكبس بمكابس لتشكيل الالواح وإمكانية لصقه بقشرة خشب طبيعي.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خشب </a:t>
            </a:r>
            <a:r>
              <a:rPr kumimoji="0" lang="ar-KW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اللاتيه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عباره عن </a:t>
            </a:r>
            <a:r>
              <a:rPr kumimoji="0" lang="ar-KW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سدائب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الخشب الطبيعي تصف بجانب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بعضها ثم تكبس من على الوجهين بقشرة سميكة ويتميز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بمقاومته للانحناء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92FBC-ED69-D465-ABD3-62D7998A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258" y="268941"/>
            <a:ext cx="1885925" cy="1452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68A8F-3D76-E24D-2764-93038B8B0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888" y="2702858"/>
            <a:ext cx="1854002" cy="1452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A69C4-4C51-02CC-6648-A8852449F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401" y="5003904"/>
            <a:ext cx="2068490" cy="167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806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7">
            <a:extLst>
              <a:ext uri="{FF2B5EF4-FFF2-40B4-BE49-F238E27FC236}">
                <a16:creationId xmlns:a16="http://schemas.microsoft.com/office/drawing/2014/main" id="{F6F97206-E479-83B4-26EA-1D1E58D8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82B2B4-FE18-8EF9-74CD-73812A36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147" y="1596220"/>
            <a:ext cx="7971808" cy="4956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062171-A61A-8A2F-BCA6-317351C655C5}"/>
              </a:ext>
            </a:extLst>
          </p:cNvPr>
          <p:cNvSpPr txBox="1"/>
          <p:nvPr/>
        </p:nvSpPr>
        <p:spPr>
          <a:xfrm>
            <a:off x="3561183" y="367588"/>
            <a:ext cx="8630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الادوات المستخدمة في القطع والنشر</a:t>
            </a:r>
            <a:endParaRPr kumimoji="0" lang="ar-KW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25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047B1C4-6878-7DFC-5282-8FE5C8790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B354D73-74F7-7733-22CE-680AAA4AA5E9}"/>
              </a:ext>
            </a:extLst>
          </p:cNvPr>
          <p:cNvSpPr txBox="1"/>
          <p:nvPr/>
        </p:nvSpPr>
        <p:spPr>
          <a:xfrm>
            <a:off x="2927480" y="2179499"/>
            <a:ext cx="900637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- الضبط والتسوية بعد التجميع النهائي.</a:t>
            </a:r>
            <a:b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</a:br>
            <a: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- عمليات التشطيب(</a:t>
            </a:r>
            <a:r>
              <a:rPr kumimoji="0" lang="ar-KW" sz="3600" b="0" i="0" u="none" strike="noStrike" kern="1200" cap="all" spc="0" normalizeH="0" baseline="0" noProof="0" dirty="0" err="1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السنبكة</a:t>
            </a:r>
            <a: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- المعجنة – الصنفرة).</a:t>
            </a:r>
            <a:b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</a:br>
            <a: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- خامات وعدد وأدوات وقواعد الأمن والسلامة </a:t>
            </a:r>
            <a:r>
              <a:rPr kumimoji="0" lang="ar-KW" sz="3600" b="0" i="0" u="none" strike="noStrike" kern="1200" cap="all" spc="0" normalizeH="0" baseline="0" noProof="0" dirty="0" err="1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المصاحبه</a:t>
            </a:r>
            <a: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 لها.</a:t>
            </a:r>
            <a:b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</a:br>
            <a:endParaRPr lang="ar-KW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B0A0EE0-466B-82C8-9B5B-6153DF6DDC17}"/>
              </a:ext>
            </a:extLst>
          </p:cNvPr>
          <p:cNvSpPr txBox="1"/>
          <p:nvPr/>
        </p:nvSpPr>
        <p:spPr>
          <a:xfrm>
            <a:off x="5390761" y="640320"/>
            <a:ext cx="6172200" cy="590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ahoma" panose="020B0604030504040204" pitchFamily="34" charset="0"/>
              </a:rPr>
              <a:t>استكمال الضبط والتسوية</a:t>
            </a:r>
          </a:p>
        </p:txBody>
      </p:sp>
    </p:spTree>
    <p:extLst>
      <p:ext uri="{BB962C8B-B14F-4D97-AF65-F5344CB8AC3E}">
        <p14:creationId xmlns:p14="http://schemas.microsoft.com/office/powerpoint/2010/main" val="1109636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5CE18CD-B502-F231-4308-537849D0D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B3AA350-B7B5-D1A2-7103-12286C585DD9}"/>
              </a:ext>
            </a:extLst>
          </p:cNvPr>
          <p:cNvSpPr txBox="1"/>
          <p:nvPr/>
        </p:nvSpPr>
        <p:spPr>
          <a:xfrm>
            <a:off x="2946139" y="337562"/>
            <a:ext cx="9025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ahoma" panose="020B0604030504040204" pitchFamily="34" charset="0"/>
              </a:rPr>
              <a:t>الادوات والخامات المِستخدمة لتجميع التمرين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28EB393-3059-9126-77E5-C04F87DD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750" y="1765404"/>
            <a:ext cx="3004458" cy="33271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AA2C06-D071-2B0C-BE57-248356859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089" y="1875453"/>
            <a:ext cx="3707921" cy="3217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2835F22-91BB-5238-23ED-C0FD75600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480" y="4987491"/>
            <a:ext cx="2462997" cy="135952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C87776E-4E6E-6E81-22DB-1FEAC34A1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089" y="5106374"/>
            <a:ext cx="4072481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8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D85D4D-C75D-7F64-9169-5A31FF6E3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786EE85-BF54-B949-3D01-F7F32EF58C8B}"/>
              </a:ext>
            </a:extLst>
          </p:cNvPr>
          <p:cNvSpPr txBox="1"/>
          <p:nvPr/>
        </p:nvSpPr>
        <p:spPr>
          <a:xfrm>
            <a:off x="2899486" y="350785"/>
            <a:ext cx="88384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t>الادوات والخامات المستخدمة في التجميع النهائي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t> والمعجنة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313471C-7EFA-ABC8-5E04-997D217E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 b="8211"/>
          <a:stretch/>
        </p:blipFill>
        <p:spPr>
          <a:xfrm>
            <a:off x="9675845" y="2198915"/>
            <a:ext cx="2182774" cy="1915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2A4D758-97F2-401E-A404-8547ACF957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86" b="7132"/>
          <a:stretch>
            <a:fillRect/>
          </a:stretch>
        </p:blipFill>
        <p:spPr>
          <a:xfrm rot="5400000">
            <a:off x="7489448" y="2190285"/>
            <a:ext cx="1915885" cy="1933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361DC89-E5E9-B49E-EB93-7C1D7EEAB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130" y="2099389"/>
            <a:ext cx="2372601" cy="211804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C6A0D84-ACCD-0536-17A1-866F6EE61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865290" y="4513887"/>
            <a:ext cx="1933426" cy="20532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E79B229-12F3-E318-5443-554BB5D51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0816" y="4573790"/>
            <a:ext cx="2053234" cy="1929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B54AED2-663B-91A0-14F2-147DE50DA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863" y="4573790"/>
            <a:ext cx="1996573" cy="19334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28516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6795AA7-A3DB-B681-8F7C-D7AC7FA7C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57FB4DA-BFCB-F461-548D-C7FEA85D0359}"/>
              </a:ext>
            </a:extLst>
          </p:cNvPr>
          <p:cNvSpPr txBox="1"/>
          <p:nvPr/>
        </p:nvSpPr>
        <p:spPr>
          <a:xfrm>
            <a:off x="3711250" y="405795"/>
            <a:ext cx="8334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4800" b="0" i="0" u="none" strike="noStrike" kern="1200" cap="all" spc="10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المبرد </a:t>
            </a:r>
            <a:r>
              <a:rPr kumimoji="0" lang="ar-SA" sz="4800" b="0" i="0" u="none" strike="noStrike" kern="1200" cap="all" spc="10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الخشابي</a:t>
            </a:r>
            <a:r>
              <a:rPr kumimoji="0" lang="ar-SA" sz="4800" b="0" i="0" u="none" strike="noStrike" kern="1200" cap="all" spc="10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 والمبرد الحدادي </a:t>
            </a:r>
            <a:endParaRPr lang="ar-KW" sz="16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F7B9993-605D-872B-8475-80F7551D1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90" t="27034" r="13380" b="21679"/>
          <a:stretch/>
        </p:blipFill>
        <p:spPr>
          <a:xfrm>
            <a:off x="3110981" y="195943"/>
            <a:ext cx="2236259" cy="2295619"/>
          </a:xfrm>
          <a:prstGeom prst="rect">
            <a:avLst/>
          </a:prstGeom>
        </p:spPr>
      </p:pic>
      <p:pic>
        <p:nvPicPr>
          <p:cNvPr id="8" name="عنصر نائب للمحتوى 3">
            <a:extLst>
              <a:ext uri="{FF2B5EF4-FFF2-40B4-BE49-F238E27FC236}">
                <a16:creationId xmlns:a16="http://schemas.microsoft.com/office/drawing/2014/main" id="{6E5DB8F0-3D3A-A042-8CB1-4B017E6B5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3" t="34669" r="14037" b="36296"/>
          <a:stretch/>
        </p:blipFill>
        <p:spPr>
          <a:xfrm rot="10800000">
            <a:off x="4283213" y="4618657"/>
            <a:ext cx="4664843" cy="223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2212A05-71A0-8F76-6874-101A8168BC43}"/>
              </a:ext>
            </a:extLst>
          </p:cNvPr>
          <p:cNvSpPr txBox="1"/>
          <p:nvPr/>
        </p:nvSpPr>
        <p:spPr>
          <a:xfrm>
            <a:off x="2752530" y="4156990"/>
            <a:ext cx="6195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/>
              <a:t>استخدام المبرد </a:t>
            </a:r>
            <a:r>
              <a:rPr lang="ar-SA" sz="2400" b="1" dirty="0" err="1"/>
              <a:t>الخشابي</a:t>
            </a:r>
            <a:r>
              <a:rPr lang="ar-SA" sz="2400" b="1" dirty="0"/>
              <a:t> في الضبط والتسوية</a:t>
            </a:r>
            <a:endParaRPr lang="ar-KW" sz="2400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FB1D135-DBFD-409A-F683-019A1D5362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0" t="2567" r="10713" b="9563"/>
          <a:stretch/>
        </p:blipFill>
        <p:spPr>
          <a:xfrm>
            <a:off x="7641773" y="2102742"/>
            <a:ext cx="4316098" cy="209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9678D45-8A45-A720-087D-DF05152B784B}"/>
              </a:ext>
            </a:extLst>
          </p:cNvPr>
          <p:cNvSpPr txBox="1"/>
          <p:nvPr/>
        </p:nvSpPr>
        <p:spPr>
          <a:xfrm>
            <a:off x="5762345" y="1642587"/>
            <a:ext cx="6195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KW" sz="2800" dirty="0"/>
              <a:t>استخدام المبرد الحدادي في التنعيم النهائي</a:t>
            </a:r>
          </a:p>
        </p:txBody>
      </p:sp>
    </p:spTree>
    <p:extLst>
      <p:ext uri="{BB962C8B-B14F-4D97-AF65-F5344CB8AC3E}">
        <p14:creationId xmlns:p14="http://schemas.microsoft.com/office/powerpoint/2010/main" val="2579987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F534-6FC0-4F5E-4F71-C0E4A3EF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DDCA1-BD60-432B-DCDC-51FB9D70E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70EC5-2FF4-F6D2-E54E-40D21130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7AB0D058-62D6-39C4-CFC3-46BEC3EAC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" b="9242"/>
          <a:stretch/>
        </p:blipFill>
        <p:spPr>
          <a:xfrm>
            <a:off x="2315630" y="622240"/>
            <a:ext cx="5021580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3">
            <a:extLst>
              <a:ext uri="{FF2B5EF4-FFF2-40B4-BE49-F238E27FC236}">
                <a16:creationId xmlns:a16="http://schemas.microsoft.com/office/drawing/2014/main" id="{D3EF4848-FF69-D472-83C0-6A1CCD53F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607" y="63468"/>
            <a:ext cx="4701804" cy="4820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4AC0B7-E530-A48E-6DAE-C78FB338249A}"/>
              </a:ext>
            </a:extLst>
          </p:cNvPr>
          <p:cNvSpPr txBox="1"/>
          <p:nvPr/>
        </p:nvSpPr>
        <p:spPr>
          <a:xfrm>
            <a:off x="7826812" y="1022513"/>
            <a:ext cx="36276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عند الانتهاء من العمل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ترتب العدد في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خزانة حفظ العدد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ليسهل الوصول إليها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712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3">
            <a:extLst>
              <a:ext uri="{FF2B5EF4-FFF2-40B4-BE49-F238E27FC236}">
                <a16:creationId xmlns:a16="http://schemas.microsoft.com/office/drawing/2014/main" id="{EAC9BA9B-AA00-2BE0-03A5-B2B51FFC1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" y="-57964"/>
            <a:ext cx="12192000" cy="687676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850974F-FBC1-48F2-9662-DD92E739FDB9}"/>
              </a:ext>
            </a:extLst>
          </p:cNvPr>
          <p:cNvSpPr txBox="1"/>
          <p:nvPr/>
        </p:nvSpPr>
        <p:spPr>
          <a:xfrm>
            <a:off x="6591300" y="3924300"/>
            <a:ext cx="6448425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شكراً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لحسن إستماعكم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B746430-B1FD-4506-9369-B13183E2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1" y="371566"/>
            <a:ext cx="5029200" cy="6334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D57BCF9F-0588-4086-851B-A91A36FA88A1}"/>
              </a:ext>
            </a:extLst>
          </p:cNvPr>
          <p:cNvSpPr/>
          <p:nvPr/>
        </p:nvSpPr>
        <p:spPr>
          <a:xfrm>
            <a:off x="1990725" y="333466"/>
            <a:ext cx="4733925" cy="1584262"/>
          </a:xfrm>
          <a:prstGeom prst="ellipse">
            <a:avLst/>
          </a:prstGeom>
          <a:solidFill>
            <a:srgbClr val="DBC7B9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هيا نعمل</a:t>
            </a: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1604-2629-491D-BAC3-B9A0BFF1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F9AF2-245D-051D-98A3-702A245C7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 dirty="0"/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A24A51DF-2593-94F7-D27E-91D885CBB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25301-492F-3B3D-F181-462700486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828" y="365125"/>
            <a:ext cx="7617275" cy="57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9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9456-E34F-3FA5-4F3C-2845B676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7FA9-C93A-88BB-BC13-A3C8FC34E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13">
            <a:extLst>
              <a:ext uri="{FF2B5EF4-FFF2-40B4-BE49-F238E27FC236}">
                <a16:creationId xmlns:a16="http://schemas.microsoft.com/office/drawing/2014/main" id="{FCD86B82-B273-5D1A-4713-92FDC9938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83"/>
            <a:ext cx="12192000" cy="6876764"/>
          </a:xfrm>
          <a:prstGeom prst="rect">
            <a:avLst/>
          </a:prstGeom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ADB2EBA-EF92-2756-CE3A-204965B6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20" y="277817"/>
            <a:ext cx="5405828" cy="22214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B5AA8-4160-6434-A55B-555E57A7486A}"/>
              </a:ext>
            </a:extLst>
          </p:cNvPr>
          <p:cNvSpPr/>
          <p:nvPr/>
        </p:nvSpPr>
        <p:spPr>
          <a:xfrm>
            <a:off x="5551310" y="1144588"/>
            <a:ext cx="30572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قـوانين الـورشة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F5CC7-1527-FEE5-FB07-447A3672F270}"/>
              </a:ext>
            </a:extLst>
          </p:cNvPr>
          <p:cNvSpPr txBox="1"/>
          <p:nvPr/>
        </p:nvSpPr>
        <p:spPr>
          <a:xfrm>
            <a:off x="4294093" y="2499270"/>
            <a:ext cx="73241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بارتداء البالطو قبل الدخول للورشة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الجلوس في المقاعد المخصصة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التزام الهدوء والاستئذان برفع اليد قبل الكلام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اللعب بالأدوات والعدد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لمس فتيلة البنك النجاري وذلك حرصاً على سلامتك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عند العمل على طاولة البنك النجاري يجب ترك مسافة خطوتين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التقيد بإرشادات الأمن والسلامة المذكورة  للأدوات والعدد المستخدمة في كل حصة</a:t>
            </a:r>
          </a:p>
        </p:txBody>
      </p:sp>
    </p:spTree>
    <p:extLst>
      <p:ext uri="{BB962C8B-B14F-4D97-AF65-F5344CB8AC3E}">
        <p14:creationId xmlns:p14="http://schemas.microsoft.com/office/powerpoint/2010/main" val="339147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085B278-1304-41DB-8726-AEFC2128E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15"/>
          <a:stretch/>
        </p:blipFill>
        <p:spPr>
          <a:xfrm>
            <a:off x="1" y="-677"/>
            <a:ext cx="12192000" cy="68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01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FD1F49A-4D2C-2FF3-2D45-EF4C7B21E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5EF6E7C-6088-8BC8-ECB2-F9FAC57C1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88" t="9867" r="16872" b="4355"/>
          <a:stretch/>
        </p:blipFill>
        <p:spPr>
          <a:xfrm>
            <a:off x="3518165" y="195943"/>
            <a:ext cx="5962261" cy="404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DE20B39-D33F-6B70-DC77-BE9B61747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93" t="-1673" r="-2007" b="-8957"/>
          <a:stretch/>
        </p:blipFill>
        <p:spPr>
          <a:xfrm>
            <a:off x="7464489" y="2024466"/>
            <a:ext cx="4567489" cy="49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3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85933-4879-370A-49AD-7FBD7E0BF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58B074-A4F6-4D16-BF20-8C73815A71DE}"/>
              </a:ext>
            </a:extLst>
          </p:cNvPr>
          <p:cNvSpPr/>
          <p:nvPr/>
        </p:nvSpPr>
        <p:spPr>
          <a:xfrm>
            <a:off x="4989819" y="546865"/>
            <a:ext cx="5224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التعرف على الورشة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4_5920491063235051888">
            <a:hlinkClick r:id="" action="ppaction://media"/>
            <a:extLst>
              <a:ext uri="{FF2B5EF4-FFF2-40B4-BE49-F238E27FC236}">
                <a16:creationId xmlns:a16="http://schemas.microsoft.com/office/drawing/2014/main" id="{2B96B71B-0FDD-4C5E-63FC-5123CC23D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5876" y="1585482"/>
            <a:ext cx="7994413" cy="47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1A7DF82-71FC-409D-42D2-8D14A17C4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" y="0"/>
            <a:ext cx="12161521" cy="6858000"/>
          </a:xfrm>
          <a:prstGeom prst="rect">
            <a:avLst/>
          </a:prstGeom>
        </p:spPr>
      </p:pic>
      <p:pic>
        <p:nvPicPr>
          <p:cNvPr id="3" name="صورة 4">
            <a:extLst>
              <a:ext uri="{FF2B5EF4-FFF2-40B4-BE49-F238E27FC236}">
                <a16:creationId xmlns:a16="http://schemas.microsoft.com/office/drawing/2014/main" id="{96874B88-F0C3-382E-07A6-010DE0127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270" y="-73544"/>
            <a:ext cx="3088730" cy="308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A7950D2-39E9-A8D0-FDEE-0254F5776F85}"/>
              </a:ext>
            </a:extLst>
          </p:cNvPr>
          <p:cNvSpPr txBox="1"/>
          <p:nvPr/>
        </p:nvSpPr>
        <p:spPr>
          <a:xfrm>
            <a:off x="7580197" y="1042509"/>
            <a:ext cx="613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التمرين العملي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FD3E622-7EDF-75B2-DDEF-AFBE59A21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591" y="2080726"/>
            <a:ext cx="5946615" cy="46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3">
            <a:extLst>
              <a:ext uri="{FF2B5EF4-FFF2-40B4-BE49-F238E27FC236}">
                <a16:creationId xmlns:a16="http://schemas.microsoft.com/office/drawing/2014/main" id="{76B19508-C52B-BBF0-47E6-6AF1AA021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76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900932" y="320260"/>
            <a:ext cx="5349384" cy="1507067"/>
          </a:xfrm>
        </p:spPr>
        <p:txBody>
          <a:bodyPr>
            <a:normAutofit fontScale="90000"/>
          </a:bodyPr>
          <a:lstStyle/>
          <a:p>
            <a:r>
              <a:rPr lang="ar-SA" sz="7200" dirty="0">
                <a:solidFill>
                  <a:schemeClr val="accent2">
                    <a:lumMod val="50000"/>
                  </a:schemeClr>
                </a:solidFill>
              </a:rPr>
              <a:t>أنواع الأخشاب</a:t>
            </a:r>
          </a:p>
          <a:p>
            <a:r>
              <a:rPr lang="ar-SA" sz="7200" dirty="0"/>
              <a:t> </a:t>
            </a:r>
          </a:p>
        </p:txBody>
      </p:sp>
      <p:cxnSp>
        <p:nvCxnSpPr>
          <p:cNvPr id="4" name="رابط كسهم مستقيم 3"/>
          <p:cNvCxnSpPr/>
          <p:nvPr/>
        </p:nvCxnSpPr>
        <p:spPr>
          <a:xfrm flipV="1">
            <a:off x="4383250" y="2012574"/>
            <a:ext cx="6384748" cy="33392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cxnSpLocks/>
          </p:cNvCxnSpPr>
          <p:nvPr/>
        </p:nvCxnSpPr>
        <p:spPr>
          <a:xfrm>
            <a:off x="4393137" y="2029697"/>
            <a:ext cx="0" cy="749801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>
            <a:off x="10782632" y="2029270"/>
            <a:ext cx="0" cy="861059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7458313" y="1400686"/>
            <a:ext cx="0" cy="426641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25"/>
          <p:cNvSpPr txBox="1"/>
          <p:nvPr/>
        </p:nvSpPr>
        <p:spPr>
          <a:xfrm>
            <a:off x="9087644" y="3049130"/>
            <a:ext cx="42048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أخشاب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4322637" y="3049129"/>
            <a:ext cx="38358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أخشاب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888" y="4201744"/>
            <a:ext cx="2979487" cy="2208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350" y="4147922"/>
            <a:ext cx="3094351" cy="20830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2CC8B-E0FF-6A65-BA5A-1BAE01DE1C20}"/>
              </a:ext>
            </a:extLst>
          </p:cNvPr>
          <p:cNvSpPr/>
          <p:nvPr/>
        </p:nvSpPr>
        <p:spPr>
          <a:xfrm>
            <a:off x="8675888" y="2713287"/>
            <a:ext cx="2164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طبيعية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0152B-A7F5-FB86-35A9-0ECBABA55E63}"/>
              </a:ext>
            </a:extLst>
          </p:cNvPr>
          <p:cNvSpPr/>
          <p:nvPr/>
        </p:nvSpPr>
        <p:spPr>
          <a:xfrm>
            <a:off x="3771456" y="2656257"/>
            <a:ext cx="2258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صناعية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3">
            <a:extLst>
              <a:ext uri="{FF2B5EF4-FFF2-40B4-BE49-F238E27FC236}">
                <a16:creationId xmlns:a16="http://schemas.microsoft.com/office/drawing/2014/main" id="{77B4D8D9-E4ED-DAEC-5EF1-7B15A4150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7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C6BF7F-6920-4FF7-BAD9-7DE230934D01}"/>
              </a:ext>
            </a:extLst>
          </p:cNvPr>
          <p:cNvSpPr txBox="1"/>
          <p:nvPr/>
        </p:nvSpPr>
        <p:spPr>
          <a:xfrm>
            <a:off x="5593081" y="191690"/>
            <a:ext cx="65464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sng" strike="noStrike" kern="1200" cap="none" spc="0" normalizeH="0" baseline="0" noProof="0" dirty="0">
                <a:ln w="0"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الأخشاب الطبيعية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sng" strike="noStrike" kern="1200" cap="none" spc="0" normalizeH="0" baseline="0" noProof="0" dirty="0">
              <a:ln w="0">
                <a:solidFill>
                  <a:srgbClr val="ED7D31">
                    <a:lumMod val="50000"/>
                  </a:srgbClr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خشب الزان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أشهر أنواع الاخشاب الصلبة وأكثرها استعمال في صناعة الأثاث ويتميز بصلابته وقوته على التحمل ولونه المائل للاحمرار.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خشب البلوط : 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يعتبر من الأخشاب الاكثر استخداما ويتميز بصلابته وغالي الثمن.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خشب الماهوجني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وهو من أثمن أنواع الخشب له اشكال وتعرجات كثيره ويتميز بلونه البني المائل للاحمرار.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4- خشب الصاج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افضل الاخشاب واثمنها ويمتاز بقوته وصلابته ولا يتأثر بالرطوبة.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0CDD5-43B3-409B-966B-2F8E6B777AC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25359" y="4706540"/>
            <a:ext cx="2071026" cy="210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585FE8-87F1-409A-8F72-71B1A307413C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886621" y="4708249"/>
            <a:ext cx="2020866" cy="2107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2D154-9BAD-4BB6-BE81-F53A8EB9917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28212" y="2801735"/>
            <a:ext cx="2112378" cy="232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7DCB1-D49C-4B25-A909-23A98E4FEA92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28213" y="401216"/>
            <a:ext cx="2112378" cy="2137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940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296</Words>
  <Application>Microsoft Office PowerPoint</Application>
  <PresentationFormat>شاشة عريضة</PresentationFormat>
  <Paragraphs>58</Paragraphs>
  <Slides>18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6" baseType="lpstr">
      <vt:lpstr>Adobe Arabic</vt:lpstr>
      <vt:lpstr>Arial</vt:lpstr>
      <vt:lpstr>Calibri</vt:lpstr>
      <vt:lpstr>Calibri Light</vt:lpstr>
      <vt:lpstr>Century Gothic</vt:lpstr>
      <vt:lpstr>Franklin Gothic Book</vt:lpstr>
      <vt:lpstr>Tw Cen MT Condensed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أنواع الأخشاب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abdallah albannay</dc:creator>
  <cp:lastModifiedBy>نعيمة حسن</cp:lastModifiedBy>
  <cp:revision>3</cp:revision>
  <dcterms:created xsi:type="dcterms:W3CDTF">2023-03-02T13:26:07Z</dcterms:created>
  <dcterms:modified xsi:type="dcterms:W3CDTF">2023-10-11T08:33:29Z</dcterms:modified>
</cp:coreProperties>
</file>