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  <p:sldMasterId id="2147483648" r:id="rId2"/>
    <p:sldMasterId id="2147483731" r:id="rId3"/>
    <p:sldMasterId id="2147483743" r:id="rId4"/>
    <p:sldMasterId id="2147483662" r:id="rId5"/>
  </p:sldMasterIdLst>
  <p:notesMasterIdLst>
    <p:notesMasterId r:id="rId24"/>
  </p:notesMasterIdLst>
  <p:handoutMasterIdLst>
    <p:handoutMasterId r:id="rId25"/>
  </p:handoutMasterIdLst>
  <p:sldIdLst>
    <p:sldId id="314" r:id="rId6"/>
    <p:sldId id="301" r:id="rId7"/>
    <p:sldId id="256" r:id="rId8"/>
    <p:sldId id="302" r:id="rId9"/>
    <p:sldId id="304" r:id="rId10"/>
    <p:sldId id="305" r:id="rId11"/>
    <p:sldId id="300" r:id="rId12"/>
    <p:sldId id="313" r:id="rId13"/>
    <p:sldId id="303" r:id="rId14"/>
    <p:sldId id="258" r:id="rId15"/>
    <p:sldId id="259" r:id="rId16"/>
    <p:sldId id="306" r:id="rId17"/>
    <p:sldId id="307" r:id="rId18"/>
    <p:sldId id="308" r:id="rId19"/>
    <p:sldId id="309" r:id="rId20"/>
    <p:sldId id="310" r:id="rId21"/>
    <p:sldId id="311" r:id="rId22"/>
    <p:sldId id="31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0CC79"/>
    <a:srgbClr val="FEFBF5"/>
    <a:srgbClr val="AB81CD"/>
    <a:srgbClr val="FEFCF7"/>
    <a:srgbClr val="292C48"/>
    <a:srgbClr val="2C2D39"/>
    <a:srgbClr val="242630"/>
    <a:srgbClr val="2A1F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4" autoAdjust="0"/>
    <p:restoredTop sz="90551" autoAdjust="0"/>
  </p:normalViewPr>
  <p:slideViewPr>
    <p:cSldViewPr snapToGrid="0" snapToObjects="1">
      <p:cViewPr varScale="1">
        <p:scale>
          <a:sx n="69" d="100"/>
          <a:sy n="69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41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C33A90-B87E-634E-AF2A-F4C3C8923FED}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147E0E-4AE4-D149-A315-F2528623D5EA}"/>
              </a:ext>
            </a:extLst>
          </p:cNvPr>
          <p:cNvSpPr/>
          <p:nvPr userDrawn="1"/>
        </p:nvSpPr>
        <p:spPr>
          <a:xfrm>
            <a:off x="763425" y="2818150"/>
            <a:ext cx="6207001" cy="25718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AA222472-5BC8-7B4F-AB2F-B6A10019B6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5150" y="3560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3ED0903-C4AC-F843-878E-D66CB7BFB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8430" y="3267744"/>
            <a:ext cx="5651293" cy="1086304"/>
          </a:xfrm>
          <a:prstGeom prst="rect">
            <a:avLst/>
          </a:prstGeom>
        </p:spPr>
        <p:txBody>
          <a:bodyPr lIns="91440" rIns="91440" anchor="ctr" anchorCtr="0">
            <a:noAutofit/>
          </a:bodyPr>
          <a:lstStyle>
            <a:lvl1pPr algn="l">
              <a:defRPr sz="8800" b="1" i="0" spc="150" baseline="0">
                <a:solidFill>
                  <a:schemeClr val="tx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8F278E7-697F-D34E-BB55-5D254AF87F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3125" y="0"/>
            <a:ext cx="6268875" cy="6858000"/>
          </a:xfrm>
          <a:custGeom>
            <a:avLst/>
            <a:gdLst>
              <a:gd name="connsiteX0" fmla="*/ 0 w 6268875"/>
              <a:gd name="connsiteY0" fmla="*/ 0 h 6858000"/>
              <a:gd name="connsiteX1" fmla="*/ 6268875 w 6268875"/>
              <a:gd name="connsiteY1" fmla="*/ 0 h 6858000"/>
              <a:gd name="connsiteX2" fmla="*/ 6268875 w 6268875"/>
              <a:gd name="connsiteY2" fmla="*/ 6858000 h 6858000"/>
              <a:gd name="connsiteX3" fmla="*/ 0 w 6268875"/>
              <a:gd name="connsiteY3" fmla="*/ 6858000 h 6858000"/>
              <a:gd name="connsiteX4" fmla="*/ 0 w 6268875"/>
              <a:gd name="connsiteY4" fmla="*/ 5389964 h 6858000"/>
              <a:gd name="connsiteX5" fmla="*/ 1047301 w 6268875"/>
              <a:gd name="connsiteY5" fmla="*/ 5389964 h 6858000"/>
              <a:gd name="connsiteX6" fmla="*/ 1047301 w 6268875"/>
              <a:gd name="connsiteY6" fmla="*/ 2814404 h 6858000"/>
              <a:gd name="connsiteX7" fmla="*/ 0 w 6268875"/>
              <a:gd name="connsiteY7" fmla="*/ 28144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8875" h="6858000">
                <a:moveTo>
                  <a:pt x="0" y="0"/>
                </a:moveTo>
                <a:lnTo>
                  <a:pt x="6268875" y="0"/>
                </a:lnTo>
                <a:lnTo>
                  <a:pt x="6268875" y="6858000"/>
                </a:lnTo>
                <a:lnTo>
                  <a:pt x="0" y="6858000"/>
                </a:lnTo>
                <a:lnTo>
                  <a:pt x="0" y="5389964"/>
                </a:lnTo>
                <a:lnTo>
                  <a:pt x="1047301" y="5389964"/>
                </a:lnTo>
                <a:lnTo>
                  <a:pt x="1047301" y="2814404"/>
                </a:lnTo>
                <a:lnTo>
                  <a:pt x="0" y="28144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719C4-9998-4B9C-8E34-87A64F6BC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4261" y="4354048"/>
            <a:ext cx="5651500" cy="704088"/>
          </a:xfrm>
        </p:spPr>
        <p:txBody>
          <a:bodyPr anchor="ctr">
            <a:normAutofit/>
          </a:bodyPr>
          <a:lstStyle>
            <a:lvl1pPr marL="0" indent="0">
              <a:buNone/>
              <a:defRPr sz="2400" b="1" i="0" cap="all" spc="600" baseline="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798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F090-349C-D746-8A6E-688F3B944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41FB5-392B-0445-B874-068B6BCAA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A8934-1D2B-B44A-8723-2CE9D4CDF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04670-3553-BB45-A5EC-C49883BA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FB3ED-60FD-E949-ADA0-2A002165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4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6ACF-D2D7-F046-9265-F5AFF127E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A720A-98FF-A545-9D3E-2B2DCD14D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1402A-6A45-474D-99BF-24DC7DFD1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1FCD6-0FFC-3D46-A84E-0166D278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B581A-2AFD-4A47-AA76-57696949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A8CC78-523F-B246-91DA-9E494366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78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DF0D-47CD-1D4C-916C-6B00F5527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F7582-DD12-C143-BCEE-3D9AB4CCC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BD019-5DEF-6F45-B5E1-8A6694A75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568C2A-939D-0A49-ADDE-AFB829294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668337-42C6-3543-9803-011E08528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7DA94F-0A58-A643-8702-1CBAAE7B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BA1C93-785B-4247-BC99-76369833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FF0B5F-9329-A944-B022-4D6C7154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10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E642D-868D-CA4E-9908-2105432B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6476AE-BAEE-F94E-BFDF-689C62B9B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B4D4A-E321-AA49-A1E4-583FF6D7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74FCE-4841-F64C-9417-2C9EC4B6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46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A754B1-FD22-C94C-8210-39BACBA2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870F20-8C19-8D4F-BEEE-92B1666F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25348-42AA-E743-8FF0-ECB85516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08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8F8C-8297-1441-8F68-6CFF7A55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DDD6B-49FD-9B45-B791-23208ECC5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CB448-BDE0-9D42-A371-78363BEFB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F94E7-1709-5845-B6CE-427CAACC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180D5-E405-9746-9F5F-4A7B878F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65B27-920F-1640-8729-7CA550EB5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03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84F5-C55D-824D-9DC0-0F0CDEA73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553C42-FEB1-AB4B-8A0D-AEB4322F2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0DB4F-9248-8E4D-B2BC-16538C1FD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CCAFA-DB48-CA43-8277-A54628A5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2124F-8A42-7B43-B382-090FF8EE9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A46E7-4724-3F45-8C73-1C257747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16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F889-5E81-534C-A851-4D5C030E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392CB-9300-CE49-B803-1B018D469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AB4EA-85F1-4143-B60F-D6517ADBC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719E-7F40-F646-8F67-504420AE3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FAB84-7B46-4346-8A0B-C093EEC9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46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536A0-C62A-6748-BE09-1D78E02F1B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C16D7-9A44-004B-940E-510A7358B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01978-1AB1-1D41-9825-26D457573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4EEF4-9A95-8441-8C4D-4AE1D889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A1B95-289F-E94E-8715-7D624DE0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04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EF8AA-D420-D29C-DBCA-3F34E1923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831C-D073-4C2F-9C69-5A2961593F92}" type="datetimeFigureOut">
              <a:rPr lang="en-AE"/>
              <a:pPr>
                <a:defRPr/>
              </a:pPr>
              <a:t>30/05/2023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84025-F332-C383-C6C9-AFD696FE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0CF35-EEF6-298A-767A-8EEDC07CC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5EE39-3AF5-4CF0-B04A-757FC23B4DD7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826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E73A-EC7C-C74F-BDE1-B9AFE6B3713A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B59AC0-ACCA-0548-A037-BC61068B8FE2}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7C152-0331-B74F-81FE-04A927A72C7B}"/>
              </a:ext>
            </a:extLst>
          </p:cNvPr>
          <p:cNvSpPr/>
          <p:nvPr userDrawn="1"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endParaRPr lang="en-US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DDD9A4-1691-5D47-9605-21650E22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B69B4E-3A48-4F14-8C09-ECC8E58C73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3" y="1470025"/>
            <a:ext cx="10904088" cy="4706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30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D1BF6-8176-5414-A319-E06CD047F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757B-2544-480F-8FA9-AED9B2999D9B}" type="datetimeFigureOut">
              <a:rPr lang="en-AE"/>
              <a:pPr>
                <a:defRPr/>
              </a:pPr>
              <a:t>30/05/2023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C7C3-B857-0496-BB6D-CFE9044A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DA4C6-B3A7-58D2-781A-A9F1FD73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F87BA-E351-4ED3-AEAC-1D9A4F320623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788078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57496-3E8A-F79E-44FC-04D716C5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5F0B2-4895-4ACA-98D4-84C157710828}" type="datetimeFigureOut">
              <a:rPr lang="en-AE"/>
              <a:pPr>
                <a:defRPr/>
              </a:pPr>
              <a:t>30/05/2023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6E104-155B-BFC8-CC9B-B4DE345E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CD05A-F648-6707-C51E-8E9D8F40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576C9-7C38-4181-B68A-D720F0B7A300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02426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8A8066-7398-7AEB-A5EE-C3762E78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A387C-8FED-4681-8DFC-383460E2BCBB}" type="datetimeFigureOut">
              <a:rPr lang="en-AE"/>
              <a:pPr>
                <a:defRPr/>
              </a:pPr>
              <a:t>30/05/2023</a:t>
            </a:fld>
            <a:endParaRPr lang="en-A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70C30E-7567-E82F-A78A-E3439F107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ACF73B-C295-911E-2F19-0B7DB639B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0BE33-B8F9-4745-A578-739D0F1F90A8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76035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5DA9CC-9039-0B86-A6C1-DCFA76A1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174CC-58FA-45B3-A281-25F07D0929AA}" type="datetimeFigureOut">
              <a:rPr lang="en-AE"/>
              <a:pPr>
                <a:defRPr/>
              </a:pPr>
              <a:t>30/05/2023</a:t>
            </a:fld>
            <a:endParaRPr lang="en-A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F950367-EE2B-F885-71B6-3454B1B7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73DF43-9232-FAAA-186C-20F7AE37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F4A21-5512-4302-8A05-A920ABAFB151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51991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42062B2-578B-94EE-3B1F-1DDDE5C6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2AE1D-1C60-440F-BA35-5DD3DC616B2C}" type="datetimeFigureOut">
              <a:rPr lang="en-AE"/>
              <a:pPr>
                <a:defRPr/>
              </a:pPr>
              <a:t>30/05/2023</a:t>
            </a:fld>
            <a:endParaRPr lang="en-A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AE2046E-217A-C860-1486-22D4E893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C47EE9-B1ED-424D-4DCD-9084575B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BEC09-34EC-4279-A210-A8E10341D2C6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31377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6072D2A-BB40-E30D-B844-255FA617B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1734-45FF-4516-98E3-250B82070511}" type="datetimeFigureOut">
              <a:rPr lang="en-AE"/>
              <a:pPr>
                <a:defRPr/>
              </a:pPr>
              <a:t>30/05/2023</a:t>
            </a:fld>
            <a:endParaRPr lang="en-A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F727292-885D-6222-7546-609AD2B9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5387C6-044D-1392-A4C8-05FA0B72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66C3-D5DB-4713-8328-FAE990F95DE8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55239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DAE8050-73FB-9509-F376-A9A2157E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F32E-3BC6-4790-800E-4D69196903D0}" type="datetimeFigureOut">
              <a:rPr lang="en-AE"/>
              <a:pPr>
                <a:defRPr/>
              </a:pPr>
              <a:t>30/05/2023</a:t>
            </a:fld>
            <a:endParaRPr lang="en-A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6EFB19-03E1-73C7-1928-7326FFCF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F6B880-573A-A10E-86F7-D2BA2711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62F5B-B0D2-4A1E-92F3-291A9A63020C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4228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6FF9C5-9920-7E32-C5BA-5D0812AE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3E91-F758-47E6-AF58-2D35FAEAA494}" type="datetimeFigureOut">
              <a:rPr lang="en-AE"/>
              <a:pPr>
                <a:defRPr/>
              </a:pPr>
              <a:t>30/05/2023</a:t>
            </a:fld>
            <a:endParaRPr lang="en-A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0EDC8E-C7CA-AED5-3B45-E8352D3A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AC1545-044B-D10C-C489-3136AD0C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49CFC-2710-4F68-AC33-6C850792B245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90877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BFAC0-DA67-D2EC-0854-09DA3BB3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7C2CE-AF8B-4597-B2CE-EA3D2AC53E3F}" type="datetimeFigureOut">
              <a:rPr lang="en-AE"/>
              <a:pPr>
                <a:defRPr/>
              </a:pPr>
              <a:t>30/05/2023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4CF02-0FB6-5143-CBB3-4B1BCAC69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8DD53-0A8D-718F-A3D5-5627446D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4DBA-C200-4F92-986F-C4135A6F87F7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29243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53C01-A373-9CF1-4095-4B7C31B00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6BC8-4D72-46E1-BF2B-AD6EE031B782}" type="datetimeFigureOut">
              <a:rPr lang="en-AE"/>
              <a:pPr>
                <a:defRPr/>
              </a:pPr>
              <a:t>30/05/2023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12C04-EEF7-1937-DF7D-2E24DDA4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3B980-72BF-87DF-26B0-06BA5801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26831-CF02-4428-A9DF-9B754B2BDEAC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8918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7C56A2-F952-8343-A875-78793BA51A34}"/>
              </a:ext>
            </a:extLst>
          </p:cNvPr>
          <p:cNvSpPr/>
          <p:nvPr userDrawn="1"/>
        </p:nvSpPr>
        <p:spPr>
          <a:xfrm>
            <a:off x="0" y="5871694"/>
            <a:ext cx="12192000" cy="986306"/>
          </a:xfrm>
          <a:prstGeom prst="rect">
            <a:avLst/>
          </a:prstGeom>
          <a:pattFill prst="lgGrid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BB3689-72F8-2345-BF30-38C81BDD487E}"/>
              </a:ext>
            </a:extLst>
          </p:cNvPr>
          <p:cNvSpPr/>
          <p:nvPr userDrawn="1"/>
        </p:nvSpPr>
        <p:spPr>
          <a:xfrm>
            <a:off x="5002306" y="0"/>
            <a:ext cx="718969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E73A-EC7C-C74F-BDE1-B9AFE6B3713A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6FB1BA-653F-254C-9C39-2A5BDD76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117" y="681037"/>
            <a:ext cx="4791637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B2BF900-EE78-604F-A9A8-83394228A6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25" y="571500"/>
            <a:ext cx="5553075" cy="5715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4C04996-C3BC-4E03-A361-2BA33F3CA3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1163" y="1265238"/>
            <a:ext cx="4791591" cy="4911725"/>
          </a:xfrm>
        </p:spPr>
        <p:txBody>
          <a:bodyPr/>
          <a:lstStyle>
            <a:lvl1pPr>
              <a:lnSpc>
                <a:spcPct val="200000"/>
              </a:lnSpc>
              <a:spcBef>
                <a:spcPts val="1000"/>
              </a:spcBef>
              <a:buClrTx/>
              <a:defRPr/>
            </a:lvl1pPr>
            <a:lvl2pPr>
              <a:lnSpc>
                <a:spcPct val="200000"/>
              </a:lnSpc>
              <a:spcBef>
                <a:spcPts val="1000"/>
              </a:spcBef>
              <a:buClrTx/>
              <a:defRPr/>
            </a:lvl2pPr>
            <a:lvl3pPr>
              <a:lnSpc>
                <a:spcPct val="200000"/>
              </a:lnSpc>
              <a:spcBef>
                <a:spcPts val="1000"/>
              </a:spcBef>
              <a:buClrTx/>
              <a:defRPr/>
            </a:lvl3pPr>
            <a:lvl4pPr>
              <a:lnSpc>
                <a:spcPct val="200000"/>
              </a:lnSpc>
              <a:spcBef>
                <a:spcPts val="1000"/>
              </a:spcBef>
              <a:buClrTx/>
              <a:defRPr/>
            </a:lvl4pPr>
            <a:lvl5pPr>
              <a:lnSpc>
                <a:spcPct val="200000"/>
              </a:lnSpc>
              <a:spcBef>
                <a:spcPts val="1000"/>
              </a:spcBef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269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64314A-20D6-4153-8289-735D28C75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2F199C1-C09F-425E-A4BB-0D422422B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AF3A61-681C-4E70-AFC7-629F0D64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C385-9F9A-49C1-BFA2-14302D5D6B70}" type="datetimeFigureOut">
              <a:rPr lang="ar-KW" smtClean="0"/>
              <a:t>11/11/1444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9C2350-03CC-4EC6-983C-3BB8191F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F7202A-3D28-4616-9906-383F17BC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CCE3-00C4-4594-8F40-8898C33B560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6036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2F96941-79C9-A34B-8AB5-C167A4D72D51}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E73A-EC7C-C74F-BDE1-B9AFE6B3713A}" type="datetimeFigureOut">
              <a:rPr lang="en-US" noProof="0" smtClean="0"/>
              <a:t>5/30/2023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7C152-0331-B74F-81FE-04A927A72C7B}"/>
              </a:ext>
            </a:extLst>
          </p:cNvPr>
          <p:cNvSpPr/>
          <p:nvPr userDrawn="1"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endParaRPr lang="en-US" sz="2400" b="1" noProof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DDD9A4-1691-5D47-9605-21650E22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2F811A9-08B1-C746-B30D-69D7B4A6C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38570"/>
            <a:ext cx="5042646" cy="703135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2"/>
                </a:solidFill>
                <a:latin typeface="+mj-lt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4F0B191-C947-1640-8AD2-EEEAA1ED57C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01205" y="2038570"/>
            <a:ext cx="5042646" cy="703135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2"/>
                </a:solidFill>
                <a:latin typeface="+mj-lt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B92D52-6B55-2C4B-95E4-CE89611E590B}"/>
              </a:ext>
            </a:extLst>
          </p:cNvPr>
          <p:cNvCxnSpPr>
            <a:cxnSpLocks/>
          </p:cNvCxnSpPr>
          <p:nvPr userDrawn="1"/>
        </p:nvCxnSpPr>
        <p:spPr>
          <a:xfrm>
            <a:off x="6167716" y="1613647"/>
            <a:ext cx="0" cy="4904068"/>
          </a:xfrm>
          <a:prstGeom prst="line">
            <a:avLst/>
          </a:prstGeom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F9EB4B-EC9F-404E-A98B-1EA3F6FF11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199" y="2894013"/>
            <a:ext cx="5042647" cy="3094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7A648C0A-27FE-4582-8D3C-7FF280E1459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1205" y="2894013"/>
            <a:ext cx="5042647" cy="3094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599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aption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A22209-F6F4-814A-9719-87CDCD23C55F}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817374-D7A2-2F4D-91C6-E24955F0018B}"/>
              </a:ext>
            </a:extLst>
          </p:cNvPr>
          <p:cNvSpPr/>
          <p:nvPr userDrawn="1"/>
        </p:nvSpPr>
        <p:spPr>
          <a:xfrm>
            <a:off x="5951621" y="1803214"/>
            <a:ext cx="6240379" cy="3252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E73A-EC7C-C74F-BDE1-B9AFE6B3713A}" type="datetimeFigureOut">
              <a:rPr lang="en-US" noProof="0" smtClean="0"/>
              <a:t>5/30/2023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6FB1BA-653F-254C-9C39-2A5BDD76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545" y="2028031"/>
            <a:ext cx="5058209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AD5E91DA-7D30-8C45-9BE7-5F82AA824B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25" y="0"/>
            <a:ext cx="5408696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4B5840-E92F-4CFE-B3C0-0873B274089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94463" y="2611438"/>
            <a:ext cx="5058291" cy="2165350"/>
          </a:xfrm>
        </p:spPr>
        <p:txBody>
          <a:bodyPr/>
          <a:lstStyle>
            <a:lvl1pPr marL="0" indent="0">
              <a:lnSpc>
                <a:spcPct val="200000"/>
              </a:lnSpc>
              <a:spcBef>
                <a:spcPts val="1900"/>
              </a:spcBef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84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4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DB7318-BE4A-68BA-386C-4C25590E7EE0}"/>
              </a:ext>
            </a:extLst>
          </p:cNvPr>
          <p:cNvSpPr/>
          <p:nvPr userDrawn="1"/>
        </p:nvSpPr>
        <p:spPr>
          <a:xfrm>
            <a:off x="298174" y="-1"/>
            <a:ext cx="540026" cy="6858001"/>
          </a:xfrm>
          <a:prstGeom prst="rect">
            <a:avLst/>
          </a:prstGeom>
          <a:solidFill>
            <a:srgbClr val="F0CC79"/>
          </a:solidFill>
          <a:ln>
            <a:solidFill>
              <a:srgbClr val="F0C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27F44E-CEC7-5CFD-C458-7E049648809F}"/>
              </a:ext>
            </a:extLst>
          </p:cNvPr>
          <p:cNvSpPr/>
          <p:nvPr userDrawn="1"/>
        </p:nvSpPr>
        <p:spPr>
          <a:xfrm>
            <a:off x="887896" y="-1"/>
            <a:ext cx="72000" cy="6858001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10771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8B35E44-8881-47EA-963A-54C1FF6BDE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" y="-1"/>
            <a:ext cx="12192152" cy="6858000"/>
          </a:xfrm>
          <a:custGeom>
            <a:avLst/>
            <a:gdLst>
              <a:gd name="connsiteX0" fmla="*/ 0 w 12192152"/>
              <a:gd name="connsiteY0" fmla="*/ 0 h 6858000"/>
              <a:gd name="connsiteX1" fmla="*/ 12192000 w 12192152"/>
              <a:gd name="connsiteY1" fmla="*/ 0 h 6858000"/>
              <a:gd name="connsiteX2" fmla="*/ 12192000 w 12192152"/>
              <a:gd name="connsiteY2" fmla="*/ 1230313 h 6858000"/>
              <a:gd name="connsiteX3" fmla="*/ 12192152 w 12192152"/>
              <a:gd name="connsiteY3" fmla="*/ 1230313 h 6858000"/>
              <a:gd name="connsiteX4" fmla="*/ 12192152 w 12192152"/>
              <a:gd name="connsiteY4" fmla="*/ 6858000 h 6858000"/>
              <a:gd name="connsiteX5" fmla="*/ 12192000 w 12192152"/>
              <a:gd name="connsiteY5" fmla="*/ 6858000 h 6858000"/>
              <a:gd name="connsiteX6" fmla="*/ 11611208 w 12192152"/>
              <a:gd name="connsiteY6" fmla="*/ 6858000 h 6858000"/>
              <a:gd name="connsiteX7" fmla="*/ 8258426 w 12192152"/>
              <a:gd name="connsiteY7" fmla="*/ 6858000 h 6858000"/>
              <a:gd name="connsiteX8" fmla="*/ 6400952 w 12192152"/>
              <a:gd name="connsiteY8" fmla="*/ 6858000 h 6858000"/>
              <a:gd name="connsiteX9" fmla="*/ 0 w 1219215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152" h="6858000">
                <a:moveTo>
                  <a:pt x="0" y="0"/>
                </a:moveTo>
                <a:lnTo>
                  <a:pt x="12192000" y="0"/>
                </a:lnTo>
                <a:lnTo>
                  <a:pt x="12192000" y="1230313"/>
                </a:lnTo>
                <a:lnTo>
                  <a:pt x="12192152" y="1230313"/>
                </a:lnTo>
                <a:lnTo>
                  <a:pt x="12192152" y="6858000"/>
                </a:lnTo>
                <a:lnTo>
                  <a:pt x="12192000" y="6858000"/>
                </a:lnTo>
                <a:lnTo>
                  <a:pt x="11611208" y="6858000"/>
                </a:lnTo>
                <a:lnTo>
                  <a:pt x="8258426" y="6858000"/>
                </a:lnTo>
                <a:lnTo>
                  <a:pt x="6400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3AC31D1-956B-4E28-946A-2C96547A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959" y="2256521"/>
            <a:ext cx="4931041" cy="4601481"/>
          </a:xfrm>
          <a:custGeom>
            <a:avLst/>
            <a:gdLst>
              <a:gd name="connsiteX0" fmla="*/ 2486924 w 4930888"/>
              <a:gd name="connsiteY0" fmla="*/ 1242 h 4601481"/>
              <a:gd name="connsiteX1" fmla="*/ 3569373 w 4930888"/>
              <a:gd name="connsiteY1" fmla="*/ 324180 h 4601481"/>
              <a:gd name="connsiteX2" fmla="*/ 4856237 w 4930888"/>
              <a:gd name="connsiteY2" fmla="*/ 1766523 h 4601481"/>
              <a:gd name="connsiteX3" fmla="*/ 4930888 w 4930888"/>
              <a:gd name="connsiteY3" fmla="*/ 1950929 h 4601481"/>
              <a:gd name="connsiteX4" fmla="*/ 4930887 w 4930888"/>
              <a:gd name="connsiteY4" fmla="*/ 3928932 h 4601481"/>
              <a:gd name="connsiteX5" fmla="*/ 4836867 w 4930888"/>
              <a:gd name="connsiteY5" fmla="*/ 4118749 h 4601481"/>
              <a:gd name="connsiteX6" fmla="*/ 4475081 w 4930888"/>
              <a:gd name="connsiteY6" fmla="*/ 4521219 h 4601481"/>
              <a:gd name="connsiteX7" fmla="*/ 4350096 w 4930888"/>
              <a:gd name="connsiteY7" fmla="*/ 4601481 h 4601481"/>
              <a:gd name="connsiteX8" fmla="*/ 997314 w 4930888"/>
              <a:gd name="connsiteY8" fmla="*/ 4601481 h 4601481"/>
              <a:gd name="connsiteX9" fmla="*/ 892839 w 4930888"/>
              <a:gd name="connsiteY9" fmla="*/ 4484500 h 4601481"/>
              <a:gd name="connsiteX10" fmla="*/ 407190 w 4930888"/>
              <a:gd name="connsiteY10" fmla="*/ 3560851 h 4601481"/>
              <a:gd name="connsiteX11" fmla="*/ 201278 w 4930888"/>
              <a:gd name="connsiteY11" fmla="*/ 1442390 h 4601481"/>
              <a:gd name="connsiteX12" fmla="*/ 2486924 w 4930888"/>
              <a:gd name="connsiteY12" fmla="*/ 1242 h 460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30888" h="4601481">
                <a:moveTo>
                  <a:pt x="2486924" y="1242"/>
                </a:moveTo>
                <a:cubicBezTo>
                  <a:pt x="2843346" y="13471"/>
                  <a:pt x="3209340" y="116315"/>
                  <a:pt x="3569373" y="324180"/>
                </a:cubicBezTo>
                <a:cubicBezTo>
                  <a:pt x="4132717" y="649427"/>
                  <a:pt x="4585942" y="1173552"/>
                  <a:pt x="4856237" y="1766523"/>
                </a:cubicBezTo>
                <a:lnTo>
                  <a:pt x="4930888" y="1950929"/>
                </a:lnTo>
                <a:lnTo>
                  <a:pt x="4930887" y="3928932"/>
                </a:lnTo>
                <a:lnTo>
                  <a:pt x="4836867" y="4118749"/>
                </a:lnTo>
                <a:cubicBezTo>
                  <a:pt x="4733860" y="4297162"/>
                  <a:pt x="4611784" y="4422506"/>
                  <a:pt x="4475081" y="4521219"/>
                </a:cubicBezTo>
                <a:lnTo>
                  <a:pt x="4350096" y="4601481"/>
                </a:lnTo>
                <a:lnTo>
                  <a:pt x="997314" y="4601481"/>
                </a:lnTo>
                <a:lnTo>
                  <a:pt x="892839" y="4484500"/>
                </a:lnTo>
                <a:cubicBezTo>
                  <a:pt x="678468" y="4214960"/>
                  <a:pt x="542823" y="3894418"/>
                  <a:pt x="407190" y="3560851"/>
                </a:cubicBezTo>
                <a:cubicBezTo>
                  <a:pt x="109258" y="2828168"/>
                  <a:pt x="-222538" y="2176460"/>
                  <a:pt x="201278" y="1442390"/>
                </a:cubicBezTo>
                <a:cubicBezTo>
                  <a:pt x="727746" y="530520"/>
                  <a:pt x="1576072" y="-30012"/>
                  <a:pt x="2486924" y="124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effectLst>
            <a:outerShdw sx="110000" sy="110000" algn="ctr" rotWithShape="0">
              <a:schemeClr val="bg1">
                <a:alpha val="50000"/>
              </a:schemeClr>
            </a:outerShdw>
          </a:effectLst>
        </p:spPr>
        <p:txBody>
          <a:bodyPr wrap="square" lIns="548640" rIns="457200" bIns="1737360">
            <a:noAutofit/>
          </a:bodyPr>
          <a:lstStyle>
            <a:lvl1pPr>
              <a:lnSpc>
                <a:spcPct val="110000"/>
              </a:lnSpc>
              <a:defRPr sz="2399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DA0673F-81CD-4FD2-A0E2-2B800F67C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81550" y="1757157"/>
            <a:ext cx="5433311" cy="5118625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734C383-6DCF-4C3B-8D34-B514D59344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6871" y="5261549"/>
            <a:ext cx="3848429" cy="678633"/>
          </a:xfrm>
        </p:spPr>
        <p:txBody>
          <a:bodyPr anchor="t">
            <a:normAutofit/>
          </a:bodyPr>
          <a:lstStyle>
            <a:lvl1pPr marL="0" indent="0">
              <a:defRPr/>
            </a:lvl1pPr>
          </a:lstStyle>
          <a:p>
            <a:r>
              <a:rPr lang="en-US" sz="17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F0B4B380-E466-46B3-B541-B6D1667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712" y="6170490"/>
            <a:ext cx="5669280" cy="4572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Sample Footer Text</a:t>
            </a:r>
          </a:p>
        </p:txBody>
      </p:sp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19723AE5-0785-4E75-8F8A-05858679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4697" y="6172200"/>
            <a:ext cx="2843784" cy="457200"/>
          </a:xfrm>
        </p:spPr>
        <p:txBody>
          <a:bodyPr/>
          <a:lstStyle/>
          <a:p>
            <a:pPr algn="r"/>
            <a:r>
              <a:rPr lang="en-US"/>
              <a:t>2/3/20XX</a:t>
            </a:r>
            <a:endParaRPr lang="en-US" dirty="0"/>
          </a:p>
        </p:txBody>
      </p:sp>
      <p:sp>
        <p:nvSpPr>
          <p:cNvPr id="13" name="Slide Number Placeholder 31">
            <a:extLst>
              <a:ext uri="{FF2B5EF4-FFF2-40B4-BE49-F238E27FC236}">
                <a16:creationId xmlns:a16="http://schemas.microsoft.com/office/drawing/2014/main" id="{17FECCBB-8049-41D8-AC1F-EF5DD957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2411" y="6172200"/>
            <a:ext cx="775429" cy="457200"/>
          </a:xfrm>
        </p:spPr>
        <p:txBody>
          <a:bodyPr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algn="ctr"/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5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ADB25-03F6-1D47-8CA5-97EC3C3A9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05EA8-B8A7-8747-B0CA-96525F507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4908E-476D-294A-9DB1-C9D70D7B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DEBCF-1B42-A74D-B48D-ACFE1E66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92732-AC30-3B4B-B52A-BF29456F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7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187A-930D-264F-9EA5-34D91E72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7E0-6967-8D42-A255-0A2D5B8BC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F8B2D-A968-1645-B5B8-2CA49546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5225-3A29-7047-B007-B4070C61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976A7-9894-C940-9A8A-36829468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5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9EAC25-66D1-1245-97FD-3B584013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069B3-0468-584A-914E-91C8C91C7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DB421-E3C9-A140-878A-F3A967799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E73A-EC7C-C74F-BDE1-B9AFE6B3713A}" type="datetimeFigureOut">
              <a:rPr lang="en-US" smtClean="0"/>
              <a:pPr/>
              <a:t>5/30/2023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A988C-554B-E64F-A698-DE3EF9CA0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157E6-BBF7-AB4A-B5DD-B39A65C17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0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30" r:id="rId5"/>
    <p:sldLayoutId id="2147483729" r:id="rId6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50000"/>
        </a:lnSpc>
        <a:spcBef>
          <a:spcPts val="1500"/>
        </a:spcBef>
        <a:buClr>
          <a:schemeClr val="accent2"/>
        </a:buClr>
        <a:buFont typeface="Wingdings" panose="05000000000000000000" pitchFamily="2" charset="2"/>
        <a:buChar char="§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r" defTabSz="914400" rtl="1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r" defTabSz="914400" rtl="1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r" defTabSz="914400" rtl="1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r" defTabSz="914400" rtl="1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C32331-B8A5-7BD6-929E-5030FBBFE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3119"/>
            <a:ext cx="737711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C78CE-12BF-F933-32C8-C2CEAA8E6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14625"/>
            <a:ext cx="8162925" cy="3462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4C4FB-34BA-9BC5-D26D-78453CE75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303308" y="2840600"/>
            <a:ext cx="4243390" cy="15339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spc="300" baseline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093A3-9D28-03F6-E4E1-E20DE2583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8006" y="5729289"/>
            <a:ext cx="1533993" cy="1127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0" b="0" i="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fld id="{0A95BBB0-0295-4C7E-A3D0-2F07981FE8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9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 cap="all" spc="300" baseline="0">
          <a:solidFill>
            <a:schemeClr val="bg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5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7E8A5-C07C-674E-9595-77C1B1B6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9841B-C6A3-AE4A-9026-0162A69BC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09F22-1DEC-2348-853D-E26FD8A48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AC3C-3E0B-D64A-A3F3-1DCE37A718FF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23588-9E6B-C64E-8532-CA119270B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83747-8479-D348-AECD-74F292B58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B7B9-C3BC-014B-B014-BA0C7A579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8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5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63BE966-98E0-A54F-8F14-CB134500D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E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CEABDA5-9725-D0A7-D828-BF038184F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E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77D53-7E9D-BB30-1959-DD0F35704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134492-2D9A-45FF-A50E-DE1FB496A7D5}" type="datetimeFigureOut">
              <a:rPr lang="en-AE"/>
              <a:pPr>
                <a:defRPr/>
              </a:pPr>
              <a:t>30/05/2023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D3228-A2EB-996F-2DBE-8A25F6FC7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E24BB-52B2-2126-B690-D7F3CDAC0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5CEB7F-49CF-4FE4-81BC-100A4277444B}" type="slidenum">
              <a:rPr lang="en-AE"/>
              <a:pPr>
                <a:defRPr/>
              </a:pPr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2448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496" y="61264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7112" y="6190487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r" defTabSz="914400" rtl="1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r" defTabSz="914400" rtl="1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6.png"/><Relationship Id="rId7" Type="http://schemas.openxmlformats.org/officeDocument/2006/relationships/slide" Target="slide9.xml"/><Relationship Id="rId12" Type="http://schemas.openxmlformats.org/officeDocument/2006/relationships/image" Target="../media/image3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29.png"/><Relationship Id="rId5" Type="http://schemas.openxmlformats.org/officeDocument/2006/relationships/slide" Target="slide11.xml"/><Relationship Id="rId10" Type="http://schemas.openxmlformats.org/officeDocument/2006/relationships/slide" Target="slide13.xml"/><Relationship Id="rId4" Type="http://schemas.openxmlformats.org/officeDocument/2006/relationships/image" Target="../media/image27.png"/><Relationship Id="rId9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2259.jpeg" descr="IMG_2259.jpeg">
            <a:extLst>
              <a:ext uri="{FF2B5EF4-FFF2-40B4-BE49-F238E27FC236}">
                <a16:creationId xmlns:a16="http://schemas.microsoft.com/office/drawing/2014/main" id="{4CE883EF-08B0-4A91-A4AC-4762C3B71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2" r="12327"/>
          <a:stretch>
            <a:fillRect/>
          </a:stretch>
        </p:blipFill>
        <p:spPr>
          <a:xfrm>
            <a:off x="88924" y="1610919"/>
            <a:ext cx="4045753" cy="49434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829878" y="2121009"/>
            <a:ext cx="8154388" cy="2819400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ar-KW" sz="4400" b="1" dirty="0">
                <a:solidFill>
                  <a:srgbClr val="FF0000"/>
                </a:solidFill>
              </a:rPr>
              <a:t>(5-4): الحجم - حساب الحجم</a:t>
            </a:r>
            <a:br>
              <a:rPr lang="ar-KW" sz="4400" b="1" dirty="0">
                <a:solidFill>
                  <a:srgbClr val="FF0000"/>
                </a:solidFill>
              </a:rPr>
            </a:br>
            <a:br>
              <a:rPr lang="ar-KW" sz="4400" b="1" dirty="0">
                <a:solidFill>
                  <a:srgbClr val="FF0000"/>
                </a:solidFill>
              </a:rPr>
            </a:br>
            <a:r>
              <a:rPr lang="ar-KW" sz="4400" b="1" dirty="0">
                <a:solidFill>
                  <a:srgbClr val="FF0000"/>
                </a:solidFill>
              </a:rPr>
              <a:t>إ</a:t>
            </a:r>
            <a:r>
              <a:rPr lang="ar-SA" sz="4400" b="1" dirty="0">
                <a:solidFill>
                  <a:srgbClr val="FF0000"/>
                </a:solidFill>
              </a:rPr>
              <a:t>عداد </a:t>
            </a:r>
            <a:r>
              <a:rPr lang="ar-KW" sz="4400" b="1" dirty="0">
                <a:solidFill>
                  <a:srgbClr val="FF0000"/>
                </a:solidFill>
              </a:rPr>
              <a:t>المعلمة: أ. نوره راشد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BCC75EB-5186-4469-8154-4393AC818884}"/>
              </a:ext>
            </a:extLst>
          </p:cNvPr>
          <p:cNvSpPr txBox="1"/>
          <p:nvPr/>
        </p:nvSpPr>
        <p:spPr>
          <a:xfrm>
            <a:off x="3373666" y="5042118"/>
            <a:ext cx="86106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رئيسة قسم الرياضيات : هنادي العمران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مديرة المدرسة : أ / ليلى حسين  اكبر </a:t>
            </a: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 descr="C:\Users\User\Dropbox\ملفات مشتركه للمدرسة\مدرسة الصفا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4494" y="251383"/>
            <a:ext cx="1620658" cy="1156118"/>
          </a:xfrm>
          <a:prstGeom prst="rect">
            <a:avLst/>
          </a:prstGeom>
          <a:noFill/>
        </p:spPr>
      </p:pic>
      <p:pic>
        <p:nvPicPr>
          <p:cNvPr id="6" name="كائن 3"/>
          <p:cNvPicPr>
            <a:picLocks noChangeArrowheads="1"/>
          </p:cNvPicPr>
          <p:nvPr/>
        </p:nvPicPr>
        <p:blipFill>
          <a:blip r:embed="rId4"/>
          <a:srcRect l="-25317" t="-526" r="-5721" b="-5632"/>
          <a:stretch>
            <a:fillRect/>
          </a:stretch>
        </p:blipFill>
        <p:spPr bwMode="auto">
          <a:xfrm>
            <a:off x="8665608" y="154196"/>
            <a:ext cx="26797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56A67A4-9EA9-0274-6CE5-9079A528A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840" y="318372"/>
            <a:ext cx="1797010" cy="125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6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28D1D118-E2B4-914A-8CE0-9F433C3B7B21}"/>
              </a:ext>
            </a:extLst>
          </p:cNvPr>
          <p:cNvGrpSpPr/>
          <p:nvPr/>
        </p:nvGrpSpPr>
        <p:grpSpPr>
          <a:xfrm>
            <a:off x="77490" y="139485"/>
            <a:ext cx="11916927" cy="6718514"/>
            <a:chOff x="77490" y="139485"/>
            <a:chExt cx="11916927" cy="671851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D6CD3D-5F81-9E49-A369-D88037896888}"/>
                </a:ext>
              </a:extLst>
            </p:cNvPr>
            <p:cNvSpPr/>
            <p:nvPr/>
          </p:nvSpPr>
          <p:spPr>
            <a:xfrm>
              <a:off x="197585" y="139485"/>
              <a:ext cx="11796832" cy="6555783"/>
            </a:xfrm>
            <a:custGeom>
              <a:avLst/>
              <a:gdLst>
                <a:gd name="connsiteX0" fmla="*/ 0 w 11796832"/>
                <a:gd name="connsiteY0" fmla="*/ 0 h 6555783"/>
                <a:gd name="connsiteX1" fmla="*/ 11796832 w 11796832"/>
                <a:gd name="connsiteY1" fmla="*/ 0 h 6555783"/>
                <a:gd name="connsiteX2" fmla="*/ 11796832 w 11796832"/>
                <a:gd name="connsiteY2" fmla="*/ 6555783 h 6555783"/>
                <a:gd name="connsiteX3" fmla="*/ 0 w 11796832"/>
                <a:gd name="connsiteY3" fmla="*/ 6555783 h 6555783"/>
                <a:gd name="connsiteX4" fmla="*/ 0 w 11796832"/>
                <a:gd name="connsiteY4" fmla="*/ 0 h 65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6832" h="6555783" extrusionOk="0">
                  <a:moveTo>
                    <a:pt x="0" y="0"/>
                  </a:moveTo>
                  <a:cubicBezTo>
                    <a:pt x="5432557" y="118645"/>
                    <a:pt x="7803924" y="116012"/>
                    <a:pt x="11796832" y="0"/>
                  </a:cubicBezTo>
                  <a:cubicBezTo>
                    <a:pt x="11663950" y="3257858"/>
                    <a:pt x="11881783" y="4918110"/>
                    <a:pt x="11796832" y="6555783"/>
                  </a:cubicBezTo>
                  <a:cubicBezTo>
                    <a:pt x="7977142" y="6690383"/>
                    <a:pt x="3707597" y="6398587"/>
                    <a:pt x="0" y="6555783"/>
                  </a:cubicBezTo>
                  <a:cubicBezTo>
                    <a:pt x="-20187" y="4623071"/>
                    <a:pt x="-152480" y="2147383"/>
                    <a:pt x="0" y="0"/>
                  </a:cubicBezTo>
                  <a:close/>
                </a:path>
              </a:pathLst>
            </a:custGeom>
            <a:noFill/>
            <a:ln w="38100" cap="flat">
              <a:solidFill>
                <a:srgbClr val="552608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4CF227-6EF1-CC45-BAEF-B46092FC7FB7}"/>
                </a:ext>
              </a:extLst>
            </p:cNvPr>
            <p:cNvSpPr/>
            <p:nvPr/>
          </p:nvSpPr>
          <p:spPr>
            <a:xfrm>
              <a:off x="77490" y="5377912"/>
              <a:ext cx="3874576" cy="14490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 descr="Icon&#10;&#10;Description automatically generated">
              <a:hlinkClick r:id="rId2" action="ppaction://hlinksldjump"/>
              <a:extLst>
                <a:ext uri="{FF2B5EF4-FFF2-40B4-BE49-F238E27FC236}">
                  <a16:creationId xmlns:a16="http://schemas.microsoft.com/office/drawing/2014/main" id="{50FF29B7-44F8-D24E-8740-D944DC48B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3552" y="5408906"/>
              <a:ext cx="1378708" cy="144909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BEF172-7E24-9243-BEEC-59D0B645C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587" y="2654500"/>
              <a:ext cx="3233980" cy="384035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C08C7A3-B48F-CD4A-8971-03F6812A23DC}"/>
              </a:ext>
            </a:extLst>
          </p:cNvPr>
          <p:cNvGrpSpPr/>
          <p:nvPr/>
        </p:nvGrpSpPr>
        <p:grpSpPr>
          <a:xfrm>
            <a:off x="6813016" y="447564"/>
            <a:ext cx="2398341" cy="2082927"/>
            <a:chOff x="6813016" y="447564"/>
            <a:chExt cx="2398341" cy="2082927"/>
          </a:xfrm>
        </p:grpSpPr>
        <p:pic>
          <p:nvPicPr>
            <p:cNvPr id="44" name="Picture 43" descr="A picture containing icon&#10;&#10;Description automatically generated">
              <a:hlinkClick r:id="rId5" action="ppaction://hlinksldjump"/>
              <a:extLst>
                <a:ext uri="{FF2B5EF4-FFF2-40B4-BE49-F238E27FC236}">
                  <a16:creationId xmlns:a16="http://schemas.microsoft.com/office/drawing/2014/main" id="{C7285F41-999B-ED48-A815-697A809DF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3016" y="447564"/>
              <a:ext cx="2398341" cy="2082927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007A399-DBD5-1342-8223-AD8CF3B70584}"/>
                </a:ext>
              </a:extLst>
            </p:cNvPr>
            <p:cNvSpPr/>
            <p:nvPr/>
          </p:nvSpPr>
          <p:spPr>
            <a:xfrm>
              <a:off x="7645932" y="993628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D5A1F3D-032E-E345-AC64-669F5DA68C6E}"/>
              </a:ext>
            </a:extLst>
          </p:cNvPr>
          <p:cNvGrpSpPr/>
          <p:nvPr/>
        </p:nvGrpSpPr>
        <p:grpSpPr>
          <a:xfrm>
            <a:off x="8589959" y="1468853"/>
            <a:ext cx="2398341" cy="2082927"/>
            <a:chOff x="8589959" y="1468853"/>
            <a:chExt cx="2398341" cy="2082927"/>
          </a:xfrm>
        </p:grpSpPr>
        <p:pic>
          <p:nvPicPr>
            <p:cNvPr id="19" name="Picture 18" descr="A picture containing icon&#10;&#10;Description automatically generated">
              <a:hlinkClick r:id="rId7" action="ppaction://hlinksldjump"/>
              <a:extLst>
                <a:ext uri="{FF2B5EF4-FFF2-40B4-BE49-F238E27FC236}">
                  <a16:creationId xmlns:a16="http://schemas.microsoft.com/office/drawing/2014/main" id="{8E7A2F79-F1EF-2E4C-8B06-834081FFE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89959" y="1468853"/>
              <a:ext cx="2398341" cy="2082927"/>
            </a:xfrm>
            <a:prstGeom prst="rect">
              <a:avLst/>
            </a:prstGeom>
          </p:spPr>
        </p:pic>
        <p:sp>
          <p:nvSpPr>
            <p:cNvPr id="49" name="Rectangle 48">
              <a:hlinkClick r:id="rId7" action="ppaction://hlinksldjump"/>
              <a:extLst>
                <a:ext uri="{FF2B5EF4-FFF2-40B4-BE49-F238E27FC236}">
                  <a16:creationId xmlns:a16="http://schemas.microsoft.com/office/drawing/2014/main" id="{1E66B448-8AE1-1746-A8F8-1B206FD03783}"/>
                </a:ext>
              </a:extLst>
            </p:cNvPr>
            <p:cNvSpPr/>
            <p:nvPr/>
          </p:nvSpPr>
          <p:spPr>
            <a:xfrm>
              <a:off x="9432332" y="2001357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162F135-EFB3-EB4B-BA42-14867B001B91}"/>
              </a:ext>
            </a:extLst>
          </p:cNvPr>
          <p:cNvGrpSpPr/>
          <p:nvPr/>
        </p:nvGrpSpPr>
        <p:grpSpPr>
          <a:xfrm>
            <a:off x="8568423" y="3499809"/>
            <a:ext cx="2398341" cy="2082927"/>
            <a:chOff x="8568423" y="3499809"/>
            <a:chExt cx="2398341" cy="2082927"/>
          </a:xfrm>
        </p:grpSpPr>
        <p:pic>
          <p:nvPicPr>
            <p:cNvPr id="42" name="Picture 41" descr="A picture containing icon&#10;&#10;Description automatically generated">
              <a:hlinkClick r:id="rId8" action="ppaction://hlinksldjump"/>
              <a:extLst>
                <a:ext uri="{FF2B5EF4-FFF2-40B4-BE49-F238E27FC236}">
                  <a16:creationId xmlns:a16="http://schemas.microsoft.com/office/drawing/2014/main" id="{6BBB2FBF-1475-714D-81F7-62A813D43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8423" y="3499809"/>
              <a:ext cx="2398341" cy="2082927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857C51B-130B-9744-B284-0865C8363FE1}"/>
                </a:ext>
              </a:extLst>
            </p:cNvPr>
            <p:cNvSpPr/>
            <p:nvPr/>
          </p:nvSpPr>
          <p:spPr>
            <a:xfrm>
              <a:off x="9406067" y="4079607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0861BAC-2429-1046-85C0-7F0BDD8A666F}"/>
              </a:ext>
            </a:extLst>
          </p:cNvPr>
          <p:cNvGrpSpPr/>
          <p:nvPr/>
        </p:nvGrpSpPr>
        <p:grpSpPr>
          <a:xfrm>
            <a:off x="6819056" y="4509476"/>
            <a:ext cx="2398341" cy="2082927"/>
            <a:chOff x="6819056" y="4509476"/>
            <a:chExt cx="2398341" cy="2082927"/>
          </a:xfrm>
        </p:grpSpPr>
        <p:pic>
          <p:nvPicPr>
            <p:cNvPr id="41" name="Picture 40" descr="A picture containing icon&#10;&#10;Description automatically generated">
              <a:hlinkClick r:id="rId5" action="ppaction://hlinksldjump"/>
              <a:extLst>
                <a:ext uri="{FF2B5EF4-FFF2-40B4-BE49-F238E27FC236}">
                  <a16:creationId xmlns:a16="http://schemas.microsoft.com/office/drawing/2014/main" id="{E9DF7DC0-9D42-2D43-BB0C-E2078F0D8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9056" y="4509476"/>
              <a:ext cx="2398341" cy="2082927"/>
            </a:xfrm>
            <a:prstGeom prst="rect">
              <a:avLst/>
            </a:prstGeom>
          </p:spPr>
        </p:pic>
        <p:sp>
          <p:nvSpPr>
            <p:cNvPr id="51" name="Rectangle 50">
              <a:hlinkClick r:id="rId5" action="ppaction://hlinksldjump"/>
              <a:extLst>
                <a:ext uri="{FF2B5EF4-FFF2-40B4-BE49-F238E27FC236}">
                  <a16:creationId xmlns:a16="http://schemas.microsoft.com/office/drawing/2014/main" id="{3DF7EBCE-1373-604F-9CDA-901F4F2DAED1}"/>
                </a:ext>
              </a:extLst>
            </p:cNvPr>
            <p:cNvSpPr/>
            <p:nvPr/>
          </p:nvSpPr>
          <p:spPr>
            <a:xfrm>
              <a:off x="7656701" y="5093951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A669CC4-8826-284F-BD75-119AC0FF0212}"/>
              </a:ext>
            </a:extLst>
          </p:cNvPr>
          <p:cNvGrpSpPr/>
          <p:nvPr/>
        </p:nvGrpSpPr>
        <p:grpSpPr>
          <a:xfrm>
            <a:off x="5069688" y="3506361"/>
            <a:ext cx="2398341" cy="2082927"/>
            <a:chOff x="5069688" y="3506361"/>
            <a:chExt cx="2398341" cy="2082927"/>
          </a:xfrm>
        </p:grpSpPr>
        <p:pic>
          <p:nvPicPr>
            <p:cNvPr id="40" name="Picture 39" descr="A picture containing icon&#10;&#10;Description automatically generated">
              <a:hlinkClick r:id="rId9" action="ppaction://hlinksldjump"/>
              <a:extLst>
                <a:ext uri="{FF2B5EF4-FFF2-40B4-BE49-F238E27FC236}">
                  <a16:creationId xmlns:a16="http://schemas.microsoft.com/office/drawing/2014/main" id="{E3A0342A-38C2-8546-AFAF-55E8C32E6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69688" y="3506361"/>
              <a:ext cx="2398341" cy="2082927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33DD7BF-EA19-834E-A77D-9CE8B7538B3C}"/>
                </a:ext>
              </a:extLst>
            </p:cNvPr>
            <p:cNvSpPr/>
            <p:nvPr/>
          </p:nvSpPr>
          <p:spPr>
            <a:xfrm>
              <a:off x="5880966" y="4047811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02E5F4C-8E2A-2E42-B9EB-AD2A3851CC49}"/>
              </a:ext>
            </a:extLst>
          </p:cNvPr>
          <p:cNvGrpSpPr/>
          <p:nvPr/>
        </p:nvGrpSpPr>
        <p:grpSpPr>
          <a:xfrm>
            <a:off x="5048152" y="1457231"/>
            <a:ext cx="2398341" cy="2082927"/>
            <a:chOff x="5048152" y="1457231"/>
            <a:chExt cx="2398341" cy="2082927"/>
          </a:xfrm>
        </p:grpSpPr>
        <p:pic>
          <p:nvPicPr>
            <p:cNvPr id="39" name="Picture 38" descr="A picture containing icon&#10;&#10;Description automatically generated">
              <a:hlinkClick r:id="rId10" action="ppaction://hlinksldjump"/>
              <a:extLst>
                <a:ext uri="{FF2B5EF4-FFF2-40B4-BE49-F238E27FC236}">
                  <a16:creationId xmlns:a16="http://schemas.microsoft.com/office/drawing/2014/main" id="{4BB14AF4-0D48-7B4D-9AAB-1AFB461D3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48152" y="1457231"/>
              <a:ext cx="2398341" cy="2082927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1BA0942-E664-F74D-AC35-192A3114228F}"/>
                </a:ext>
              </a:extLst>
            </p:cNvPr>
            <p:cNvSpPr/>
            <p:nvPr/>
          </p:nvSpPr>
          <p:spPr>
            <a:xfrm>
              <a:off x="5907332" y="2048651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pic>
        <p:nvPicPr>
          <p:cNvPr id="56" name="Picture 55" descr="A picture containing icon&#10;&#10;Description automatically generated">
            <a:extLst>
              <a:ext uri="{FF2B5EF4-FFF2-40B4-BE49-F238E27FC236}">
                <a16:creationId xmlns:a16="http://schemas.microsoft.com/office/drawing/2014/main" id="{70DFB3C5-59CB-5A4B-99B1-6E07224096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7973" y="2480588"/>
            <a:ext cx="2398343" cy="2082928"/>
          </a:xfrm>
          <a:prstGeom prst="rect">
            <a:avLst/>
          </a:prstGeom>
        </p:spPr>
      </p:pic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99DBD52C-E86B-47B0-819C-605CBDE9D9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9453" y="415767"/>
            <a:ext cx="2946264" cy="2082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2FF8B3-52D3-41EB-9A3E-82A9978F98B0}"/>
              </a:ext>
            </a:extLst>
          </p:cNvPr>
          <p:cNvSpPr txBox="1"/>
          <p:nvPr/>
        </p:nvSpPr>
        <p:spPr>
          <a:xfrm>
            <a:off x="1581514" y="964643"/>
            <a:ext cx="1972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هيا نساعد نحول في جمع العسل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936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876300" y="414628"/>
            <a:ext cx="10439400" cy="1041400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467131" y="935328"/>
              <a:ext cx="72577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أوجدي حجم كل مما يلي: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BC90155-AC4B-9426-45D5-9EF95676C9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597" t="14500" r="3858" b="2469"/>
          <a:stretch/>
        </p:blipFill>
        <p:spPr>
          <a:xfrm>
            <a:off x="3969657" y="1533740"/>
            <a:ext cx="4252685" cy="50633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7B7B6-DBC2-55A4-9895-CE45CBCD906F}"/>
              </a:ext>
            </a:extLst>
          </p:cNvPr>
          <p:cNvSpPr txBox="1"/>
          <p:nvPr/>
        </p:nvSpPr>
        <p:spPr>
          <a:xfrm>
            <a:off x="4614746" y="4454359"/>
            <a:ext cx="3440683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 = ل × ض × 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EC8DE-3054-0FE0-622D-0500FE096EDC}"/>
              </a:ext>
            </a:extLst>
          </p:cNvPr>
          <p:cNvSpPr txBox="1"/>
          <p:nvPr/>
        </p:nvSpPr>
        <p:spPr>
          <a:xfrm>
            <a:off x="4980639" y="5179128"/>
            <a:ext cx="2662919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5 × 3 ×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1013BE-2CD4-22D1-FED4-7E95366DB465}"/>
              </a:ext>
            </a:extLst>
          </p:cNvPr>
          <p:cNvSpPr txBox="1"/>
          <p:nvPr/>
        </p:nvSpPr>
        <p:spPr>
          <a:xfrm>
            <a:off x="6191675" y="5882819"/>
            <a:ext cx="1451883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C533D1-DE48-329A-9342-5E44477FB7D0}"/>
              </a:ext>
            </a:extLst>
          </p:cNvPr>
          <p:cNvSpPr txBox="1"/>
          <p:nvPr/>
        </p:nvSpPr>
        <p:spPr>
          <a:xfrm>
            <a:off x="3934588" y="5913380"/>
            <a:ext cx="2472820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وحدة مكعبة</a:t>
            </a:r>
            <a:endParaRPr lang="ar-KW" sz="4800" b="1" baseline="38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35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876300" y="414628"/>
            <a:ext cx="10439400" cy="1041400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467131" y="935328"/>
              <a:ext cx="72577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أوجدي حجم كل مما يلي: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id="{FD3393FC-DE52-C49E-8537-436902A1B1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34" b="52243"/>
          <a:stretch/>
        </p:blipFill>
        <p:spPr>
          <a:xfrm>
            <a:off x="3746892" y="1456028"/>
            <a:ext cx="4698215" cy="51277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8C0F4B-4766-5A59-1B08-0CC5117E49DB}"/>
              </a:ext>
            </a:extLst>
          </p:cNvPr>
          <p:cNvSpPr txBox="1"/>
          <p:nvPr/>
        </p:nvSpPr>
        <p:spPr>
          <a:xfrm>
            <a:off x="4644117" y="4236956"/>
            <a:ext cx="3458090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 = ل × ض × 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2F9E41-161F-34CF-A0B3-867818A7896D}"/>
              </a:ext>
            </a:extLst>
          </p:cNvPr>
          <p:cNvSpPr txBox="1"/>
          <p:nvPr/>
        </p:nvSpPr>
        <p:spPr>
          <a:xfrm>
            <a:off x="5008803" y="4955370"/>
            <a:ext cx="2662919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8 × 3 ×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1D9986-14B9-F1F2-139E-D538C05B4975}"/>
              </a:ext>
            </a:extLst>
          </p:cNvPr>
          <p:cNvSpPr txBox="1"/>
          <p:nvPr/>
        </p:nvSpPr>
        <p:spPr>
          <a:xfrm>
            <a:off x="6096000" y="5715109"/>
            <a:ext cx="1451883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72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055018-58CD-5076-81A0-315A5523A380}"/>
              </a:ext>
            </a:extLst>
          </p:cNvPr>
          <p:cNvSpPr txBox="1"/>
          <p:nvPr/>
        </p:nvSpPr>
        <p:spPr>
          <a:xfrm>
            <a:off x="5428343" y="5628594"/>
            <a:ext cx="667657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KW" sz="5400" b="1" baseline="38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090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876300" y="414628"/>
            <a:ext cx="10439400" cy="1041400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467131" y="935328"/>
              <a:ext cx="72577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أوجدي حجم كل مما يلي: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2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8B3C1D53-F64A-2634-49B1-8937455076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973" b="888"/>
          <a:stretch/>
        </p:blipFill>
        <p:spPr>
          <a:xfrm>
            <a:off x="3746892" y="1456028"/>
            <a:ext cx="4698215" cy="50981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2A8906-B21C-9FD3-A7CC-4062BE153DCF}"/>
              </a:ext>
            </a:extLst>
          </p:cNvPr>
          <p:cNvSpPr txBox="1"/>
          <p:nvPr/>
        </p:nvSpPr>
        <p:spPr>
          <a:xfrm>
            <a:off x="4644117" y="4236956"/>
            <a:ext cx="3458090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 = ل × ض × 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204AF-00C9-C4DB-D6F0-B61064721084}"/>
              </a:ext>
            </a:extLst>
          </p:cNvPr>
          <p:cNvSpPr txBox="1"/>
          <p:nvPr/>
        </p:nvSpPr>
        <p:spPr>
          <a:xfrm>
            <a:off x="5008803" y="4955370"/>
            <a:ext cx="2662919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5 × 5 ×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CA4B1-D1B9-01B5-CE21-CF342CFE08E2}"/>
              </a:ext>
            </a:extLst>
          </p:cNvPr>
          <p:cNvSpPr txBox="1"/>
          <p:nvPr/>
        </p:nvSpPr>
        <p:spPr>
          <a:xfrm>
            <a:off x="6096000" y="5715109"/>
            <a:ext cx="1451883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125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606DC1-303D-D7A0-B270-8DDF7D5F4DF6}"/>
              </a:ext>
            </a:extLst>
          </p:cNvPr>
          <p:cNvSpPr txBox="1"/>
          <p:nvPr/>
        </p:nvSpPr>
        <p:spPr>
          <a:xfrm>
            <a:off x="4644117" y="5628594"/>
            <a:ext cx="1451883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سم</a:t>
            </a:r>
            <a:r>
              <a:rPr lang="ar-KW" sz="5400" b="1" baseline="38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0652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876300" y="414628"/>
            <a:ext cx="10439400" cy="1041400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467131" y="935328"/>
              <a:ext cx="72577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أوجدي حجم كل مما يلي: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646443CD-5D18-DC09-0A3A-6766EA312A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/>
          <a:srcRect t="2076" b="50000"/>
          <a:stretch/>
        </p:blipFill>
        <p:spPr>
          <a:xfrm>
            <a:off x="318055" y="2168240"/>
            <a:ext cx="11555890" cy="233574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B299F6-6443-171A-DCBA-B9F545ACDF61}"/>
              </a:ext>
            </a:extLst>
          </p:cNvPr>
          <p:cNvSpPr txBox="1"/>
          <p:nvPr/>
        </p:nvSpPr>
        <p:spPr>
          <a:xfrm>
            <a:off x="5718174" y="2817884"/>
            <a:ext cx="3458090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 = ل × ض × 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A7BB8-1AE1-4C27-EA0B-377697F204F5}"/>
              </a:ext>
            </a:extLst>
          </p:cNvPr>
          <p:cNvSpPr txBox="1"/>
          <p:nvPr/>
        </p:nvSpPr>
        <p:spPr>
          <a:xfrm>
            <a:off x="4889620" y="3457728"/>
            <a:ext cx="3926114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3,2 × 3,2 × 3.2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148AE-E33C-6BDC-C614-9BE892F8AA3B}"/>
              </a:ext>
            </a:extLst>
          </p:cNvPr>
          <p:cNvSpPr txBox="1"/>
          <p:nvPr/>
        </p:nvSpPr>
        <p:spPr>
          <a:xfrm>
            <a:off x="2227426" y="3450594"/>
            <a:ext cx="2601959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32,768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E44532-3885-7F6A-75EF-C5C1EA7DAD50}"/>
              </a:ext>
            </a:extLst>
          </p:cNvPr>
          <p:cNvSpPr txBox="1"/>
          <p:nvPr/>
        </p:nvSpPr>
        <p:spPr>
          <a:xfrm>
            <a:off x="1690787" y="3384726"/>
            <a:ext cx="776344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lang="ar-KW" sz="5400" b="1" baseline="38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6751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876300" y="414628"/>
            <a:ext cx="10439400" cy="1041400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467131" y="935328"/>
              <a:ext cx="72577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أوجدي حجم كل مما يلي: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6" name="Picture 5" descr="Table&#10;&#10;Description automatically generated with medium confidence">
            <a:extLst>
              <a:ext uri="{FF2B5EF4-FFF2-40B4-BE49-F238E27FC236}">
                <a16:creationId xmlns:a16="http://schemas.microsoft.com/office/drawing/2014/main" id="{96F0C61B-6716-4E65-3842-77E2D8A3D8EC}"/>
              </a:ext>
            </a:extLst>
          </p:cNvPr>
          <p:cNvPicPr/>
          <p:nvPr/>
        </p:nvPicPr>
        <p:blipFill rotWithShape="1">
          <a:blip r:embed="rId5"/>
          <a:srcRect t="52076"/>
          <a:stretch/>
        </p:blipFill>
        <p:spPr>
          <a:xfrm>
            <a:off x="318055" y="2168240"/>
            <a:ext cx="11555890" cy="233574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0CF0DF-F7E1-F436-D3CD-C14EF76308D3}"/>
              </a:ext>
            </a:extLst>
          </p:cNvPr>
          <p:cNvSpPr txBox="1"/>
          <p:nvPr/>
        </p:nvSpPr>
        <p:spPr>
          <a:xfrm>
            <a:off x="5718174" y="2817884"/>
            <a:ext cx="3458090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 = ل × ض × 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75027-C06A-46C8-4657-F2CFD4FBB3B5}"/>
              </a:ext>
            </a:extLst>
          </p:cNvPr>
          <p:cNvSpPr txBox="1"/>
          <p:nvPr/>
        </p:nvSpPr>
        <p:spPr>
          <a:xfrm>
            <a:off x="5791200" y="3457728"/>
            <a:ext cx="3024534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12 × 5 ×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43626B-A798-A63B-95DC-E63CD8D6C764}"/>
              </a:ext>
            </a:extLst>
          </p:cNvPr>
          <p:cNvSpPr txBox="1"/>
          <p:nvPr/>
        </p:nvSpPr>
        <p:spPr>
          <a:xfrm>
            <a:off x="3664857" y="3417376"/>
            <a:ext cx="1950915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360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DBB1E8-08F6-5FB1-A6A6-FFAC8F236D22}"/>
              </a:ext>
            </a:extLst>
          </p:cNvPr>
          <p:cNvSpPr txBox="1"/>
          <p:nvPr/>
        </p:nvSpPr>
        <p:spPr>
          <a:xfrm>
            <a:off x="2530042" y="3355195"/>
            <a:ext cx="1338016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سم</a:t>
            </a:r>
            <a:r>
              <a:rPr lang="ar-KW" sz="5400" b="1" baseline="38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057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5D092A51-62AF-9560-E456-6473D9A32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34" y="1716834"/>
            <a:ext cx="10833531" cy="43407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876300" y="414628"/>
            <a:ext cx="10439400" cy="1041400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467131" y="935328"/>
              <a:ext cx="72577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أوجدي حجم كل مما يلي: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C8027CF-DE87-271F-5420-2F88C931E12A}"/>
              </a:ext>
            </a:extLst>
          </p:cNvPr>
          <p:cNvSpPr txBox="1"/>
          <p:nvPr/>
        </p:nvSpPr>
        <p:spPr>
          <a:xfrm>
            <a:off x="5877832" y="2862569"/>
            <a:ext cx="3458090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 = ل × ض × 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22BE6-18D6-08F3-68AE-CB9BC0F055B5}"/>
              </a:ext>
            </a:extLst>
          </p:cNvPr>
          <p:cNvSpPr txBox="1"/>
          <p:nvPr/>
        </p:nvSpPr>
        <p:spPr>
          <a:xfrm>
            <a:off x="5821989" y="3412496"/>
            <a:ext cx="4408888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27000 = ل × 30 ×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E24D47-FE28-37F2-154F-1A3B4D70A29A}"/>
              </a:ext>
            </a:extLst>
          </p:cNvPr>
          <p:cNvSpPr txBox="1"/>
          <p:nvPr/>
        </p:nvSpPr>
        <p:spPr>
          <a:xfrm>
            <a:off x="3573404" y="3279548"/>
            <a:ext cx="1018890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AEB79F-71BA-A344-D4AA-5AE4604CDE41}"/>
              </a:ext>
            </a:extLst>
          </p:cNvPr>
          <p:cNvSpPr txBox="1"/>
          <p:nvPr/>
        </p:nvSpPr>
        <p:spPr>
          <a:xfrm>
            <a:off x="2184620" y="3252162"/>
            <a:ext cx="1516368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90 سم</a:t>
            </a:r>
            <a:endParaRPr lang="ar-KW" sz="4800" b="1" baseline="38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F87E7E-E145-BD34-3D6D-A3ADF7134501}"/>
              </a:ext>
            </a:extLst>
          </p:cNvPr>
          <p:cNvSpPr txBox="1"/>
          <p:nvPr/>
        </p:nvSpPr>
        <p:spPr>
          <a:xfrm>
            <a:off x="5821989" y="3987159"/>
            <a:ext cx="4408888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27000 = ل × 300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95A763-EB7A-A5FF-00F7-1CCEE0FE3B27}"/>
              </a:ext>
            </a:extLst>
          </p:cNvPr>
          <p:cNvGrpSpPr/>
          <p:nvPr/>
        </p:nvGrpSpPr>
        <p:grpSpPr>
          <a:xfrm>
            <a:off x="8417832" y="4657390"/>
            <a:ext cx="1018890" cy="830997"/>
            <a:chOff x="5877832" y="5534897"/>
            <a:chExt cx="1018890" cy="8309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848046-2C6A-BB74-FAAB-46D2178D6927}"/>
                </a:ext>
              </a:extLst>
            </p:cNvPr>
            <p:cNvSpPr txBox="1"/>
            <p:nvPr/>
          </p:nvSpPr>
          <p:spPr>
            <a:xfrm>
              <a:off x="5877832" y="5534897"/>
              <a:ext cx="1018890" cy="830997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300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D251F89-42E6-F946-EA80-4F5486523D29}"/>
                </a:ext>
              </a:extLst>
            </p:cNvPr>
            <p:cNvCxnSpPr/>
            <p:nvPr/>
          </p:nvCxnSpPr>
          <p:spPr>
            <a:xfrm>
              <a:off x="5877832" y="5534897"/>
              <a:ext cx="101889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0CDB3C-5C62-0A79-EBB2-6E62777382B7}"/>
              </a:ext>
            </a:extLst>
          </p:cNvPr>
          <p:cNvGrpSpPr/>
          <p:nvPr/>
        </p:nvGrpSpPr>
        <p:grpSpPr>
          <a:xfrm>
            <a:off x="6335032" y="4644689"/>
            <a:ext cx="1018890" cy="830997"/>
            <a:chOff x="5877832" y="5534897"/>
            <a:chExt cx="1018890" cy="8309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245B32-FE9A-A9B8-A2B1-54FA8B85B616}"/>
                </a:ext>
              </a:extLst>
            </p:cNvPr>
            <p:cNvSpPr txBox="1"/>
            <p:nvPr/>
          </p:nvSpPr>
          <p:spPr>
            <a:xfrm>
              <a:off x="5877832" y="5534897"/>
              <a:ext cx="1018890" cy="830997"/>
            </a:xfrm>
            <a:prstGeom prst="rect">
              <a:avLst/>
            </a:prstGeom>
            <a:noFill/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KW" sz="4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300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C56BB1B-D482-4999-392C-0B2C27160E03}"/>
                </a:ext>
              </a:extLst>
            </p:cNvPr>
            <p:cNvCxnSpPr/>
            <p:nvPr/>
          </p:nvCxnSpPr>
          <p:spPr>
            <a:xfrm>
              <a:off x="5877832" y="5534897"/>
              <a:ext cx="101889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B920C04-B38D-924E-D018-DBFC4DAB6D2E}"/>
              </a:ext>
            </a:extLst>
          </p:cNvPr>
          <p:cNvCxnSpPr/>
          <p:nvPr/>
        </p:nvCxnSpPr>
        <p:spPr>
          <a:xfrm flipH="1">
            <a:off x="6388471" y="4110545"/>
            <a:ext cx="859579" cy="11218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6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4E882-6348-9C99-E5BF-4B0D3221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283029"/>
            <a:ext cx="10904438" cy="972457"/>
          </a:xfrm>
        </p:spPr>
        <p:txBody>
          <a:bodyPr/>
          <a:lstStyle/>
          <a:p>
            <a:pPr algn="ctr"/>
            <a:r>
              <a:rPr lang="ar-KW" sz="7200" spc="0" dirty="0">
                <a:latin typeface="Abdo Free" panose="02000000000000000000" pitchFamily="2" charset="-78"/>
                <a:cs typeface="Abdo Free" panose="02000000000000000000" pitchFamily="2" charset="-78"/>
              </a:rPr>
              <a:t>التقييم المختصر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E7725-24A9-4F53-293E-F3E392359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5" y="3126299"/>
            <a:ext cx="11814629" cy="1979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294A02-FFAE-AA2F-4CAC-8DF982C1BC5F}"/>
              </a:ext>
            </a:extLst>
          </p:cNvPr>
          <p:cNvSpPr txBox="1"/>
          <p:nvPr/>
        </p:nvSpPr>
        <p:spPr>
          <a:xfrm>
            <a:off x="8077201" y="2376324"/>
            <a:ext cx="3868057" cy="646331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r" rtl="1"/>
            <a:r>
              <a:rPr lang="ar-KW" sz="3600" b="1" dirty="0"/>
              <a:t>اختاري الإجابة الصحيحة: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499D9B-30B1-DF18-27DB-57EEFE866150}"/>
              </a:ext>
            </a:extLst>
          </p:cNvPr>
          <p:cNvSpPr/>
          <p:nvPr/>
        </p:nvSpPr>
        <p:spPr>
          <a:xfrm>
            <a:off x="8019144" y="4380365"/>
            <a:ext cx="522514" cy="52251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1271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FEA63-686B-11FF-055D-0056F227A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621" y="2740578"/>
            <a:ext cx="6240379" cy="1376843"/>
          </a:xfrm>
        </p:spPr>
        <p:txBody>
          <a:bodyPr/>
          <a:lstStyle/>
          <a:p>
            <a:pPr algn="ctr"/>
            <a:r>
              <a:rPr lang="ar-KW" sz="8800" spc="0" dirty="0"/>
              <a:t>ماذا تعلمنا اليوم ؟</a:t>
            </a:r>
          </a:p>
        </p:txBody>
      </p:sp>
      <p:pic>
        <p:nvPicPr>
          <p:cNvPr id="6" name="Picture Placeholder 5" descr="Shape, arrow&#10;&#10;Description automatically generated">
            <a:extLst>
              <a:ext uri="{FF2B5EF4-FFF2-40B4-BE49-F238E27FC236}">
                <a16:creationId xmlns:a16="http://schemas.microsoft.com/office/drawing/2014/main" id="{50675F09-B854-B2D5-FC70-D8B60DEA7B6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718" r="23718"/>
          <a:stretch>
            <a:fillRect/>
          </a:stretch>
        </p:blipFill>
        <p:spPr>
          <a:xfrm>
            <a:off x="0" y="0"/>
            <a:ext cx="5951621" cy="6858000"/>
          </a:xfrm>
        </p:spPr>
      </p:pic>
    </p:spTree>
    <p:extLst>
      <p:ext uri="{BB962C8B-B14F-4D97-AF65-F5344CB8AC3E}">
        <p14:creationId xmlns:p14="http://schemas.microsoft.com/office/powerpoint/2010/main" val="203731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Shape, arrow&#10;&#10;Description automatically generated">
            <a:extLst>
              <a:ext uri="{FF2B5EF4-FFF2-40B4-BE49-F238E27FC236}">
                <a16:creationId xmlns:a16="http://schemas.microsoft.com/office/drawing/2014/main" id="{CDFA17A9-4F26-17CC-460D-987781C3E4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718" r="23718"/>
          <a:stretch>
            <a:fillRect/>
          </a:stretch>
        </p:blipFill>
        <p:spPr>
          <a:xfrm>
            <a:off x="0" y="0"/>
            <a:ext cx="5951621" cy="6858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97BF0F-A4BA-6C4E-BFBE-169E22B875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39" t="19151" r="16635" b="38346"/>
          <a:stretch/>
        </p:blipFill>
        <p:spPr>
          <a:xfrm>
            <a:off x="6433930" y="2299252"/>
            <a:ext cx="5408696" cy="22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>
            <a:extLst>
              <a:ext uri="{FF2B5EF4-FFF2-40B4-BE49-F238E27FC236}">
                <a16:creationId xmlns:a16="http://schemas.microsoft.com/office/drawing/2014/main" id="{0829E2D9-3253-4DFF-F0B0-D7F3341A5619}"/>
              </a:ext>
            </a:extLst>
          </p:cNvPr>
          <p:cNvGrpSpPr>
            <a:grpSpLocks/>
          </p:cNvGrpSpPr>
          <p:nvPr/>
        </p:nvGrpSpPr>
        <p:grpSpPr bwMode="auto">
          <a:xfrm>
            <a:off x="0" y="-26121"/>
            <a:ext cx="12192000" cy="6858000"/>
            <a:chOff x="0" y="0"/>
            <a:chExt cx="12192000" cy="6858000"/>
          </a:xfrm>
        </p:grpSpPr>
        <p:pic>
          <p:nvPicPr>
            <p:cNvPr id="3" name="Picture 36">
              <a:extLst>
                <a:ext uri="{FF2B5EF4-FFF2-40B4-BE49-F238E27FC236}">
                  <a16:creationId xmlns:a16="http://schemas.microsoft.com/office/drawing/2014/main" id="{64FAFE76-7C8C-B564-11F5-8BDCCA8722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Graphic 38">
              <a:extLst>
                <a:ext uri="{FF2B5EF4-FFF2-40B4-BE49-F238E27FC236}">
                  <a16:creationId xmlns:a16="http://schemas.microsoft.com/office/drawing/2014/main" id="{44E1E727-48F6-4A47-5D37-A5912948A6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0" y="233363"/>
              <a:ext cx="11399838" cy="242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Graphic 42">
            <a:extLst>
              <a:ext uri="{FF2B5EF4-FFF2-40B4-BE49-F238E27FC236}">
                <a16:creationId xmlns:a16="http://schemas.microsoft.com/office/drawing/2014/main" id="{6F382341-FBF5-9259-C68B-57C6F7317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981700"/>
            <a:ext cx="1930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56044E1-E529-4810-1381-9AC42BC2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13" y="549275"/>
            <a:ext cx="15097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A91CF07C-E928-3E34-2BF4-0FCEBBE6C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155575"/>
            <a:ext cx="8540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7653D59-58A4-DD57-2F02-7A6EC364A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807">
            <a:off x="9758363" y="20638"/>
            <a:ext cx="85248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4A3BECCF-A6FD-739A-3F8D-7C1BBBA9A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388" y="611188"/>
            <a:ext cx="8096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A6184A21-2080-D154-F6DA-45020A0ED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575" y="534988"/>
            <a:ext cx="8112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F9C1EC2-9C49-2A3E-311F-A3A4ABB92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6009">
            <a:off x="9042400" y="862013"/>
            <a:ext cx="8112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2F1FCE5-2E42-7A3A-3B5C-1ED2C27820EA}"/>
              </a:ext>
            </a:extLst>
          </p:cNvPr>
          <p:cNvSpPr/>
          <p:nvPr/>
        </p:nvSpPr>
        <p:spPr>
          <a:xfrm>
            <a:off x="471488" y="941388"/>
            <a:ext cx="6323012" cy="50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علينا انقاذ المهرج بالإجابة على الأسئلة التالية : </a:t>
            </a:r>
            <a:endParaRPr kumimoji="0" lang="en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7919D55-C4FE-0B42-2780-EE7D18DFCD56}"/>
              </a:ext>
            </a:extLst>
          </p:cNvPr>
          <p:cNvSpPr/>
          <p:nvPr/>
        </p:nvSpPr>
        <p:spPr>
          <a:xfrm>
            <a:off x="517525" y="1730375"/>
            <a:ext cx="6323013" cy="76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 × ....... = 27</a:t>
            </a:r>
            <a:endParaRPr kumimoji="0" lang="en-AE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C9C1AAD-321D-9601-41AE-2C76E171AAA6}"/>
              </a:ext>
            </a:extLst>
          </p:cNvPr>
          <p:cNvSpPr/>
          <p:nvPr/>
        </p:nvSpPr>
        <p:spPr>
          <a:xfrm>
            <a:off x="517525" y="2725738"/>
            <a:ext cx="6321425" cy="758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12 × 30 =</a:t>
            </a:r>
            <a:endParaRPr kumimoji="0" lang="en-AE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A8CF2DD-15B4-0B5F-E64E-252CED84AF91}"/>
              </a:ext>
            </a:extLst>
          </p:cNvPr>
          <p:cNvSpPr/>
          <p:nvPr/>
        </p:nvSpPr>
        <p:spPr>
          <a:xfrm>
            <a:off x="541338" y="3687763"/>
            <a:ext cx="6323012" cy="760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 × 5 × 5 =</a:t>
            </a:r>
            <a:endParaRPr kumimoji="0" lang="en-AE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D11A46F-0980-C3E0-78CB-565D79333933}"/>
              </a:ext>
            </a:extLst>
          </p:cNvPr>
          <p:cNvSpPr/>
          <p:nvPr/>
        </p:nvSpPr>
        <p:spPr>
          <a:xfrm>
            <a:off x="541338" y="4679950"/>
            <a:ext cx="6323012" cy="76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 × 9 =</a:t>
            </a:r>
            <a:endParaRPr kumimoji="0" lang="en-AE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AD9813B-21B9-C51B-CB1D-4925A1329013}"/>
              </a:ext>
            </a:extLst>
          </p:cNvPr>
          <p:cNvSpPr/>
          <p:nvPr/>
        </p:nvSpPr>
        <p:spPr>
          <a:xfrm>
            <a:off x="541338" y="5600700"/>
            <a:ext cx="6323012" cy="7604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20 × 8 =</a:t>
            </a:r>
            <a:endParaRPr kumimoji="0" lang="en-AE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A084A6E-CCD8-A6D2-395B-05511D3C2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8"/>
          <a:stretch>
            <a:fillRect/>
          </a:stretch>
        </p:blipFill>
        <p:spPr bwMode="auto">
          <a:xfrm>
            <a:off x="9523413" y="1616075"/>
            <a:ext cx="1509712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10BC6DE-BB22-FE50-C0A9-2C1FF151E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13" y="2674938"/>
            <a:ext cx="1301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922C028-AEC7-4152-790E-F559E9B45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5672138"/>
            <a:ext cx="23336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Graphic 38">
            <a:extLst>
              <a:ext uri="{FF2B5EF4-FFF2-40B4-BE49-F238E27FC236}">
                <a16:creationId xmlns:a16="http://schemas.microsoft.com/office/drawing/2014/main" id="{A4F191ED-C7EE-8ADE-304B-EEAD18D35B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95625" y="370463763"/>
            <a:ext cx="2147483647" cy="214748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694 -0.00208 0.01388 -0.003 0.02083 C -0.0056 0.04027 -0.00339 0.03125 -0.0069 0.04375 C -0.00573 0.07361 -0.01055 0.06574 -0.00104 0.0699 C 0 0.07037 0.00104 0.07106 0.00195 0.07175 C 0.0026 0.07338 0.00338 0.075 0.00391 0.07685 C 0.00443 0.0787 0.00443 0.08055 0.00495 0.08217 C 0.00547 0.08356 0.00664 0.08402 0.0069 0.08564 C 0.00729 0.08796 0.0069 0.09027 0.0069 0.09282 L 0.0069 0.09282 " pathEditMode="relative" ptsTypes="AAAAAAAAA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694 -0.00208 0.01388 -0.003 0.02083 C -0.0056 0.04027 -0.00339 0.03125 -0.0069 0.04375 C -0.00573 0.07361 -0.01055 0.06574 -0.00104 0.0699 C 0 0.07037 0.00104 0.07106 0.00195 0.07175 C 0.0026 0.07338 0.00338 0.075 0.00391 0.07685 C 0.00443 0.0787 0.00443 0.08055 0.00495 0.08217 C 0.00547 0.08356 0.00664 0.08402 0.0069 0.08564 C 0.00729 0.08796 0.0069 0.09027 0.0069 0.09282 L 0.0069 0.09282 " pathEditMode="relative" ptsTypes="AAAAAAAAA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1.11022E-16 0.00023 C -0.00104 0.00694 -0.00208 0.01389 -0.00299 0.02083 C -0.0056 0.04028 -0.00339 0.03125 -0.0069 0.04375 C -0.00573 0.07361 -0.01055 0.06574 -0.00104 0.0699 C 1.11022E-16 0.07037 0.00104 0.07106 0.00195 0.07176 C 0.0026 0.07338 0.00339 0.075 0.00391 0.07685 C 0.00443 0.0787 0.00443 0.08055 0.00495 0.08217 C 0.00547 0.08356 0.00664 0.08403 0.0069 0.08565 C 0.00729 0.08796 0.0069 0.09028 0.0069 0.09282 L 0.0069 0.09305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465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694 -0.00208 0.01388 -0.003 0.02083 C -0.0056 0.04027 -0.00339 0.03125 -0.0069 0.04375 C -0.00573 0.07361 -0.01055 0.06574 -0.00104 0.0699 C 0 0.07037 0.00104 0.07106 0.00195 0.07175 C 0.0026 0.07338 0.00338 0.075 0.00391 0.07685 C 0.00443 0.0787 0.00443 0.08055 0.00495 0.08217 C 0.00547 0.08356 0.00664 0.08402 0.0069 0.08564 C 0.00729 0.08796 0.0069 0.09027 0.0069 0.09282 L 0.0069 0.09282 " pathEditMode="relative" ptsTypes="AAAAAAAAAAA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694 -0.00208 0.01388 -0.003 0.02083 C -0.0056 0.04027 -0.00339 0.03125 -0.0069 0.04375 C -0.00573 0.07361 -0.01055 0.06574 -0.00104 0.0699 C 0 0.07037 0.00104 0.07106 0.00195 0.07175 C 0.0026 0.07338 0.00338 0.075 0.00391 0.07685 C 0.00443 0.0787 0.00443 0.08055 0.00495 0.08217 C 0.00547 0.08356 0.00664 0.08402 0.0069 0.08564 C 0.00729 0.08796 0.0069 0.09027 0.0069 0.09282 L 0.0069 0.09282 " pathEditMode="relative" ptsTypes="AAAAAAAAA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694 -0.00208 0.01388 -0.003 0.02083 C -0.0056 0.04027 -0.00339 0.03125 -0.0069 0.04375 C -0.00573 0.07361 -0.01055 0.06574 -0.00104 0.0699 C 0 0.07037 0.00104 0.07106 0.00195 0.07175 C 0.0026 0.07338 0.00338 0.075 0.00391 0.07685 C 0.00443 0.0787 0.00443 0.08055 0.00495 0.08217 C 0.00547 0.08356 0.00664 0.08402 0.0069 0.08564 C 0.00729 0.08796 0.0069 0.09027 0.0069 0.09282 L 0.0069 0.09282 " pathEditMode="relative" ptsTypes="AAAAAAAAA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694 -0.00208 0.01388 -0.003 0.02083 C -0.0056 0.04027 -0.00339 0.03125 -0.0069 0.04375 C -0.00573 0.07361 -0.01055 0.06574 -0.00104 0.0699 C 0 0.07037 0.00104 0.07106 0.00195 0.07175 C 0.0026 0.07338 0.00338 0.075 0.00391 0.07685 C 0.00443 0.0787 0.00443 0.08055 0.00495 0.08217 C 0.00547 0.08356 0.00664 0.08402 0.0069 0.08564 C 0.00729 0.08796 0.0069 0.09027 0.0069 0.09282 L 0.0069 0.09282 " pathEditMode="relative" ptsTypes="AAAAAAAAA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9051 L -2.08333E-6 0.09074 C -0.00091 0.09514 -0.00195 0.09976 -0.00286 0.10439 C -0.00338 0.10671 -0.00338 0.10926 -0.0039 0.11157 C -0.00651 0.12384 -0.00495 0.11365 -0.00781 0.12384 C -0.00833 0.12546 -0.00846 0.12731 -0.00872 0.12893 C -0.00846 0.13125 -0.00859 0.13402 -0.00781 0.13611 C -0.00716 0.13773 -0.00573 0.13819 -0.00482 0.13958 C 0.00274 0.15069 -0.00625 0.13958 0.00104 0.14838 C 0.0013 0.15069 0.00209 0.15301 0.00209 0.15532 C 0.00209 0.1662 0.00078 0.16111 -2.08333E-6 0.16944 C -0.00013 0.17106 -2.08333E-6 0.17291 -2.08333E-6 0.17476 L -2.08333E-6 0.175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421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9051 L 1.11022E-16 0.09074 C -0.00091 0.09514 -0.00195 0.09977 -0.00286 0.1044 C -0.00339 0.10671 -0.00339 0.10926 -0.00391 0.11157 C -0.00651 0.12384 -0.00495 0.11365 -0.00781 0.12384 C -0.00833 0.12546 -0.00846 0.12731 -0.00872 0.12893 C -0.00846 0.13125 -0.00859 0.13403 -0.00781 0.13611 C -0.00716 0.13773 -0.00573 0.13819 -0.00482 0.13958 C 0.00273 0.15069 -0.00625 0.13958 0.00104 0.14838 C 0.0013 0.15069 0.00208 0.15301 0.00208 0.15532 C 0.00208 0.1662 0.00078 0.16111 1.11022E-16 0.16944 C -0.00013 0.17106 1.11022E-16 0.17291 1.11022E-16 0.17477 L 1.11022E-16 0.175 " pathEditMode="relative" rAng="0" ptsTypes="AAAAAAAAAAAAA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421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9051 L -2.08333E-7 0.09074 C -0.00091 0.09514 -0.00195 0.09976 -0.00286 0.10439 C -0.00339 0.10671 -0.00339 0.10926 -0.00391 0.11157 C -0.00651 0.12384 -0.00495 0.11365 -0.00781 0.12384 C -0.00833 0.12546 -0.00846 0.12731 -0.00872 0.12893 C -0.00846 0.13125 -0.00859 0.13402 -0.00781 0.13611 C -0.00716 0.13773 -0.00573 0.13819 -0.00482 0.13958 C 0.00273 0.15069 -0.00625 0.13958 0.00104 0.14838 C 0.0013 0.15069 0.00208 0.15301 0.00208 0.15532 C 0.00208 0.1662 0.00078 0.16111 -2.08333E-7 0.16944 C -0.00013 0.17106 -2.08333E-7 0.17291 -2.08333E-7 0.17476 L -2.08333E-7 0.175 " pathEditMode="relative" rAng="0" ptsTypes="AAAAAAAAAAAAA">
                                      <p:cBhvr>
                                        <p:cTn id="4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421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9051 L 2.08333E-7 0.09074 C -0.00091 0.09514 -0.00195 0.09977 -0.00286 0.1044 C -0.00339 0.10671 -0.00339 0.10926 -0.00391 0.11158 C -0.00651 0.12384 -0.00495 0.11366 -0.00781 0.12384 C -0.00833 0.12546 -0.00846 0.12732 -0.00872 0.12894 C -0.00846 0.13125 -0.00859 0.13403 -0.00781 0.13611 C -0.00716 0.13773 -0.00573 0.1382 -0.00482 0.13958 C 0.00273 0.1507 -0.00625 0.13958 0.00104 0.14838 C 0.0013 0.1507 0.00208 0.15301 0.00208 0.15533 C 0.00208 0.16621 0.00078 0.16111 2.08333E-7 0.16945 C -0.00013 0.17107 2.08333E-7 0.17292 2.08333E-7 0.17477 L 2.08333E-7 0.175 " pathEditMode="relative" rAng="0" ptsTypes="AAAAAAAAAAA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421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9051 L 1.25E-6 0.09074 C -0.00091 0.09514 -0.00195 0.09977 -0.00287 0.1044 C -0.00339 0.10671 -0.00339 0.10926 -0.00391 0.11157 C -0.00651 0.12384 -0.00495 0.11365 -0.00781 0.12384 C -0.00833 0.12546 -0.00846 0.12731 -0.00873 0.12893 C -0.00846 0.13125 -0.00859 0.13402 -0.00781 0.13611 C -0.00716 0.13773 -0.00573 0.13819 -0.00482 0.13958 C 0.00273 0.15069 -0.00625 0.13958 0.00104 0.14838 C 0.0013 0.15069 0.00208 0.15301 0.00208 0.15532 C 0.00208 0.1662 0.00078 0.16111 1.25E-6 0.16944 C -0.00013 0.17106 1.25E-6 0.17291 1.25E-6 0.17477 L 1.25E-6 0.175 " pathEditMode="relative" rAng="0" ptsTypes="AAAAAAAAAAA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421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9051 L 3.33333E-6 0.09074 C -0.00091 0.09514 -0.00196 0.09977 -0.00287 0.1044 C -0.00339 0.10671 -0.00339 0.10926 -0.00391 0.11157 C -0.00651 0.12384 -0.00495 0.11365 -0.00782 0.12384 C -0.00834 0.12546 -0.00847 0.12731 -0.00873 0.12893 C -0.00847 0.13125 -0.0086 0.13402 -0.00782 0.13611 C -0.00716 0.13773 -0.00573 0.13819 -0.00482 0.13958 C 0.00273 0.15069 -0.00625 0.13958 0.00104 0.14838 C 0.0013 0.15069 0.00208 0.15301 0.00208 0.15532 C 0.00208 0.1662 0.00078 0.16111 3.33333E-6 0.16944 C -0.00013 0.17106 3.33333E-6 0.17291 3.33333E-6 0.17477 L 3.33333E-6 0.175 " pathEditMode="relative" rAng="0" ptsTypes="AAAAAAAAAAA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17777 L -2.08333E-6 0.17801 C -0.00312 0.18055 -0.00716 0.18125 -0.00937 0.18611 C -0.01041 0.18842 -0.00885 0.19213 -0.00781 0.19444 C -0.00638 0.19768 -0.0039 0.19884 -0.00234 0.20139 C -0.00182 0.20231 0.00169 0.21018 0.00235 0.21273 C 0.00274 0.21412 0.00287 0.21551 0.00326 0.21689 C 0.00078 0.22129 0.00104 0.22176 -0.00234 0.22384 C -0.00325 0.22453 -0.00547 0.22546 -0.00547 0.22569 L -0.00547 0.22546 " pathEditMode="relative" rAng="0" ptsTypes="AAAAAAAAAA"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38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17778 L 1.11022E-16 0.17801 C -0.00312 0.18055 -0.00716 0.18125 -0.00937 0.18611 C -0.01042 0.18842 -0.00885 0.19213 -0.00781 0.19444 C -0.00638 0.19768 -0.00391 0.19884 -0.00234 0.20139 C -0.00182 0.20231 0.00169 0.21018 0.00234 0.21273 C 0.00273 0.21412 0.00286 0.21551 0.00326 0.2169 C 0.00078 0.22129 0.00104 0.22176 -0.00234 0.22384 C -0.00326 0.22453 -0.00547 0.22546 -0.00547 0.22569 L -0.00547 0.22546 " pathEditMode="relative" rAng="0" ptsTypes="AAAAAAAAAA">
                                      <p:cBhvr>
                                        <p:cTn id="6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38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17778 L 2.08333E-7 0.17801 C -0.00313 0.18056 -0.00716 0.18125 -0.00938 0.18611 C -0.01042 0.18843 -0.00885 0.19213 -0.00781 0.19445 C -0.00638 0.19769 -0.00391 0.19884 -0.00234 0.20139 C -0.00182 0.20232 0.00169 0.21019 0.00234 0.21273 C 0.00273 0.21412 0.00286 0.21551 0.00326 0.2169 C 0.00078 0.2213 0.00104 0.22176 -0.00234 0.22384 C -0.00326 0.22454 -0.00547 0.22546 -0.00547 0.2257 L -0.00547 0.22546 " pathEditMode="relative" rAng="0" ptsTypes="AAAAAAAAAA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38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17777 L 1.25E-6 0.17801 C -0.00313 0.18055 -0.00716 0.18125 -0.00938 0.18611 C -0.01042 0.18842 -0.00886 0.19213 -0.00781 0.19444 C -0.00638 0.19768 -0.00391 0.19884 -0.00234 0.20139 C -0.00182 0.20231 0.00169 0.21018 0.00234 0.21273 C 0.00273 0.21412 0.00286 0.21551 0.00325 0.2169 C 0.00078 0.22129 0.00104 0.22176 -0.00234 0.22384 C -0.00326 0.22453 -0.00547 0.22546 -0.00547 0.22569 L -0.00547 0.22546 " pathEditMode="relative" rAng="0" ptsTypes="AAAAAAAAAA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38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7777 L 3.33333E-6 0.17801 C -0.00313 0.18055 -0.00716 0.18125 -0.00938 0.18611 C -0.01042 0.18842 -0.00886 0.19213 -0.00782 0.19444 C -0.00638 0.19768 -0.00391 0.19884 -0.00235 0.20139 C -0.00183 0.20231 0.00169 0.21018 0.00234 0.21273 C 0.00273 0.21412 0.00286 0.21551 0.00325 0.2169 C 0.00078 0.22129 0.00104 0.22176 -0.00235 0.22384 C -0.00326 0.22453 -0.00547 0.22546 -0.00547 0.22569 L -0.00547 0.22546 " pathEditMode="relative" rAng="0" ptsTypes="AAAAAAAA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25416 L -2.08333E-6 0.25439 C -0.00078 0.25601 -0.00846 0.27453 -0.00794 0.28217 C -0.00794 0.28379 -0.00651 0.28426 -0.0056 0.28495 C -0.00456 0.28564 -0.00351 0.28564 -0.00247 0.28634 C -0.00104 0.28703 0.00026 0.28819 0.00156 0.28912 C 0.00209 0.29051 0.00339 0.29166 0.00313 0.29328 C 0.00248 0.29722 0.00039 0.29976 -0.00078 0.30324 C -0.00521 0.31551 -0.0056 0.31713 -0.00794 0.32569 L -0.00794 0.32592 L -0.00794 0.32569 L -0.00794 0.32592 " pathEditMode="relative" rAng="0" ptsTypes="AAAAAAAAAAAA">
                                      <p:cBhvr>
                                        <p:cTn id="8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358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25417 L 2.08333E-7 0.2544 C -0.00078 0.25602 -0.00846 0.27454 -0.00794 0.28218 C -0.00794 0.2838 -0.00651 0.28426 -0.0056 0.28496 C -0.00456 0.28565 -0.00352 0.28565 -0.00247 0.28634 C -0.00104 0.28704 0.00026 0.2882 0.00156 0.28912 C 0.00208 0.29051 0.00339 0.29167 0.00312 0.29329 C 0.00247 0.29722 0.00039 0.29977 -0.00078 0.30324 C -0.00521 0.31551 -0.0056 0.31713 -0.00794 0.3257 L -0.00794 0.32593 L -0.00794 0.3257 L -0.00794 0.32593 " pathEditMode="relative" rAng="0" ptsTypes="AAAAAAAAAA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358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25416 L 1.25E-6 0.2544 C -0.00078 0.25602 -0.00846 0.27453 -0.00794 0.28217 C -0.00794 0.28379 -0.00651 0.28426 -0.0056 0.28495 C -0.00456 0.28565 -0.00352 0.28565 -0.00248 0.28634 C -0.00104 0.28703 0.00026 0.28819 0.00156 0.28912 C 0.00208 0.29051 0.00338 0.29166 0.00312 0.29328 C 0.00247 0.29722 0.00039 0.29977 -0.00078 0.30324 C -0.00521 0.31551 -0.0056 0.31713 -0.00794 0.32569 L -0.00794 0.32592 L -0.00794 0.32569 L -0.00794 0.32592 " pathEditMode="relative" rAng="0" ptsTypes="AAAAAAAAAAAA">
                                      <p:cBhvr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3588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5416 L 3.33333E-6 0.2544 C -0.00078 0.25602 -0.00847 0.27453 -0.00795 0.28217 C -0.00795 0.28379 -0.00651 0.28426 -0.0056 0.28495 C -0.00456 0.28565 -0.00352 0.28565 -0.00248 0.28634 C -0.00104 0.28703 0.00026 0.28819 0.00156 0.28912 C 0.00208 0.29051 0.00338 0.29166 0.00312 0.29328 C 0.00247 0.29722 0.00039 0.29977 -0.00078 0.30324 C -0.00521 0.31551 -0.0056 0.31713 -0.00795 0.32569 L -0.00795 0.32592 L -0.00795 0.32569 L -0.00795 0.32592 " pathEditMode="relative" rAng="0" ptsTypes="AAAAAAAAAAAA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33472 L -2.08333E-6 0.33495 C -0.00416 0.34444 -0.01263 0.36481 -0.01666 0.36967 C -0.02018 0.37384 -0.01849 0.37106 -0.02135 0.37801 C -0.01692 0.38078 -0.00833 0.38564 -0.00325 0.38935 C -0.00208 0.39004 -0.00117 0.3912 -2.08333E-6 0.39213 C -0.00143 0.39768 -0.0026 0.40347 -0.00403 0.40902 C -0.01067 0.43495 -0.00703 0.41689 -0.01028 0.43426 C -0.00872 0.43611 -0.00729 0.43819 -0.0056 0.43981 C -0.00117 0.44444 -0.00351 0.44074 -0.00169 0.44421 L -0.00169 0.44444 " pathEditMode="relative" rAng="0" ptsTypes="AAAAAAAAAAA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548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33472 L 1.25E-6 0.33495 C -0.00417 0.34444 -0.01263 0.36481 -0.01667 0.36967 C -0.02018 0.37384 -0.01849 0.37106 -0.02136 0.37801 C -0.01693 0.38078 -0.00833 0.38565 -0.00326 0.38935 C -0.00208 0.39004 -0.00117 0.3912 1.25E-6 0.39213 C -0.00143 0.39768 -0.00261 0.40347 -0.00404 0.40902 C -0.01068 0.43495 -0.00703 0.4169 -0.01029 0.43426 C -0.00873 0.43611 -0.00729 0.43819 -0.0056 0.43981 C -0.00117 0.44444 -0.00352 0.44074 -0.00169 0.44421 L -0.00169 0.44444 " pathEditMode="relative" rAng="0" ptsTypes="AAAAAAAAAAA">
                                      <p:cBhvr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548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3472 L 3.33333E-6 0.33495 C -0.00417 0.34444 -0.01263 0.36481 -0.01667 0.36967 C -0.02019 0.37384 -0.01849 0.37106 -0.02136 0.37801 C -0.01693 0.38078 -0.00834 0.38565 -0.00326 0.38935 C -0.00209 0.39004 -0.00118 0.3912 3.33333E-6 0.39213 C -0.00144 0.39768 -0.00261 0.40347 -0.00404 0.40902 C -0.01068 0.43495 -0.00703 0.4169 -0.01029 0.43426 C -0.00873 0.43611 -0.00729 0.43819 -0.0056 0.43981 C -0.00118 0.44444 -0.00352 0.44074 -0.0017 0.44421 L -0.0017 0.44444 " pathEditMode="relative" rAng="0" ptsTypes="AAAAAAAAAAA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Shape, arrow&#10;&#10;Description automatically generated">
            <a:extLst>
              <a:ext uri="{FF2B5EF4-FFF2-40B4-BE49-F238E27FC236}">
                <a16:creationId xmlns:a16="http://schemas.microsoft.com/office/drawing/2014/main" id="{CDFA17A9-4F26-17CC-460D-987781C3E4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718" r="23718"/>
          <a:stretch>
            <a:fillRect/>
          </a:stretch>
        </p:blipFill>
        <p:spPr>
          <a:xfrm>
            <a:off x="0" y="0"/>
            <a:ext cx="5951621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F0FC7F-6B57-B2C2-E63F-B980B827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5" t="15459" r="17357" b="22125"/>
          <a:stretch/>
        </p:blipFill>
        <p:spPr>
          <a:xfrm>
            <a:off x="6294783" y="821634"/>
            <a:ext cx="5605670" cy="49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5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88494-0620-2A4B-255F-79ED56F98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" t="11566" r="1175" b="1892"/>
          <a:stretch/>
        </p:blipFill>
        <p:spPr>
          <a:xfrm>
            <a:off x="1132114" y="1465942"/>
            <a:ext cx="10929258" cy="497840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5D7AF6-B413-7E39-0745-E9CD167B86A8}"/>
              </a:ext>
            </a:extLst>
          </p:cNvPr>
          <p:cNvSpPr txBox="1"/>
          <p:nvPr/>
        </p:nvSpPr>
        <p:spPr>
          <a:xfrm>
            <a:off x="8019143" y="694325"/>
            <a:ext cx="3955143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r" rtl="1"/>
            <a:r>
              <a:rPr lang="ar-KW" sz="4000" b="1" dirty="0"/>
              <a:t>أكملي الجدول: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9800C-E3A6-180F-5C69-D45B7BDFAE58}"/>
              </a:ext>
            </a:extLst>
          </p:cNvPr>
          <p:cNvSpPr txBox="1"/>
          <p:nvPr/>
        </p:nvSpPr>
        <p:spPr>
          <a:xfrm>
            <a:off x="1132113" y="277170"/>
            <a:ext cx="2598057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صفحة 196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B522F5-1711-DC27-879A-328E160AAC7F}"/>
              </a:ext>
            </a:extLst>
          </p:cNvPr>
          <p:cNvSpPr txBox="1"/>
          <p:nvPr/>
        </p:nvSpPr>
        <p:spPr>
          <a:xfrm>
            <a:off x="8577943" y="2521061"/>
            <a:ext cx="1647369" cy="110799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6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E3C3B-49F2-1683-0B97-AE4F7B2963D1}"/>
              </a:ext>
            </a:extLst>
          </p:cNvPr>
          <p:cNvSpPr txBox="1"/>
          <p:nvPr/>
        </p:nvSpPr>
        <p:spPr>
          <a:xfrm>
            <a:off x="6821715" y="2500261"/>
            <a:ext cx="1647369" cy="110799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6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1DE7F7-B335-F16F-DBD4-11A2F64DD95E}"/>
              </a:ext>
            </a:extLst>
          </p:cNvPr>
          <p:cNvSpPr txBox="1"/>
          <p:nvPr/>
        </p:nvSpPr>
        <p:spPr>
          <a:xfrm>
            <a:off x="5065487" y="2479461"/>
            <a:ext cx="1647369" cy="110799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6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C4E23C-BF4A-3C59-83F1-14149601294F}"/>
              </a:ext>
            </a:extLst>
          </p:cNvPr>
          <p:cNvSpPr txBox="1"/>
          <p:nvPr/>
        </p:nvSpPr>
        <p:spPr>
          <a:xfrm>
            <a:off x="3309259" y="2695813"/>
            <a:ext cx="1647369" cy="738664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200" b="1" dirty="0">
                <a:solidFill>
                  <a:srgbClr val="FF0000"/>
                </a:solidFill>
              </a:rPr>
              <a:t>3 × 2 ×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11C069-78D5-E029-03AC-E1B21C31CEA8}"/>
              </a:ext>
            </a:extLst>
          </p:cNvPr>
          <p:cNvSpPr txBox="1"/>
          <p:nvPr/>
        </p:nvSpPr>
        <p:spPr>
          <a:xfrm>
            <a:off x="1338943" y="2973796"/>
            <a:ext cx="10515600" cy="3770263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23900" b="1" dirty="0">
                <a:solidFill>
                  <a:srgbClr val="FF0000"/>
                </a:solidFill>
              </a:rPr>
              <a:t>واجب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C4A1C13-B758-DA1C-AEFD-CEFD2CBFFA1B}"/>
              </a:ext>
            </a:extLst>
          </p:cNvPr>
          <p:cNvSpPr/>
          <p:nvPr/>
        </p:nvSpPr>
        <p:spPr>
          <a:xfrm>
            <a:off x="1190170" y="3587457"/>
            <a:ext cx="10784115" cy="280608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2568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4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2A7488-BCE7-EFFE-C368-F5A03391F23D}"/>
              </a:ext>
            </a:extLst>
          </p:cNvPr>
          <p:cNvSpPr txBox="1"/>
          <p:nvPr/>
        </p:nvSpPr>
        <p:spPr>
          <a:xfrm>
            <a:off x="732970" y="167460"/>
            <a:ext cx="2598057" cy="83099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4800" b="1" dirty="0">
                <a:solidFill>
                  <a:srgbClr val="FF0000"/>
                </a:solidFill>
              </a:rPr>
              <a:t>صفحة 196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55E25-AFAB-1A06-DFA9-2C7964D47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5" y="0"/>
            <a:ext cx="9039225" cy="685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C80C79-6D7F-A96D-C9FD-C084516C6DE7}"/>
              </a:ext>
            </a:extLst>
          </p:cNvPr>
          <p:cNvSpPr txBox="1"/>
          <p:nvPr/>
        </p:nvSpPr>
        <p:spPr>
          <a:xfrm>
            <a:off x="10813143" y="5078166"/>
            <a:ext cx="410256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1F239-ECB3-658F-5D88-6D3FCD66F718}"/>
              </a:ext>
            </a:extLst>
          </p:cNvPr>
          <p:cNvSpPr txBox="1"/>
          <p:nvPr/>
        </p:nvSpPr>
        <p:spPr>
          <a:xfrm>
            <a:off x="8530774" y="5821302"/>
            <a:ext cx="1647369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160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69EC8D-E9DB-B74F-F2B5-162A16BFC15D}"/>
              </a:ext>
            </a:extLst>
          </p:cNvPr>
          <p:cNvSpPr txBox="1"/>
          <p:nvPr/>
        </p:nvSpPr>
        <p:spPr>
          <a:xfrm>
            <a:off x="3433081" y="4444453"/>
            <a:ext cx="2662919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ل × ض × 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57367D-0283-BD5D-B9A8-950DFD58F7BF}"/>
              </a:ext>
            </a:extLst>
          </p:cNvPr>
          <p:cNvSpPr txBox="1"/>
          <p:nvPr/>
        </p:nvSpPr>
        <p:spPr>
          <a:xfrm>
            <a:off x="3331027" y="5155110"/>
            <a:ext cx="2662919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7 × 7 ×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247472-E190-3D67-1634-4922694A2266}"/>
              </a:ext>
            </a:extLst>
          </p:cNvPr>
          <p:cNvSpPr txBox="1"/>
          <p:nvPr/>
        </p:nvSpPr>
        <p:spPr>
          <a:xfrm>
            <a:off x="4550229" y="5858049"/>
            <a:ext cx="1451883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343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3E6B05-30E6-AE96-B195-3F91FD54ABF1}"/>
              </a:ext>
            </a:extLst>
          </p:cNvPr>
          <p:cNvSpPr txBox="1"/>
          <p:nvPr/>
        </p:nvSpPr>
        <p:spPr>
          <a:xfrm>
            <a:off x="9952944" y="5078166"/>
            <a:ext cx="962253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×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C4D324-288B-5798-AB71-2D3ADBCC32E1}"/>
              </a:ext>
            </a:extLst>
          </p:cNvPr>
          <p:cNvSpPr txBox="1"/>
          <p:nvPr/>
        </p:nvSpPr>
        <p:spPr>
          <a:xfrm>
            <a:off x="9216230" y="5078005"/>
            <a:ext cx="962253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×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95F4EE-96DA-E540-C458-A82B43DE9B16}"/>
              </a:ext>
            </a:extLst>
          </p:cNvPr>
          <p:cNvSpPr txBox="1"/>
          <p:nvPr/>
        </p:nvSpPr>
        <p:spPr>
          <a:xfrm>
            <a:off x="3331027" y="5828334"/>
            <a:ext cx="1451883" cy="923330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1"/>
            <a:r>
              <a:rPr lang="ar-KW" sz="5400" b="1" dirty="0">
                <a:solidFill>
                  <a:srgbClr val="FF0000"/>
                </a:solidFill>
              </a:rPr>
              <a:t>دسم</a:t>
            </a:r>
            <a:r>
              <a:rPr lang="ar-KW" sz="5400" b="1" baseline="38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6C6E97-7870-228C-FA39-A24E36298753}"/>
              </a:ext>
            </a:extLst>
          </p:cNvPr>
          <p:cNvSpPr/>
          <p:nvPr/>
        </p:nvSpPr>
        <p:spPr>
          <a:xfrm>
            <a:off x="3218542" y="1536894"/>
            <a:ext cx="3984171" cy="524448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8590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1A498924-0DB6-C70D-5AD9-A8095A500E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alphaModFix amt="70000"/>
          </a:blip>
          <a:srcRect t="7802" b="7802"/>
          <a:stretch>
            <a:fillRect/>
          </a:stretch>
        </p:blipFill>
        <p:spPr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E843EE-9399-AA31-D082-C2893246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ar-KW" sz="8800" b="1" dirty="0">
                <a:ln w="19050">
                  <a:noFill/>
                </a:ln>
                <a:solidFill>
                  <a:srgbClr val="F0F8FC"/>
                </a:solidFill>
                <a:latin typeface="A Soraya" panose="00000700000000000000" pitchFamily="2" charset="-78"/>
                <a:cs typeface="A Soraya" panose="00000700000000000000" pitchFamily="2" charset="-78"/>
              </a:rPr>
              <a:t>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5869F-7494-D4FF-747B-D1471E2282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9633" r="18499" b="23445"/>
          <a:stretch/>
        </p:blipFill>
        <p:spPr>
          <a:xfrm>
            <a:off x="8311809" y="2650736"/>
            <a:ext cx="2829339" cy="38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2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D341-D9A9-42FA-D118-D936C599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 rtl="1">
              <a:lnSpc>
                <a:spcPct val="100000"/>
              </a:lnSpc>
            </a:pPr>
            <a:r>
              <a:rPr lang="ar-KW" sz="9600" dirty="0">
                <a:latin typeface="Abdo Free" panose="02000000000000000000" pitchFamily="2" charset="-78"/>
                <a:cs typeface="Abdo Free" panose="02000000000000000000" pitchFamily="2" charset="-78"/>
              </a:rPr>
              <a:t>أوجدي الشكل المختلف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33463-DD81-4BAD-5E1A-1BF58FBFD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4" t="1087" r="1249" b="23926"/>
          <a:stretch/>
        </p:blipFill>
        <p:spPr>
          <a:xfrm>
            <a:off x="119743" y="1487714"/>
            <a:ext cx="11952514" cy="5254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8119DB4-02A5-B70A-DAD0-D1EDBA20D031}"/>
              </a:ext>
            </a:extLst>
          </p:cNvPr>
          <p:cNvSpPr/>
          <p:nvPr/>
        </p:nvSpPr>
        <p:spPr>
          <a:xfrm>
            <a:off x="10732589" y="3795486"/>
            <a:ext cx="660400" cy="6604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0890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Shape, arrow&#10;&#10;Description automatically generated">
            <a:extLst>
              <a:ext uri="{FF2B5EF4-FFF2-40B4-BE49-F238E27FC236}">
                <a16:creationId xmlns:a16="http://schemas.microsoft.com/office/drawing/2014/main" id="{CDFA17A9-4F26-17CC-460D-987781C3E4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718" r="23718"/>
          <a:stretch>
            <a:fillRect/>
          </a:stretch>
        </p:blipFill>
        <p:spPr>
          <a:xfrm>
            <a:off x="0" y="0"/>
            <a:ext cx="5983356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808993-18B4-BDEE-FACF-8752959B03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39" t="16554" r="12663" b="20934"/>
          <a:stretch/>
        </p:blipFill>
        <p:spPr>
          <a:xfrm>
            <a:off x="5983356" y="1557130"/>
            <a:ext cx="6208644" cy="407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05344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 and Muted_ALT">
  <a:themeElements>
    <a:clrScheme name="Japan 2">
      <a:dk1>
        <a:srgbClr val="231B23"/>
      </a:dk1>
      <a:lt1>
        <a:srgbClr val="FCF5E5"/>
      </a:lt1>
      <a:dk2>
        <a:srgbClr val="231B23"/>
      </a:dk2>
      <a:lt2>
        <a:srgbClr val="FCF5E5"/>
      </a:lt2>
      <a:accent1>
        <a:srgbClr val="FDA431"/>
      </a:accent1>
      <a:accent2>
        <a:srgbClr val="4DA1A8"/>
      </a:accent2>
      <a:accent3>
        <a:srgbClr val="D7E7BA"/>
      </a:accent3>
      <a:accent4>
        <a:srgbClr val="FCF5E5"/>
      </a:accent4>
      <a:accent5>
        <a:srgbClr val="231B23"/>
      </a:accent5>
      <a:accent6>
        <a:srgbClr val="EECED3"/>
      </a:accent6>
      <a:hlink>
        <a:srgbClr val="FCA330"/>
      </a:hlink>
      <a:folHlink>
        <a:srgbClr val="4DA1A8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D9CFDCE-107C-4BA4-BAF5-1A16F67739C2}" vid="{98006FC8-790D-4EF4-A18C-2AD650A27816}"/>
    </a:ext>
  </a:extLst>
</a:theme>
</file>

<file path=ppt/theme/theme2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otography-Portfolio-Modern-Simple-tm66699876_Win32_SD_v7" id="{4AA2ACCA-B009-4CB1-AF91-ED253710ECB5}" vid="{50808ED2-2E5F-4EAF-A3C3-5F8B4C3D13F7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owerpoint tutorial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4.potx" id="{9E9BB963-45A3-4556-B30D-AC91459E9FF6}" vid="{B46082C7-2098-4B63-B68F-AAE9FA161BE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Japanese business presentation</Template>
  <TotalTime>234</TotalTime>
  <Words>265</Words>
  <Application>Microsoft Office PowerPoint</Application>
  <PresentationFormat>شاشة عريضة</PresentationFormat>
  <Paragraphs>71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5</vt:i4>
      </vt:variant>
      <vt:variant>
        <vt:lpstr>عناوين الشرائح</vt:lpstr>
      </vt:variant>
      <vt:variant>
        <vt:i4>18</vt:i4>
      </vt:variant>
    </vt:vector>
  </HeadingPairs>
  <TitlesOfParts>
    <vt:vector size="32" baseType="lpstr">
      <vt:lpstr>Meiryo</vt:lpstr>
      <vt:lpstr>A Soraya</vt:lpstr>
      <vt:lpstr>Abdo Free</vt:lpstr>
      <vt:lpstr>Arial</vt:lpstr>
      <vt:lpstr>Calibri</vt:lpstr>
      <vt:lpstr>Calibri Light</vt:lpstr>
      <vt:lpstr>Gill Sans MT</vt:lpstr>
      <vt:lpstr>Sakkal Majalla</vt:lpstr>
      <vt:lpstr>Wingdings</vt:lpstr>
      <vt:lpstr>Minimal and Muted_ALT</vt:lpstr>
      <vt:lpstr>Office Theme</vt:lpstr>
      <vt:lpstr>1_Office Theme</vt:lpstr>
      <vt:lpstr>2_Office Theme</vt:lpstr>
      <vt:lpstr>powerpoint tutorial</vt:lpstr>
      <vt:lpstr>(5-4): الحجم - حساب الحجم  إعداد المعلمة: أ. نوره راشد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-</vt:lpstr>
      <vt:lpstr>أوجدي الشكل المختلف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التقييم المختصر</vt:lpstr>
      <vt:lpstr>ماذا تعلمنا اليوم 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(5-4): الحجم - حساب الحجم</dc:title>
  <dc:creator>نوره راشد محمد علي</dc:creator>
  <cp:lastModifiedBy>Lenovo</cp:lastModifiedBy>
  <cp:revision>16</cp:revision>
  <dcterms:created xsi:type="dcterms:W3CDTF">2022-11-24T06:28:25Z</dcterms:created>
  <dcterms:modified xsi:type="dcterms:W3CDTF">2023-05-30T17:55:18Z</dcterms:modified>
</cp:coreProperties>
</file>