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4"/>
    <p:sldMasterId id="2147483672" r:id="rId5"/>
    <p:sldMasterId id="2147483686" r:id="rId6"/>
    <p:sldMasterId id="2147483698" r:id="rId7"/>
    <p:sldMasterId id="2147483710" r:id="rId8"/>
    <p:sldMasterId id="2147483722" r:id="rId9"/>
  </p:sldMasterIdLst>
  <p:notesMasterIdLst>
    <p:notesMasterId r:id="rId29"/>
  </p:notesMasterIdLst>
  <p:handoutMasterIdLst>
    <p:handoutMasterId r:id="rId30"/>
  </p:handoutMasterIdLst>
  <p:sldIdLst>
    <p:sldId id="257" r:id="rId10"/>
    <p:sldId id="262" r:id="rId11"/>
    <p:sldId id="278" r:id="rId12"/>
    <p:sldId id="279" r:id="rId13"/>
    <p:sldId id="280" r:id="rId14"/>
    <p:sldId id="281" r:id="rId15"/>
    <p:sldId id="263" r:id="rId16"/>
    <p:sldId id="265" r:id="rId17"/>
    <p:sldId id="266" r:id="rId18"/>
    <p:sldId id="271" r:id="rId19"/>
    <p:sldId id="268" r:id="rId20"/>
    <p:sldId id="269" r:id="rId21"/>
    <p:sldId id="272" r:id="rId22"/>
    <p:sldId id="261" r:id="rId23"/>
    <p:sldId id="282" r:id="rId24"/>
    <p:sldId id="273" r:id="rId25"/>
    <p:sldId id="274" r:id="rId26"/>
    <p:sldId id="276" r:id="rId27"/>
    <p:sldId id="275" r:id="rId28"/>
  </p:sldIdLst>
  <p:sldSz cx="12192000" cy="6858000"/>
  <p:notesSz cx="6888163" cy="10021888"/>
  <p:defaultTextStyle>
    <a:defPPr algn="r" rtl="1"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47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660B408-B3CF-4A94-85FC-2B1E0A45F4A2}"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4" autoAdjust="0"/>
    <p:restoredTop sz="94631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2565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90888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1"/>
          <a:lstStyle>
            <a:lvl1pPr algn="r" rtl="1">
              <a:defRPr sz="1300"/>
            </a:lvl1pPr>
          </a:lstStyle>
          <a:p>
            <a:pPr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12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1"/>
          <a:lstStyle>
            <a:lvl1pPr algn="r" rtl="1">
              <a:defRPr sz="1300"/>
            </a:lvl1pPr>
          </a:lstStyle>
          <a:p>
            <a:pPr algn="l" rtl="1"/>
            <a:fld id="{ED576A57-673A-419D-AB17-BEDCB14D320A}" type="datetime1">
              <a:rPr lang="ar-SA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11/11/44</a:t>
            </a:fld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90888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1" anchor="b"/>
          <a:lstStyle>
            <a:lvl1pPr algn="r" rtl="1">
              <a:defRPr sz="1300"/>
            </a:lvl1pPr>
          </a:lstStyle>
          <a:p>
            <a:pPr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12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1" anchor="b"/>
          <a:lstStyle>
            <a:lvl1pPr algn="r" rtl="1">
              <a:defRPr sz="1300"/>
            </a:lvl1pPr>
          </a:lstStyle>
          <a:p>
            <a:pPr algn="l" rtl="1"/>
            <a:fld id="{682C0B10-7CAE-41E4-AB02-7E8B1FF2B898}" type="slidenum">
              <a:rPr lang="ar-SA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‹#›</a:t>
            </a:fld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908887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1"/>
          <a:lstStyle>
            <a:lvl1pPr algn="r" rtl="1">
              <a:defRPr sz="13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401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1"/>
          <a:lstStyle>
            <a:lvl1pPr algn="l" rtl="1">
              <a:defRPr sz="13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06360FE-CC42-42BA-8C21-BF50F68F627E}" type="datetime1">
              <a:rPr lang="ar-SA" smtClean="0"/>
              <a:pPr/>
              <a:t>11/11/44</a:t>
            </a:fld>
            <a:endParaRPr lang="ar-SA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1" anchor="ctr"/>
          <a:lstStyle/>
          <a:p>
            <a:pPr rtl="1"/>
            <a:endParaRPr lang="ar-SA" noProof="0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8817" y="4823034"/>
            <a:ext cx="5510530" cy="3946118"/>
          </a:xfrm>
          <a:prstGeom prst="rect">
            <a:avLst/>
          </a:prstGeom>
        </p:spPr>
        <p:txBody>
          <a:bodyPr vert="horz" lIns="96625" tIns="48312" rIns="96625" bIns="48312" rtlCol="1"/>
          <a:lstStyle/>
          <a:p>
            <a:pPr lvl="0" rtl="1"/>
            <a:r>
              <a:rPr lang="ar-SA" noProof="0" dirty="0"/>
              <a:t>تحرير أنماط النص الرئيسي</a:t>
            </a:r>
          </a:p>
          <a:p>
            <a:pPr lvl="1" rtl="1"/>
            <a:r>
              <a:rPr lang="ar-SA" noProof="0" dirty="0"/>
              <a:t>المستوى الثاني</a:t>
            </a:r>
          </a:p>
          <a:p>
            <a:pPr lvl="2" rtl="1"/>
            <a:r>
              <a:rPr lang="ar-SA" noProof="0" dirty="0"/>
              <a:t>المستوى الثالث</a:t>
            </a:r>
          </a:p>
          <a:p>
            <a:pPr lvl="3" rtl="1"/>
            <a:r>
              <a:rPr lang="ar-SA" noProof="0" dirty="0"/>
              <a:t>المستوى الرابع</a:t>
            </a:r>
          </a:p>
          <a:p>
            <a:pPr lvl="4" rtl="1"/>
            <a:r>
              <a:rPr lang="ar-SA" noProof="0" dirty="0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908885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1" anchor="b"/>
          <a:lstStyle>
            <a:lvl1pPr algn="r" rtl="1">
              <a:defRPr sz="13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4012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1" anchor="b"/>
          <a:lstStyle>
            <a:lvl1pPr algn="r" rtl="1">
              <a:defRPr sz="13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fld id="{5E46F86A-5537-4E34-A3CE-C64E83A14637}" type="slidenum">
              <a:rPr lang="ar-SA" smtClean="0"/>
              <a:pPr algn="l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777402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a07f75d465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a07f75d465_0_409:notes"/>
          <p:cNvSpPr txBox="1">
            <a:spLocks noGrp="1"/>
          </p:cNvSpPr>
          <p:nvPr>
            <p:ph type="body" idx="1"/>
          </p:nvPr>
        </p:nvSpPr>
        <p:spPr>
          <a:xfrm>
            <a:off x="688817" y="4760397"/>
            <a:ext cx="5510530" cy="4509850"/>
          </a:xfrm>
          <a:prstGeom prst="rect">
            <a:avLst/>
          </a:prstGeom>
        </p:spPr>
        <p:txBody>
          <a:bodyPr spcFirstLastPara="1" wrap="square" lIns="96609" tIns="96609" rIns="96609" bIns="96609" anchor="t" anchorCtr="0">
            <a:noAutofit/>
          </a:bodyPr>
          <a:lstStyle/>
          <a:p>
            <a:pPr algn="l" rtl="0"/>
            <a:endParaRPr/>
          </a:p>
        </p:txBody>
      </p:sp>
    </p:spTree>
    <p:extLst>
      <p:ext uri="{BB962C8B-B14F-4D97-AF65-F5344CB8AC3E}">
        <p14:creationId xmlns:p14="http://schemas.microsoft.com/office/powerpoint/2010/main" val="4028868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a07f75d465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a07f75d465_0_409:notes"/>
          <p:cNvSpPr txBox="1">
            <a:spLocks noGrp="1"/>
          </p:cNvSpPr>
          <p:nvPr>
            <p:ph type="body" idx="1"/>
          </p:nvPr>
        </p:nvSpPr>
        <p:spPr>
          <a:xfrm>
            <a:off x="688817" y="4760397"/>
            <a:ext cx="5510530" cy="4509850"/>
          </a:xfrm>
          <a:prstGeom prst="rect">
            <a:avLst/>
          </a:prstGeom>
        </p:spPr>
        <p:txBody>
          <a:bodyPr spcFirstLastPara="1" wrap="square" lIns="96609" tIns="96609" rIns="96609" bIns="96609" anchor="t" anchorCtr="0">
            <a:noAutofit/>
          </a:bodyPr>
          <a:lstStyle/>
          <a:p>
            <a:pPr algn="l" rtl="0"/>
            <a:endParaRPr/>
          </a:p>
        </p:txBody>
      </p:sp>
    </p:spTree>
    <p:extLst>
      <p:ext uri="{BB962C8B-B14F-4D97-AF65-F5344CB8AC3E}">
        <p14:creationId xmlns:p14="http://schemas.microsoft.com/office/powerpoint/2010/main" val="565836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a07f75d465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a07f75d465_0_409:notes"/>
          <p:cNvSpPr txBox="1">
            <a:spLocks noGrp="1"/>
          </p:cNvSpPr>
          <p:nvPr>
            <p:ph type="body" idx="1"/>
          </p:nvPr>
        </p:nvSpPr>
        <p:spPr>
          <a:xfrm>
            <a:off x="688817" y="4760397"/>
            <a:ext cx="5510530" cy="4509850"/>
          </a:xfrm>
          <a:prstGeom prst="rect">
            <a:avLst/>
          </a:prstGeom>
        </p:spPr>
        <p:txBody>
          <a:bodyPr spcFirstLastPara="1" wrap="square" lIns="96609" tIns="96609" rIns="96609" bIns="96609" anchor="t" anchorCtr="0">
            <a:noAutofit/>
          </a:bodyPr>
          <a:lstStyle/>
          <a:p>
            <a:pPr algn="l" rtl="0"/>
            <a:endParaRPr/>
          </a:p>
        </p:txBody>
      </p:sp>
    </p:spTree>
    <p:extLst>
      <p:ext uri="{BB962C8B-B14F-4D97-AF65-F5344CB8AC3E}">
        <p14:creationId xmlns:p14="http://schemas.microsoft.com/office/powerpoint/2010/main" val="793222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a07f75d465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a07f75d465_0_409:notes"/>
          <p:cNvSpPr txBox="1">
            <a:spLocks noGrp="1"/>
          </p:cNvSpPr>
          <p:nvPr>
            <p:ph type="body" idx="1"/>
          </p:nvPr>
        </p:nvSpPr>
        <p:spPr>
          <a:xfrm>
            <a:off x="688817" y="4760397"/>
            <a:ext cx="5510530" cy="4509850"/>
          </a:xfrm>
          <a:prstGeom prst="rect">
            <a:avLst/>
          </a:prstGeom>
        </p:spPr>
        <p:txBody>
          <a:bodyPr spcFirstLastPara="1" wrap="square" lIns="96609" tIns="96609" rIns="96609" bIns="96609" anchor="t" anchorCtr="0">
            <a:noAutofit/>
          </a:bodyPr>
          <a:lstStyle/>
          <a:p>
            <a:pPr algn="l" rtl="0"/>
            <a:endParaRPr/>
          </a:p>
        </p:txBody>
      </p:sp>
    </p:spTree>
    <p:extLst>
      <p:ext uri="{BB962C8B-B14F-4D97-AF65-F5344CB8AC3E}">
        <p14:creationId xmlns:p14="http://schemas.microsoft.com/office/powerpoint/2010/main" val="3198904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العنوان مع صورة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صر نائب للصورة 4">
            <a:extLst>
              <a:ext uri="{FF2B5EF4-FFF2-40B4-BE49-F238E27FC236}">
                <a16:creationId xmlns:a16="http://schemas.microsoft.com/office/drawing/2014/main" id="{87AFE1F3-2DF6-4ACF-9437-8C79F0889B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2219" y="108000"/>
            <a:ext cx="6573838" cy="6635750"/>
          </a:xfrm>
          <a:solidFill>
            <a:schemeClr val="accent1"/>
          </a:solidFill>
        </p:spPr>
        <p:txBody>
          <a:bodyPr rtlCol="1" anchor="ctr"/>
          <a:lstStyle>
            <a:lvl1pPr marL="0" indent="0" algn="ctr" rtl="1">
              <a:buNone/>
              <a:defRPr sz="14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 dirty="0"/>
              <a:t>قم بإدراج صورتك أو سحبها وإفلاتها هنا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A945F115-22EA-452C-BEFF-B86EC6B0D0B2}"/>
              </a:ext>
            </a:extLst>
          </p:cNvPr>
          <p:cNvSpPr/>
          <p:nvPr userDrawn="1"/>
        </p:nvSpPr>
        <p:spPr>
          <a:xfrm flipH="1">
            <a:off x="122219" y="108000"/>
            <a:ext cx="5400000" cy="6635750"/>
          </a:xfrm>
          <a:prstGeom prst="rect">
            <a:avLst/>
          </a:prstGeom>
          <a:gradFill>
            <a:gsLst>
              <a:gs pos="0">
                <a:srgbClr val="BB95C2">
                  <a:alpha val="32000"/>
                </a:srgbClr>
              </a:gs>
              <a:gs pos="100000">
                <a:srgbClr val="EC9AC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82" y="2431804"/>
            <a:ext cx="4680000" cy="1994392"/>
          </a:xfrm>
          <a:noFill/>
        </p:spPr>
        <p:txBody>
          <a:bodyPr wrap="square" rtlCol="1">
            <a:spAutoFit/>
            <a:scene3d>
              <a:camera prst="perspectiveContrastingLeftFacing" fov="4800000">
                <a:rot lat="20433512" lon="20807878" rev="21302099"/>
              </a:camera>
              <a:lightRig rig="chilly" dir="t"/>
            </a:scene3d>
            <a:sp3d extrusionH="196850" contourW="25400" prstMaterial="dkEdge">
              <a:bevelT w="44450" h="38100" prst="coolSlan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 algn="r" rtl="1">
              <a:defRPr lang="en-ZA" sz="7200" b="1" spc="-600" dirty="0">
                <a:gradFill>
                  <a:gsLst>
                    <a:gs pos="29000">
                      <a:schemeClr val="accent2">
                        <a:lumMod val="50000"/>
                      </a:schemeClr>
                    </a:gs>
                    <a:gs pos="55000">
                      <a:srgbClr val="A9E0ED"/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76000">
                      <a:schemeClr val="bg1"/>
                    </a:gs>
                  </a:gsLst>
                  <a:lin ang="5400000" scaled="1"/>
                </a:gradFill>
                <a:effectLst>
                  <a:glow rad="152400">
                    <a:srgbClr val="BADEDA">
                      <a:alpha val="40000"/>
                    </a:srgbClr>
                  </a:glow>
                  <a:outerShdw blurRad="25400" dist="25400" dir="2400000" algn="tl" rotWithShape="0">
                    <a:srgbClr val="BADEDA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rtl="1"/>
            <a:r>
              <a:rPr lang="ar-SA" noProof="0" dirty="0"/>
              <a:t>تحرير العنوان القديم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6355" y="5154839"/>
            <a:ext cx="4736077" cy="787411"/>
          </a:xfrm>
          <a:solidFill>
            <a:schemeClr val="tx1"/>
          </a:solidFill>
        </p:spPr>
        <p:txBody>
          <a:bodyPr lIns="180000" tIns="72000" rIns="180000" bIns="72000" rtlCol="1" anchor="ctr"/>
          <a:lstStyle>
            <a:lvl1pPr marL="0" indent="0" algn="ctr" rtl="1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rtl="1">
              <a:buNone/>
              <a:defRPr sz="2000"/>
            </a:lvl2pPr>
            <a:lvl3pPr marL="914400" indent="0" algn="ctr" rtl="1">
              <a:buNone/>
              <a:defRPr sz="1800"/>
            </a:lvl3pPr>
            <a:lvl4pPr marL="1371600" indent="0" algn="ctr" rtl="1">
              <a:buNone/>
              <a:defRPr sz="1600"/>
            </a:lvl4pPr>
            <a:lvl5pPr marL="1828800" indent="0" algn="ctr" rtl="1">
              <a:buNone/>
              <a:defRPr sz="1600"/>
            </a:lvl5pPr>
            <a:lvl6pPr marL="2286000" indent="0" algn="ctr" rtl="1">
              <a:buNone/>
              <a:defRPr sz="1600"/>
            </a:lvl6pPr>
            <a:lvl7pPr marL="2743200" indent="0" algn="ctr" rtl="1">
              <a:buNone/>
              <a:defRPr sz="1600"/>
            </a:lvl7pPr>
            <a:lvl8pPr marL="3200400" indent="0" algn="ctr" rtl="1">
              <a:buNone/>
              <a:defRPr sz="1600"/>
            </a:lvl8pPr>
            <a:lvl9pPr marL="3657600" indent="0" algn="ctr" rtl="1">
              <a:buNone/>
              <a:defRPr sz="1600"/>
            </a:lvl9pPr>
          </a:lstStyle>
          <a:p>
            <a:pPr rtl="1"/>
            <a:r>
              <a:rPr lang="en-US" noProof="0"/>
              <a:t>Click to edit Master subtitle style</a:t>
            </a:r>
            <a:endParaRPr lang="ar-SA" noProof="0" dirty="0"/>
          </a:p>
        </p:txBody>
      </p:sp>
      <p:sp>
        <p:nvSpPr>
          <p:cNvPr id="42" name="مثلث متساوي الساقين 41">
            <a:extLst>
              <a:ext uri="{FF2B5EF4-FFF2-40B4-BE49-F238E27FC236}">
                <a16:creationId xmlns:a16="http://schemas.microsoft.com/office/drawing/2014/main" id="{F4E64290-5ADA-4894-8496-DE46331C2910}"/>
              </a:ext>
            </a:extLst>
          </p:cNvPr>
          <p:cNvSpPr/>
          <p:nvPr userDrawn="1"/>
        </p:nvSpPr>
        <p:spPr>
          <a:xfrm rot="10800000">
            <a:off x="8386350" y="2040344"/>
            <a:ext cx="740512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مثلث متساوي الساقين 42">
            <a:extLst>
              <a:ext uri="{FF2B5EF4-FFF2-40B4-BE49-F238E27FC236}">
                <a16:creationId xmlns:a16="http://schemas.microsoft.com/office/drawing/2014/main" id="{A3FE7ACA-32BB-4E3D-B271-8F185C3CD0EE}"/>
              </a:ext>
            </a:extLst>
          </p:cNvPr>
          <p:cNvSpPr/>
          <p:nvPr userDrawn="1"/>
        </p:nvSpPr>
        <p:spPr>
          <a:xfrm rot="10800000">
            <a:off x="7906868" y="2900399"/>
            <a:ext cx="168923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مثلث متساوي الساقين 43">
            <a:extLst>
              <a:ext uri="{FF2B5EF4-FFF2-40B4-BE49-F238E27FC236}">
                <a16:creationId xmlns:a16="http://schemas.microsoft.com/office/drawing/2014/main" id="{22823DFC-317B-4932-ABC6-21D5B262D756}"/>
              </a:ext>
            </a:extLst>
          </p:cNvPr>
          <p:cNvSpPr/>
          <p:nvPr userDrawn="1"/>
        </p:nvSpPr>
        <p:spPr>
          <a:xfrm>
            <a:off x="9330785" y="4263551"/>
            <a:ext cx="545742" cy="370779"/>
          </a:xfrm>
          <a:prstGeom prst="triangl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نتج رقمي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6976" y="432000"/>
            <a:ext cx="4081943" cy="43200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 dirty="0"/>
              <a:t>عنوان رقمي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6976" y="3802742"/>
            <a:ext cx="4114800" cy="2100507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en-US" noProof="0"/>
              <a:t>Click to edit Master text styles</a:t>
            </a:r>
          </a:p>
          <a:p>
            <a:pPr lvl="1" rtl="1"/>
            <a:r>
              <a:rPr lang="en-US" noProof="0"/>
              <a:t>Second level</a:t>
            </a:r>
          </a:p>
          <a:p>
            <a:pPr lvl="2" rtl="1"/>
            <a:r>
              <a:rPr lang="en-US" noProof="0"/>
              <a:t>Third level</a:t>
            </a:r>
          </a:p>
          <a:p>
            <a:pPr lvl="3" rtl="1"/>
            <a:r>
              <a:rPr lang="en-US" noProof="0"/>
              <a:t>Fourth level</a:t>
            </a:r>
          </a:p>
          <a:p>
            <a:pPr lvl="4" rtl="1"/>
            <a:r>
              <a:rPr lang="en-US" noProof="0"/>
              <a:t>Fifth level</a:t>
            </a:r>
            <a:endParaRPr lang="ar-SA" noProof="0" dirty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3544" y="6339682"/>
            <a:ext cx="4114800" cy="365125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 dirty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8084" y="6243638"/>
            <a:ext cx="370573" cy="557212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fld id="{19B51A1E-902D-48AF-9020-955120F399B6}" type="slidenum">
              <a:rPr lang="ar-SA" smtClean="0"/>
              <a:pPr algn="l"/>
              <a:t>‹#›</a:t>
            </a:fld>
            <a:endParaRPr lang="ar-SA" dirty="0"/>
          </a:p>
        </p:txBody>
      </p:sp>
      <p:sp>
        <p:nvSpPr>
          <p:cNvPr id="9" name="عنصر نائب للنص 11">
            <a:extLst>
              <a:ext uri="{FF2B5EF4-FFF2-40B4-BE49-F238E27FC236}">
                <a16:creationId xmlns:a16="http://schemas.microsoft.com/office/drawing/2014/main" id="{0C4CAB5A-998E-400A-8774-26E468D6C4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46975" y="2685143"/>
            <a:ext cx="4161313" cy="969166"/>
          </a:xfrm>
        </p:spPr>
        <p:txBody>
          <a:bodyPr rtlCol="1" anchor="b"/>
          <a:lstStyle>
            <a:lvl1pPr marL="0" indent="0" algn="r" rtl="1">
              <a:buNone/>
              <a:defRPr sz="36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عنوان نقطي</a:t>
            </a:r>
          </a:p>
        </p:txBody>
      </p:sp>
      <p:pic>
        <p:nvPicPr>
          <p:cNvPr id="11" name="الصورة 10">
            <a:extLst>
              <a:ext uri="{FF2B5EF4-FFF2-40B4-BE49-F238E27FC236}">
                <a16:creationId xmlns:a16="http://schemas.microsoft.com/office/drawing/2014/main" id="{4FE1332C-B45E-4383-ABAB-796AE201F5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28347" y="1406679"/>
            <a:ext cx="10472179" cy="3642738"/>
          </a:xfrm>
          <a:prstGeom prst="rect">
            <a:avLst/>
          </a:prstGeom>
        </p:spPr>
      </p:pic>
      <p:sp>
        <p:nvSpPr>
          <p:cNvPr id="12" name="عنصر نائب للصورة 10">
            <a:extLst>
              <a:ext uri="{FF2B5EF4-FFF2-40B4-BE49-F238E27FC236}">
                <a16:creationId xmlns:a16="http://schemas.microsoft.com/office/drawing/2014/main" id="{B540C8B7-1228-4D04-949B-665F6739DD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688250" y="1683960"/>
            <a:ext cx="4566412" cy="2549374"/>
          </a:xfrm>
          <a:solidFill>
            <a:schemeClr val="tx1">
              <a:lumMod val="75000"/>
              <a:lumOff val="25000"/>
            </a:schemeClr>
          </a:solidFill>
          <a:ln w="95250" cap="sq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1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r" rtl="1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266700" lvl="0" indent="-266700" algn="ctr" rtl="1"/>
            <a:r>
              <a:rPr lang="ar-SA" noProof="0" dirty="0"/>
              <a:t>قم بإدراج "تصميم الشاشة" أو سحبها وإفلاتها هنا</a:t>
            </a:r>
          </a:p>
        </p:txBody>
      </p:sp>
    </p:spTree>
    <p:extLst>
      <p:ext uri="{BB962C8B-B14F-4D97-AF65-F5344CB8AC3E}">
        <p14:creationId xmlns:p14="http://schemas.microsoft.com/office/powerpoint/2010/main" val="3775074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رموز نقطية لليسا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3544" y="6339682"/>
            <a:ext cx="4114800" cy="365125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 dirty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8084" y="6243638"/>
            <a:ext cx="370573" cy="557212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fld id="{19B51A1E-902D-48AF-9020-955120F399B6}" type="slidenum">
              <a:rPr lang="ar-SA" smtClean="0"/>
              <a:pPr algn="l"/>
              <a:t>‹#›</a:t>
            </a:fld>
            <a:endParaRPr lang="ar-SA" dirty="0"/>
          </a:p>
        </p:txBody>
      </p:sp>
      <p:sp>
        <p:nvSpPr>
          <p:cNvPr id="10" name="عنصر نائب للمحتوى 2">
            <a:extLst>
              <a:ext uri="{FF2B5EF4-FFF2-40B4-BE49-F238E27FC236}">
                <a16:creationId xmlns:a16="http://schemas.microsoft.com/office/drawing/2014/main" id="{48E3EAD4-15D7-432A-8B0A-DC2D111A2E5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194" y="4114720"/>
            <a:ext cx="1620000" cy="990680"/>
          </a:xfrm>
        </p:spPr>
        <p:txBody>
          <a:bodyPr rtlCol="1"/>
          <a:lstStyle>
            <a:lvl1pPr marL="0" indent="0" algn="ctr" rtl="1">
              <a:buNone/>
              <a:defRPr sz="1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r" rtl="1">
              <a:buFont typeface="Arial" panose="020B0604020202020204" pitchFamily="34" charset="0"/>
              <a:buNone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marL="542925" indent="0" algn="r" rtl="1">
              <a:buNone/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 marL="809625" indent="0" algn="r" rtl="1">
              <a:buNone/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 marL="1076325" indent="0" algn="r" rtl="1">
              <a:buNone/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 rtl="1"/>
            <a:r>
              <a:rPr lang="ar-SA" noProof="0" dirty="0"/>
              <a:t>وصف بتعداد نقطي</a:t>
            </a:r>
          </a:p>
        </p:txBody>
      </p:sp>
      <p:sp>
        <p:nvSpPr>
          <p:cNvPr id="12" name="عنصر نائب للنص 11">
            <a:extLst>
              <a:ext uri="{FF2B5EF4-FFF2-40B4-BE49-F238E27FC236}">
                <a16:creationId xmlns:a16="http://schemas.microsoft.com/office/drawing/2014/main" id="{61C6E612-85D9-4ADF-89D8-C2A8144E16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8994" y="3637641"/>
            <a:ext cx="1620000" cy="288000"/>
          </a:xfrm>
        </p:spPr>
        <p:txBody>
          <a:bodyPr rtlCol="1"/>
          <a:lstStyle>
            <a:lvl1pPr marL="0" indent="0" algn="ctr" rtl="1">
              <a:buNone/>
              <a:defRPr sz="23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عنوان نقطي</a:t>
            </a:r>
          </a:p>
        </p:txBody>
      </p:sp>
      <p:sp>
        <p:nvSpPr>
          <p:cNvPr id="13" name="عنصر نائب للنص 13">
            <a:extLst>
              <a:ext uri="{FF2B5EF4-FFF2-40B4-BE49-F238E27FC236}">
                <a16:creationId xmlns:a16="http://schemas.microsoft.com/office/drawing/2014/main" id="{85BE1C74-5612-4143-A6A0-9ABB2C58E9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74490" y="3637641"/>
            <a:ext cx="1620000" cy="288000"/>
          </a:xfrm>
        </p:spPr>
        <p:txBody>
          <a:bodyPr rtlCol="1"/>
          <a:lstStyle>
            <a:lvl1pPr marL="0" indent="0" algn="ctr" rtl="1">
              <a:buNone/>
              <a:defRPr sz="23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عنوان نقطي</a:t>
            </a:r>
          </a:p>
        </p:txBody>
      </p:sp>
      <p:sp>
        <p:nvSpPr>
          <p:cNvPr id="14" name="عنصر نائب للنص 15">
            <a:extLst>
              <a:ext uri="{FF2B5EF4-FFF2-40B4-BE49-F238E27FC236}">
                <a16:creationId xmlns:a16="http://schemas.microsoft.com/office/drawing/2014/main" id="{80C5C49B-CF68-4827-B4F9-A6DC6C5581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74640" y="4114720"/>
            <a:ext cx="1620000" cy="990680"/>
          </a:xfrm>
        </p:spPr>
        <p:txBody>
          <a:bodyPr rtlCol="1"/>
          <a:lstStyle>
            <a:lvl1pPr marL="0" indent="0" algn="ctr" rtl="1">
              <a:buNone/>
              <a:defRPr sz="1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وصف بتعداد نقطي</a:t>
            </a:r>
          </a:p>
        </p:txBody>
      </p:sp>
      <p:sp>
        <p:nvSpPr>
          <p:cNvPr id="15" name="عنصر نائب للنص 17">
            <a:extLst>
              <a:ext uri="{FF2B5EF4-FFF2-40B4-BE49-F238E27FC236}">
                <a16:creationId xmlns:a16="http://schemas.microsoft.com/office/drawing/2014/main" id="{905B2A5F-2BE7-4B00-9E44-0DF572969F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9985" y="3637641"/>
            <a:ext cx="1620000" cy="288000"/>
          </a:xfrm>
        </p:spPr>
        <p:txBody>
          <a:bodyPr rtlCol="1"/>
          <a:lstStyle>
            <a:lvl1pPr marL="0" indent="0" algn="ctr" rtl="1">
              <a:buNone/>
              <a:defRPr sz="23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عنوان نقطي</a:t>
            </a:r>
          </a:p>
        </p:txBody>
      </p:sp>
      <p:sp>
        <p:nvSpPr>
          <p:cNvPr id="16" name="عنصر نائب للنص 19">
            <a:extLst>
              <a:ext uri="{FF2B5EF4-FFF2-40B4-BE49-F238E27FC236}">
                <a16:creationId xmlns:a16="http://schemas.microsoft.com/office/drawing/2014/main" id="{4F40F98E-725D-4417-9E38-1835C92B82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0085" y="4114720"/>
            <a:ext cx="1620000" cy="990680"/>
          </a:xfrm>
        </p:spPr>
        <p:txBody>
          <a:bodyPr rtlCol="1"/>
          <a:lstStyle>
            <a:lvl1pPr marL="0" indent="0" algn="ctr" rtl="1">
              <a:buNone/>
              <a:defRPr sz="1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وصف بتعداد نقطي</a:t>
            </a:r>
          </a:p>
        </p:txBody>
      </p:sp>
      <p:sp>
        <p:nvSpPr>
          <p:cNvPr id="19" name="العنوان 4">
            <a:extLst>
              <a:ext uri="{FF2B5EF4-FFF2-40B4-BE49-F238E27FC236}">
                <a16:creationId xmlns:a16="http://schemas.microsoft.com/office/drawing/2014/main" id="{13631600-0FE7-4D52-A153-A9EA3365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8198320" y="2326579"/>
            <a:ext cx="6083250" cy="1646095"/>
          </a:xfr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7800000" scaled="0"/>
          </a:gradFill>
        </p:spPr>
        <p:txBody>
          <a:bodyPr vert="horz" lIns="0" tIns="0" rIns="0" bIns="0" rtlCol="1" anchor="ctr">
            <a:noAutofit/>
          </a:bodyPr>
          <a:lstStyle>
            <a:lvl1pPr algn="ctr" rtl="1">
              <a:defRPr lang="en-ZA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algn="ctr" rtl="1"/>
            <a:r>
              <a:rPr lang="en-US" noProof="0"/>
              <a:t>Click to edit Master title style</a:t>
            </a:r>
            <a:endParaRPr lang="ar-SA" noProof="0" dirty="0"/>
          </a:p>
        </p:txBody>
      </p:sp>
      <p:sp>
        <p:nvSpPr>
          <p:cNvPr id="21" name="عنصر نائب للصورة 4">
            <a:extLst>
              <a:ext uri="{FF2B5EF4-FFF2-40B4-BE49-F238E27FC236}">
                <a16:creationId xmlns:a16="http://schemas.microsoft.com/office/drawing/2014/main" id="{B58AA17C-4E0E-437C-AA5C-0F53016554C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75565" y="108000"/>
            <a:ext cx="4348305" cy="6083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1" anchor="ctr"/>
          <a:lstStyle>
            <a:lvl1pPr marL="0" indent="0" algn="ctr" rtl="1">
              <a:buNone/>
              <a:defRPr sz="1400" i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 dirty="0"/>
              <a:t>قم بإدراج صورتك أو سحبها وإفلاتها هنا</a:t>
            </a:r>
          </a:p>
        </p:txBody>
      </p:sp>
      <p:sp>
        <p:nvSpPr>
          <p:cNvPr id="27" name="عنصر نائب للصورة 5">
            <a:extLst>
              <a:ext uri="{FF2B5EF4-FFF2-40B4-BE49-F238E27FC236}">
                <a16:creationId xmlns:a16="http://schemas.microsoft.com/office/drawing/2014/main" id="{3F79E94D-F87A-284D-9D94-D287C58CA14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87772" y="2589842"/>
            <a:ext cx="621792" cy="621792"/>
          </a:xfrm>
        </p:spPr>
        <p:txBody>
          <a:bodyPr rtlCol="1" anchor="ctr"/>
          <a:lstStyle>
            <a:lvl1pPr marL="0" indent="0" algn="ctr" rtl="1">
              <a:buFont typeface="Arial" panose="020B0604020202020204" pitchFamily="34" charset="0"/>
              <a:buNone/>
              <a:defRPr sz="110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 dirty="0"/>
              <a:t>إدراج أيقونة</a:t>
            </a:r>
          </a:p>
        </p:txBody>
      </p:sp>
      <p:sp>
        <p:nvSpPr>
          <p:cNvPr id="28" name="عنصر نائب للصورة 29">
            <a:extLst>
              <a:ext uri="{FF2B5EF4-FFF2-40B4-BE49-F238E27FC236}">
                <a16:creationId xmlns:a16="http://schemas.microsoft.com/office/drawing/2014/main" id="{8561E154-ABC6-5F40-A529-C22D0B36156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773594" y="2589842"/>
            <a:ext cx="621792" cy="621792"/>
          </a:xfrm>
        </p:spPr>
        <p:txBody>
          <a:bodyPr rtlCol="1" anchor="ctr"/>
          <a:lstStyle>
            <a:lvl1pPr marL="0" indent="0" algn="ctr" rtl="1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 dirty="0"/>
              <a:t>إدراج أيقونة</a:t>
            </a:r>
          </a:p>
        </p:txBody>
      </p:sp>
      <p:sp>
        <p:nvSpPr>
          <p:cNvPr id="29" name="عنصر نائب للصورة 31">
            <a:extLst>
              <a:ext uri="{FF2B5EF4-FFF2-40B4-BE49-F238E27FC236}">
                <a16:creationId xmlns:a16="http://schemas.microsoft.com/office/drawing/2014/main" id="{DEF0E16E-6E58-B141-88A3-C4271032CC8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659415" y="2589842"/>
            <a:ext cx="621792" cy="621792"/>
          </a:xfrm>
        </p:spPr>
        <p:txBody>
          <a:bodyPr rtlCol="1" anchor="ctr"/>
          <a:lstStyle>
            <a:lvl1pPr marL="0" indent="0" algn="ctr" rtl="1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 dirty="0"/>
              <a:t>إدراج أيقونة</a:t>
            </a:r>
          </a:p>
        </p:txBody>
      </p:sp>
      <p:cxnSp>
        <p:nvCxnSpPr>
          <p:cNvPr id="17" name="رابط مستقيم 16">
            <a:extLst>
              <a:ext uri="{FF2B5EF4-FFF2-40B4-BE49-F238E27FC236}">
                <a16:creationId xmlns:a16="http://schemas.microsoft.com/office/drawing/2014/main" id="{F433BD65-76FA-4699-AB42-310BFFF3C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2129053" y="2090738"/>
            <a:ext cx="0" cy="3014662"/>
          </a:xfrm>
          <a:prstGeom prst="line">
            <a:avLst/>
          </a:prstGeom>
          <a:ln>
            <a:solidFill>
              <a:srgbClr val="DFA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35266935-E58D-4E6D-B2F5-9DF63E9290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014875" y="2090738"/>
            <a:ext cx="0" cy="3014662"/>
          </a:xfrm>
          <a:prstGeom prst="line">
            <a:avLst/>
          </a:prstGeom>
          <a:ln>
            <a:solidFill>
              <a:srgbClr val="DFA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8647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قارنة بالأيقونا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1"/>
            <a:r>
              <a:rPr lang="en-US" noProof="0"/>
              <a:t>Click to edit Master title style</a:t>
            </a:r>
            <a:endParaRPr lang="ar-SA" noProof="0" dirty="0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660515" y="1467757"/>
            <a:ext cx="1082607" cy="1027122"/>
          </a:xfrm>
          <a:prstGeom prst="decagon">
            <a:avLst/>
          </a:prstGeom>
          <a:solidFill>
            <a:schemeClr val="accent1"/>
          </a:solidFill>
        </p:spPr>
        <p:txBody>
          <a:bodyPr rtlCol="1" anchor="ctr"/>
          <a:lstStyle>
            <a:lvl1pPr marL="0" indent="0" algn="ctr" rtl="1">
              <a:buNone/>
              <a:defRPr sz="3600" b="1">
                <a:solidFill>
                  <a:schemeClr val="tx1"/>
                </a:solidFill>
              </a:defRPr>
            </a:lvl1pPr>
            <a:lvl2pPr marL="457200" indent="0" algn="r" rtl="1">
              <a:buNone/>
              <a:defRPr sz="2000" b="1"/>
            </a:lvl2pPr>
            <a:lvl3pPr marL="914400" indent="0" algn="r" rtl="1">
              <a:buNone/>
              <a:defRPr sz="1800" b="1"/>
            </a:lvl3pPr>
            <a:lvl4pPr marL="1371600" indent="0" algn="r" rtl="1">
              <a:buNone/>
              <a:defRPr sz="1600" b="1"/>
            </a:lvl4pPr>
            <a:lvl5pPr marL="1828800" indent="0" algn="r" rtl="1">
              <a:buNone/>
              <a:defRPr sz="1600" b="1"/>
            </a:lvl5pPr>
            <a:lvl6pPr marL="2286000" indent="0" algn="r" rtl="1">
              <a:buNone/>
              <a:defRPr sz="1600" b="1"/>
            </a:lvl6pPr>
            <a:lvl7pPr marL="2743200" indent="0" algn="r" rtl="1">
              <a:buNone/>
              <a:defRPr sz="1600" b="1"/>
            </a:lvl7pPr>
            <a:lvl8pPr marL="3200400" indent="0" algn="r" rtl="1">
              <a:buNone/>
              <a:defRPr sz="1600" b="1"/>
            </a:lvl8pPr>
            <a:lvl9pPr marL="3657600" indent="0" algn="r" rtl="1">
              <a:buNone/>
              <a:defRPr sz="1600" b="1"/>
            </a:lvl9pPr>
          </a:lstStyle>
          <a:p>
            <a:pPr lvl="0" rtl="1"/>
            <a:r>
              <a:rPr lang="ar-SA" noProof="0" dirty="0"/>
              <a:t>1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1483" y="2666635"/>
            <a:ext cx="4111195" cy="2302412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1"/>
            <a:r>
              <a:rPr lang="en-US" noProof="0"/>
              <a:t>Click to edit Master text styles</a:t>
            </a:r>
          </a:p>
          <a:p>
            <a:pPr lvl="1" rtl="1"/>
            <a:r>
              <a:rPr lang="en-US" noProof="0"/>
              <a:t>Second level</a:t>
            </a:r>
          </a:p>
          <a:p>
            <a:pPr lvl="2" rtl="1"/>
            <a:r>
              <a:rPr lang="en-US" noProof="0"/>
              <a:t>Third level</a:t>
            </a:r>
          </a:p>
          <a:p>
            <a:pPr lvl="3" rtl="1"/>
            <a:r>
              <a:rPr lang="en-US" noProof="0"/>
              <a:t>Fourth level</a:t>
            </a:r>
          </a:p>
          <a:p>
            <a:pPr lvl="4" rtl="1"/>
            <a:r>
              <a:rPr lang="en-US" noProof="0"/>
              <a:t>Fifth level</a:t>
            </a:r>
            <a:endParaRPr lang="ar-SA" noProof="0" dirty="0"/>
          </a:p>
        </p:txBody>
      </p:sp>
      <p:sp>
        <p:nvSpPr>
          <p:cNvPr id="10" name="عنصر نائب للتذييل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3544" y="6339682"/>
            <a:ext cx="4114800" cy="365125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1"/>
            <a:endParaRPr lang="ar-SA" noProof="0" dirty="0"/>
          </a:p>
        </p:txBody>
      </p:sp>
      <p:sp>
        <p:nvSpPr>
          <p:cNvPr id="11" name="عنصر نائب لرقم الشريحة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8084" y="6243638"/>
            <a:ext cx="370573" cy="557212"/>
          </a:xfrm>
          <a:prstGeom prst="rect">
            <a:avLst/>
          </a:prstGeom>
        </p:spPr>
        <p:txBody>
          <a:bodyPr rtlCol="1"/>
          <a:lstStyle>
            <a:lvl1pPr algn="l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8" name="عنصر نائب للنص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33574" y="2666960"/>
            <a:ext cx="4111279" cy="2301875"/>
          </a:xfrm>
        </p:spPr>
        <p:txBody>
          <a:bodyPr rtlCol="1"/>
          <a:lstStyle/>
          <a:p>
            <a:pPr lvl="0" rtl="1"/>
            <a:r>
              <a:rPr lang="en-US" noProof="0"/>
              <a:t>Click to edit Master text styles</a:t>
            </a:r>
          </a:p>
          <a:p>
            <a:pPr lvl="1" rtl="1"/>
            <a:r>
              <a:rPr lang="en-US" noProof="0"/>
              <a:t>Second level</a:t>
            </a:r>
          </a:p>
          <a:p>
            <a:pPr lvl="2" rtl="1"/>
            <a:r>
              <a:rPr lang="en-US" noProof="0"/>
              <a:t>Third level</a:t>
            </a:r>
          </a:p>
          <a:p>
            <a:pPr lvl="3" rtl="1"/>
            <a:r>
              <a:rPr lang="en-US" noProof="0"/>
              <a:t>Fourth level</a:t>
            </a:r>
          </a:p>
          <a:p>
            <a:pPr lvl="4" rtl="1"/>
            <a:r>
              <a:rPr lang="en-US" noProof="0"/>
              <a:t>Fifth level</a:t>
            </a:r>
            <a:endParaRPr lang="ar-SA" noProof="0" dirty="0"/>
          </a:p>
        </p:txBody>
      </p:sp>
      <p:sp>
        <p:nvSpPr>
          <p:cNvPr id="12" name="عنصر نائب للنص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02074" y="1469417"/>
            <a:ext cx="1082607" cy="1023627"/>
          </a:xfrm>
          <a:prstGeom prst="decagon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rtlCol="1" anchor="ctr"/>
          <a:lstStyle>
            <a:lvl1pPr marL="0" indent="0" algn="ctr" rtl="1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 rtl="1"/>
            <a:r>
              <a:rPr lang="ar-SA" noProof="0" dirty="0"/>
              <a:t>2</a:t>
            </a:r>
          </a:p>
        </p:txBody>
      </p:sp>
      <p:sp>
        <p:nvSpPr>
          <p:cNvPr id="6" name="عنصر نائب للصورة 5">
            <a:extLst>
              <a:ext uri="{FF2B5EF4-FFF2-40B4-BE49-F238E27FC236}">
                <a16:creationId xmlns:a16="http://schemas.microsoft.com/office/drawing/2014/main" id="{58B05509-33BA-435B-8F65-9A195068AEB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06465" y="1468438"/>
            <a:ext cx="1023938" cy="1022350"/>
          </a:xfrm>
        </p:spPr>
        <p:txBody>
          <a:bodyPr rtlCol="1" anchor="ctr"/>
          <a:lstStyle>
            <a:lvl1pPr marL="0" indent="0" algn="ctr" rtl="1">
              <a:buNone/>
              <a:defRPr/>
            </a:lvl1pPr>
          </a:lstStyle>
          <a:p>
            <a:pPr rtl="1"/>
            <a:r>
              <a:rPr lang="ar-SA" noProof="0" dirty="0"/>
              <a:t>الأيقونة</a:t>
            </a:r>
          </a:p>
        </p:txBody>
      </p:sp>
      <p:sp>
        <p:nvSpPr>
          <p:cNvPr id="13" name="عنصر نائب للصورة 5">
            <a:extLst>
              <a:ext uri="{FF2B5EF4-FFF2-40B4-BE49-F238E27FC236}">
                <a16:creationId xmlns:a16="http://schemas.microsoft.com/office/drawing/2014/main" id="{D9B95EA3-5DD4-430E-9A14-86FD28CB521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757822" y="1468438"/>
            <a:ext cx="1023938" cy="1022350"/>
          </a:xfrm>
        </p:spPr>
        <p:txBody>
          <a:bodyPr rtlCol="1" anchor="ctr"/>
          <a:lstStyle>
            <a:lvl1pPr marL="0" indent="0" algn="ctr" rtl="1">
              <a:buNone/>
              <a:defRPr/>
            </a:lvl1pPr>
          </a:lstStyle>
          <a:p>
            <a:pPr rtl="1"/>
            <a:r>
              <a:rPr lang="ar-SA" noProof="0" dirty="0"/>
              <a:t>الأيقونة</a:t>
            </a:r>
          </a:p>
        </p:txBody>
      </p: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FE4858EE-D2E3-4944-8356-8E309A985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6154997" y="2666635"/>
            <a:ext cx="0" cy="2232602"/>
          </a:xfrm>
          <a:prstGeom prst="line">
            <a:avLst/>
          </a:prstGeom>
          <a:ln>
            <a:solidFill>
              <a:srgbClr val="DFA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فرص السو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en-US" noProof="0"/>
              <a:t>Click to edit Master title style</a:t>
            </a:r>
            <a:endParaRPr lang="ar-SA" noProof="0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3544" y="6339682"/>
            <a:ext cx="4114800" cy="365125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8084" y="6243638"/>
            <a:ext cx="370573" cy="557212"/>
          </a:xfrm>
          <a:prstGeom prst="rect">
            <a:avLst/>
          </a:prstGeom>
        </p:spPr>
        <p:txBody>
          <a:bodyPr rtlCol="1"/>
          <a:lstStyle>
            <a:lvl1pPr algn="l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B51A1E-902D-48AF-9020-955120F399B6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5" name="عنصر نائب للنص 3">
            <a:extLst>
              <a:ext uri="{FF2B5EF4-FFF2-40B4-BE49-F238E27FC236}">
                <a16:creationId xmlns:a16="http://schemas.microsoft.com/office/drawing/2014/main" id="{ABA04ABC-15A3-4748-A1A6-6849B933FB1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90868" y="1379786"/>
            <a:ext cx="4348065" cy="4348065"/>
          </a:xfrm>
          <a:prstGeom prst="oc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txBody>
          <a:bodyPr rtlCol="1" anchor="ctr"/>
          <a:lstStyle>
            <a:lvl1pPr marL="0" indent="0" algn="ctr" rtl="1">
              <a:buNone/>
              <a:defRPr sz="1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ar-SA" noProof="0" dirty="0"/>
              <a:t>عنوان المقطع</a:t>
            </a:r>
          </a:p>
        </p:txBody>
      </p:sp>
      <p:sp>
        <p:nvSpPr>
          <p:cNvPr id="8" name="عنصر نائب للنص 9">
            <a:extLst>
              <a:ext uri="{FF2B5EF4-FFF2-40B4-BE49-F238E27FC236}">
                <a16:creationId xmlns:a16="http://schemas.microsoft.com/office/drawing/2014/main" id="{87739F32-28DE-4715-9505-ACC60733824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11782" y="1554523"/>
            <a:ext cx="3998591" cy="3998591"/>
          </a:xfrm>
          <a:prstGeom prst="decagon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txBody>
          <a:bodyPr vert="horz" lIns="0" tIns="0" rIns="0" bIns="0" rtlCol="1" anchor="ctr">
            <a:noAutofit/>
          </a:bodyPr>
          <a:lstStyle>
            <a:lvl1pPr marL="0" indent="0" algn="ctr" rtl="1">
              <a:buNone/>
              <a:defRPr lang="en-ZA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266700" lvl="0" indent="-266700" algn="ctr" rtl="1"/>
            <a:r>
              <a:rPr lang="ar-SA" noProof="0" dirty="0"/>
              <a:t>عنوان المقطع</a:t>
            </a:r>
          </a:p>
        </p:txBody>
      </p:sp>
      <p:sp>
        <p:nvSpPr>
          <p:cNvPr id="9" name="عنصر نائب للنص 9">
            <a:extLst>
              <a:ext uri="{FF2B5EF4-FFF2-40B4-BE49-F238E27FC236}">
                <a16:creationId xmlns:a16="http://schemas.microsoft.com/office/drawing/2014/main" id="{B1E535C8-6C65-455F-8301-E535F6CD0F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5719" y="1993699"/>
            <a:ext cx="3120238" cy="3120238"/>
          </a:xfrm>
          <a:prstGeom prst="ellipse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txBody>
          <a:bodyPr vert="horz" lIns="0" tIns="0" rIns="0" bIns="0" rtlCol="1" anchor="ctr">
            <a:noAutofit/>
          </a:bodyPr>
          <a:lstStyle>
            <a:lvl1pPr marL="0" indent="0" algn="ctr" rtl="1">
              <a:buNone/>
              <a:defRPr lang="en-ZA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266700" lvl="0" indent="-266700" algn="ctr" rtl="1"/>
            <a:r>
              <a:rPr lang="ar-SA" noProof="0" dirty="0"/>
              <a:t>عنوان المقطع</a:t>
            </a:r>
          </a:p>
        </p:txBody>
      </p:sp>
      <p:sp>
        <p:nvSpPr>
          <p:cNvPr id="10" name="عنصر نائب للنص 3">
            <a:extLst>
              <a:ext uri="{FF2B5EF4-FFF2-40B4-BE49-F238E27FC236}">
                <a16:creationId xmlns:a16="http://schemas.microsoft.com/office/drawing/2014/main" id="{E6677C16-9B83-4AD8-A790-C32F8EF4A3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759091" y="1992324"/>
            <a:ext cx="2811618" cy="1440000"/>
          </a:xfrm>
          <a:prstGeom prst="rect">
            <a:avLst/>
          </a:prstGeom>
          <a:noFill/>
          <a:ln>
            <a:noFill/>
          </a:ln>
        </p:spPr>
        <p:txBody>
          <a:bodyPr rtlCol="1" anchor="b"/>
          <a:lstStyle>
            <a:lvl1pPr marL="0" indent="0" algn="ctr" rtl="1">
              <a:spcBef>
                <a:spcPts val="0"/>
              </a:spcBef>
              <a:spcAft>
                <a:spcPts val="0"/>
              </a:spcAft>
              <a:buNone/>
              <a:defRPr sz="66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ar-SA" noProof="0" dirty="0"/>
              <a:t>1</a:t>
            </a:r>
          </a:p>
        </p:txBody>
      </p:sp>
      <p:sp>
        <p:nvSpPr>
          <p:cNvPr id="11" name="عنصر نائب للنص 9">
            <a:extLst>
              <a:ext uri="{FF2B5EF4-FFF2-40B4-BE49-F238E27FC236}">
                <a16:creationId xmlns:a16="http://schemas.microsoft.com/office/drawing/2014/main" id="{5D7A7B95-CA51-45F4-B99D-B864CB3718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105268" y="1992324"/>
            <a:ext cx="2811618" cy="14400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1" anchor="b">
            <a:noAutofit/>
          </a:bodyPr>
          <a:lstStyle>
            <a:lvl1pPr marL="0" indent="0" algn="ctr" rtl="1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266700" lvl="0" indent="-266700" algn="ctr" rtl="1"/>
            <a:r>
              <a:rPr lang="ar-SA" noProof="0" dirty="0"/>
              <a:t>2</a:t>
            </a:r>
          </a:p>
        </p:txBody>
      </p:sp>
      <p:sp>
        <p:nvSpPr>
          <p:cNvPr id="12" name="عنصر نائب للنص 9">
            <a:extLst>
              <a:ext uri="{FF2B5EF4-FFF2-40B4-BE49-F238E27FC236}">
                <a16:creationId xmlns:a16="http://schemas.microsoft.com/office/drawing/2014/main" id="{28096F6D-739C-4821-A308-43A39B242C2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94339" y="1992324"/>
            <a:ext cx="2597043" cy="14400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1" anchor="b">
            <a:noAutofit/>
          </a:bodyPr>
          <a:lstStyle>
            <a:lvl1pPr marL="0" indent="0" algn="ctr" rtl="1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266700" lvl="0" indent="-266700" algn="ctr" rtl="1"/>
            <a:r>
              <a:rPr lang="ar-SA" noProof="0" dirty="0"/>
              <a:t>3</a:t>
            </a:r>
          </a:p>
        </p:txBody>
      </p:sp>
      <p:sp>
        <p:nvSpPr>
          <p:cNvPr id="13" name="عنصر نائب للمحتوى 3">
            <a:extLst>
              <a:ext uri="{FF2B5EF4-FFF2-40B4-BE49-F238E27FC236}">
                <a16:creationId xmlns:a16="http://schemas.microsoft.com/office/drawing/2014/main" id="{80784B8F-C398-4ADB-BABC-B32AF5737B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174900" y="4029969"/>
            <a:ext cx="1980000" cy="720000"/>
          </a:xfrm>
          <a:ln>
            <a:noFill/>
          </a:ln>
        </p:spPr>
        <p:txBody>
          <a:bodyPr rtlCol="1"/>
          <a:lstStyle>
            <a:lvl1pPr marL="0" indent="0" algn="ctr" rtl="1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وصف المقطع</a:t>
            </a:r>
          </a:p>
        </p:txBody>
      </p:sp>
      <p:sp>
        <p:nvSpPr>
          <p:cNvPr id="14" name="عنصر نائب للنص 5">
            <a:extLst>
              <a:ext uri="{FF2B5EF4-FFF2-40B4-BE49-F238E27FC236}">
                <a16:creationId xmlns:a16="http://schemas.microsoft.com/office/drawing/2014/main" id="{093BA793-88F0-4EAB-B659-DFEAA89AF5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1077" y="4029969"/>
            <a:ext cx="1980000" cy="720000"/>
          </a:xfrm>
          <a:ln>
            <a:noFill/>
          </a:ln>
        </p:spPr>
        <p:txBody>
          <a:bodyPr rtlCol="1"/>
          <a:lstStyle>
            <a:lvl1pPr marL="0" indent="0" algn="ctr" rtl="1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وصف المقطع</a:t>
            </a:r>
          </a:p>
        </p:txBody>
      </p:sp>
      <p:sp>
        <p:nvSpPr>
          <p:cNvPr id="15" name="عنصر نائب للنص 9">
            <a:extLst>
              <a:ext uri="{FF2B5EF4-FFF2-40B4-BE49-F238E27FC236}">
                <a16:creationId xmlns:a16="http://schemas.microsoft.com/office/drawing/2014/main" id="{0EA13DBD-6DDE-44C3-8FCD-1AFEEBCDB6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5838" y="4029969"/>
            <a:ext cx="1980000" cy="720000"/>
          </a:xfrm>
          <a:ln>
            <a:noFill/>
          </a:ln>
        </p:spPr>
        <p:txBody>
          <a:bodyPr rtlCol="1"/>
          <a:lstStyle>
            <a:lvl1pPr marL="0" indent="0" algn="ctr" rtl="1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وصف المقطع</a:t>
            </a:r>
          </a:p>
        </p:txBody>
      </p:sp>
      <p:sp>
        <p:nvSpPr>
          <p:cNvPr id="16" name="عنصر نائب للنص 5">
            <a:extLst>
              <a:ext uri="{FF2B5EF4-FFF2-40B4-BE49-F238E27FC236}">
                <a16:creationId xmlns:a16="http://schemas.microsoft.com/office/drawing/2014/main" id="{80BFD98B-BBFC-4DCD-9634-51B0224874C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1008000"/>
            <a:ext cx="11339513" cy="360000"/>
          </a:xfrm>
        </p:spPr>
        <p:txBody>
          <a:bodyPr rtlCol="1"/>
          <a:lstStyle>
            <a:lvl1pPr marL="0" indent="0" algn="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ar-SA" noProof="0" dirty="0"/>
              <a:t>العنوان الفرعي</a:t>
            </a:r>
          </a:p>
        </p:txBody>
      </p:sp>
      <p:sp>
        <p:nvSpPr>
          <p:cNvPr id="17" name="مثلث متساوي الساقين 16" descr="مثلث زخرفي">
            <a:extLst>
              <a:ext uri="{FF2B5EF4-FFF2-40B4-BE49-F238E27FC236}">
                <a16:creationId xmlns:a16="http://schemas.microsoft.com/office/drawing/2014/main" id="{554CFF06-D3FB-4428-8388-94C47717BADA}"/>
              </a:ext>
            </a:extLst>
          </p:cNvPr>
          <p:cNvSpPr/>
          <p:nvPr userDrawn="1"/>
        </p:nvSpPr>
        <p:spPr>
          <a:xfrm rot="10800000">
            <a:off x="1725973" y="1554524"/>
            <a:ext cx="1396065" cy="948493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مثلث متساوي الساقين 17" descr="مثلث زخرفي">
            <a:extLst>
              <a:ext uri="{FF2B5EF4-FFF2-40B4-BE49-F238E27FC236}">
                <a16:creationId xmlns:a16="http://schemas.microsoft.com/office/drawing/2014/main" id="{31AC1D4A-7DB3-4D83-89C2-16E680FFCA92}"/>
              </a:ext>
            </a:extLst>
          </p:cNvPr>
          <p:cNvSpPr/>
          <p:nvPr userDrawn="1"/>
        </p:nvSpPr>
        <p:spPr>
          <a:xfrm>
            <a:off x="2151134" y="5182335"/>
            <a:ext cx="545742" cy="370779"/>
          </a:xfrm>
          <a:prstGeom prst="triangl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789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منافس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رابط مستقيم 16">
            <a:extLst>
              <a:ext uri="{FF2B5EF4-FFF2-40B4-BE49-F238E27FC236}">
                <a16:creationId xmlns:a16="http://schemas.microsoft.com/office/drawing/2014/main" id="{98238081-ACA8-444B-827D-A9FB57FEAD9B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295875"/>
            <a:ext cx="0" cy="441512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DDDFE2BB-EBBF-4A8F-8E01-A85443D03FBE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0" y="3452634"/>
            <a:ext cx="1134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1"/>
            <a:r>
              <a:rPr lang="en-US" noProof="0"/>
              <a:t>Click to edit Master title style</a:t>
            </a:r>
            <a:endParaRPr lang="ar-SA" noProof="0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3544" y="6339682"/>
            <a:ext cx="4114800" cy="365125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1"/>
            <a:endParaRPr lang="ar-SA" noProof="0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8084" y="6243638"/>
            <a:ext cx="370573" cy="557212"/>
          </a:xfrm>
          <a:prstGeom prst="rect">
            <a:avLst/>
          </a:prstGeom>
        </p:spPr>
        <p:txBody>
          <a:bodyPr rtlCol="1"/>
          <a:lstStyle>
            <a:lvl1pPr algn="l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19" name="عنصر نائب للنص 5">
            <a:extLst>
              <a:ext uri="{FF2B5EF4-FFF2-40B4-BE49-F238E27FC236}">
                <a16:creationId xmlns:a16="http://schemas.microsoft.com/office/drawing/2014/main" id="{C2C8A65D-5CCB-4B95-86C5-5840C530EC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2000" y="951013"/>
            <a:ext cx="1980000" cy="252000"/>
          </a:xfrm>
        </p:spPr>
        <p:txBody>
          <a:bodyPr rtlCol="1"/>
          <a:lstStyle>
            <a:lvl1pPr marL="0" indent="0" algn="ctr" rtl="1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1"/>
            <a:r>
              <a:rPr lang="ar-SA" noProof="0" dirty="0"/>
              <a:t>عنوان رباعي</a:t>
            </a:r>
          </a:p>
        </p:txBody>
      </p:sp>
      <p:sp>
        <p:nvSpPr>
          <p:cNvPr id="20" name="عنصر نائب للنص 5">
            <a:extLst>
              <a:ext uri="{FF2B5EF4-FFF2-40B4-BE49-F238E27FC236}">
                <a16:creationId xmlns:a16="http://schemas.microsoft.com/office/drawing/2014/main" id="{B04B83CF-4695-4328-B8E1-1F386DDC97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6000" y="5803856"/>
            <a:ext cx="1980000" cy="252000"/>
          </a:xfrm>
        </p:spPr>
        <p:txBody>
          <a:bodyPr rtlCol="1"/>
          <a:lstStyle>
            <a:lvl1pPr marL="0" indent="0" algn="ctr" rtl="1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1"/>
            <a:r>
              <a:rPr lang="ar-SA" noProof="0" dirty="0"/>
              <a:t>عنوان رباعي</a:t>
            </a:r>
          </a:p>
        </p:txBody>
      </p:sp>
      <p:sp>
        <p:nvSpPr>
          <p:cNvPr id="21" name="عنصر نائب للنص 5">
            <a:extLst>
              <a:ext uri="{FF2B5EF4-FFF2-40B4-BE49-F238E27FC236}">
                <a16:creationId xmlns:a16="http://schemas.microsoft.com/office/drawing/2014/main" id="{88E640C8-1161-4544-B8FB-31A62C99E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3209593"/>
            <a:ext cx="1980000" cy="252000"/>
          </a:xfrm>
        </p:spPr>
        <p:txBody>
          <a:bodyPr rtlCol="1"/>
          <a:lstStyle>
            <a:lvl1pPr marL="0" indent="0" algn="l" rtl="1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1"/>
            <a:r>
              <a:rPr lang="ar-SA" noProof="0" dirty="0"/>
              <a:t>عنوان رباعي</a:t>
            </a:r>
          </a:p>
        </p:txBody>
      </p:sp>
      <p:sp>
        <p:nvSpPr>
          <p:cNvPr id="22" name="عنصر نائب للنص 5">
            <a:extLst>
              <a:ext uri="{FF2B5EF4-FFF2-40B4-BE49-F238E27FC236}">
                <a16:creationId xmlns:a16="http://schemas.microsoft.com/office/drawing/2014/main" id="{112AB135-638C-4F81-B952-2291FAC2B8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92001" y="3209593"/>
            <a:ext cx="1980000" cy="252000"/>
          </a:xfrm>
        </p:spPr>
        <p:txBody>
          <a:bodyPr rtlCol="1"/>
          <a:lstStyle>
            <a:lvl1pPr marL="0" indent="0" algn="r" rtl="1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1"/>
            <a:r>
              <a:rPr lang="ar-SA" noProof="0" dirty="0"/>
              <a:t>عنوان رباعي</a:t>
            </a:r>
          </a:p>
        </p:txBody>
      </p:sp>
    </p:spTree>
    <p:extLst>
      <p:ext uri="{BB962C8B-B14F-4D97-AF65-F5344CB8AC3E}">
        <p14:creationId xmlns:p14="http://schemas.microsoft.com/office/powerpoint/2010/main" val="1754065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خماسي 5" descr="خماسي مزخرف">
            <a:extLst>
              <a:ext uri="{FF2B5EF4-FFF2-40B4-BE49-F238E27FC236}">
                <a16:creationId xmlns:a16="http://schemas.microsoft.com/office/drawing/2014/main" id="{07A909FD-77C6-47A3-B1B3-C0E7745ECD15}"/>
              </a:ext>
            </a:extLst>
          </p:cNvPr>
          <p:cNvSpPr/>
          <p:nvPr userDrawn="1"/>
        </p:nvSpPr>
        <p:spPr>
          <a:xfrm rot="20343812">
            <a:off x="4203000" y="4958316"/>
            <a:ext cx="1756955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خماسي 8" descr="خماسي مزخرف">
            <a:extLst>
              <a:ext uri="{FF2B5EF4-FFF2-40B4-BE49-F238E27FC236}">
                <a16:creationId xmlns:a16="http://schemas.microsoft.com/office/drawing/2014/main" id="{3FD26FF9-DCDF-4AEA-9063-488FBE7D5AB9}"/>
              </a:ext>
            </a:extLst>
          </p:cNvPr>
          <p:cNvSpPr/>
          <p:nvPr userDrawn="1"/>
        </p:nvSpPr>
        <p:spPr>
          <a:xfrm rot="9580640">
            <a:off x="5319672" y="4767992"/>
            <a:ext cx="118988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خماسي 9" descr="خماسي مزخرف">
            <a:extLst>
              <a:ext uri="{FF2B5EF4-FFF2-40B4-BE49-F238E27FC236}">
                <a16:creationId xmlns:a16="http://schemas.microsoft.com/office/drawing/2014/main" id="{4540019E-3635-4416-AA39-1C537E671F06}"/>
              </a:ext>
            </a:extLst>
          </p:cNvPr>
          <p:cNvSpPr/>
          <p:nvPr userDrawn="1"/>
        </p:nvSpPr>
        <p:spPr>
          <a:xfrm rot="14352768">
            <a:off x="10166922" y="839584"/>
            <a:ext cx="757111" cy="721058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خماسي 10" descr="خماسي مزخرف">
            <a:extLst>
              <a:ext uri="{FF2B5EF4-FFF2-40B4-BE49-F238E27FC236}">
                <a16:creationId xmlns:a16="http://schemas.microsoft.com/office/drawing/2014/main" id="{DC84872F-746C-4203-BD67-4C7C818ACEAC}"/>
              </a:ext>
            </a:extLst>
          </p:cNvPr>
          <p:cNvSpPr/>
          <p:nvPr userDrawn="1"/>
        </p:nvSpPr>
        <p:spPr>
          <a:xfrm rot="6795563">
            <a:off x="10691432" y="717562"/>
            <a:ext cx="406272" cy="386926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خماسي 11" descr="خماسي مزخرف">
            <a:extLst>
              <a:ext uri="{FF2B5EF4-FFF2-40B4-BE49-F238E27FC236}">
                <a16:creationId xmlns:a16="http://schemas.microsoft.com/office/drawing/2014/main" id="{592D0A34-0504-407C-9DEB-B641735D52F1}"/>
              </a:ext>
            </a:extLst>
          </p:cNvPr>
          <p:cNvSpPr/>
          <p:nvPr userDrawn="1"/>
        </p:nvSpPr>
        <p:spPr>
          <a:xfrm rot="6795563">
            <a:off x="11499862" y="319403"/>
            <a:ext cx="139300" cy="132667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en-US" noProof="0"/>
              <a:t>Click to edit Master title style</a:t>
            </a:r>
            <a:endParaRPr lang="ar-SA" noProof="0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en-US" noProof="0"/>
              <a:t>Click to edit Master text styles</a:t>
            </a:r>
          </a:p>
          <a:p>
            <a:pPr lvl="1" rtl="1"/>
            <a:r>
              <a:rPr lang="en-US" noProof="0"/>
              <a:t>Second level</a:t>
            </a:r>
          </a:p>
          <a:p>
            <a:pPr lvl="2" rtl="1"/>
            <a:r>
              <a:rPr lang="en-US" noProof="0"/>
              <a:t>Third level</a:t>
            </a:r>
          </a:p>
          <a:p>
            <a:pPr lvl="3" rtl="1"/>
            <a:r>
              <a:rPr lang="en-US" noProof="0"/>
              <a:t>Fourth level</a:t>
            </a:r>
          </a:p>
          <a:p>
            <a:pPr lvl="4" rtl="1"/>
            <a:r>
              <a:rPr lang="en-US" noProof="0"/>
              <a:t>Fifth level</a:t>
            </a:r>
            <a:endParaRPr lang="ar-SA" noProof="0" dirty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3544" y="6339682"/>
            <a:ext cx="4114800" cy="365125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 dirty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8084" y="6243638"/>
            <a:ext cx="370573" cy="557212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fld id="{19B51A1E-902D-48AF-9020-955120F399B6}" type="slidenum">
              <a:rPr lang="ar-SA" smtClean="0"/>
              <a:pPr algn="l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69078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خماسي 10" descr="خماسي مزخرف">
            <a:extLst>
              <a:ext uri="{FF2B5EF4-FFF2-40B4-BE49-F238E27FC236}">
                <a16:creationId xmlns:a16="http://schemas.microsoft.com/office/drawing/2014/main" id="{D5B999F8-A985-4FB9-A69D-5531CFAD213B}"/>
              </a:ext>
            </a:extLst>
          </p:cNvPr>
          <p:cNvSpPr/>
          <p:nvPr userDrawn="1"/>
        </p:nvSpPr>
        <p:spPr>
          <a:xfrm rot="20343812">
            <a:off x="4203000" y="4958316"/>
            <a:ext cx="1756955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خماسي 11" descr="خماسي مزخرف">
            <a:extLst>
              <a:ext uri="{FF2B5EF4-FFF2-40B4-BE49-F238E27FC236}">
                <a16:creationId xmlns:a16="http://schemas.microsoft.com/office/drawing/2014/main" id="{6DDA70A0-B819-4630-909F-9C748D6703E9}"/>
              </a:ext>
            </a:extLst>
          </p:cNvPr>
          <p:cNvSpPr/>
          <p:nvPr userDrawn="1"/>
        </p:nvSpPr>
        <p:spPr>
          <a:xfrm rot="9580640">
            <a:off x="5319672" y="4767992"/>
            <a:ext cx="118988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خماسي 12" descr="خماسي مزخرف">
            <a:extLst>
              <a:ext uri="{FF2B5EF4-FFF2-40B4-BE49-F238E27FC236}">
                <a16:creationId xmlns:a16="http://schemas.microsoft.com/office/drawing/2014/main" id="{0E46B6BF-40F0-4856-A4E9-5C1EEFB0AD19}"/>
              </a:ext>
            </a:extLst>
          </p:cNvPr>
          <p:cNvSpPr/>
          <p:nvPr userDrawn="1"/>
        </p:nvSpPr>
        <p:spPr>
          <a:xfrm rot="14352768">
            <a:off x="10166922" y="839584"/>
            <a:ext cx="757111" cy="721058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خماسي 13" descr="خماسي مزخرف">
            <a:extLst>
              <a:ext uri="{FF2B5EF4-FFF2-40B4-BE49-F238E27FC236}">
                <a16:creationId xmlns:a16="http://schemas.microsoft.com/office/drawing/2014/main" id="{75FEDF0A-8B15-456B-93B9-4B380459888A}"/>
              </a:ext>
            </a:extLst>
          </p:cNvPr>
          <p:cNvSpPr/>
          <p:nvPr userDrawn="1"/>
        </p:nvSpPr>
        <p:spPr>
          <a:xfrm rot="6795563">
            <a:off x="10691432" y="717562"/>
            <a:ext cx="406272" cy="386926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خماسي 14" descr="خماسي مزخرف">
            <a:extLst>
              <a:ext uri="{FF2B5EF4-FFF2-40B4-BE49-F238E27FC236}">
                <a16:creationId xmlns:a16="http://schemas.microsoft.com/office/drawing/2014/main" id="{87E32DA8-B617-4F4D-AF32-FE86DC1E1ECF}"/>
              </a:ext>
            </a:extLst>
          </p:cNvPr>
          <p:cNvSpPr/>
          <p:nvPr userDrawn="1"/>
        </p:nvSpPr>
        <p:spPr>
          <a:xfrm rot="6795563">
            <a:off x="11499862" y="319403"/>
            <a:ext cx="139300" cy="132667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en-US" noProof="0"/>
              <a:t>Click to edit Master title style</a:t>
            </a:r>
            <a:endParaRPr lang="ar-SA" noProof="0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3544" y="6339682"/>
            <a:ext cx="4114800" cy="365125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8084" y="6243638"/>
            <a:ext cx="370573" cy="557212"/>
          </a:xfrm>
          <a:prstGeom prst="rect">
            <a:avLst/>
          </a:prstGeom>
        </p:spPr>
        <p:txBody>
          <a:bodyPr rtlCol="1"/>
          <a:lstStyle>
            <a:lvl1pPr algn="l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B51A1E-902D-48AF-9020-955120F399B6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7" name="عنصر نائب للمحتوى 2">
            <a:extLst>
              <a:ext uri="{FF2B5EF4-FFF2-40B4-BE49-F238E27FC236}">
                <a16:creationId xmlns:a16="http://schemas.microsoft.com/office/drawing/2014/main" id="{5C127A20-FC87-4D7E-B02E-428168B1E9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38239"/>
            <a:ext cx="5587800" cy="4800650"/>
          </a:xfr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en-US" noProof="0"/>
              <a:t>Click to edit Master text styles</a:t>
            </a:r>
          </a:p>
          <a:p>
            <a:pPr lvl="1" rtl="1"/>
            <a:r>
              <a:rPr lang="en-US" noProof="0"/>
              <a:t>Second level</a:t>
            </a:r>
          </a:p>
          <a:p>
            <a:pPr lvl="2" rtl="1"/>
            <a:r>
              <a:rPr lang="en-US" noProof="0"/>
              <a:t>Third level</a:t>
            </a:r>
          </a:p>
          <a:p>
            <a:pPr lvl="3" rtl="1"/>
            <a:r>
              <a:rPr lang="en-US" noProof="0"/>
              <a:t>Fourth level</a:t>
            </a:r>
          </a:p>
          <a:p>
            <a:pPr lvl="4" rtl="1"/>
            <a:r>
              <a:rPr lang="en-US" noProof="0"/>
              <a:t>Fifth level</a:t>
            </a:r>
            <a:endParaRPr lang="ar-SA" noProof="0" dirty="0"/>
          </a:p>
        </p:txBody>
      </p:sp>
      <p:sp>
        <p:nvSpPr>
          <p:cNvPr id="10" name="عنصر نائب للمحتوى 3">
            <a:extLst>
              <a:ext uri="{FF2B5EF4-FFF2-40B4-BE49-F238E27FC236}">
                <a16:creationId xmlns:a16="http://schemas.microsoft.com/office/drawing/2014/main" id="{FCB4AD02-110E-4AB3-A9C3-0DF162DC4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138238"/>
            <a:ext cx="5587799" cy="4800650"/>
          </a:xfr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en-US" noProof="0"/>
              <a:t>Click to edit Master text styles</a:t>
            </a:r>
          </a:p>
          <a:p>
            <a:pPr lvl="1" rtl="1"/>
            <a:r>
              <a:rPr lang="en-US" noProof="0"/>
              <a:t>Second level</a:t>
            </a:r>
          </a:p>
          <a:p>
            <a:pPr lvl="2" rtl="1"/>
            <a:r>
              <a:rPr lang="en-US" noProof="0"/>
              <a:t>Third level</a:t>
            </a:r>
          </a:p>
          <a:p>
            <a:pPr lvl="3" rtl="1"/>
            <a:r>
              <a:rPr lang="en-US" noProof="0"/>
              <a:t>Fourth level</a:t>
            </a:r>
          </a:p>
          <a:p>
            <a:pPr lvl="4" rtl="1"/>
            <a:r>
              <a:rPr lang="en-US" noProof="0"/>
              <a:t>Fifth level</a:t>
            </a:r>
            <a:endParaRPr lang="ar-SA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ثلاثي ال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1"/>
            <a:r>
              <a:rPr lang="en-US" noProof="0"/>
              <a:t>Click to edit Master title style</a:t>
            </a:r>
            <a:endParaRPr lang="ar-SA" noProof="0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5594" y="1152000"/>
            <a:ext cx="3600000" cy="503925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1"/>
            <a:r>
              <a:rPr lang="en-US" noProof="0"/>
              <a:t>Click to edit Master text styles</a:t>
            </a:r>
          </a:p>
          <a:p>
            <a:pPr lvl="1" rtl="1"/>
            <a:r>
              <a:rPr lang="en-US" noProof="0"/>
              <a:t>Second level</a:t>
            </a:r>
          </a:p>
          <a:p>
            <a:pPr lvl="2" rtl="1"/>
            <a:r>
              <a:rPr lang="en-US" noProof="0"/>
              <a:t>Third level</a:t>
            </a:r>
          </a:p>
          <a:p>
            <a:pPr lvl="3" rtl="1"/>
            <a:r>
              <a:rPr lang="en-US" noProof="0"/>
              <a:t>Fourth level</a:t>
            </a:r>
          </a:p>
          <a:p>
            <a:pPr lvl="4" rtl="1"/>
            <a:r>
              <a:rPr lang="en-US" noProof="0"/>
              <a:t>Fifth level</a:t>
            </a:r>
            <a:endParaRPr lang="ar-SA" noProof="0" dirty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3544" y="6339682"/>
            <a:ext cx="4114800" cy="365125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1"/>
            <a:endParaRPr lang="ar-SA" noProof="0" dirty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8084" y="6243638"/>
            <a:ext cx="370573" cy="557212"/>
          </a:xfrm>
          <a:prstGeom prst="rect">
            <a:avLst/>
          </a:prstGeom>
        </p:spPr>
        <p:txBody>
          <a:bodyPr rtlCol="1"/>
          <a:lstStyle>
            <a:lvl1pPr algn="l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 rtlCol="1"/>
          <a:lstStyle/>
          <a:p>
            <a:pPr lvl="0" rtl="1"/>
            <a:r>
              <a:rPr lang="en-US" noProof="0"/>
              <a:t>Click to edit Master text styles</a:t>
            </a:r>
          </a:p>
          <a:p>
            <a:pPr lvl="1" rtl="1"/>
            <a:r>
              <a:rPr lang="en-US" noProof="0"/>
              <a:t>Second level</a:t>
            </a:r>
          </a:p>
          <a:p>
            <a:pPr lvl="2" rtl="1"/>
            <a:r>
              <a:rPr lang="en-US" noProof="0"/>
              <a:t>Third level</a:t>
            </a:r>
          </a:p>
          <a:p>
            <a:pPr lvl="3" rtl="1"/>
            <a:r>
              <a:rPr lang="en-US" noProof="0"/>
              <a:t>Fourth level</a:t>
            </a:r>
          </a:p>
          <a:p>
            <a:pPr lvl="4" rtl="1"/>
            <a:r>
              <a:rPr lang="en-US" noProof="0"/>
              <a:t>Fifth level</a:t>
            </a:r>
            <a:endParaRPr lang="ar-SA" noProof="0" dirty="0"/>
          </a:p>
        </p:txBody>
      </p:sp>
      <p:sp>
        <p:nvSpPr>
          <p:cNvPr id="11" name="عنصر نائب للنص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3008" y="1152000"/>
            <a:ext cx="3600450" cy="5038725"/>
          </a:xfrm>
        </p:spPr>
        <p:txBody>
          <a:bodyPr rtlCol="1"/>
          <a:lstStyle/>
          <a:p>
            <a:pPr lvl="0" rtl="1"/>
            <a:r>
              <a:rPr lang="en-US" noProof="0"/>
              <a:t>Click to edit Master text styles</a:t>
            </a:r>
          </a:p>
          <a:p>
            <a:pPr lvl="1" rtl="1"/>
            <a:r>
              <a:rPr lang="en-US" noProof="0"/>
              <a:t>Second level</a:t>
            </a:r>
          </a:p>
          <a:p>
            <a:pPr lvl="2" rtl="1"/>
            <a:r>
              <a:rPr lang="en-US" noProof="0"/>
              <a:t>Third level</a:t>
            </a:r>
          </a:p>
          <a:p>
            <a:pPr lvl="3" rtl="1"/>
            <a:r>
              <a:rPr lang="en-US" noProof="0"/>
              <a:t>Fourth level</a:t>
            </a:r>
          </a:p>
          <a:p>
            <a:pPr lvl="4" rtl="1"/>
            <a:r>
              <a:rPr lang="en-US" noProof="0"/>
              <a:t>Fifth level</a:t>
            </a:r>
            <a:endParaRPr lang="ar-SA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رقم 3 في مرب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عنصر نائب للمحتوى 2">
            <a:extLst>
              <a:ext uri="{FF2B5EF4-FFF2-40B4-BE49-F238E27FC236}">
                <a16:creationId xmlns:a16="http://schemas.microsoft.com/office/drawing/2014/main" id="{FF5B2679-5029-4692-A1C7-099E7A58362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73068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1"/>
          <a:lstStyle>
            <a:lvl1pPr marL="266700" indent="-266700" algn="r" rtl="1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 algn="r" rtl="1">
              <a:buClr>
                <a:schemeClr val="tx1">
                  <a:lumMod val="75000"/>
                  <a:lumOff val="25000"/>
                </a:schemeClr>
              </a:buClr>
              <a:defRPr/>
            </a:lvl2pPr>
            <a:lvl3pPr algn="r" rtl="1">
              <a:buClr>
                <a:schemeClr val="tx1">
                  <a:lumMod val="75000"/>
                  <a:lumOff val="25000"/>
                </a:schemeClr>
              </a:buClr>
              <a:defRPr/>
            </a:lvl3pPr>
            <a:lvl4pPr algn="r" rtl="1">
              <a:buClr>
                <a:schemeClr val="tx1">
                  <a:lumMod val="75000"/>
                  <a:lumOff val="25000"/>
                </a:schemeClr>
              </a:buClr>
              <a:defRPr/>
            </a:lvl4pPr>
            <a:lvl5pPr algn="r" rtl="1"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1"/>
            <a:r>
              <a:rPr lang="en-US" noProof="0"/>
              <a:t>Click to edit Master text styles</a:t>
            </a:r>
          </a:p>
          <a:p>
            <a:pPr lvl="1" rtl="1"/>
            <a:r>
              <a:rPr lang="en-US" noProof="0"/>
              <a:t>Second level</a:t>
            </a:r>
          </a:p>
          <a:p>
            <a:pPr lvl="2" rtl="1"/>
            <a:r>
              <a:rPr lang="en-US" noProof="0"/>
              <a:t>Third level</a:t>
            </a:r>
          </a:p>
          <a:p>
            <a:pPr lvl="3" rtl="1"/>
            <a:r>
              <a:rPr lang="en-US" noProof="0"/>
              <a:t>Fourth level</a:t>
            </a:r>
          </a:p>
          <a:p>
            <a:pPr lvl="4" rtl="1"/>
            <a:r>
              <a:rPr lang="en-US" noProof="0"/>
              <a:t>Fifth level</a:t>
            </a:r>
            <a:endParaRPr lang="ar-SA" noProof="0" dirty="0"/>
          </a:p>
        </p:txBody>
      </p:sp>
      <p:sp>
        <p:nvSpPr>
          <p:cNvPr id="11" name="عنصر نائب للمحتوى 2">
            <a:extLst>
              <a:ext uri="{FF2B5EF4-FFF2-40B4-BE49-F238E27FC236}">
                <a16:creationId xmlns:a16="http://schemas.microsoft.com/office/drawing/2014/main" id="{1B5AA133-C824-4B4A-96F4-D48A58E222D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302000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1"/>
          <a:lstStyle>
            <a:lvl1pPr marL="266700" indent="-266700" algn="r" rtl="1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 algn="r" rtl="1">
              <a:buClr>
                <a:schemeClr val="tx1">
                  <a:lumMod val="75000"/>
                  <a:lumOff val="25000"/>
                </a:schemeClr>
              </a:buClr>
              <a:defRPr/>
            </a:lvl2pPr>
            <a:lvl3pPr algn="r" rtl="1">
              <a:buClr>
                <a:schemeClr val="tx1">
                  <a:lumMod val="75000"/>
                  <a:lumOff val="25000"/>
                </a:schemeClr>
              </a:buClr>
              <a:defRPr/>
            </a:lvl3pPr>
            <a:lvl4pPr algn="r" rtl="1">
              <a:buClr>
                <a:schemeClr val="tx1">
                  <a:lumMod val="75000"/>
                  <a:lumOff val="25000"/>
                </a:schemeClr>
              </a:buClr>
              <a:defRPr/>
            </a:lvl4pPr>
            <a:lvl5pPr algn="r" rtl="1"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1"/>
            <a:r>
              <a:rPr lang="en-US" noProof="0"/>
              <a:t>Click to edit Master text styles</a:t>
            </a:r>
          </a:p>
          <a:p>
            <a:pPr lvl="1" rtl="1"/>
            <a:r>
              <a:rPr lang="en-US" noProof="0"/>
              <a:t>Second level</a:t>
            </a:r>
          </a:p>
          <a:p>
            <a:pPr lvl="2" rtl="1"/>
            <a:r>
              <a:rPr lang="en-US" noProof="0"/>
              <a:t>Third level</a:t>
            </a:r>
          </a:p>
          <a:p>
            <a:pPr lvl="3" rtl="1"/>
            <a:r>
              <a:rPr lang="en-US" noProof="0"/>
              <a:t>Fourth level</a:t>
            </a:r>
          </a:p>
          <a:p>
            <a:pPr lvl="4" rtl="1"/>
            <a:r>
              <a:rPr lang="en-US" noProof="0"/>
              <a:t>Fifth level</a:t>
            </a:r>
            <a:endParaRPr lang="ar-SA" noProof="0" dirty="0"/>
          </a:p>
        </p:txBody>
      </p:sp>
      <p:sp>
        <p:nvSpPr>
          <p:cNvPr id="12" name="عنصر نائب للمحتوى 2">
            <a:extLst>
              <a:ext uri="{FF2B5EF4-FFF2-40B4-BE49-F238E27FC236}">
                <a16:creationId xmlns:a16="http://schemas.microsoft.com/office/drawing/2014/main" id="{388A40C4-1887-4DBA-90FF-4CF89932DA5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43458" y="2448000"/>
            <a:ext cx="3600000" cy="3631338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1"/>
          <a:lstStyle>
            <a:lvl1pPr marL="266700" indent="-266700" algn="r" rtl="1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 algn="r" rtl="1">
              <a:buClr>
                <a:schemeClr val="tx1">
                  <a:lumMod val="75000"/>
                  <a:lumOff val="25000"/>
                </a:schemeClr>
              </a:buClr>
              <a:defRPr/>
            </a:lvl2pPr>
            <a:lvl3pPr algn="r" rtl="1">
              <a:buClr>
                <a:schemeClr val="tx1">
                  <a:lumMod val="75000"/>
                  <a:lumOff val="25000"/>
                </a:schemeClr>
              </a:buClr>
              <a:defRPr/>
            </a:lvl3pPr>
            <a:lvl4pPr algn="r" rtl="1">
              <a:buClr>
                <a:schemeClr val="tx1">
                  <a:lumMod val="75000"/>
                  <a:lumOff val="25000"/>
                </a:schemeClr>
              </a:buClr>
              <a:defRPr/>
            </a:lvl4pPr>
            <a:lvl5pPr algn="r" rtl="1"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1"/>
            <a:r>
              <a:rPr lang="en-US" noProof="0"/>
              <a:t>Click to edit Master text styles</a:t>
            </a:r>
          </a:p>
          <a:p>
            <a:pPr lvl="1" rtl="1"/>
            <a:r>
              <a:rPr lang="en-US" noProof="0"/>
              <a:t>Second level</a:t>
            </a:r>
          </a:p>
          <a:p>
            <a:pPr lvl="2" rtl="1"/>
            <a:r>
              <a:rPr lang="en-US" noProof="0"/>
              <a:t>Third level</a:t>
            </a:r>
          </a:p>
          <a:p>
            <a:pPr lvl="3" rtl="1"/>
            <a:r>
              <a:rPr lang="en-US" noProof="0"/>
              <a:t>Fourth level</a:t>
            </a:r>
          </a:p>
          <a:p>
            <a:pPr lvl="4" rtl="1"/>
            <a:r>
              <a:rPr lang="en-US" noProof="0"/>
              <a:t>Fifth level</a:t>
            </a:r>
            <a:endParaRPr lang="ar-SA" noProof="0" dirty="0"/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1"/>
          <a:lstStyle/>
          <a:p>
            <a:pPr rtl="1"/>
            <a:r>
              <a:rPr lang="en-US" noProof="0"/>
              <a:t>Click to edit Master title style</a:t>
            </a:r>
            <a:endParaRPr lang="ar-SA" noProof="0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173068" y="1728000"/>
            <a:ext cx="3600000" cy="720000"/>
          </a:xfr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15600000" scaled="0"/>
          </a:gradFill>
          <a:ln w="28575">
            <a:noFill/>
          </a:ln>
        </p:spPr>
        <p:txBody>
          <a:bodyPr lIns="108000" tIns="36000" rIns="108000" bIns="36000" rtlCol="1" anchor="ctr"/>
          <a:lstStyle>
            <a:lvl1pPr marL="0" indent="0" algn="ctr" rtl="1">
              <a:buNone/>
              <a:defRPr sz="2100" b="1">
                <a:solidFill>
                  <a:schemeClr val="tx1"/>
                </a:solidFill>
                <a:latin typeface="+mj-lt"/>
              </a:defRPr>
            </a:lvl1pPr>
          </a:lstStyle>
          <a:p>
            <a:pPr lvl="0" rtl="1"/>
            <a:r>
              <a:rPr lang="ar-SA" noProof="0" dirty="0"/>
              <a:t>عنوان القسم 1</a:t>
            </a: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3544" y="6339682"/>
            <a:ext cx="4114800" cy="365125"/>
          </a:xfrm>
          <a:prstGeom prst="rect">
            <a:avLst/>
          </a:prstGeom>
        </p:spPr>
        <p:txBody>
          <a:bodyPr rtlCol="1"/>
          <a:lstStyle/>
          <a:p>
            <a:pPr rtl="1"/>
            <a:endParaRPr lang="ar-SA" noProof="0" dirty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8084" y="6243638"/>
            <a:ext cx="370573" cy="557212"/>
          </a:xfrm>
          <a:prstGeom prst="rect">
            <a:avLst/>
          </a:prstGeom>
        </p:spPr>
        <p:txBody>
          <a:bodyPr rtlCol="1"/>
          <a:lstStyle/>
          <a:p>
            <a:pPr rtl="1"/>
            <a:fld id="{4B73C415-D670-4716-A5EC-CC4D52CA2BAC}" type="slidenum">
              <a:rPr lang="ar-SA" noProof="0" smtClean="0"/>
              <a:pPr/>
              <a:t>‹#›</a:t>
            </a:fld>
            <a:endParaRPr lang="ar-SA" noProof="0" dirty="0"/>
          </a:p>
        </p:txBody>
      </p:sp>
      <p:sp>
        <p:nvSpPr>
          <p:cNvPr id="6" name="عنصر نائب للمحتوى 2">
            <a:extLst>
              <a:ext uri="{FF2B5EF4-FFF2-40B4-BE49-F238E27FC236}">
                <a16:creationId xmlns:a16="http://schemas.microsoft.com/office/drawing/2014/main" id="{43CF4B74-3202-48D6-B573-AA3882B039F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02000" y="1728000"/>
            <a:ext cx="3600000" cy="720000"/>
          </a:xfr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15600000" scaled="0"/>
          </a:gradFill>
          <a:ln w="28575">
            <a:noFill/>
          </a:ln>
        </p:spPr>
        <p:txBody>
          <a:bodyPr lIns="108000" tIns="36000" rIns="108000" bIns="36000" rtlCol="1" anchor="ctr"/>
          <a:lstStyle>
            <a:lvl1pPr marL="0" indent="0" algn="ctr" rtl="1">
              <a:buNone/>
              <a:defRPr sz="2100" b="1">
                <a:solidFill>
                  <a:schemeClr val="tx1"/>
                </a:solidFill>
                <a:latin typeface="+mj-lt"/>
              </a:defRPr>
            </a:lvl1pPr>
          </a:lstStyle>
          <a:p>
            <a:pPr lvl="0" rtl="1"/>
            <a:r>
              <a:rPr lang="ar-SA" noProof="0" dirty="0"/>
              <a:t>عنوان القسم 2</a:t>
            </a:r>
          </a:p>
        </p:txBody>
      </p:sp>
      <p:sp>
        <p:nvSpPr>
          <p:cNvPr id="9" name="عنصر نائب للمحتوى 2">
            <a:extLst>
              <a:ext uri="{FF2B5EF4-FFF2-40B4-BE49-F238E27FC236}">
                <a16:creationId xmlns:a16="http://schemas.microsoft.com/office/drawing/2014/main" id="{0BA6D519-EE14-4D3E-B15F-70C4423A39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43458" y="1728000"/>
            <a:ext cx="3600000" cy="720000"/>
          </a:xfr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15600000" scaled="0"/>
          </a:gradFill>
          <a:ln w="28575">
            <a:noFill/>
          </a:ln>
        </p:spPr>
        <p:txBody>
          <a:bodyPr lIns="108000" tIns="36000" rIns="108000" bIns="36000" rtlCol="1" anchor="ctr"/>
          <a:lstStyle>
            <a:lvl1pPr marL="0" indent="0" algn="ctr" rtl="1">
              <a:buNone/>
              <a:defRPr sz="2100" b="1">
                <a:solidFill>
                  <a:schemeClr val="tx1"/>
                </a:solidFill>
                <a:latin typeface="+mj-lt"/>
              </a:defRPr>
            </a:lvl1pPr>
          </a:lstStyle>
          <a:p>
            <a:pPr lvl="0" rtl="1"/>
            <a:r>
              <a:rPr lang="ar-SA" noProof="0" dirty="0"/>
              <a:t>عنوان القسم 3</a:t>
            </a:r>
          </a:p>
        </p:txBody>
      </p:sp>
      <p:sp>
        <p:nvSpPr>
          <p:cNvPr id="13" name="عنصر نائب للنص 5">
            <a:extLst>
              <a:ext uri="{FF2B5EF4-FFF2-40B4-BE49-F238E27FC236}">
                <a16:creationId xmlns:a16="http://schemas.microsoft.com/office/drawing/2014/main" id="{4DA29CFB-3C73-4618-B2D9-70E396D1EBA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1"/>
          <a:lstStyle>
            <a:lvl1pPr marL="0" indent="0" algn="r" rtl="1">
              <a:buNone/>
              <a:defRPr/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ar-SA" noProof="0" dirty="0"/>
              <a:t>العنوان الفرعي</a:t>
            </a:r>
          </a:p>
        </p:txBody>
      </p:sp>
    </p:spTree>
    <p:extLst>
      <p:ext uri="{BB962C8B-B14F-4D97-AF65-F5344CB8AC3E}">
        <p14:creationId xmlns:p14="http://schemas.microsoft.com/office/powerpoint/2010/main" val="2363641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مخطط الزمني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1"/>
          <a:lstStyle/>
          <a:p>
            <a:pPr rtl="1"/>
            <a:r>
              <a:rPr lang="en-US" noProof="0"/>
              <a:t>Click to edit Master title style</a:t>
            </a:r>
            <a:endParaRPr lang="ar-SA" noProof="0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3544" y="6339682"/>
            <a:ext cx="4114800" cy="365125"/>
          </a:xfrm>
          <a:prstGeom prst="rect">
            <a:avLst/>
          </a:prstGeom>
        </p:spPr>
        <p:txBody>
          <a:bodyPr rtlCol="1"/>
          <a:lstStyle>
            <a:lvl1pPr algn="r">
              <a:defRPr/>
            </a:lvl1pPr>
          </a:lstStyle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8084" y="6243638"/>
            <a:ext cx="370573" cy="557212"/>
          </a:xfrm>
          <a:prstGeom prst="rect">
            <a:avLst/>
          </a:prstGeom>
        </p:spPr>
        <p:txBody>
          <a:bodyPr rtlCol="1"/>
          <a:lstStyle/>
          <a:p>
            <a:pPr rtl="1"/>
            <a:fld id="{4B73C415-D670-4716-A5EC-CC4D52CA2BAC}" type="slidenum">
              <a:rPr lang="ar-SA" noProof="0" smtClean="0"/>
              <a:pPr/>
              <a:t>‹#›</a:t>
            </a:fld>
            <a:endParaRPr lang="ar-SA" noProof="0" dirty="0"/>
          </a:p>
        </p:txBody>
      </p:sp>
      <p:sp>
        <p:nvSpPr>
          <p:cNvPr id="5" name="عنصر نائب للنص 5">
            <a:extLst>
              <a:ext uri="{FF2B5EF4-FFF2-40B4-BE49-F238E27FC236}">
                <a16:creationId xmlns:a16="http://schemas.microsoft.com/office/drawing/2014/main" id="{91612B32-057C-422E-8B4A-7B464DE04A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1"/>
          <a:lstStyle>
            <a:lvl1pPr marL="0" indent="0" algn="r" rtl="1">
              <a:buNone/>
              <a:defRPr/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ar-SA" noProof="0" dirty="0"/>
              <a:t>العنوان الفرعي</a:t>
            </a:r>
          </a:p>
        </p:txBody>
      </p:sp>
      <p:cxnSp>
        <p:nvCxnSpPr>
          <p:cNvPr id="8" name="موصل سهم مستقيم 7">
            <a:extLst>
              <a:ext uri="{FF2B5EF4-FFF2-40B4-BE49-F238E27FC236}">
                <a16:creationId xmlns:a16="http://schemas.microsoft.com/office/drawing/2014/main" id="{B66BE87F-A588-41BE-A251-8940FFF7BDB0}"/>
              </a:ext>
            </a:extLst>
          </p:cNvPr>
          <p:cNvCxnSpPr/>
          <p:nvPr userDrawn="1"/>
        </p:nvCxnSpPr>
        <p:spPr>
          <a:xfrm flipH="1"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عنصر نائب للنص 10">
            <a:extLst>
              <a:ext uri="{FF2B5EF4-FFF2-40B4-BE49-F238E27FC236}">
                <a16:creationId xmlns:a16="http://schemas.microsoft.com/office/drawing/2014/main" id="{EE87B275-BCEB-48C5-BD58-39E2B9AB90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254363" y="3973125"/>
            <a:ext cx="502886" cy="201776"/>
          </a:xfrm>
        </p:spPr>
        <p:txBody>
          <a:bodyPr rtlCol="1" anchor="ctr"/>
          <a:lstStyle>
            <a:lvl1pPr marL="0" indent="0" algn="ctr" rtl="1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1"/>
            <a:r>
              <a:rPr lang="ar-SA" noProof="0" dirty="0"/>
              <a:t>السنة</a:t>
            </a:r>
          </a:p>
        </p:txBody>
      </p:sp>
      <p:sp>
        <p:nvSpPr>
          <p:cNvPr id="10" name="عنصر نائب للنص 10">
            <a:extLst>
              <a:ext uri="{FF2B5EF4-FFF2-40B4-BE49-F238E27FC236}">
                <a16:creationId xmlns:a16="http://schemas.microsoft.com/office/drawing/2014/main" id="{75FEF587-0930-42DA-AF85-54F9A14870D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298757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1"/>
            <a:r>
              <a:rPr lang="ar-SA" noProof="0" dirty="0"/>
              <a:t>MM</a:t>
            </a:r>
          </a:p>
        </p:txBody>
      </p:sp>
      <p:sp>
        <p:nvSpPr>
          <p:cNvPr id="11" name="عنصر نائب للنص 10">
            <a:extLst>
              <a:ext uri="{FF2B5EF4-FFF2-40B4-BE49-F238E27FC236}">
                <a16:creationId xmlns:a16="http://schemas.microsoft.com/office/drawing/2014/main" id="{77B00876-F334-4F19-ACB9-5A52E300C62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817866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1"/>
            <a:r>
              <a:rPr lang="ar-SA" noProof="0" dirty="0"/>
              <a:t>MM</a:t>
            </a:r>
          </a:p>
        </p:txBody>
      </p:sp>
      <p:sp>
        <p:nvSpPr>
          <p:cNvPr id="12" name="عنصر نائب للنص 10">
            <a:extLst>
              <a:ext uri="{FF2B5EF4-FFF2-40B4-BE49-F238E27FC236}">
                <a16:creationId xmlns:a16="http://schemas.microsoft.com/office/drawing/2014/main" id="{DC5160FB-C621-4014-AF15-7C31EBF9463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346603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1"/>
            <a:r>
              <a:rPr lang="ar-SA" noProof="0" dirty="0"/>
              <a:t>MM</a:t>
            </a:r>
          </a:p>
        </p:txBody>
      </p:sp>
      <p:sp>
        <p:nvSpPr>
          <p:cNvPr id="13" name="عنصر نائب للنص 10">
            <a:extLst>
              <a:ext uri="{FF2B5EF4-FFF2-40B4-BE49-F238E27FC236}">
                <a16:creationId xmlns:a16="http://schemas.microsoft.com/office/drawing/2014/main" id="{3D37E5E1-DD5A-4C77-849F-40C0D2AE3F7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875343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1"/>
            <a:r>
              <a:rPr lang="ar-SA" noProof="0" dirty="0"/>
              <a:t>MM</a:t>
            </a:r>
          </a:p>
        </p:txBody>
      </p:sp>
      <p:sp>
        <p:nvSpPr>
          <p:cNvPr id="14" name="عنصر نائب للنص 10">
            <a:extLst>
              <a:ext uri="{FF2B5EF4-FFF2-40B4-BE49-F238E27FC236}">
                <a16:creationId xmlns:a16="http://schemas.microsoft.com/office/drawing/2014/main" id="{8164CA25-5B7F-4EDD-8B42-0D567DED179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33469" y="3973125"/>
            <a:ext cx="502886" cy="201776"/>
          </a:xfrm>
        </p:spPr>
        <p:txBody>
          <a:bodyPr rtlCol="1" anchor="ctr"/>
          <a:lstStyle>
            <a:lvl1pPr marL="0" indent="0" algn="ctr" rtl="1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1"/>
            <a:r>
              <a:rPr lang="ar-SA" noProof="0" dirty="0"/>
              <a:t>السنة</a:t>
            </a:r>
          </a:p>
        </p:txBody>
      </p:sp>
      <p:sp>
        <p:nvSpPr>
          <p:cNvPr id="15" name="عنصر نائب للنص 10">
            <a:extLst>
              <a:ext uri="{FF2B5EF4-FFF2-40B4-BE49-F238E27FC236}">
                <a16:creationId xmlns:a16="http://schemas.microsoft.com/office/drawing/2014/main" id="{15876039-3F56-4587-900E-4FCE60BCA50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404082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1"/>
            <a:r>
              <a:rPr lang="ar-SA" noProof="0" dirty="0"/>
              <a:t>MM</a:t>
            </a:r>
          </a:p>
        </p:txBody>
      </p:sp>
      <p:sp>
        <p:nvSpPr>
          <p:cNvPr id="16" name="عنصر نائب للنص 10">
            <a:extLst>
              <a:ext uri="{FF2B5EF4-FFF2-40B4-BE49-F238E27FC236}">
                <a16:creationId xmlns:a16="http://schemas.microsoft.com/office/drawing/2014/main" id="{515FCEBD-9007-4B9D-AE69-7F8068A14B2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1"/>
            <a:r>
              <a:rPr lang="ar-SA" noProof="0" dirty="0"/>
              <a:t>MM</a:t>
            </a:r>
          </a:p>
        </p:txBody>
      </p:sp>
      <p:sp>
        <p:nvSpPr>
          <p:cNvPr id="17" name="عنصر نائب للنص 10">
            <a:extLst>
              <a:ext uri="{FF2B5EF4-FFF2-40B4-BE49-F238E27FC236}">
                <a16:creationId xmlns:a16="http://schemas.microsoft.com/office/drawing/2014/main" id="{8856F7F9-97EB-4612-BB5C-DDB9D90C9CD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933195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1"/>
            <a:r>
              <a:rPr lang="ar-SA" noProof="0" dirty="0"/>
              <a:t>MM</a:t>
            </a:r>
          </a:p>
        </p:txBody>
      </p:sp>
      <p:sp>
        <p:nvSpPr>
          <p:cNvPr id="18" name="عنصر نائب للنص 10">
            <a:extLst>
              <a:ext uri="{FF2B5EF4-FFF2-40B4-BE49-F238E27FC236}">
                <a16:creationId xmlns:a16="http://schemas.microsoft.com/office/drawing/2014/main" id="{B0C577BC-AD44-4FF0-8F34-D7ABD44B100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519408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1"/>
            <a:r>
              <a:rPr lang="ar-SA" noProof="0" dirty="0"/>
              <a:t>MM</a:t>
            </a:r>
          </a:p>
        </p:txBody>
      </p:sp>
      <p:sp>
        <p:nvSpPr>
          <p:cNvPr id="19" name="عنصر نائب للنص 10">
            <a:extLst>
              <a:ext uri="{FF2B5EF4-FFF2-40B4-BE49-F238E27FC236}">
                <a16:creationId xmlns:a16="http://schemas.microsoft.com/office/drawing/2014/main" id="{12E19F39-39CE-43A3-912F-3D8656DA5E7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461940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1"/>
            <a:r>
              <a:rPr lang="ar-SA" noProof="0" dirty="0"/>
              <a:t>MM</a:t>
            </a:r>
          </a:p>
        </p:txBody>
      </p:sp>
      <p:sp>
        <p:nvSpPr>
          <p:cNvPr id="20" name="عنصر نائب للنص 10">
            <a:extLst>
              <a:ext uri="{FF2B5EF4-FFF2-40B4-BE49-F238E27FC236}">
                <a16:creationId xmlns:a16="http://schemas.microsoft.com/office/drawing/2014/main" id="{64F2C543-C785-4078-9811-96F28F1BF21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990668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1"/>
            <a:r>
              <a:rPr lang="ar-SA" noProof="0" dirty="0"/>
              <a:t>MM</a:t>
            </a:r>
          </a:p>
        </p:txBody>
      </p:sp>
      <p:sp>
        <p:nvSpPr>
          <p:cNvPr id="21" name="عنصر نائب للنص 10">
            <a:extLst>
              <a:ext uri="{FF2B5EF4-FFF2-40B4-BE49-F238E27FC236}">
                <a16:creationId xmlns:a16="http://schemas.microsoft.com/office/drawing/2014/main" id="{022F0FFE-8538-47C2-9227-B4DE41186CE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048151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1"/>
            <a:r>
              <a:rPr lang="ar-SA" noProof="0" dirty="0"/>
              <a:t>MM</a:t>
            </a:r>
          </a:p>
        </p:txBody>
      </p:sp>
      <p:sp>
        <p:nvSpPr>
          <p:cNvPr id="22" name="عنصر نائب للنص 10">
            <a:extLst>
              <a:ext uri="{FF2B5EF4-FFF2-40B4-BE49-F238E27FC236}">
                <a16:creationId xmlns:a16="http://schemas.microsoft.com/office/drawing/2014/main" id="{75D12B21-B498-4E00-B817-457BAED99A3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567262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1"/>
            <a:r>
              <a:rPr lang="ar-SA" noProof="0" dirty="0"/>
              <a:t>MM</a:t>
            </a:r>
          </a:p>
        </p:txBody>
      </p:sp>
      <p:sp>
        <p:nvSpPr>
          <p:cNvPr id="23" name="عنصر نائب للنص 10">
            <a:extLst>
              <a:ext uri="{FF2B5EF4-FFF2-40B4-BE49-F238E27FC236}">
                <a16:creationId xmlns:a16="http://schemas.microsoft.com/office/drawing/2014/main" id="{A60F8F4D-F654-4555-BC21-7137D98E027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1"/>
            <a:r>
              <a:rPr lang="ar-SA" noProof="0" dirty="0"/>
              <a:t>MM</a:t>
            </a:r>
          </a:p>
        </p:txBody>
      </p:sp>
      <p:sp>
        <p:nvSpPr>
          <p:cNvPr id="24" name="عنصر نائب للنص 10">
            <a:extLst>
              <a:ext uri="{FF2B5EF4-FFF2-40B4-BE49-F238E27FC236}">
                <a16:creationId xmlns:a16="http://schemas.microsoft.com/office/drawing/2014/main" id="{0B633DEF-CDC6-4A75-A05B-0C875E2B8FF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624735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1"/>
            <a:r>
              <a:rPr lang="ar-SA" noProof="0" dirty="0"/>
              <a:t>MM</a:t>
            </a:r>
          </a:p>
        </p:txBody>
      </p:sp>
      <p:sp>
        <p:nvSpPr>
          <p:cNvPr id="25" name="عنصر نائب للنص 10">
            <a:extLst>
              <a:ext uri="{FF2B5EF4-FFF2-40B4-BE49-F238E27FC236}">
                <a16:creationId xmlns:a16="http://schemas.microsoft.com/office/drawing/2014/main" id="{23A67F56-440C-4AE2-B52E-F6ECF3E31F8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153475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1"/>
            <a:r>
              <a:rPr lang="ar-SA" noProof="0" dirty="0"/>
              <a:t>MM</a:t>
            </a:r>
          </a:p>
        </p:txBody>
      </p:sp>
      <p:sp>
        <p:nvSpPr>
          <p:cNvPr id="26" name="عنصر نائب للنص 10">
            <a:extLst>
              <a:ext uri="{FF2B5EF4-FFF2-40B4-BE49-F238E27FC236}">
                <a16:creationId xmlns:a16="http://schemas.microsoft.com/office/drawing/2014/main" id="{E8F5BF8F-8918-4E36-8AAF-45E994E46B2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691840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1"/>
            <a:r>
              <a:rPr lang="ar-SA" noProof="0" dirty="0"/>
              <a:t>MM</a:t>
            </a:r>
          </a:p>
        </p:txBody>
      </p:sp>
      <p:sp>
        <p:nvSpPr>
          <p:cNvPr id="27" name="عنصر نائب للنص 10">
            <a:extLst>
              <a:ext uri="{FF2B5EF4-FFF2-40B4-BE49-F238E27FC236}">
                <a16:creationId xmlns:a16="http://schemas.microsoft.com/office/drawing/2014/main" id="{1A2F56E4-C780-42A2-BA54-B1EAB7CA219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210951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1"/>
            <a:r>
              <a:rPr lang="ar-SA" noProof="0" dirty="0"/>
              <a:t>MM</a:t>
            </a:r>
          </a:p>
        </p:txBody>
      </p:sp>
      <p:sp>
        <p:nvSpPr>
          <p:cNvPr id="28" name="عنصر نائب للنص 10">
            <a:extLst>
              <a:ext uri="{FF2B5EF4-FFF2-40B4-BE49-F238E27FC236}">
                <a16:creationId xmlns:a16="http://schemas.microsoft.com/office/drawing/2014/main" id="{7405E86B-3690-4EBE-8353-7ABE76F1081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739688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1"/>
            <a:r>
              <a:rPr lang="ar-SA" noProof="0" dirty="0"/>
              <a:t>MM</a:t>
            </a:r>
          </a:p>
        </p:txBody>
      </p:sp>
      <p:sp>
        <p:nvSpPr>
          <p:cNvPr id="29" name="عنصر نائب للنص 10">
            <a:extLst>
              <a:ext uri="{FF2B5EF4-FFF2-40B4-BE49-F238E27FC236}">
                <a16:creationId xmlns:a16="http://schemas.microsoft.com/office/drawing/2014/main" id="{DB54048B-A035-47F0-B54D-1B9676EE893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68428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1"/>
            <a:r>
              <a:rPr lang="ar-SA" noProof="0" dirty="0"/>
              <a:t>MM</a:t>
            </a:r>
          </a:p>
        </p:txBody>
      </p:sp>
      <p:sp>
        <p:nvSpPr>
          <p:cNvPr id="30" name="عنصر نائب للنص 10">
            <a:extLst>
              <a:ext uri="{FF2B5EF4-FFF2-40B4-BE49-F238E27FC236}">
                <a16:creationId xmlns:a16="http://schemas.microsoft.com/office/drawing/2014/main" id="{12F6976C-DDBF-4808-9B45-2C78E0FC6AA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383000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1"/>
            <a:r>
              <a:rPr lang="ar-SA" noProof="0" dirty="0"/>
              <a:t>MM</a:t>
            </a:r>
          </a:p>
        </p:txBody>
      </p:sp>
      <p:sp>
        <p:nvSpPr>
          <p:cNvPr id="31" name="عنصر نائب للنص 10">
            <a:extLst>
              <a:ext uri="{FF2B5EF4-FFF2-40B4-BE49-F238E27FC236}">
                <a16:creationId xmlns:a16="http://schemas.microsoft.com/office/drawing/2014/main" id="{66103D17-8EEC-45BF-B909-8F6DB8575A3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325528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1"/>
            <a:r>
              <a:rPr lang="ar-SA" noProof="0" dirty="0"/>
              <a:t>MM</a:t>
            </a:r>
          </a:p>
        </p:txBody>
      </p:sp>
      <p:sp>
        <p:nvSpPr>
          <p:cNvPr id="32" name="عنصر نائب للنص 10">
            <a:extLst>
              <a:ext uri="{FF2B5EF4-FFF2-40B4-BE49-F238E27FC236}">
                <a16:creationId xmlns:a16="http://schemas.microsoft.com/office/drawing/2014/main" id="{57F6EB7B-A4AE-4147-A94B-9C2860A158F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854261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1"/>
            <a:r>
              <a:rPr lang="ar-SA" noProof="0" dirty="0"/>
              <a:t>MM</a:t>
            </a:r>
          </a:p>
        </p:txBody>
      </p:sp>
      <p:sp>
        <p:nvSpPr>
          <p:cNvPr id="33" name="عنصر نائب للنص 10">
            <a:extLst>
              <a:ext uri="{FF2B5EF4-FFF2-40B4-BE49-F238E27FC236}">
                <a16:creationId xmlns:a16="http://schemas.microsoft.com/office/drawing/2014/main" id="{95673032-36DB-4772-82D8-46E21D810A5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11738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1"/>
            <a:r>
              <a:rPr lang="ar-SA" noProof="0" dirty="0"/>
              <a:t>MM</a:t>
            </a:r>
          </a:p>
        </p:txBody>
      </p:sp>
      <p:sp>
        <p:nvSpPr>
          <p:cNvPr id="34" name="عنصر نائب للنص 10">
            <a:extLst>
              <a:ext uri="{FF2B5EF4-FFF2-40B4-BE49-F238E27FC236}">
                <a16:creationId xmlns:a16="http://schemas.microsoft.com/office/drawing/2014/main" id="{CDE9935C-FEBD-421A-A63B-8A87A2D4A4D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50105" y="3597398"/>
            <a:ext cx="377825" cy="201776"/>
          </a:xfrm>
        </p:spPr>
        <p:txBody>
          <a:bodyPr rtlCol="1"/>
          <a:lstStyle>
            <a:lvl1pPr marL="0" indent="0" algn="ctr" rtl="1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 rtl="1"/>
            <a:r>
              <a:rPr lang="ar-SA" noProof="0" dirty="0"/>
              <a:t>MM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242C672-1222-4C21-9E3D-F365D9665E1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gradFill>
            <a:gsLst>
              <a:gs pos="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15600000" scaled="0"/>
          </a:gradFill>
        </p:spPr>
        <p:txBody>
          <a:bodyPr tIns="36000" rtlCol="1" anchor="t"/>
          <a:lstStyle>
            <a:lvl1pPr marL="0" indent="0" algn="ctr" rtl="1">
              <a:buNone/>
              <a:defRPr sz="1600">
                <a:latin typeface="+mj-lt"/>
              </a:defRPr>
            </a:lvl1pPr>
          </a:lstStyle>
          <a:p>
            <a:pPr lvl="0" rtl="1"/>
            <a:r>
              <a:rPr lang="ar-SA" noProof="0" dirty="0"/>
              <a:t>عنوان عنصر</a:t>
            </a:r>
          </a:p>
        </p:txBody>
      </p:sp>
      <p:sp>
        <p:nvSpPr>
          <p:cNvPr id="37" name="عنصر نائب للنص 36">
            <a:extLst>
              <a:ext uri="{FF2B5EF4-FFF2-40B4-BE49-F238E27FC236}">
                <a16:creationId xmlns:a16="http://schemas.microsoft.com/office/drawing/2014/main" id="{2F97A7E3-509A-417D-9818-EDDA3B539E4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412717" y="2505005"/>
            <a:ext cx="1690417" cy="224670"/>
          </a:xfrm>
        </p:spPr>
        <p:txBody>
          <a:bodyPr rtlCol="1"/>
          <a:lstStyle>
            <a:lvl1pPr marL="0" indent="0" algn="ctr" rtl="1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1"/>
            <a:r>
              <a:rPr lang="ar-SA" noProof="0" dirty="0"/>
              <a:t>الشهر، السنة</a:t>
            </a:r>
          </a:p>
        </p:txBody>
      </p:sp>
    </p:spTree>
    <p:extLst>
      <p:ext uri="{BB962C8B-B14F-4D97-AF65-F5344CB8AC3E}">
        <p14:creationId xmlns:p14="http://schemas.microsoft.com/office/powerpoint/2010/main" val="3217366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العنوان مع صورة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ستطيل 13">
            <a:extLst>
              <a:ext uri="{FF2B5EF4-FFF2-40B4-BE49-F238E27FC236}">
                <a16:creationId xmlns:a16="http://schemas.microsoft.com/office/drawing/2014/main" id="{A945F115-22EA-452C-BEFF-B86EC6B0D0B2}"/>
              </a:ext>
            </a:extLst>
          </p:cNvPr>
          <p:cNvSpPr/>
          <p:nvPr userDrawn="1"/>
        </p:nvSpPr>
        <p:spPr>
          <a:xfrm>
            <a:off x="108361" y="107999"/>
            <a:ext cx="5400000" cy="6660000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5" name="المجموعة 44">
            <a:extLst>
              <a:ext uri="{FF2B5EF4-FFF2-40B4-BE49-F238E27FC236}">
                <a16:creationId xmlns:a16="http://schemas.microsoft.com/office/drawing/2014/main" id="{00D551C8-4BF9-413C-A7A0-7C874EA0C1EB}"/>
              </a:ext>
            </a:extLst>
          </p:cNvPr>
          <p:cNvGrpSpPr/>
          <p:nvPr userDrawn="1"/>
        </p:nvGrpSpPr>
        <p:grpSpPr>
          <a:xfrm>
            <a:off x="965395" y="1707806"/>
            <a:ext cx="3442387" cy="3442387"/>
            <a:chOff x="2514599" y="1566862"/>
            <a:chExt cx="3810001" cy="3810001"/>
          </a:xfrm>
        </p:grpSpPr>
        <p:cxnSp>
          <p:nvCxnSpPr>
            <p:cNvPr id="46" name="رابط مستقيم 45">
              <a:extLst>
                <a:ext uri="{FF2B5EF4-FFF2-40B4-BE49-F238E27FC236}">
                  <a16:creationId xmlns:a16="http://schemas.microsoft.com/office/drawing/2014/main" id="{9B40F6CC-7795-4615-90F1-11497899DD3A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رابط مستقيم 46">
              <a:extLst>
                <a:ext uri="{FF2B5EF4-FFF2-40B4-BE49-F238E27FC236}">
                  <a16:creationId xmlns:a16="http://schemas.microsoft.com/office/drawing/2014/main" id="{189DD442-0FCD-4DA1-84E0-2E386C66959A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رابط مستقيم 47">
              <a:extLst>
                <a:ext uri="{FF2B5EF4-FFF2-40B4-BE49-F238E27FC236}">
                  <a16:creationId xmlns:a16="http://schemas.microsoft.com/office/drawing/2014/main" id="{6794EC30-C68F-4F8F-A11C-8A12D4C44359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رابط مستقيم 48">
              <a:extLst>
                <a:ext uri="{FF2B5EF4-FFF2-40B4-BE49-F238E27FC236}">
                  <a16:creationId xmlns:a16="http://schemas.microsoft.com/office/drawing/2014/main" id="{299D75E9-9ABA-49DA-8C08-01690B2048D6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موصل مستقيم 49">
              <a:extLst>
                <a:ext uri="{FF2B5EF4-FFF2-40B4-BE49-F238E27FC236}">
                  <a16:creationId xmlns:a16="http://schemas.microsoft.com/office/drawing/2014/main" id="{DEF629BA-5818-4F68-84E0-9709E53CCE1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موصل مستقيم 50">
              <a:extLst>
                <a:ext uri="{FF2B5EF4-FFF2-40B4-BE49-F238E27FC236}">
                  <a16:creationId xmlns:a16="http://schemas.microsoft.com/office/drawing/2014/main" id="{BE66E45C-2D7B-4E77-AB2D-087DD07929C9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رابط مستقيم 51">
              <a:extLst>
                <a:ext uri="{FF2B5EF4-FFF2-40B4-BE49-F238E27FC236}">
                  <a16:creationId xmlns:a16="http://schemas.microsoft.com/office/drawing/2014/main" id="{AC559F57-DF51-477A-9664-F0A6E4593345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رابط مستقيم 52">
              <a:extLst>
                <a:ext uri="{FF2B5EF4-FFF2-40B4-BE49-F238E27FC236}">
                  <a16:creationId xmlns:a16="http://schemas.microsoft.com/office/drawing/2014/main" id="{D81DE1A2-6CF2-4830-836F-E2B649B096AF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رابط مستقيم 53">
              <a:extLst>
                <a:ext uri="{FF2B5EF4-FFF2-40B4-BE49-F238E27FC236}">
                  <a16:creationId xmlns:a16="http://schemas.microsoft.com/office/drawing/2014/main" id="{022986E8-9A85-40DF-88CF-4589415D686E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رابط مستقيم 54">
              <a:extLst>
                <a:ext uri="{FF2B5EF4-FFF2-40B4-BE49-F238E27FC236}">
                  <a16:creationId xmlns:a16="http://schemas.microsoft.com/office/drawing/2014/main" id="{6A6F3BC4-5CDA-4ADE-8C98-B45EEEA9E822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رابط مستقيم 55">
              <a:extLst>
                <a:ext uri="{FF2B5EF4-FFF2-40B4-BE49-F238E27FC236}">
                  <a16:creationId xmlns:a16="http://schemas.microsoft.com/office/drawing/2014/main" id="{ABB92487-E701-4906-B242-5E896B1FC968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رابط مستقيم 56">
              <a:extLst>
                <a:ext uri="{FF2B5EF4-FFF2-40B4-BE49-F238E27FC236}">
                  <a16:creationId xmlns:a16="http://schemas.microsoft.com/office/drawing/2014/main" id="{8FFED390-C005-488A-801D-51F5E5D5E636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موصل مستقيم 57">
              <a:extLst>
                <a:ext uri="{FF2B5EF4-FFF2-40B4-BE49-F238E27FC236}">
                  <a16:creationId xmlns:a16="http://schemas.microsoft.com/office/drawing/2014/main" id="{C0ECF5DE-7D63-4E09-A990-9EFE8F3E2444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رابط مستقيم 58">
              <a:extLst>
                <a:ext uri="{FF2B5EF4-FFF2-40B4-BE49-F238E27FC236}">
                  <a16:creationId xmlns:a16="http://schemas.microsoft.com/office/drawing/2014/main" id="{66F82FBE-68FB-4DEB-8029-66924BDA4D1E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رابط مستقيم 59">
              <a:extLst>
                <a:ext uri="{FF2B5EF4-FFF2-40B4-BE49-F238E27FC236}">
                  <a16:creationId xmlns:a16="http://schemas.microsoft.com/office/drawing/2014/main" id="{D9E1BB4E-09B6-4106-BDE3-A38644EF47E1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رابط مستقيم 60">
              <a:extLst>
                <a:ext uri="{FF2B5EF4-FFF2-40B4-BE49-F238E27FC236}">
                  <a16:creationId xmlns:a16="http://schemas.microsoft.com/office/drawing/2014/main" id="{48FE8515-C6DF-47C8-B17B-D1488CFB34EB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رابط مستقيم 61">
              <a:extLst>
                <a:ext uri="{FF2B5EF4-FFF2-40B4-BE49-F238E27FC236}">
                  <a16:creationId xmlns:a16="http://schemas.microsoft.com/office/drawing/2014/main" id="{E7D81FB4-C78B-4F71-83FF-F3BA73E121ED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رابط مستقيم 62">
              <a:extLst>
                <a:ext uri="{FF2B5EF4-FFF2-40B4-BE49-F238E27FC236}">
                  <a16:creationId xmlns:a16="http://schemas.microsoft.com/office/drawing/2014/main" id="{FC6C6E5D-0A27-4FFE-8A9F-0B4550BE631B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رابط مستقيم 63">
              <a:extLst>
                <a:ext uri="{FF2B5EF4-FFF2-40B4-BE49-F238E27FC236}">
                  <a16:creationId xmlns:a16="http://schemas.microsoft.com/office/drawing/2014/main" id="{E9C5B91D-89A8-4C76-B499-BEA540B1F253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رابط مستقيم 64">
              <a:extLst>
                <a:ext uri="{FF2B5EF4-FFF2-40B4-BE49-F238E27FC236}">
                  <a16:creationId xmlns:a16="http://schemas.microsoft.com/office/drawing/2014/main" id="{A66B5249-941F-4ED5-8297-FB24511B0114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رابط مستقيم 65">
              <a:extLst>
                <a:ext uri="{FF2B5EF4-FFF2-40B4-BE49-F238E27FC236}">
                  <a16:creationId xmlns:a16="http://schemas.microsoft.com/office/drawing/2014/main" id="{4B647CA6-2EEA-4936-AC3F-369D8F873A1D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رابط مستقيم 66">
              <a:extLst>
                <a:ext uri="{FF2B5EF4-FFF2-40B4-BE49-F238E27FC236}">
                  <a16:creationId xmlns:a16="http://schemas.microsoft.com/office/drawing/2014/main" id="{8CDA9DB4-338F-40E7-96CE-4D323CD63D2D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rgbClr val="BADEDA"/>
                  </a:gs>
                  <a:gs pos="100000">
                    <a:srgbClr val="F8BCB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عنصر نائب للصورة 4">
            <a:extLst>
              <a:ext uri="{FF2B5EF4-FFF2-40B4-BE49-F238E27FC236}">
                <a16:creationId xmlns:a16="http://schemas.microsoft.com/office/drawing/2014/main" id="{87AFE1F3-2DF6-4ACF-9437-8C79F0889B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10185" y="108000"/>
            <a:ext cx="6573838" cy="6635750"/>
          </a:xfrm>
          <a:solidFill>
            <a:schemeClr val="accent5"/>
          </a:solidFill>
        </p:spPr>
        <p:txBody>
          <a:bodyPr rtlCol="1" anchor="ctr"/>
          <a:lstStyle>
            <a:lvl1pPr marL="0" indent="0" algn="ctr" rtl="1">
              <a:buNone/>
              <a:defRPr sz="14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 dirty="0"/>
              <a:t>قم بإدراج صورتك أو سحبها وإفلاتها هنا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4303" y="2274838"/>
            <a:ext cx="4680000" cy="2308324"/>
          </a:xfrm>
          <a:noFill/>
        </p:spPr>
        <p:txBody>
          <a:bodyPr wrap="square" rtlCol="1">
            <a:spAutoFit/>
            <a:scene3d>
              <a:camera prst="perspectiveContrastingLeftFacing" fov="4800000">
                <a:rot lat="20436000" lon="20808000" rev="21300000"/>
              </a:camera>
              <a:lightRig rig="freezing" dir="t">
                <a:rot lat="0" lon="0" rev="600000"/>
              </a:lightRig>
            </a:scene3d>
            <a:sp3d extrusionH="196850" contourW="25400" prstMaterial="clear">
              <a:bevelT w="44450" h="38100" prst="relaxedInse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 algn="r" rtl="1">
              <a:defRPr lang="en-ZA" sz="7200" b="1" spc="-600" dirty="0">
                <a:gradFill>
                  <a:gsLst>
                    <a:gs pos="0">
                      <a:srgbClr val="C5ECF1"/>
                    </a:gs>
                    <a:gs pos="48000">
                      <a:srgbClr val="6FC0EF"/>
                    </a:gs>
                    <a:gs pos="48000">
                      <a:srgbClr val="235FA8"/>
                    </a:gs>
                    <a:gs pos="98230">
                      <a:schemeClr val="bg1"/>
                    </a:gs>
                    <a:gs pos="79000">
                      <a:srgbClr val="FDFCFC"/>
                    </a:gs>
                  </a:gsLst>
                  <a:lin ang="5400000" scaled="1"/>
                </a:gradFill>
                <a:effectLst>
                  <a:glow rad="152400">
                    <a:srgbClr val="7030A0">
                      <a:alpha val="40000"/>
                    </a:srgbClr>
                  </a:glow>
                  <a:outerShdw blurRad="25400" dist="25400" dir="2400000" algn="tl" rotWithShape="0">
                    <a:srgbClr val="FF0066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rtl="1">
              <a:lnSpc>
                <a:spcPts val="9000"/>
              </a:lnSpc>
            </a:pPr>
            <a:r>
              <a:rPr lang="ar-SA" noProof="0" dirty="0"/>
              <a:t>تحرير العنوان القديم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608" y="5154839"/>
            <a:ext cx="4736077" cy="787411"/>
          </a:xfrm>
          <a:solidFill>
            <a:schemeClr val="tx1"/>
          </a:solidFill>
        </p:spPr>
        <p:txBody>
          <a:bodyPr vert="horz" lIns="180000" tIns="72000" rIns="180000" bIns="72000" rtlCol="1" anchor="ctr">
            <a:noAutofit/>
          </a:bodyPr>
          <a:lstStyle>
            <a:lvl1pPr marL="0" indent="0" algn="ctr" rtl="1">
              <a:buNone/>
              <a:defRPr lang="en-ZA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266700" lvl="0" indent="-266700" algn="ctr" rtl="1"/>
            <a:r>
              <a:rPr lang="en-US" noProof="0"/>
              <a:t>Click to edit Master subtitle style</a:t>
            </a:r>
            <a:endParaRPr lang="ar-SA" noProof="0" dirty="0"/>
          </a:p>
        </p:txBody>
      </p:sp>
      <p:sp>
        <p:nvSpPr>
          <p:cNvPr id="69" name="مثلث متساوي الساقين 68">
            <a:extLst>
              <a:ext uri="{FF2B5EF4-FFF2-40B4-BE49-F238E27FC236}">
                <a16:creationId xmlns:a16="http://schemas.microsoft.com/office/drawing/2014/main" id="{8361B8AE-FA69-4D48-85CF-562C48593517}"/>
              </a:ext>
            </a:extLst>
          </p:cNvPr>
          <p:cNvSpPr/>
          <p:nvPr userDrawn="1"/>
        </p:nvSpPr>
        <p:spPr>
          <a:xfrm rot="10800000">
            <a:off x="8494632" y="2040344"/>
            <a:ext cx="740512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0" name="مثلث متساوي الساقين 69">
            <a:extLst>
              <a:ext uri="{FF2B5EF4-FFF2-40B4-BE49-F238E27FC236}">
                <a16:creationId xmlns:a16="http://schemas.microsoft.com/office/drawing/2014/main" id="{B6A1E932-3467-40C1-AEB3-BF71625C8310}"/>
              </a:ext>
            </a:extLst>
          </p:cNvPr>
          <p:cNvSpPr/>
          <p:nvPr userDrawn="1"/>
        </p:nvSpPr>
        <p:spPr>
          <a:xfrm rot="10800000">
            <a:off x="8015150" y="2900399"/>
            <a:ext cx="168923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مثلث متساوي الساقين 70">
            <a:extLst>
              <a:ext uri="{FF2B5EF4-FFF2-40B4-BE49-F238E27FC236}">
                <a16:creationId xmlns:a16="http://schemas.microsoft.com/office/drawing/2014/main" id="{7122E4D7-2A00-4656-AAD9-CFA98DD4E90E}"/>
              </a:ext>
            </a:extLst>
          </p:cNvPr>
          <p:cNvSpPr/>
          <p:nvPr userDrawn="1"/>
        </p:nvSpPr>
        <p:spPr>
          <a:xfrm>
            <a:off x="9439067" y="4263551"/>
            <a:ext cx="545742" cy="370779"/>
          </a:xfrm>
          <a:prstGeom prst="triangl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558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أعضاء الفريق 3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en-US" noProof="0"/>
              <a:t>Click to edit Master title style</a:t>
            </a:r>
            <a:endParaRPr lang="ar-SA" noProof="0" dirty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3544" y="6339682"/>
            <a:ext cx="4114800" cy="365125"/>
          </a:xfrm>
          <a:prstGeom prst="rect">
            <a:avLst/>
          </a:prstGeom>
        </p:spPr>
        <p:txBody>
          <a:bodyPr rtlCol="1"/>
          <a:lstStyle>
            <a:lvl1pPr algn="r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dirty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8084" y="6243638"/>
            <a:ext cx="370573" cy="557212"/>
          </a:xfrm>
          <a:prstGeom prst="rect">
            <a:avLst/>
          </a:prstGeo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4B73C415-D670-4716-A5EC-CC4D52CA2BAC}" type="slidenum">
              <a:rPr lang="ar-SA" noProof="0" smtClean="0"/>
              <a:pPr/>
              <a:t>‹#›</a:t>
            </a:fld>
            <a:endParaRPr lang="ar-SA" noProof="0" dirty="0"/>
          </a:p>
        </p:txBody>
      </p:sp>
      <p:sp>
        <p:nvSpPr>
          <p:cNvPr id="5" name="عنصر نائب للصورة 4">
            <a:extLst>
              <a:ext uri="{FF2B5EF4-FFF2-40B4-BE49-F238E27FC236}">
                <a16:creationId xmlns:a16="http://schemas.microsoft.com/office/drawing/2014/main" id="{8977821B-617D-47E4-AAA2-FADADD15EBC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flipH="1">
            <a:off x="2614091" y="2252062"/>
            <a:ext cx="1487604" cy="1487604"/>
          </a:xfrm>
          <a:prstGeom prst="cube">
            <a:avLst/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1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 rtl="1">
              <a:buNone/>
              <a:defRPr lang="en-ZA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266700" lvl="0" indent="-266700" algn="ctr" rtl="1"/>
            <a:r>
              <a:rPr lang="ar-SA" noProof="0" dirty="0"/>
              <a:t>صورة</a:t>
            </a:r>
          </a:p>
        </p:txBody>
      </p:sp>
      <p:sp>
        <p:nvSpPr>
          <p:cNvPr id="9" name="عنصر نائب للنص 8">
            <a:extLst>
              <a:ext uri="{FF2B5EF4-FFF2-40B4-BE49-F238E27FC236}">
                <a16:creationId xmlns:a16="http://schemas.microsoft.com/office/drawing/2014/main" id="{199551C8-D5B2-495A-97BB-0711CD8C6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0747" y="2485913"/>
            <a:ext cx="2124000" cy="701538"/>
          </a:xfrm>
        </p:spPr>
        <p:txBody>
          <a:bodyPr rtlCol="1" anchor="b"/>
          <a:lstStyle>
            <a:lvl1pPr marL="0" indent="0" algn="r" rtl="1"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الاسم</a:t>
            </a:r>
          </a:p>
        </p:txBody>
      </p:sp>
      <p:sp>
        <p:nvSpPr>
          <p:cNvPr id="11" name="عنصر نائب للنص 10">
            <a:extLst>
              <a:ext uri="{FF2B5EF4-FFF2-40B4-BE49-F238E27FC236}">
                <a16:creationId xmlns:a16="http://schemas.microsoft.com/office/drawing/2014/main" id="{53739758-B746-428A-A18B-3989DA89A8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0747" y="3904988"/>
            <a:ext cx="2124000" cy="1800000"/>
          </a:xfrm>
        </p:spPr>
        <p:txBody>
          <a:bodyPr rtlCol="1"/>
          <a:lstStyle>
            <a:lvl1pPr marL="0" indent="0" algn="r" rtl="1">
              <a:buNone/>
              <a:defRPr sz="1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سيرة قصيرة</a:t>
            </a:r>
          </a:p>
        </p:txBody>
      </p:sp>
      <p:sp>
        <p:nvSpPr>
          <p:cNvPr id="6" name="عنصر نائب للنص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1"/>
          <a:lstStyle>
            <a:lvl1pPr marL="0" indent="0" algn="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ar-SA" noProof="0" dirty="0"/>
              <a:t>العنوان الفرعي</a:t>
            </a:r>
          </a:p>
        </p:txBody>
      </p:sp>
      <p:sp>
        <p:nvSpPr>
          <p:cNvPr id="28" name="عنصر نائب للنص 8">
            <a:extLst>
              <a:ext uri="{FF2B5EF4-FFF2-40B4-BE49-F238E27FC236}">
                <a16:creationId xmlns:a16="http://schemas.microsoft.com/office/drawing/2014/main" id="{B502D142-31B4-4BFF-A18F-9FB36E0F40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0747" y="3461032"/>
            <a:ext cx="2124000" cy="245885"/>
          </a:xfrm>
        </p:spPr>
        <p:txBody>
          <a:bodyPr rtlCol="1"/>
          <a:lstStyle>
            <a:lvl1pPr marL="0" indent="0" algn="r" rtl="1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العنوان</a:t>
            </a:r>
          </a:p>
        </p:txBody>
      </p:sp>
      <p:sp>
        <p:nvSpPr>
          <p:cNvPr id="41" name="عنصر نائب للصورة 4">
            <a:extLst>
              <a:ext uri="{FF2B5EF4-FFF2-40B4-BE49-F238E27FC236}">
                <a16:creationId xmlns:a16="http://schemas.microsoft.com/office/drawing/2014/main" id="{ED382BE6-73A2-49C4-9284-7996310FE85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 flipH="1">
            <a:off x="6462350" y="2252062"/>
            <a:ext cx="1487604" cy="1487604"/>
          </a:xfrm>
          <a:prstGeom prst="cube">
            <a:avLst/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1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 rtl="1">
              <a:buNone/>
              <a:defRPr lang="en-ZA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266700" lvl="0" indent="-266700" algn="ctr" rtl="1"/>
            <a:r>
              <a:rPr lang="ar-SA" noProof="0" dirty="0"/>
              <a:t>صورة</a:t>
            </a:r>
          </a:p>
        </p:txBody>
      </p:sp>
      <p:sp>
        <p:nvSpPr>
          <p:cNvPr id="42" name="عنصر نائب للنص 8">
            <a:extLst>
              <a:ext uri="{FF2B5EF4-FFF2-40B4-BE49-F238E27FC236}">
                <a16:creationId xmlns:a16="http://schemas.microsoft.com/office/drawing/2014/main" id="{5E81FDE4-AA9D-42F8-BEAF-C710A81DC8A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222912" y="2485913"/>
            <a:ext cx="2124000" cy="701538"/>
          </a:xfrm>
        </p:spPr>
        <p:txBody>
          <a:bodyPr rtlCol="1" anchor="b"/>
          <a:lstStyle>
            <a:lvl1pPr marL="0" indent="0" algn="r" rtl="1"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الاسم</a:t>
            </a:r>
          </a:p>
        </p:txBody>
      </p:sp>
      <p:sp>
        <p:nvSpPr>
          <p:cNvPr id="43" name="عنصر نائب للنص 10">
            <a:extLst>
              <a:ext uri="{FF2B5EF4-FFF2-40B4-BE49-F238E27FC236}">
                <a16:creationId xmlns:a16="http://schemas.microsoft.com/office/drawing/2014/main" id="{9D6585E1-D051-4611-811C-C8101B0D2F0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22912" y="3904988"/>
            <a:ext cx="2124000" cy="1800000"/>
          </a:xfrm>
        </p:spPr>
        <p:txBody>
          <a:bodyPr rtlCol="1"/>
          <a:lstStyle>
            <a:lvl1pPr marL="0" indent="0" algn="r" rtl="1">
              <a:buNone/>
              <a:defRPr sz="1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سيرة قصيرة</a:t>
            </a:r>
          </a:p>
        </p:txBody>
      </p:sp>
      <p:sp>
        <p:nvSpPr>
          <p:cNvPr id="44" name="عنصر نائب للنص 8">
            <a:extLst>
              <a:ext uri="{FF2B5EF4-FFF2-40B4-BE49-F238E27FC236}">
                <a16:creationId xmlns:a16="http://schemas.microsoft.com/office/drawing/2014/main" id="{6C195A32-24CC-4109-9C00-31757D0A0A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22912" y="3461032"/>
            <a:ext cx="2124000" cy="245885"/>
          </a:xfrm>
        </p:spPr>
        <p:txBody>
          <a:bodyPr rtlCol="1"/>
          <a:lstStyle>
            <a:lvl1pPr marL="0" indent="0" algn="r" rtl="1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العنوان</a:t>
            </a:r>
          </a:p>
        </p:txBody>
      </p:sp>
      <p:sp>
        <p:nvSpPr>
          <p:cNvPr id="45" name="عنصر نائب للصورة 4">
            <a:extLst>
              <a:ext uri="{FF2B5EF4-FFF2-40B4-BE49-F238E27FC236}">
                <a16:creationId xmlns:a16="http://schemas.microsoft.com/office/drawing/2014/main" id="{B318C64F-C963-4A3C-BB8F-999A7F7F5F8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 flipH="1">
            <a:off x="10304312" y="2252062"/>
            <a:ext cx="1487604" cy="1487604"/>
          </a:xfrm>
          <a:prstGeom prst="cube">
            <a:avLst/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1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 rtl="1">
              <a:buNone/>
              <a:defRPr lang="en-ZA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266700" lvl="0" indent="-266700" algn="ctr" rtl="1"/>
            <a:r>
              <a:rPr lang="ar-SA" noProof="0" dirty="0"/>
              <a:t>صورة</a:t>
            </a:r>
          </a:p>
        </p:txBody>
      </p:sp>
      <p:sp>
        <p:nvSpPr>
          <p:cNvPr id="46" name="عنصر نائب للنص 8">
            <a:extLst>
              <a:ext uri="{FF2B5EF4-FFF2-40B4-BE49-F238E27FC236}">
                <a16:creationId xmlns:a16="http://schemas.microsoft.com/office/drawing/2014/main" id="{B8B9BC49-5937-4C0A-9AA6-7A7DA7F18CA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071170" y="2485913"/>
            <a:ext cx="2124000" cy="701538"/>
          </a:xfrm>
        </p:spPr>
        <p:txBody>
          <a:bodyPr rtlCol="1" anchor="b"/>
          <a:lstStyle>
            <a:lvl1pPr marL="0" indent="0" algn="r" rtl="1"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الاسم</a:t>
            </a:r>
          </a:p>
        </p:txBody>
      </p:sp>
      <p:sp>
        <p:nvSpPr>
          <p:cNvPr id="47" name="عنصر نائب للنص 10">
            <a:extLst>
              <a:ext uri="{FF2B5EF4-FFF2-40B4-BE49-F238E27FC236}">
                <a16:creationId xmlns:a16="http://schemas.microsoft.com/office/drawing/2014/main" id="{8020B4D6-002F-4FA9-BF1D-FC56D9A06F2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071170" y="3904988"/>
            <a:ext cx="2124000" cy="1800000"/>
          </a:xfrm>
        </p:spPr>
        <p:txBody>
          <a:bodyPr rtlCol="1"/>
          <a:lstStyle>
            <a:lvl1pPr marL="0" indent="0" algn="r" rtl="1">
              <a:buNone/>
              <a:defRPr sz="1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سيرة قصيرة</a:t>
            </a:r>
          </a:p>
        </p:txBody>
      </p:sp>
      <p:sp>
        <p:nvSpPr>
          <p:cNvPr id="48" name="عنصر نائب للنص 8">
            <a:extLst>
              <a:ext uri="{FF2B5EF4-FFF2-40B4-BE49-F238E27FC236}">
                <a16:creationId xmlns:a16="http://schemas.microsoft.com/office/drawing/2014/main" id="{93C1946C-7118-4BF3-8EE8-B0944465F49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71170" y="3461032"/>
            <a:ext cx="2124000" cy="245885"/>
          </a:xfrm>
        </p:spPr>
        <p:txBody>
          <a:bodyPr rtlCol="1"/>
          <a:lstStyle>
            <a:lvl1pPr marL="0" indent="0" algn="r" rtl="1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العنوان</a:t>
            </a:r>
          </a:p>
        </p:txBody>
      </p:sp>
      <p:sp>
        <p:nvSpPr>
          <p:cNvPr id="18" name="مثلث متساوي الساقين 17" descr="مثلث زخرفي">
            <a:extLst>
              <a:ext uri="{FF2B5EF4-FFF2-40B4-BE49-F238E27FC236}">
                <a16:creationId xmlns:a16="http://schemas.microsoft.com/office/drawing/2014/main" id="{8E5A8457-1B30-4458-8A74-EBC7529A80AC}"/>
              </a:ext>
            </a:extLst>
          </p:cNvPr>
          <p:cNvSpPr/>
          <p:nvPr userDrawn="1"/>
        </p:nvSpPr>
        <p:spPr>
          <a:xfrm rot="4500000" flipH="1">
            <a:off x="772133" y="579173"/>
            <a:ext cx="168923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مثلث متساوي الساقين 18" descr="مثلث زخرفي">
            <a:extLst>
              <a:ext uri="{FF2B5EF4-FFF2-40B4-BE49-F238E27FC236}">
                <a16:creationId xmlns:a16="http://schemas.microsoft.com/office/drawing/2014/main" id="{6D78DF42-080D-4A03-9896-A9F0EA96D14F}"/>
              </a:ext>
            </a:extLst>
          </p:cNvPr>
          <p:cNvSpPr/>
          <p:nvPr userDrawn="1"/>
        </p:nvSpPr>
        <p:spPr>
          <a:xfrm flipH="1">
            <a:off x="1808365" y="1256650"/>
            <a:ext cx="545742" cy="37077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مثلث متساوي الساقين 19" descr="مثلث زخرفي">
            <a:extLst>
              <a:ext uri="{FF2B5EF4-FFF2-40B4-BE49-F238E27FC236}">
                <a16:creationId xmlns:a16="http://schemas.microsoft.com/office/drawing/2014/main" id="{30AAC518-6301-4101-954B-FDD81D91F8B7}"/>
              </a:ext>
            </a:extLst>
          </p:cNvPr>
          <p:cNvSpPr/>
          <p:nvPr userDrawn="1"/>
        </p:nvSpPr>
        <p:spPr>
          <a:xfrm rot="10800000" flipH="1">
            <a:off x="526273" y="733541"/>
            <a:ext cx="740512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BC93CC81-5594-46D3-8702-EA80661EC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 flipV="1">
            <a:off x="9583304" y="2674289"/>
            <a:ext cx="0" cy="1260245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86438FE2-2FFE-4509-910B-C664B9523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 flipV="1">
            <a:off x="5743374" y="2674290"/>
            <a:ext cx="0" cy="1260245"/>
          </a:xfrm>
          <a:prstGeom prst="line">
            <a:avLst/>
          </a:prstGeom>
          <a:ln>
            <a:solidFill>
              <a:srgbClr val="DFA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مستقيم 22">
            <a:extLst>
              <a:ext uri="{FF2B5EF4-FFF2-40B4-BE49-F238E27FC236}">
                <a16:creationId xmlns:a16="http://schemas.microsoft.com/office/drawing/2014/main" id="{EF389373-8813-47E5-8647-A58E018CB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 flipV="1">
            <a:off x="1915477" y="2674291"/>
            <a:ext cx="0" cy="1260245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603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أعضاء الفريق 6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en-US" noProof="0"/>
              <a:t>Click to edit Master title style</a:t>
            </a:r>
            <a:endParaRPr lang="ar-SA" noProof="0" dirty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3544" y="6339682"/>
            <a:ext cx="4114800" cy="365125"/>
          </a:xfrm>
          <a:prstGeom prst="rect">
            <a:avLst/>
          </a:prstGeom>
        </p:spPr>
        <p:txBody>
          <a:bodyPr rtlCol="1"/>
          <a:lstStyle>
            <a:lvl1pPr algn="r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dirty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8084" y="6243638"/>
            <a:ext cx="370573" cy="557212"/>
          </a:xfrm>
          <a:prstGeom prst="rect">
            <a:avLst/>
          </a:prstGeo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4B73C415-D670-4716-A5EC-CC4D52CA2BAC}" type="slidenum">
              <a:rPr lang="ar-SA" noProof="0" smtClean="0"/>
              <a:pPr/>
              <a:t>‹#›</a:t>
            </a:fld>
            <a:endParaRPr lang="ar-SA" noProof="0" dirty="0"/>
          </a:p>
        </p:txBody>
      </p:sp>
      <p:sp>
        <p:nvSpPr>
          <p:cNvPr id="6" name="عنصر نائب للنص 5">
            <a:extLst>
              <a:ext uri="{FF2B5EF4-FFF2-40B4-BE49-F238E27FC236}">
                <a16:creationId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1"/>
          <a:lstStyle>
            <a:lvl1pPr marL="0" indent="0" algn="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ar-SA" noProof="0" dirty="0"/>
              <a:t>العنوان الفرعي</a:t>
            </a:r>
          </a:p>
        </p:txBody>
      </p:sp>
      <p:sp>
        <p:nvSpPr>
          <p:cNvPr id="49" name="عنصر نائب للنص 8">
            <a:extLst>
              <a:ext uri="{FF2B5EF4-FFF2-40B4-BE49-F238E27FC236}">
                <a16:creationId xmlns:a16="http://schemas.microsoft.com/office/drawing/2014/main" id="{305CEEFA-58BB-4AFA-AD31-BEE38B013E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3996234"/>
            <a:ext cx="1620000" cy="496292"/>
          </a:xfrm>
        </p:spPr>
        <p:txBody>
          <a:bodyPr rtlCol="1" anchor="b"/>
          <a:lstStyle>
            <a:lvl1pPr marL="0" indent="0" algn="ctr" rtl="1">
              <a:buFont typeface="Arial" panose="020B0604020202020204" pitchFamily="34" charset="0"/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الاسم بالكامل</a:t>
            </a:r>
          </a:p>
        </p:txBody>
      </p:sp>
      <p:sp>
        <p:nvSpPr>
          <p:cNvPr id="50" name="عنصر نائب للنص 10">
            <a:extLst>
              <a:ext uri="{FF2B5EF4-FFF2-40B4-BE49-F238E27FC236}">
                <a16:creationId xmlns:a16="http://schemas.microsoft.com/office/drawing/2014/main" id="{BEEE40C3-341F-4063-8D33-B1328863FB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624545"/>
            <a:ext cx="1620000" cy="720000"/>
          </a:xfrm>
        </p:spPr>
        <p:txBody>
          <a:bodyPr rtlCol="1"/>
          <a:lstStyle>
            <a:lvl1pPr marL="0" indent="0" algn="ctr" rtl="1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العنوان</a:t>
            </a:r>
          </a:p>
        </p:txBody>
      </p:sp>
      <p:sp>
        <p:nvSpPr>
          <p:cNvPr id="51" name="عنصر نائب للنص 8">
            <a:extLst>
              <a:ext uri="{FF2B5EF4-FFF2-40B4-BE49-F238E27FC236}">
                <a16:creationId xmlns:a16="http://schemas.microsoft.com/office/drawing/2014/main" id="{D09CE291-B951-4300-9D67-154E4BB557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375703" y="3996234"/>
            <a:ext cx="1620000" cy="496292"/>
          </a:xfrm>
        </p:spPr>
        <p:txBody>
          <a:bodyPr rtlCol="1" anchor="b"/>
          <a:lstStyle>
            <a:lvl1pPr marL="0" indent="0" algn="ctr" rtl="1">
              <a:buFont typeface="Arial" panose="020B0604020202020204" pitchFamily="34" charset="0"/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الاسم بالكامل</a:t>
            </a:r>
          </a:p>
        </p:txBody>
      </p:sp>
      <p:sp>
        <p:nvSpPr>
          <p:cNvPr id="52" name="عنصر نائب للنص 10">
            <a:extLst>
              <a:ext uri="{FF2B5EF4-FFF2-40B4-BE49-F238E27FC236}">
                <a16:creationId xmlns:a16="http://schemas.microsoft.com/office/drawing/2014/main" id="{0D3A393C-4D8C-49BC-934D-B57BE1B28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375703" y="4624545"/>
            <a:ext cx="1620000" cy="720000"/>
          </a:xfrm>
        </p:spPr>
        <p:txBody>
          <a:bodyPr rtlCol="1"/>
          <a:lstStyle>
            <a:lvl1pPr marL="0" indent="0" algn="ctr" rtl="1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العنوان</a:t>
            </a:r>
          </a:p>
        </p:txBody>
      </p:sp>
      <p:sp>
        <p:nvSpPr>
          <p:cNvPr id="53" name="عنصر نائب للنص 8">
            <a:extLst>
              <a:ext uri="{FF2B5EF4-FFF2-40B4-BE49-F238E27FC236}">
                <a16:creationId xmlns:a16="http://schemas.microsoft.com/office/drawing/2014/main" id="{08906184-3520-4606-AF8B-59ECFFA6D7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19606" y="3996234"/>
            <a:ext cx="1620000" cy="496292"/>
          </a:xfrm>
        </p:spPr>
        <p:txBody>
          <a:bodyPr rtlCol="1" anchor="b"/>
          <a:lstStyle>
            <a:lvl1pPr marL="0" indent="0" algn="ctr" rtl="1">
              <a:buFont typeface="Arial" panose="020B0604020202020204" pitchFamily="34" charset="0"/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الاسم بالكامل</a:t>
            </a:r>
          </a:p>
        </p:txBody>
      </p:sp>
      <p:sp>
        <p:nvSpPr>
          <p:cNvPr id="54" name="عنصر نائب للنص 10">
            <a:extLst>
              <a:ext uri="{FF2B5EF4-FFF2-40B4-BE49-F238E27FC236}">
                <a16:creationId xmlns:a16="http://schemas.microsoft.com/office/drawing/2014/main" id="{8A64BEB9-7FB0-4DF9-BFE9-62016E83E8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19606" y="4624545"/>
            <a:ext cx="1620000" cy="720000"/>
          </a:xfrm>
        </p:spPr>
        <p:txBody>
          <a:bodyPr rtlCol="1"/>
          <a:lstStyle>
            <a:lvl1pPr marL="0" indent="0" algn="ctr" rtl="1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العنوان</a:t>
            </a:r>
          </a:p>
        </p:txBody>
      </p:sp>
      <p:sp>
        <p:nvSpPr>
          <p:cNvPr id="55" name="عنصر نائب للنص 8">
            <a:extLst>
              <a:ext uri="{FF2B5EF4-FFF2-40B4-BE49-F238E27FC236}">
                <a16:creationId xmlns:a16="http://schemas.microsoft.com/office/drawing/2014/main" id="{4CCC1C98-37FD-4404-8383-72ED535FE5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63509" y="3996234"/>
            <a:ext cx="1620000" cy="496292"/>
          </a:xfrm>
        </p:spPr>
        <p:txBody>
          <a:bodyPr rtlCol="1" anchor="b"/>
          <a:lstStyle>
            <a:lvl1pPr marL="0" indent="0" algn="ctr" rtl="1">
              <a:buFont typeface="Arial" panose="020B0604020202020204" pitchFamily="34" charset="0"/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الاسم بالكامل</a:t>
            </a:r>
          </a:p>
        </p:txBody>
      </p:sp>
      <p:sp>
        <p:nvSpPr>
          <p:cNvPr id="56" name="عنصر نائب للنص 10">
            <a:extLst>
              <a:ext uri="{FF2B5EF4-FFF2-40B4-BE49-F238E27FC236}">
                <a16:creationId xmlns:a16="http://schemas.microsoft.com/office/drawing/2014/main" id="{B24BD1AE-AB0E-40FA-AEA8-8D687D84B5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63509" y="4624545"/>
            <a:ext cx="1620000" cy="720000"/>
          </a:xfrm>
        </p:spPr>
        <p:txBody>
          <a:bodyPr rtlCol="1"/>
          <a:lstStyle>
            <a:lvl1pPr marL="0" indent="0" algn="ctr" rtl="1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العنوان</a:t>
            </a:r>
          </a:p>
        </p:txBody>
      </p:sp>
      <p:sp>
        <p:nvSpPr>
          <p:cNvPr id="57" name="عنصر نائب للنص 8">
            <a:extLst>
              <a:ext uri="{FF2B5EF4-FFF2-40B4-BE49-F238E27FC236}">
                <a16:creationId xmlns:a16="http://schemas.microsoft.com/office/drawing/2014/main" id="{CA2F0EA7-F3F7-443F-BA0D-4916B618C5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07412" y="3996234"/>
            <a:ext cx="1620000" cy="496292"/>
          </a:xfrm>
        </p:spPr>
        <p:txBody>
          <a:bodyPr rtlCol="1" anchor="b"/>
          <a:lstStyle>
            <a:lvl1pPr marL="0" indent="0" algn="ctr" rtl="1">
              <a:buFont typeface="Arial" panose="020B0604020202020204" pitchFamily="34" charset="0"/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الاسم بالكامل</a:t>
            </a:r>
          </a:p>
        </p:txBody>
      </p:sp>
      <p:sp>
        <p:nvSpPr>
          <p:cNvPr id="58" name="عنصر نائب للنص 10">
            <a:extLst>
              <a:ext uri="{FF2B5EF4-FFF2-40B4-BE49-F238E27FC236}">
                <a16:creationId xmlns:a16="http://schemas.microsoft.com/office/drawing/2014/main" id="{2BB6E6C3-1F6A-41B6-8EE0-6FDCBA3441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207412" y="4624545"/>
            <a:ext cx="1620000" cy="720000"/>
          </a:xfrm>
        </p:spPr>
        <p:txBody>
          <a:bodyPr rtlCol="1"/>
          <a:lstStyle>
            <a:lvl1pPr marL="0" indent="0" algn="ctr" rtl="1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العنوان</a:t>
            </a:r>
          </a:p>
        </p:txBody>
      </p:sp>
      <p:sp>
        <p:nvSpPr>
          <p:cNvPr id="16" name="عنصر نائب للصورة 15">
            <a:extLst>
              <a:ext uri="{FF2B5EF4-FFF2-40B4-BE49-F238E27FC236}">
                <a16:creationId xmlns:a16="http://schemas.microsoft.com/office/drawing/2014/main" id="{B2738624-9DAA-4152-9A77-80BBB71AD5F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 flipH="1">
            <a:off x="10342734" y="2448116"/>
            <a:ext cx="1217130" cy="1217130"/>
          </a:xfrm>
          <a:prstGeom prst="cube">
            <a:avLst>
              <a:gd name="adj" fmla="val 10976"/>
            </a:avLst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1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 rtl="1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266700" lvl="0" indent="-266700" algn="ctr" rtl="1"/>
            <a:r>
              <a:rPr lang="ar-SA" noProof="0" dirty="0"/>
              <a:t>الصورة</a:t>
            </a:r>
          </a:p>
        </p:txBody>
      </p:sp>
      <p:sp>
        <p:nvSpPr>
          <p:cNvPr id="59" name="عنصر نائب للصورة 15">
            <a:extLst>
              <a:ext uri="{FF2B5EF4-FFF2-40B4-BE49-F238E27FC236}">
                <a16:creationId xmlns:a16="http://schemas.microsoft.com/office/drawing/2014/main" id="{522AE46C-0845-4BB0-9861-06071BCF56F6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388401" y="2448116"/>
            <a:ext cx="1217130" cy="1217130"/>
          </a:xfrm>
          <a:prstGeom prst="trapezoid">
            <a:avLst>
              <a:gd name="adj" fmla="val 13981"/>
            </a:avLst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1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 rtl="1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266700" lvl="0" indent="-266700" algn="ctr" rtl="1"/>
            <a:r>
              <a:rPr lang="ar-SA" noProof="0" dirty="0"/>
              <a:t>الصورة</a:t>
            </a:r>
          </a:p>
        </p:txBody>
      </p:sp>
      <p:sp>
        <p:nvSpPr>
          <p:cNvPr id="60" name="عنصر نائب للصورة 15">
            <a:extLst>
              <a:ext uri="{FF2B5EF4-FFF2-40B4-BE49-F238E27FC236}">
                <a16:creationId xmlns:a16="http://schemas.microsoft.com/office/drawing/2014/main" id="{D791A6AF-478F-443B-A785-F82A8DBA9F3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 flipH="1">
            <a:off x="6470152" y="2448116"/>
            <a:ext cx="1217130" cy="1217130"/>
          </a:xfrm>
          <a:prstGeom prst="cube">
            <a:avLst/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1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 rtl="1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266700" lvl="0" indent="-266700" algn="ctr" rtl="1"/>
            <a:r>
              <a:rPr lang="ar-SA" noProof="0" dirty="0"/>
              <a:t>الصورة</a:t>
            </a:r>
          </a:p>
        </p:txBody>
      </p:sp>
      <p:sp>
        <p:nvSpPr>
          <p:cNvPr id="61" name="عنصر نائب للصورة 15">
            <a:extLst>
              <a:ext uri="{FF2B5EF4-FFF2-40B4-BE49-F238E27FC236}">
                <a16:creationId xmlns:a16="http://schemas.microsoft.com/office/drawing/2014/main" id="{1A65AFE9-2875-44A5-BF13-6E8438892669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 flipH="1">
            <a:off x="4551920" y="2448116"/>
            <a:ext cx="1217130" cy="1217130"/>
          </a:xfrm>
          <a:prstGeom prst="bevel">
            <a:avLst/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1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 rtl="1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266700" lvl="0" indent="-266700" algn="ctr" rtl="1"/>
            <a:r>
              <a:rPr lang="ar-SA" noProof="0" dirty="0"/>
              <a:t>الصورة</a:t>
            </a:r>
          </a:p>
        </p:txBody>
      </p:sp>
      <p:sp>
        <p:nvSpPr>
          <p:cNvPr id="62" name="عنصر نائب للصورة 15">
            <a:extLst>
              <a:ext uri="{FF2B5EF4-FFF2-40B4-BE49-F238E27FC236}">
                <a16:creationId xmlns:a16="http://schemas.microsoft.com/office/drawing/2014/main" id="{069B9167-077F-4123-82C5-01EB62AFB3E6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 flipH="1">
            <a:off x="2573522" y="2448116"/>
            <a:ext cx="1217130" cy="1217130"/>
          </a:xfrm>
          <a:prstGeom prst="cube">
            <a:avLst>
              <a:gd name="adj" fmla="val 45034"/>
            </a:avLst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1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 rtl="1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266700" lvl="0" indent="-266700" algn="ctr" rtl="1"/>
            <a:r>
              <a:rPr lang="ar-SA" noProof="0" dirty="0"/>
              <a:t>الصورة</a:t>
            </a:r>
          </a:p>
        </p:txBody>
      </p:sp>
      <p:sp>
        <p:nvSpPr>
          <p:cNvPr id="21" name="عنصر نائب للنص 8">
            <a:extLst>
              <a:ext uri="{FF2B5EF4-FFF2-40B4-BE49-F238E27FC236}">
                <a16:creationId xmlns:a16="http://schemas.microsoft.com/office/drawing/2014/main" id="{F9EF21D5-1862-4F5B-86BF-B76AF2A72B3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151313" y="3996234"/>
            <a:ext cx="1620000" cy="496292"/>
          </a:xfrm>
        </p:spPr>
        <p:txBody>
          <a:bodyPr rtlCol="1" anchor="b"/>
          <a:lstStyle>
            <a:lvl1pPr marL="0" indent="0" algn="ctr" rtl="1">
              <a:buFont typeface="Arial" panose="020B0604020202020204" pitchFamily="34" charset="0"/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الاسم بالكامل</a:t>
            </a:r>
          </a:p>
        </p:txBody>
      </p:sp>
      <p:sp>
        <p:nvSpPr>
          <p:cNvPr id="22" name="عنصر نائب للنص 10">
            <a:extLst>
              <a:ext uri="{FF2B5EF4-FFF2-40B4-BE49-F238E27FC236}">
                <a16:creationId xmlns:a16="http://schemas.microsoft.com/office/drawing/2014/main" id="{80EC8DA4-EC6B-4362-949F-968E973A545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151313" y="4624545"/>
            <a:ext cx="1620000" cy="720000"/>
          </a:xfrm>
        </p:spPr>
        <p:txBody>
          <a:bodyPr rtlCol="1"/>
          <a:lstStyle>
            <a:lvl1pPr marL="0" indent="0" algn="ctr" rtl="1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العنوان</a:t>
            </a:r>
          </a:p>
        </p:txBody>
      </p:sp>
      <p:sp>
        <p:nvSpPr>
          <p:cNvPr id="23" name="عنصر نائب للصورة 15">
            <a:extLst>
              <a:ext uri="{FF2B5EF4-FFF2-40B4-BE49-F238E27FC236}">
                <a16:creationId xmlns:a16="http://schemas.microsoft.com/office/drawing/2014/main" id="{FC64B5FD-0E87-4FAB-AFEA-D10DFED9F653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 flipH="1">
            <a:off x="643244" y="2448116"/>
            <a:ext cx="1217130" cy="1217130"/>
          </a:xfrm>
          <a:prstGeom prst="star24">
            <a:avLst>
              <a:gd name="adj" fmla="val 45514"/>
            </a:avLst>
          </a:prstGeom>
          <a:solidFill>
            <a:schemeClr val="bg1">
              <a:lumMod val="8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1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 rtl="1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266700" lvl="0" indent="-266700" algn="ctr" rtl="1"/>
            <a:r>
              <a:rPr lang="ar-SA" noProof="0" dirty="0"/>
              <a:t>الصورة</a:t>
            </a:r>
          </a:p>
        </p:txBody>
      </p:sp>
    </p:spTree>
    <p:extLst>
      <p:ext uri="{BB962C8B-B14F-4D97-AF65-F5344CB8AC3E}">
        <p14:creationId xmlns:p14="http://schemas.microsoft.com/office/powerpoint/2010/main" val="2482454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عمود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1"/>
            <a:r>
              <a:rPr lang="en-US" noProof="0"/>
              <a:t>Click to edit Master title style</a:t>
            </a:r>
            <a:endParaRPr lang="ar-SA" noProof="0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6171" y="1152000"/>
            <a:ext cx="2160000" cy="503925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1"/>
            <a:r>
              <a:rPr lang="en-US" noProof="0"/>
              <a:t>Click to edit Master text styles</a:t>
            </a:r>
          </a:p>
          <a:p>
            <a:pPr lvl="1" rtl="1"/>
            <a:r>
              <a:rPr lang="en-US" noProof="0"/>
              <a:t>Second level</a:t>
            </a:r>
          </a:p>
          <a:p>
            <a:pPr lvl="2" rtl="1"/>
            <a:r>
              <a:rPr lang="en-US" noProof="0"/>
              <a:t>Third level</a:t>
            </a:r>
          </a:p>
          <a:p>
            <a:pPr lvl="3" rtl="1"/>
            <a:r>
              <a:rPr lang="en-US" noProof="0"/>
              <a:t>Fourth level</a:t>
            </a:r>
          </a:p>
          <a:p>
            <a:pPr lvl="4" rtl="1"/>
            <a:r>
              <a:rPr lang="en-US" noProof="0"/>
              <a:t>Fifth level</a:t>
            </a:r>
            <a:endParaRPr lang="ar-SA" noProof="0" dirty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3544" y="6339682"/>
            <a:ext cx="4114800" cy="365125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1"/>
            <a:endParaRPr lang="ar-SA" noProof="0" dirty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8084" y="6243638"/>
            <a:ext cx="370573" cy="557212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l"/>
            <a:fld id="{19B51A1E-902D-48AF-9020-955120F399B6}" type="slidenum">
              <a:rPr lang="ar-SA" smtClean="0"/>
              <a:pPr algn="l"/>
              <a:t>‹#›</a:t>
            </a:fld>
            <a:endParaRPr lang="ar-SA" dirty="0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 rtlCol="1"/>
          <a:lstStyle/>
          <a:p>
            <a:pPr lvl="0" rtl="1"/>
            <a:r>
              <a:rPr lang="en-US" noProof="0"/>
              <a:t>Click to edit Master text styles</a:t>
            </a:r>
          </a:p>
          <a:p>
            <a:pPr lvl="1" rtl="1"/>
            <a:r>
              <a:rPr lang="en-US" noProof="0"/>
              <a:t>Second level</a:t>
            </a:r>
          </a:p>
          <a:p>
            <a:pPr lvl="2" rtl="1"/>
            <a:r>
              <a:rPr lang="en-US" noProof="0"/>
              <a:t>Third level</a:t>
            </a:r>
          </a:p>
          <a:p>
            <a:pPr lvl="3" rtl="1"/>
            <a:r>
              <a:rPr lang="en-US" noProof="0"/>
              <a:t>Fourth level</a:t>
            </a:r>
          </a:p>
          <a:p>
            <a:pPr lvl="4" rtl="1"/>
            <a:r>
              <a:rPr lang="en-US" noProof="0"/>
              <a:t>Fifth level</a:t>
            </a:r>
            <a:endParaRPr lang="ar-SA" noProof="0" dirty="0"/>
          </a:p>
        </p:txBody>
      </p:sp>
      <p:sp>
        <p:nvSpPr>
          <p:cNvPr id="13" name="عنصر نائب للنص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 rtlCol="1"/>
          <a:lstStyle/>
          <a:p>
            <a:pPr lvl="0" rtl="1"/>
            <a:r>
              <a:rPr lang="en-US" noProof="0"/>
              <a:t>Click to edit Master text styles</a:t>
            </a:r>
          </a:p>
          <a:p>
            <a:pPr lvl="1" rtl="1"/>
            <a:r>
              <a:rPr lang="en-US" noProof="0"/>
              <a:t>Second level</a:t>
            </a:r>
          </a:p>
          <a:p>
            <a:pPr lvl="2" rtl="1"/>
            <a:r>
              <a:rPr lang="en-US" noProof="0"/>
              <a:t>Third level</a:t>
            </a:r>
          </a:p>
          <a:p>
            <a:pPr lvl="3" rtl="1"/>
            <a:r>
              <a:rPr lang="en-US" noProof="0"/>
              <a:t>Fourth level</a:t>
            </a:r>
          </a:p>
          <a:p>
            <a:pPr lvl="4" rtl="1"/>
            <a:r>
              <a:rPr lang="en-US" noProof="0"/>
              <a:t>Fifth level</a:t>
            </a:r>
            <a:endParaRPr lang="ar-SA" noProof="0" dirty="0"/>
          </a:p>
        </p:txBody>
      </p:sp>
      <p:sp>
        <p:nvSpPr>
          <p:cNvPr id="15" name="عنصر نائب للنص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 rtlCol="1"/>
          <a:lstStyle/>
          <a:p>
            <a:pPr lvl="0" rtl="1"/>
            <a:r>
              <a:rPr lang="en-US" noProof="0"/>
              <a:t>Click to edit Master text styles</a:t>
            </a:r>
          </a:p>
          <a:p>
            <a:pPr lvl="1" rtl="1"/>
            <a:r>
              <a:rPr lang="en-US" noProof="0"/>
              <a:t>Second level</a:t>
            </a:r>
          </a:p>
          <a:p>
            <a:pPr lvl="2" rtl="1"/>
            <a:r>
              <a:rPr lang="en-US" noProof="0"/>
              <a:t>Third level</a:t>
            </a:r>
          </a:p>
          <a:p>
            <a:pPr lvl="3" rtl="1"/>
            <a:r>
              <a:rPr lang="en-US" noProof="0"/>
              <a:t>Fourth level</a:t>
            </a:r>
          </a:p>
          <a:p>
            <a:pPr lvl="4" rtl="1"/>
            <a:r>
              <a:rPr lang="en-US" noProof="0"/>
              <a:t>Fifth level</a:t>
            </a:r>
            <a:endParaRPr lang="ar-SA" noProof="0" dirty="0"/>
          </a:p>
        </p:txBody>
      </p:sp>
      <p:sp>
        <p:nvSpPr>
          <p:cNvPr id="17" name="عنصر نائب للنص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5365" y="1152525"/>
            <a:ext cx="2160588" cy="5038725"/>
          </a:xfrm>
        </p:spPr>
        <p:txBody>
          <a:bodyPr rtlCol="1"/>
          <a:lstStyle/>
          <a:p>
            <a:pPr lvl="0" rtl="1"/>
            <a:r>
              <a:rPr lang="en-US" noProof="0"/>
              <a:t>Click to edit Master text styles</a:t>
            </a:r>
          </a:p>
          <a:p>
            <a:pPr lvl="1" rtl="1"/>
            <a:r>
              <a:rPr lang="en-US" noProof="0"/>
              <a:t>Second level</a:t>
            </a:r>
          </a:p>
          <a:p>
            <a:pPr lvl="2" rtl="1"/>
            <a:r>
              <a:rPr lang="en-US" noProof="0"/>
              <a:t>Third level</a:t>
            </a:r>
          </a:p>
          <a:p>
            <a:pPr lvl="3" rtl="1"/>
            <a:r>
              <a:rPr lang="en-US" noProof="0"/>
              <a:t>Fourth level</a:t>
            </a:r>
          </a:p>
          <a:p>
            <a:pPr lvl="4" rtl="1"/>
            <a:r>
              <a:rPr lang="en-US" noProof="0"/>
              <a:t>Fifth level</a:t>
            </a:r>
            <a:endParaRPr lang="ar-SA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1"/>
            <a:r>
              <a:rPr lang="en-US" noProof="0"/>
              <a:t>Click to edit Master title style</a:t>
            </a:r>
            <a:endParaRPr lang="ar-SA" noProof="0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3544" y="6339682"/>
            <a:ext cx="4114800" cy="365125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1"/>
            <a:endParaRPr lang="ar-SA" noProof="0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8084" y="6243638"/>
            <a:ext cx="370573" cy="557212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l"/>
            <a:fld id="{19B51A1E-902D-48AF-9020-955120F399B6}" type="slidenum">
              <a:rPr lang="ar-SA" smtClean="0"/>
              <a:pPr algn="l"/>
              <a:t>‹#›</a:t>
            </a:fld>
            <a:endParaRPr lang="ar-SA" dirty="0"/>
          </a:p>
        </p:txBody>
      </p:sp>
      <p:sp>
        <p:nvSpPr>
          <p:cNvPr id="5" name="عنصر نائب للنص 5">
            <a:extLst>
              <a:ext uri="{FF2B5EF4-FFF2-40B4-BE49-F238E27FC236}">
                <a16:creationId xmlns:a16="http://schemas.microsoft.com/office/drawing/2014/main" id="{4CF12D3B-4C36-4144-B243-946E3641FB9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1"/>
          <a:lstStyle>
            <a:lvl1pPr marL="0" indent="0" algn="r" rtl="1">
              <a:buNone/>
              <a:defRPr/>
            </a:lvl1pPr>
            <a:lvl2pPr marL="266700" indent="0" algn="r" rtl="1">
              <a:buNone/>
              <a:defRPr/>
            </a:lvl2pPr>
            <a:lvl3pPr marL="542925" indent="0" algn="r" rtl="1">
              <a:buNone/>
              <a:defRPr/>
            </a:lvl3pPr>
            <a:lvl4pPr marL="809625" indent="0" algn="r" rtl="1">
              <a:buNone/>
              <a:defRPr/>
            </a:lvl4pPr>
            <a:lvl5pPr marL="1076325" indent="0" algn="r" rtl="1">
              <a:buNone/>
              <a:defRPr/>
            </a:lvl5pPr>
          </a:lstStyle>
          <a:p>
            <a:pPr lvl="0" rtl="1"/>
            <a:r>
              <a:rPr lang="ar-SA" noProof="0" dirty="0"/>
              <a:t>العنوان الفرعي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شكراً ل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شكل حر: شكل 45">
            <a:extLst>
              <a:ext uri="{FF2B5EF4-FFF2-40B4-BE49-F238E27FC236}">
                <a16:creationId xmlns:a16="http://schemas.microsoft.com/office/drawing/2014/main" id="{0A91D902-B83C-4440-B743-224DF1A5EFE4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custGeom>
            <a:avLst/>
            <a:gdLst>
              <a:gd name="connsiteX0" fmla="*/ 108001 w 12192000"/>
              <a:gd name="connsiteY0" fmla="*/ 108000 h 6857999"/>
              <a:gd name="connsiteX1" fmla="*/ 108001 w 12192000"/>
              <a:gd name="connsiteY1" fmla="*/ 6749999 h 6857999"/>
              <a:gd name="connsiteX2" fmla="*/ 12084000 w 12192000"/>
              <a:gd name="connsiteY2" fmla="*/ 6749999 h 6857999"/>
              <a:gd name="connsiteX3" fmla="*/ 12084000 w 12192000"/>
              <a:gd name="connsiteY3" fmla="*/ 108000 h 6857999"/>
              <a:gd name="connsiteX4" fmla="*/ 0 w 12192000"/>
              <a:gd name="connsiteY4" fmla="*/ 0 h 6857999"/>
              <a:gd name="connsiteX5" fmla="*/ 1 w 12192000"/>
              <a:gd name="connsiteY5" fmla="*/ 0 h 6857999"/>
              <a:gd name="connsiteX6" fmla="*/ 12192000 w 12192000"/>
              <a:gd name="connsiteY6" fmla="*/ 0 h 6857999"/>
              <a:gd name="connsiteX7" fmla="*/ 12192000 w 12192000"/>
              <a:gd name="connsiteY7" fmla="*/ 6857999 h 6857999"/>
              <a:gd name="connsiteX8" fmla="*/ 1 w 12192000"/>
              <a:gd name="connsiteY8" fmla="*/ 6857999 h 6857999"/>
              <a:gd name="connsiteX9" fmla="*/ 0 w 12192000"/>
              <a:gd name="connsiteY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108001" y="108000"/>
                </a:moveTo>
                <a:lnTo>
                  <a:pt x="108001" y="6749999"/>
                </a:lnTo>
                <a:lnTo>
                  <a:pt x="12084000" y="6749999"/>
                </a:lnTo>
                <a:lnTo>
                  <a:pt x="12084000" y="108000"/>
                </a:lnTo>
                <a:close/>
                <a:moveTo>
                  <a:pt x="0" y="0"/>
                </a:moveTo>
                <a:lnTo>
                  <a:pt x="1" y="0"/>
                </a:lnTo>
                <a:lnTo>
                  <a:pt x="12192000" y="0"/>
                </a:lnTo>
                <a:lnTo>
                  <a:pt x="12192000" y="6857999"/>
                </a:lnTo>
                <a:lnTo>
                  <a:pt x="1" y="6857999"/>
                </a:lnTo>
                <a:lnTo>
                  <a:pt x="0" y="6857999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المجموعة 15">
            <a:extLst>
              <a:ext uri="{FF2B5EF4-FFF2-40B4-BE49-F238E27FC236}">
                <a16:creationId xmlns:a16="http://schemas.microsoft.com/office/drawing/2014/main" id="{FCBD139D-0699-4BC5-B75A-A53F7BE6D9A6}"/>
              </a:ext>
            </a:extLst>
          </p:cNvPr>
          <p:cNvGrpSpPr/>
          <p:nvPr/>
        </p:nvGrpSpPr>
        <p:grpSpPr>
          <a:xfrm rot="4830719">
            <a:off x="3592918" y="724568"/>
            <a:ext cx="4776768" cy="4776768"/>
            <a:chOff x="2514599" y="1566862"/>
            <a:chExt cx="3810001" cy="3810001"/>
          </a:xfrm>
          <a:effectLst/>
          <a:scene3d>
            <a:camera prst="perspectiveHeroicExtremeLeftFacing">
              <a:rot lat="20917520" lon="2285006" rev="20505455"/>
            </a:camera>
            <a:lightRig rig="threePt" dir="t"/>
          </a:scene3d>
        </p:grpSpPr>
        <p:cxnSp>
          <p:nvCxnSpPr>
            <p:cNvPr id="20" name="رابط مستقيم 19">
              <a:extLst>
                <a:ext uri="{FF2B5EF4-FFF2-40B4-BE49-F238E27FC236}">
                  <a16:creationId xmlns:a16="http://schemas.microsoft.com/office/drawing/2014/main" id="{75EAAF49-5654-4DCE-84C0-E8336BC12BD4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موصل مستقيم 20">
              <a:extLst>
                <a:ext uri="{FF2B5EF4-FFF2-40B4-BE49-F238E27FC236}">
                  <a16:creationId xmlns:a16="http://schemas.microsoft.com/office/drawing/2014/main" id="{D9401B41-6E13-4546-8AAC-2728F89FAF76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رابط مستقيم 21">
              <a:extLst>
                <a:ext uri="{FF2B5EF4-FFF2-40B4-BE49-F238E27FC236}">
                  <a16:creationId xmlns:a16="http://schemas.microsoft.com/office/drawing/2014/main" id="{B7A76080-8F75-4B32-9114-880C87646FE2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موصل مستقيم 22">
              <a:extLst>
                <a:ext uri="{FF2B5EF4-FFF2-40B4-BE49-F238E27FC236}">
                  <a16:creationId xmlns:a16="http://schemas.microsoft.com/office/drawing/2014/main" id="{BE2A1F8C-0406-4CB3-9869-26BA7E734D0F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موصل مستقيم 23">
              <a:extLst>
                <a:ext uri="{FF2B5EF4-FFF2-40B4-BE49-F238E27FC236}">
                  <a16:creationId xmlns:a16="http://schemas.microsoft.com/office/drawing/2014/main" id="{1C78EEFE-6C2B-4D69-B0E3-B2BF7632517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رابط مستقيم 24">
              <a:extLst>
                <a:ext uri="{FF2B5EF4-FFF2-40B4-BE49-F238E27FC236}">
                  <a16:creationId xmlns:a16="http://schemas.microsoft.com/office/drawing/2014/main" id="{43325AD3-62C5-4A8B-872A-F165A03A1635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رابط مستقيم 25">
              <a:extLst>
                <a:ext uri="{FF2B5EF4-FFF2-40B4-BE49-F238E27FC236}">
                  <a16:creationId xmlns:a16="http://schemas.microsoft.com/office/drawing/2014/main" id="{9493D3B8-5A11-4C86-B38B-627413AAB973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موصل مستقيم 26">
              <a:extLst>
                <a:ext uri="{FF2B5EF4-FFF2-40B4-BE49-F238E27FC236}">
                  <a16:creationId xmlns:a16="http://schemas.microsoft.com/office/drawing/2014/main" id="{81801A13-B692-41ED-AFEC-E95D85AE8016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رابط مستقيم 27">
              <a:extLst>
                <a:ext uri="{FF2B5EF4-FFF2-40B4-BE49-F238E27FC236}">
                  <a16:creationId xmlns:a16="http://schemas.microsoft.com/office/drawing/2014/main" id="{28895529-45F9-4DF2-926F-48ACB4710FB8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رابط مستقيم 28">
              <a:extLst>
                <a:ext uri="{FF2B5EF4-FFF2-40B4-BE49-F238E27FC236}">
                  <a16:creationId xmlns:a16="http://schemas.microsoft.com/office/drawing/2014/main" id="{897502D6-D65B-4CA1-90E3-765715D26AF6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رابط مستقيم 29">
              <a:extLst>
                <a:ext uri="{FF2B5EF4-FFF2-40B4-BE49-F238E27FC236}">
                  <a16:creationId xmlns:a16="http://schemas.microsoft.com/office/drawing/2014/main" id="{522FCDB9-11E7-4962-A63D-DBBBE2AFE5FB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رابط مستقيم 30">
              <a:extLst>
                <a:ext uri="{FF2B5EF4-FFF2-40B4-BE49-F238E27FC236}">
                  <a16:creationId xmlns:a16="http://schemas.microsoft.com/office/drawing/2014/main" id="{AA5E4EA5-3CAD-4CBC-BDAA-2218A53D6A09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رابط مستقيم 31">
              <a:extLst>
                <a:ext uri="{FF2B5EF4-FFF2-40B4-BE49-F238E27FC236}">
                  <a16:creationId xmlns:a16="http://schemas.microsoft.com/office/drawing/2014/main" id="{2B6971A7-8CB7-4298-84D5-AFC5ACB3E97C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رابط مستقيم 32">
              <a:extLst>
                <a:ext uri="{FF2B5EF4-FFF2-40B4-BE49-F238E27FC236}">
                  <a16:creationId xmlns:a16="http://schemas.microsoft.com/office/drawing/2014/main" id="{23D783FA-8529-4E60-926E-CD074AF08F80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موصل مستقيم 33">
              <a:extLst>
                <a:ext uri="{FF2B5EF4-FFF2-40B4-BE49-F238E27FC236}">
                  <a16:creationId xmlns:a16="http://schemas.microsoft.com/office/drawing/2014/main" id="{CEEAF4AE-F667-4B32-BA58-C301ED6E8E15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موصل مستقيم 34">
              <a:extLst>
                <a:ext uri="{FF2B5EF4-FFF2-40B4-BE49-F238E27FC236}">
                  <a16:creationId xmlns:a16="http://schemas.microsoft.com/office/drawing/2014/main" id="{2B2D9C25-6081-4F9D-B4AC-59725F0DD9B3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رابط مستقيم 35">
              <a:extLst>
                <a:ext uri="{FF2B5EF4-FFF2-40B4-BE49-F238E27FC236}">
                  <a16:creationId xmlns:a16="http://schemas.microsoft.com/office/drawing/2014/main" id="{52BF68F2-24DA-4128-9232-1F53DB96F072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رابط مستقيم 36">
              <a:extLst>
                <a:ext uri="{FF2B5EF4-FFF2-40B4-BE49-F238E27FC236}">
                  <a16:creationId xmlns:a16="http://schemas.microsoft.com/office/drawing/2014/main" id="{9ECFB08D-85AF-471B-AD33-A0BBF6F266AC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رابط مستقيم 37">
              <a:extLst>
                <a:ext uri="{FF2B5EF4-FFF2-40B4-BE49-F238E27FC236}">
                  <a16:creationId xmlns:a16="http://schemas.microsoft.com/office/drawing/2014/main" id="{E44B948A-1F29-4324-953B-E0D09728B752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رابط مستقيم 38">
              <a:extLst>
                <a:ext uri="{FF2B5EF4-FFF2-40B4-BE49-F238E27FC236}">
                  <a16:creationId xmlns:a16="http://schemas.microsoft.com/office/drawing/2014/main" id="{C92E399E-43AF-4109-9D48-54C8E19777B3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رابط مستقيم 39">
              <a:extLst>
                <a:ext uri="{FF2B5EF4-FFF2-40B4-BE49-F238E27FC236}">
                  <a16:creationId xmlns:a16="http://schemas.microsoft.com/office/drawing/2014/main" id="{AB01A614-15A0-4C2E-AB23-5989288BDFA9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رابط مستقيم 40">
              <a:extLst>
                <a:ext uri="{FF2B5EF4-FFF2-40B4-BE49-F238E27FC236}">
                  <a16:creationId xmlns:a16="http://schemas.microsoft.com/office/drawing/2014/main" id="{B7CA8B13-21A9-4FD3-9002-18139B20E060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4">
                      <a:lumMod val="2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27226" y="2930402"/>
            <a:ext cx="4680000" cy="997196"/>
          </a:xfrm>
          <a:noFill/>
        </p:spPr>
        <p:txBody>
          <a:bodyPr wrap="square" rtlCol="1">
            <a:spAutoFit/>
            <a:scene3d>
              <a:camera prst="perspectiveContrastingLeftFacing" fov="4800000">
                <a:rot lat="20436000" lon="20808000" rev="21300000"/>
              </a:camera>
              <a:lightRig rig="chilly" dir="t"/>
            </a:scene3d>
            <a:sp3d extrusionH="196850" contourW="25400" prstMaterial="dkEdge">
              <a:bevelT w="44450" h="38100" prst="coolSlan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 algn="ctr" rtl="1">
              <a:defRPr lang="en-ZA" sz="7200" b="1" spc="-600" dirty="0">
                <a:gradFill>
                  <a:gsLst>
                    <a:gs pos="29000">
                      <a:srgbClr val="F2D3D0"/>
                    </a:gs>
                    <a:gs pos="55000">
                      <a:srgbClr val="A9E0ED"/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76000">
                      <a:schemeClr val="bg1"/>
                    </a:gs>
                  </a:gsLst>
                  <a:lin ang="5400000" scaled="1"/>
                </a:gradFill>
                <a:effectLst>
                  <a:glow rad="152400">
                    <a:schemeClr val="accent2">
                      <a:alpha val="40000"/>
                    </a:schemeClr>
                  </a:glow>
                  <a:outerShdw blurRad="25400" dist="25400" dir="2400000" algn="tl" rotWithShape="0">
                    <a:schemeClr val="accent4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rtl="1"/>
            <a:r>
              <a:rPr lang="ar-SA" noProof="0" dirty="0"/>
              <a:t>شكراً لك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44386" y="5005721"/>
            <a:ext cx="3245680" cy="252000"/>
          </a:xfrm>
          <a:solidFill>
            <a:schemeClr val="tx1"/>
          </a:solidFill>
        </p:spPr>
        <p:txBody>
          <a:bodyPr rtlCol="1" anchor="ctr"/>
          <a:lstStyle>
            <a:lvl1pPr marL="0" indent="0" algn="ctr" rtl="1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rtl="1">
              <a:buNone/>
              <a:defRPr sz="2000"/>
            </a:lvl2pPr>
            <a:lvl3pPr marL="914400" indent="0" algn="ctr" rtl="1">
              <a:buNone/>
              <a:defRPr sz="1800"/>
            </a:lvl3pPr>
            <a:lvl4pPr marL="1371600" indent="0" algn="ctr" rtl="1">
              <a:buNone/>
              <a:defRPr sz="1600"/>
            </a:lvl4pPr>
            <a:lvl5pPr marL="1828800" indent="0" algn="ctr" rtl="1">
              <a:buNone/>
              <a:defRPr sz="1600"/>
            </a:lvl5pPr>
            <a:lvl6pPr marL="2286000" indent="0" algn="ctr" rtl="1">
              <a:buNone/>
              <a:defRPr sz="1600"/>
            </a:lvl6pPr>
            <a:lvl7pPr marL="2743200" indent="0" algn="ctr" rtl="1">
              <a:buNone/>
              <a:defRPr sz="1600"/>
            </a:lvl7pPr>
            <a:lvl8pPr marL="3200400" indent="0" algn="ctr" rtl="1">
              <a:buNone/>
              <a:defRPr sz="1600"/>
            </a:lvl8pPr>
            <a:lvl9pPr marL="3657600" indent="0" algn="ctr" rtl="1">
              <a:buNone/>
              <a:defRPr sz="1600"/>
            </a:lvl9pPr>
          </a:lstStyle>
          <a:p>
            <a:pPr rtl="1"/>
            <a:r>
              <a:rPr lang="ar-SA" noProof="0" dirty="0"/>
              <a:t>الاسم بالكامل</a:t>
            </a:r>
          </a:p>
        </p:txBody>
      </p:sp>
      <p:sp>
        <p:nvSpPr>
          <p:cNvPr id="42" name="مثلث متساوي الساقين 41">
            <a:extLst>
              <a:ext uri="{FF2B5EF4-FFF2-40B4-BE49-F238E27FC236}">
                <a16:creationId xmlns:a16="http://schemas.microsoft.com/office/drawing/2014/main" id="{F4E64290-5ADA-4894-8496-DE46331C2910}"/>
              </a:ext>
            </a:extLst>
          </p:cNvPr>
          <p:cNvSpPr/>
          <p:nvPr userDrawn="1"/>
        </p:nvSpPr>
        <p:spPr>
          <a:xfrm rot="10800000">
            <a:off x="5596970" y="680116"/>
            <a:ext cx="740512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مثلث متساوي الساقين 42">
            <a:extLst>
              <a:ext uri="{FF2B5EF4-FFF2-40B4-BE49-F238E27FC236}">
                <a16:creationId xmlns:a16="http://schemas.microsoft.com/office/drawing/2014/main" id="{A3FE7ACA-32BB-4E3D-B271-8F185C3CD0EE}"/>
              </a:ext>
            </a:extLst>
          </p:cNvPr>
          <p:cNvSpPr/>
          <p:nvPr userDrawn="1"/>
        </p:nvSpPr>
        <p:spPr>
          <a:xfrm rot="10800000">
            <a:off x="5122607" y="1540171"/>
            <a:ext cx="168923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مثلث متساوي الساقين 43">
            <a:extLst>
              <a:ext uri="{FF2B5EF4-FFF2-40B4-BE49-F238E27FC236}">
                <a16:creationId xmlns:a16="http://schemas.microsoft.com/office/drawing/2014/main" id="{22823DFC-317B-4932-ABC6-21D5B262D756}"/>
              </a:ext>
            </a:extLst>
          </p:cNvPr>
          <p:cNvSpPr/>
          <p:nvPr userDrawn="1"/>
        </p:nvSpPr>
        <p:spPr>
          <a:xfrm>
            <a:off x="5694355" y="4263551"/>
            <a:ext cx="545742" cy="370779"/>
          </a:xfrm>
          <a:prstGeom prst="triangl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عنصر نائب للنص 6">
            <a:extLst>
              <a:ext uri="{FF2B5EF4-FFF2-40B4-BE49-F238E27FC236}">
                <a16:creationId xmlns:a16="http://schemas.microsoft.com/office/drawing/2014/main" id="{D8184D0A-B8E9-4D23-BA6B-957E71F9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4386" y="5317750"/>
            <a:ext cx="3245680" cy="252000"/>
          </a:xfrm>
          <a:solidFill>
            <a:schemeClr val="tx1"/>
          </a:solidFill>
        </p:spPr>
        <p:txBody>
          <a:bodyPr rtlCol="1" anchor="ctr"/>
          <a:lstStyle>
            <a:lvl1pPr marL="0" indent="0" algn="ctr" rtl="1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اتصل برقم</a:t>
            </a:r>
          </a:p>
        </p:txBody>
      </p:sp>
      <p:sp>
        <p:nvSpPr>
          <p:cNvPr id="9" name="عنصر نائب للنص 8">
            <a:extLst>
              <a:ext uri="{FF2B5EF4-FFF2-40B4-BE49-F238E27FC236}">
                <a16:creationId xmlns:a16="http://schemas.microsoft.com/office/drawing/2014/main" id="{A4C8AFF2-1AE8-44BD-952B-E0C3C2B35D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44386" y="5629780"/>
            <a:ext cx="3245680" cy="252000"/>
          </a:xfrm>
          <a:solidFill>
            <a:schemeClr val="tx1"/>
          </a:solidFill>
        </p:spPr>
        <p:txBody>
          <a:bodyPr rtlCol="1" anchor="ctr"/>
          <a:lstStyle>
            <a:lvl1pPr marL="0" indent="0" algn="ctr" rtl="1">
              <a:buNone/>
              <a:defRPr sz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البريد الإلكتروني أو مقبض الوسائط الاجتماعية</a:t>
            </a:r>
          </a:p>
        </p:txBody>
      </p:sp>
      <p:sp>
        <p:nvSpPr>
          <p:cNvPr id="45" name="عنصر نائب للنص 8">
            <a:extLst>
              <a:ext uri="{FF2B5EF4-FFF2-40B4-BE49-F238E27FC236}">
                <a16:creationId xmlns:a16="http://schemas.microsoft.com/office/drawing/2014/main" id="{0367CEFF-5D91-4268-97B2-B70C861674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44386" y="5940992"/>
            <a:ext cx="3245680" cy="252000"/>
          </a:xfrm>
          <a:solidFill>
            <a:schemeClr val="tx1"/>
          </a:solidFill>
        </p:spPr>
        <p:txBody>
          <a:bodyPr rtlCol="1" anchor="ctr"/>
          <a:lstStyle>
            <a:lvl1pPr marL="0" indent="0" algn="ctr" rtl="1">
              <a:buNone/>
              <a:defRPr sz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موقع الويب</a:t>
            </a:r>
          </a:p>
        </p:txBody>
      </p:sp>
    </p:spTree>
    <p:extLst>
      <p:ext uri="{BB962C8B-B14F-4D97-AF65-F5344CB8AC3E}">
        <p14:creationId xmlns:p14="http://schemas.microsoft.com/office/powerpoint/2010/main" val="28523805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العنوان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ستطيل 13">
            <a:extLst>
              <a:ext uri="{FF2B5EF4-FFF2-40B4-BE49-F238E27FC236}">
                <a16:creationId xmlns:a16="http://schemas.microsoft.com/office/drawing/2014/main" id="{A945F115-22EA-452C-BEFF-B86EC6B0D0B2}"/>
              </a:ext>
            </a:extLst>
          </p:cNvPr>
          <p:cNvSpPr/>
          <p:nvPr userDrawn="1"/>
        </p:nvSpPr>
        <p:spPr>
          <a:xfrm>
            <a:off x="120396" y="107999"/>
            <a:ext cx="5400000" cy="6071501"/>
          </a:xfrm>
          <a:prstGeom prst="rect">
            <a:avLst/>
          </a:prstGeom>
          <a:gradFill>
            <a:gsLst>
              <a:gs pos="0">
                <a:srgbClr val="BB95C2"/>
              </a:gs>
              <a:gs pos="100000">
                <a:srgbClr val="EC9AC7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المجموعة 15">
            <a:extLst>
              <a:ext uri="{FF2B5EF4-FFF2-40B4-BE49-F238E27FC236}">
                <a16:creationId xmlns:a16="http://schemas.microsoft.com/office/drawing/2014/main" id="{FCBD139D-0699-4BC5-B75A-A53F7BE6D9A6}"/>
              </a:ext>
            </a:extLst>
          </p:cNvPr>
          <p:cNvGrpSpPr/>
          <p:nvPr/>
        </p:nvGrpSpPr>
        <p:grpSpPr>
          <a:xfrm rot="4830719">
            <a:off x="736128" y="724568"/>
            <a:ext cx="4776768" cy="4776768"/>
            <a:chOff x="2514599" y="1566862"/>
            <a:chExt cx="3810001" cy="3810001"/>
          </a:xfrm>
          <a:effectLst/>
          <a:scene3d>
            <a:camera prst="perspectiveHeroicExtremeLeftFacing">
              <a:rot lat="20673075" lon="2557900" rev="20386952"/>
            </a:camera>
            <a:lightRig rig="threePt" dir="t"/>
          </a:scene3d>
        </p:grpSpPr>
        <p:cxnSp>
          <p:nvCxnSpPr>
            <p:cNvPr id="20" name="رابط مستقيم 19">
              <a:extLst>
                <a:ext uri="{FF2B5EF4-FFF2-40B4-BE49-F238E27FC236}">
                  <a16:creationId xmlns:a16="http://schemas.microsoft.com/office/drawing/2014/main" id="{75EAAF49-5654-4DCE-84C0-E8336BC12BD4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موصل مستقيم 20">
              <a:extLst>
                <a:ext uri="{FF2B5EF4-FFF2-40B4-BE49-F238E27FC236}">
                  <a16:creationId xmlns:a16="http://schemas.microsoft.com/office/drawing/2014/main" id="{D9401B41-6E13-4546-8AAC-2728F89FAF76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رابط مستقيم 21">
              <a:extLst>
                <a:ext uri="{FF2B5EF4-FFF2-40B4-BE49-F238E27FC236}">
                  <a16:creationId xmlns:a16="http://schemas.microsoft.com/office/drawing/2014/main" id="{B7A76080-8F75-4B32-9114-880C87646FE2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موصل مستقيم 22">
              <a:extLst>
                <a:ext uri="{FF2B5EF4-FFF2-40B4-BE49-F238E27FC236}">
                  <a16:creationId xmlns:a16="http://schemas.microsoft.com/office/drawing/2014/main" id="{BE2A1F8C-0406-4CB3-9869-26BA7E734D0F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موصل مستقيم 23">
              <a:extLst>
                <a:ext uri="{FF2B5EF4-FFF2-40B4-BE49-F238E27FC236}">
                  <a16:creationId xmlns:a16="http://schemas.microsoft.com/office/drawing/2014/main" id="{1C78EEFE-6C2B-4D69-B0E3-B2BF7632517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رابط مستقيم 24">
              <a:extLst>
                <a:ext uri="{FF2B5EF4-FFF2-40B4-BE49-F238E27FC236}">
                  <a16:creationId xmlns:a16="http://schemas.microsoft.com/office/drawing/2014/main" id="{43325AD3-62C5-4A8B-872A-F165A03A1635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رابط مستقيم 25">
              <a:extLst>
                <a:ext uri="{FF2B5EF4-FFF2-40B4-BE49-F238E27FC236}">
                  <a16:creationId xmlns:a16="http://schemas.microsoft.com/office/drawing/2014/main" id="{9493D3B8-5A11-4C86-B38B-627413AAB973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موصل مستقيم 26">
              <a:extLst>
                <a:ext uri="{FF2B5EF4-FFF2-40B4-BE49-F238E27FC236}">
                  <a16:creationId xmlns:a16="http://schemas.microsoft.com/office/drawing/2014/main" id="{81801A13-B692-41ED-AFEC-E95D85AE8016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رابط مستقيم 27">
              <a:extLst>
                <a:ext uri="{FF2B5EF4-FFF2-40B4-BE49-F238E27FC236}">
                  <a16:creationId xmlns:a16="http://schemas.microsoft.com/office/drawing/2014/main" id="{28895529-45F9-4DF2-926F-48ACB4710FB8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رابط مستقيم 28">
              <a:extLst>
                <a:ext uri="{FF2B5EF4-FFF2-40B4-BE49-F238E27FC236}">
                  <a16:creationId xmlns:a16="http://schemas.microsoft.com/office/drawing/2014/main" id="{897502D6-D65B-4CA1-90E3-765715D26AF6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رابط مستقيم 29">
              <a:extLst>
                <a:ext uri="{FF2B5EF4-FFF2-40B4-BE49-F238E27FC236}">
                  <a16:creationId xmlns:a16="http://schemas.microsoft.com/office/drawing/2014/main" id="{522FCDB9-11E7-4962-A63D-DBBBE2AFE5FB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رابط مستقيم 30">
              <a:extLst>
                <a:ext uri="{FF2B5EF4-FFF2-40B4-BE49-F238E27FC236}">
                  <a16:creationId xmlns:a16="http://schemas.microsoft.com/office/drawing/2014/main" id="{AA5E4EA5-3CAD-4CBC-BDAA-2218A53D6A09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رابط مستقيم 31">
              <a:extLst>
                <a:ext uri="{FF2B5EF4-FFF2-40B4-BE49-F238E27FC236}">
                  <a16:creationId xmlns:a16="http://schemas.microsoft.com/office/drawing/2014/main" id="{2B6971A7-8CB7-4298-84D5-AFC5ACB3E97C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رابط مستقيم 32">
              <a:extLst>
                <a:ext uri="{FF2B5EF4-FFF2-40B4-BE49-F238E27FC236}">
                  <a16:creationId xmlns:a16="http://schemas.microsoft.com/office/drawing/2014/main" id="{23D783FA-8529-4E60-926E-CD074AF08F80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موصل مستقيم 33">
              <a:extLst>
                <a:ext uri="{FF2B5EF4-FFF2-40B4-BE49-F238E27FC236}">
                  <a16:creationId xmlns:a16="http://schemas.microsoft.com/office/drawing/2014/main" id="{CEEAF4AE-F667-4B32-BA58-C301ED6E8E15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موصل مستقيم 34">
              <a:extLst>
                <a:ext uri="{FF2B5EF4-FFF2-40B4-BE49-F238E27FC236}">
                  <a16:creationId xmlns:a16="http://schemas.microsoft.com/office/drawing/2014/main" id="{2B2D9C25-6081-4F9D-B4AC-59725F0DD9B3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رابط مستقيم 35">
              <a:extLst>
                <a:ext uri="{FF2B5EF4-FFF2-40B4-BE49-F238E27FC236}">
                  <a16:creationId xmlns:a16="http://schemas.microsoft.com/office/drawing/2014/main" id="{52BF68F2-24DA-4128-9232-1F53DB96F072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رابط مستقيم 36">
              <a:extLst>
                <a:ext uri="{FF2B5EF4-FFF2-40B4-BE49-F238E27FC236}">
                  <a16:creationId xmlns:a16="http://schemas.microsoft.com/office/drawing/2014/main" id="{9ECFB08D-85AF-471B-AD33-A0BBF6F266AC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رابط مستقيم 37">
              <a:extLst>
                <a:ext uri="{FF2B5EF4-FFF2-40B4-BE49-F238E27FC236}">
                  <a16:creationId xmlns:a16="http://schemas.microsoft.com/office/drawing/2014/main" id="{E44B948A-1F29-4324-953B-E0D09728B752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رابط مستقيم 38">
              <a:extLst>
                <a:ext uri="{FF2B5EF4-FFF2-40B4-BE49-F238E27FC236}">
                  <a16:creationId xmlns:a16="http://schemas.microsoft.com/office/drawing/2014/main" id="{C92E399E-43AF-4109-9D48-54C8E19777B3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رابط مستقيم 39">
              <a:extLst>
                <a:ext uri="{FF2B5EF4-FFF2-40B4-BE49-F238E27FC236}">
                  <a16:creationId xmlns:a16="http://schemas.microsoft.com/office/drawing/2014/main" id="{AB01A614-15A0-4C2E-AB23-5989288BDFA9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رابط مستقيم 40">
              <a:extLst>
                <a:ext uri="{FF2B5EF4-FFF2-40B4-BE49-F238E27FC236}">
                  <a16:creationId xmlns:a16="http://schemas.microsoft.com/office/drawing/2014/main" id="{B7CA8B13-21A9-4FD3-9002-18139B20E060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solidFill>
                <a:srgbClr val="B5DC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276" y="2431804"/>
            <a:ext cx="4680000" cy="1994392"/>
          </a:xfrm>
          <a:noFill/>
        </p:spPr>
        <p:txBody>
          <a:bodyPr wrap="square" rtlCol="1">
            <a:spAutoFit/>
            <a:scene3d>
              <a:camera prst="perspectiveContrastingLeftFacing" fov="4800000">
                <a:rot lat="20436000" lon="20808000" rev="21300000"/>
              </a:camera>
              <a:lightRig rig="chilly" dir="t"/>
            </a:scene3d>
            <a:sp3d extrusionH="196850" contourW="25400" prstMaterial="dkEdge">
              <a:bevelT w="44450" h="38100" prst="coolSlan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 algn="r" rtl="1">
              <a:defRPr lang="en-ZA" sz="7200" b="1" spc="-600" dirty="0">
                <a:gradFill>
                  <a:gsLst>
                    <a:gs pos="29000">
                      <a:schemeClr val="accent2">
                        <a:lumMod val="50000"/>
                      </a:schemeClr>
                    </a:gs>
                    <a:gs pos="55000">
                      <a:srgbClr val="A9E0ED"/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76000">
                      <a:schemeClr val="bg1"/>
                    </a:gs>
                  </a:gsLst>
                  <a:lin ang="5400000" scaled="1"/>
                </a:gradFill>
                <a:effectLst>
                  <a:glow rad="152400">
                    <a:srgbClr val="BADEDA">
                      <a:alpha val="40000"/>
                    </a:srgbClr>
                  </a:glow>
                  <a:outerShdw blurRad="25400" dist="25400" dir="2400000" algn="tl" rotWithShape="0">
                    <a:srgbClr val="BADEDA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rtl="1"/>
            <a:r>
              <a:rPr lang="ar-SA" noProof="0" dirty="0"/>
              <a:t>تحرير العنوان القديم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0581" y="5154839"/>
            <a:ext cx="4736077" cy="787411"/>
          </a:xfrm>
          <a:solidFill>
            <a:schemeClr val="tx1"/>
          </a:solidFill>
        </p:spPr>
        <p:txBody>
          <a:bodyPr lIns="180000" tIns="72000" rIns="180000" bIns="72000" rtlCol="1" anchor="ctr"/>
          <a:lstStyle>
            <a:lvl1pPr marL="0" indent="0" algn="ctr" rtl="1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rtl="1">
              <a:buNone/>
              <a:defRPr sz="2000"/>
            </a:lvl2pPr>
            <a:lvl3pPr marL="914400" indent="0" algn="ctr" rtl="1">
              <a:buNone/>
              <a:defRPr sz="1800"/>
            </a:lvl3pPr>
            <a:lvl4pPr marL="1371600" indent="0" algn="ctr" rtl="1">
              <a:buNone/>
              <a:defRPr sz="1600"/>
            </a:lvl4pPr>
            <a:lvl5pPr marL="1828800" indent="0" algn="ctr" rtl="1">
              <a:buNone/>
              <a:defRPr sz="1600"/>
            </a:lvl5pPr>
            <a:lvl6pPr marL="2286000" indent="0" algn="ctr" rtl="1">
              <a:buNone/>
              <a:defRPr sz="1600"/>
            </a:lvl6pPr>
            <a:lvl7pPr marL="2743200" indent="0" algn="ctr" rtl="1">
              <a:buNone/>
              <a:defRPr sz="1600"/>
            </a:lvl7pPr>
            <a:lvl8pPr marL="3200400" indent="0" algn="ctr" rtl="1">
              <a:buNone/>
              <a:defRPr sz="1600"/>
            </a:lvl8pPr>
            <a:lvl9pPr marL="3657600" indent="0" algn="ctr" rtl="1">
              <a:buNone/>
              <a:defRPr sz="1600"/>
            </a:lvl9pPr>
          </a:lstStyle>
          <a:p>
            <a:pPr rtl="1"/>
            <a:r>
              <a:rPr lang="en-US" noProof="0"/>
              <a:t>Click to edit Master subtitle style</a:t>
            </a:r>
            <a:endParaRPr lang="ar-SA" noProof="0" dirty="0"/>
          </a:p>
        </p:txBody>
      </p:sp>
      <p:sp>
        <p:nvSpPr>
          <p:cNvPr id="42" name="مثلث متساوي الساقين 41">
            <a:extLst>
              <a:ext uri="{FF2B5EF4-FFF2-40B4-BE49-F238E27FC236}">
                <a16:creationId xmlns:a16="http://schemas.microsoft.com/office/drawing/2014/main" id="{F4E64290-5ADA-4894-8496-DE46331C2910}"/>
              </a:ext>
            </a:extLst>
          </p:cNvPr>
          <p:cNvSpPr/>
          <p:nvPr userDrawn="1"/>
        </p:nvSpPr>
        <p:spPr>
          <a:xfrm rot="10800000">
            <a:off x="8290094" y="2040344"/>
            <a:ext cx="740512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مثلث متساوي الساقين 42">
            <a:extLst>
              <a:ext uri="{FF2B5EF4-FFF2-40B4-BE49-F238E27FC236}">
                <a16:creationId xmlns:a16="http://schemas.microsoft.com/office/drawing/2014/main" id="{A3FE7ACA-32BB-4E3D-B271-8F185C3CD0EE}"/>
              </a:ext>
            </a:extLst>
          </p:cNvPr>
          <p:cNvSpPr/>
          <p:nvPr userDrawn="1"/>
        </p:nvSpPr>
        <p:spPr>
          <a:xfrm rot="10800000">
            <a:off x="7810612" y="2900399"/>
            <a:ext cx="168923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مثلث متساوي الساقين 43">
            <a:extLst>
              <a:ext uri="{FF2B5EF4-FFF2-40B4-BE49-F238E27FC236}">
                <a16:creationId xmlns:a16="http://schemas.microsoft.com/office/drawing/2014/main" id="{22823DFC-317B-4932-ABC6-21D5B262D756}"/>
              </a:ext>
            </a:extLst>
          </p:cNvPr>
          <p:cNvSpPr/>
          <p:nvPr userDrawn="1"/>
        </p:nvSpPr>
        <p:spPr>
          <a:xfrm>
            <a:off x="7405725" y="4263551"/>
            <a:ext cx="545742" cy="370779"/>
          </a:xfrm>
          <a:prstGeom prst="triangl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9716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عنوان المقط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شكل حر: شكل 67">
            <a:extLst>
              <a:ext uri="{FF2B5EF4-FFF2-40B4-BE49-F238E27FC236}">
                <a16:creationId xmlns:a16="http://schemas.microsoft.com/office/drawing/2014/main" id="{2836D779-B379-4EF2-899C-33A74B679EEF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custGeom>
            <a:avLst/>
            <a:gdLst>
              <a:gd name="connsiteX0" fmla="*/ 108001 w 12192000"/>
              <a:gd name="connsiteY0" fmla="*/ 108000 h 6857999"/>
              <a:gd name="connsiteX1" fmla="*/ 108001 w 12192000"/>
              <a:gd name="connsiteY1" fmla="*/ 6749999 h 6857999"/>
              <a:gd name="connsiteX2" fmla="*/ 12084000 w 12192000"/>
              <a:gd name="connsiteY2" fmla="*/ 6749999 h 6857999"/>
              <a:gd name="connsiteX3" fmla="*/ 12084000 w 12192000"/>
              <a:gd name="connsiteY3" fmla="*/ 108000 h 6857999"/>
              <a:gd name="connsiteX4" fmla="*/ 0 w 12192000"/>
              <a:gd name="connsiteY4" fmla="*/ 0 h 6857999"/>
              <a:gd name="connsiteX5" fmla="*/ 1 w 12192000"/>
              <a:gd name="connsiteY5" fmla="*/ 0 h 6857999"/>
              <a:gd name="connsiteX6" fmla="*/ 12192000 w 12192000"/>
              <a:gd name="connsiteY6" fmla="*/ 0 h 6857999"/>
              <a:gd name="connsiteX7" fmla="*/ 12192000 w 12192000"/>
              <a:gd name="connsiteY7" fmla="*/ 6857999 h 6857999"/>
              <a:gd name="connsiteX8" fmla="*/ 1 w 12192000"/>
              <a:gd name="connsiteY8" fmla="*/ 6857999 h 6857999"/>
              <a:gd name="connsiteX9" fmla="*/ 0 w 12192000"/>
              <a:gd name="connsiteY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108001" y="108000"/>
                </a:moveTo>
                <a:lnTo>
                  <a:pt x="108001" y="6749999"/>
                </a:lnTo>
                <a:lnTo>
                  <a:pt x="12084000" y="6749999"/>
                </a:lnTo>
                <a:lnTo>
                  <a:pt x="12084000" y="108000"/>
                </a:lnTo>
                <a:close/>
                <a:moveTo>
                  <a:pt x="0" y="0"/>
                </a:moveTo>
                <a:lnTo>
                  <a:pt x="1" y="0"/>
                </a:lnTo>
                <a:lnTo>
                  <a:pt x="12192000" y="0"/>
                </a:lnTo>
                <a:lnTo>
                  <a:pt x="12192000" y="6857999"/>
                </a:lnTo>
                <a:lnTo>
                  <a:pt x="1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الصورة 9" descr="نجمة في الخلفية&#10;&#10;وصف تم إنشاؤه بثقة عالية">
            <a:extLst>
              <a:ext uri="{FF2B5EF4-FFF2-40B4-BE49-F238E27FC236}">
                <a16:creationId xmlns:a16="http://schemas.microsoft.com/office/drawing/2014/main" id="{1EB78F37-ED4C-4686-AFCC-BF511BA527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216" y="108745"/>
            <a:ext cx="5417792" cy="6635005"/>
          </a:xfrm>
          <a:prstGeom prst="rect">
            <a:avLst/>
          </a:prstGeom>
        </p:spPr>
      </p:pic>
      <p:grpSp>
        <p:nvGrpSpPr>
          <p:cNvPr id="45" name="المجموعة 44">
            <a:extLst>
              <a:ext uri="{FF2B5EF4-FFF2-40B4-BE49-F238E27FC236}">
                <a16:creationId xmlns:a16="http://schemas.microsoft.com/office/drawing/2014/main" id="{00D551C8-4BF9-413C-A7A0-7C874EA0C1EB}"/>
              </a:ext>
            </a:extLst>
          </p:cNvPr>
          <p:cNvGrpSpPr/>
          <p:nvPr userDrawn="1"/>
        </p:nvGrpSpPr>
        <p:grpSpPr>
          <a:xfrm>
            <a:off x="1125529" y="1707806"/>
            <a:ext cx="3442387" cy="3442387"/>
            <a:chOff x="2514599" y="1566862"/>
            <a:chExt cx="3810001" cy="3810001"/>
          </a:xfrm>
          <a:effectLst>
            <a:glow rad="101600">
              <a:schemeClr val="accent2">
                <a:satMod val="175000"/>
                <a:alpha val="18000"/>
              </a:schemeClr>
            </a:glow>
          </a:effectLst>
        </p:grpSpPr>
        <p:cxnSp>
          <p:nvCxnSpPr>
            <p:cNvPr id="46" name="رابط مستقيم 45">
              <a:extLst>
                <a:ext uri="{FF2B5EF4-FFF2-40B4-BE49-F238E27FC236}">
                  <a16:creationId xmlns:a16="http://schemas.microsoft.com/office/drawing/2014/main" id="{9B40F6CC-7795-4615-90F1-11497899DD3A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رابط مستقيم 46">
              <a:extLst>
                <a:ext uri="{FF2B5EF4-FFF2-40B4-BE49-F238E27FC236}">
                  <a16:creationId xmlns:a16="http://schemas.microsoft.com/office/drawing/2014/main" id="{189DD442-0FCD-4DA1-84E0-2E386C66959A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رابط مستقيم 47">
              <a:extLst>
                <a:ext uri="{FF2B5EF4-FFF2-40B4-BE49-F238E27FC236}">
                  <a16:creationId xmlns:a16="http://schemas.microsoft.com/office/drawing/2014/main" id="{6794EC30-C68F-4F8F-A11C-8A12D4C44359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رابط مستقيم 48">
              <a:extLst>
                <a:ext uri="{FF2B5EF4-FFF2-40B4-BE49-F238E27FC236}">
                  <a16:creationId xmlns:a16="http://schemas.microsoft.com/office/drawing/2014/main" id="{299D75E9-9ABA-49DA-8C08-01690B2048D6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موصل مستقيم 49">
              <a:extLst>
                <a:ext uri="{FF2B5EF4-FFF2-40B4-BE49-F238E27FC236}">
                  <a16:creationId xmlns:a16="http://schemas.microsoft.com/office/drawing/2014/main" id="{DEF629BA-5818-4F68-84E0-9709E53CCE1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موصل مستقيم 50">
              <a:extLst>
                <a:ext uri="{FF2B5EF4-FFF2-40B4-BE49-F238E27FC236}">
                  <a16:creationId xmlns:a16="http://schemas.microsoft.com/office/drawing/2014/main" id="{BE66E45C-2D7B-4E77-AB2D-087DD07929C9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رابط مستقيم 51">
              <a:extLst>
                <a:ext uri="{FF2B5EF4-FFF2-40B4-BE49-F238E27FC236}">
                  <a16:creationId xmlns:a16="http://schemas.microsoft.com/office/drawing/2014/main" id="{AC559F57-DF51-477A-9664-F0A6E4593345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رابط مستقيم 52">
              <a:extLst>
                <a:ext uri="{FF2B5EF4-FFF2-40B4-BE49-F238E27FC236}">
                  <a16:creationId xmlns:a16="http://schemas.microsoft.com/office/drawing/2014/main" id="{D81DE1A2-6CF2-4830-836F-E2B649B096AF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رابط مستقيم 53">
              <a:extLst>
                <a:ext uri="{FF2B5EF4-FFF2-40B4-BE49-F238E27FC236}">
                  <a16:creationId xmlns:a16="http://schemas.microsoft.com/office/drawing/2014/main" id="{022986E8-9A85-40DF-88CF-4589415D686E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رابط مستقيم 54">
              <a:extLst>
                <a:ext uri="{FF2B5EF4-FFF2-40B4-BE49-F238E27FC236}">
                  <a16:creationId xmlns:a16="http://schemas.microsoft.com/office/drawing/2014/main" id="{6A6F3BC4-5CDA-4ADE-8C98-B45EEEA9E822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رابط مستقيم 55">
              <a:extLst>
                <a:ext uri="{FF2B5EF4-FFF2-40B4-BE49-F238E27FC236}">
                  <a16:creationId xmlns:a16="http://schemas.microsoft.com/office/drawing/2014/main" id="{ABB92487-E701-4906-B242-5E896B1FC968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رابط مستقيم 56">
              <a:extLst>
                <a:ext uri="{FF2B5EF4-FFF2-40B4-BE49-F238E27FC236}">
                  <a16:creationId xmlns:a16="http://schemas.microsoft.com/office/drawing/2014/main" id="{8FFED390-C005-488A-801D-51F5E5D5E636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موصل مستقيم 57">
              <a:extLst>
                <a:ext uri="{FF2B5EF4-FFF2-40B4-BE49-F238E27FC236}">
                  <a16:creationId xmlns:a16="http://schemas.microsoft.com/office/drawing/2014/main" id="{C0ECF5DE-7D63-4E09-A990-9EFE8F3E2444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رابط مستقيم 58">
              <a:extLst>
                <a:ext uri="{FF2B5EF4-FFF2-40B4-BE49-F238E27FC236}">
                  <a16:creationId xmlns:a16="http://schemas.microsoft.com/office/drawing/2014/main" id="{66F82FBE-68FB-4DEB-8029-66924BDA4D1E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رابط مستقيم 59">
              <a:extLst>
                <a:ext uri="{FF2B5EF4-FFF2-40B4-BE49-F238E27FC236}">
                  <a16:creationId xmlns:a16="http://schemas.microsoft.com/office/drawing/2014/main" id="{D9E1BB4E-09B6-4106-BDE3-A38644EF47E1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رابط مستقيم 60">
              <a:extLst>
                <a:ext uri="{FF2B5EF4-FFF2-40B4-BE49-F238E27FC236}">
                  <a16:creationId xmlns:a16="http://schemas.microsoft.com/office/drawing/2014/main" id="{48FE8515-C6DF-47C8-B17B-D1488CFB34EB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رابط مستقيم 61">
              <a:extLst>
                <a:ext uri="{FF2B5EF4-FFF2-40B4-BE49-F238E27FC236}">
                  <a16:creationId xmlns:a16="http://schemas.microsoft.com/office/drawing/2014/main" id="{E7D81FB4-C78B-4F71-83FF-F3BA73E121ED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رابط مستقيم 62">
              <a:extLst>
                <a:ext uri="{FF2B5EF4-FFF2-40B4-BE49-F238E27FC236}">
                  <a16:creationId xmlns:a16="http://schemas.microsoft.com/office/drawing/2014/main" id="{FC6C6E5D-0A27-4FFE-8A9F-0B4550BE631B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رابط مستقيم 63">
              <a:extLst>
                <a:ext uri="{FF2B5EF4-FFF2-40B4-BE49-F238E27FC236}">
                  <a16:creationId xmlns:a16="http://schemas.microsoft.com/office/drawing/2014/main" id="{E9C5B91D-89A8-4C76-B499-BEA540B1F253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رابط مستقيم 64">
              <a:extLst>
                <a:ext uri="{FF2B5EF4-FFF2-40B4-BE49-F238E27FC236}">
                  <a16:creationId xmlns:a16="http://schemas.microsoft.com/office/drawing/2014/main" id="{A66B5249-941F-4ED5-8297-FB24511B0114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رابط مستقيم 65">
              <a:extLst>
                <a:ext uri="{FF2B5EF4-FFF2-40B4-BE49-F238E27FC236}">
                  <a16:creationId xmlns:a16="http://schemas.microsoft.com/office/drawing/2014/main" id="{4B647CA6-2EEA-4936-AC3F-369D8F873A1D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رابط مستقيم 66">
              <a:extLst>
                <a:ext uri="{FF2B5EF4-FFF2-40B4-BE49-F238E27FC236}">
                  <a16:creationId xmlns:a16="http://schemas.microsoft.com/office/drawing/2014/main" id="{8CDA9DB4-338F-40E7-96CE-4D323CD63D2D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379" y="2326935"/>
            <a:ext cx="4680000" cy="2204130"/>
          </a:xfrm>
          <a:noFill/>
        </p:spPr>
        <p:txBody>
          <a:bodyPr wrap="square" rtlCol="1">
            <a:spAutoFit/>
            <a:scene3d>
              <a:camera prst="perspectiveContrastingLeftFacing" fov="4800000">
                <a:rot lat="20436000" lon="20808000" rev="21300000"/>
              </a:camera>
              <a:lightRig rig="freezing" dir="t">
                <a:rot lat="0" lon="0" rev="600000"/>
              </a:lightRig>
            </a:scene3d>
            <a:sp3d extrusionH="196850" contourW="25400" prstMaterial="clear">
              <a:bevelT w="44450" h="38100" prst="relaxedInse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 algn="r" rtl="1">
              <a:defRPr lang="en-ZA" sz="7000" b="1" spc="-600" dirty="0">
                <a:gradFill>
                  <a:gsLst>
                    <a:gs pos="0">
                      <a:srgbClr val="C5ECF1"/>
                    </a:gs>
                    <a:gs pos="48000">
                      <a:srgbClr val="6FC0EF"/>
                    </a:gs>
                    <a:gs pos="48000">
                      <a:srgbClr val="235FA8"/>
                    </a:gs>
                    <a:gs pos="98230">
                      <a:schemeClr val="bg1"/>
                    </a:gs>
                    <a:gs pos="79000">
                      <a:srgbClr val="FDFCFC"/>
                    </a:gs>
                  </a:gsLst>
                  <a:lin ang="5400000" scaled="1"/>
                </a:gradFill>
                <a:effectLst>
                  <a:glow rad="152400">
                    <a:srgbClr val="7030A0">
                      <a:alpha val="40000"/>
                    </a:srgbClr>
                  </a:glow>
                  <a:outerShdw blurRad="25400" dist="25400" dir="2400000" algn="tl" rotWithShape="0">
                    <a:srgbClr val="FF0066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rtl="1">
              <a:lnSpc>
                <a:spcPts val="9000"/>
              </a:lnSpc>
            </a:pPr>
            <a:r>
              <a:rPr lang="ar-SA" noProof="0" dirty="0"/>
              <a:t>تحرير العنوان القديم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684" y="5154839"/>
            <a:ext cx="4736077" cy="787411"/>
          </a:xfrm>
          <a:solidFill>
            <a:schemeClr val="tx1"/>
          </a:solidFill>
        </p:spPr>
        <p:txBody>
          <a:bodyPr vert="horz" lIns="180000" tIns="72000" rIns="180000" bIns="72000" rtlCol="1" anchor="ctr">
            <a:noAutofit/>
          </a:bodyPr>
          <a:lstStyle>
            <a:lvl1pPr marL="0" indent="0" algn="ctr" rtl="1">
              <a:buNone/>
              <a:defRPr lang="en-ZA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266700" lvl="0" indent="-266700" algn="ctr" rtl="1"/>
            <a:r>
              <a:rPr lang="en-US" noProof="0"/>
              <a:t>Click to edit Master subtitle style</a:t>
            </a:r>
            <a:endParaRPr lang="ar-SA" noProof="0" dirty="0"/>
          </a:p>
        </p:txBody>
      </p:sp>
      <p:sp>
        <p:nvSpPr>
          <p:cNvPr id="42" name="مثلث متساوي الساقين 41">
            <a:extLst>
              <a:ext uri="{FF2B5EF4-FFF2-40B4-BE49-F238E27FC236}">
                <a16:creationId xmlns:a16="http://schemas.microsoft.com/office/drawing/2014/main" id="{F4E64290-5ADA-4894-8496-DE46331C2910}"/>
              </a:ext>
            </a:extLst>
          </p:cNvPr>
          <p:cNvSpPr/>
          <p:nvPr userDrawn="1"/>
        </p:nvSpPr>
        <p:spPr>
          <a:xfrm rot="10800000">
            <a:off x="2476466" y="321681"/>
            <a:ext cx="740512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مثلث متساوي الساقين 42">
            <a:extLst>
              <a:ext uri="{FF2B5EF4-FFF2-40B4-BE49-F238E27FC236}">
                <a16:creationId xmlns:a16="http://schemas.microsoft.com/office/drawing/2014/main" id="{A3FE7ACA-32BB-4E3D-B271-8F185C3CD0EE}"/>
              </a:ext>
            </a:extLst>
          </p:cNvPr>
          <p:cNvSpPr/>
          <p:nvPr userDrawn="1"/>
        </p:nvSpPr>
        <p:spPr>
          <a:xfrm rot="10800000">
            <a:off x="2002103" y="1181736"/>
            <a:ext cx="168923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مثلث متساوي الساقين 43">
            <a:extLst>
              <a:ext uri="{FF2B5EF4-FFF2-40B4-BE49-F238E27FC236}">
                <a16:creationId xmlns:a16="http://schemas.microsoft.com/office/drawing/2014/main" id="{22823DFC-317B-4932-ABC6-21D5B262D756}"/>
              </a:ext>
            </a:extLst>
          </p:cNvPr>
          <p:cNvSpPr/>
          <p:nvPr userDrawn="1"/>
        </p:nvSpPr>
        <p:spPr>
          <a:xfrm>
            <a:off x="2573851" y="6105745"/>
            <a:ext cx="545742" cy="370779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397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en-US" noProof="0"/>
              <a:t>Click to edit Master title style</a:t>
            </a:r>
            <a:endParaRPr lang="ar-SA" noProof="0" dirty="0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rtlCol="1" anchor="t"/>
          <a:lstStyle>
            <a:lvl1pPr marL="0" indent="0" algn="r" rtl="1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2000" b="1"/>
            </a:lvl2pPr>
            <a:lvl3pPr marL="914400" indent="0" algn="r" rtl="1">
              <a:buNone/>
              <a:defRPr sz="1800" b="1"/>
            </a:lvl3pPr>
            <a:lvl4pPr marL="1371600" indent="0" algn="r" rtl="1">
              <a:buNone/>
              <a:defRPr sz="1600" b="1"/>
            </a:lvl4pPr>
            <a:lvl5pPr marL="1828800" indent="0" algn="r" rtl="1">
              <a:buNone/>
              <a:defRPr sz="1600" b="1"/>
            </a:lvl5pPr>
            <a:lvl6pPr marL="2286000" indent="0" algn="r" rtl="1">
              <a:buNone/>
              <a:defRPr sz="1600" b="1"/>
            </a:lvl6pPr>
            <a:lvl7pPr marL="2743200" indent="0" algn="r" rtl="1">
              <a:buNone/>
              <a:defRPr sz="1600" b="1"/>
            </a:lvl7pPr>
            <a:lvl8pPr marL="3200400" indent="0" algn="r" rtl="1">
              <a:buNone/>
              <a:defRPr sz="1600" b="1"/>
            </a:lvl8pPr>
            <a:lvl9pPr marL="3657600" indent="0" algn="r" rtl="1">
              <a:buNone/>
              <a:defRPr sz="1600" b="1"/>
            </a:lvl9pPr>
          </a:lstStyle>
          <a:p>
            <a:pPr lvl="0" rtl="1"/>
            <a:r>
              <a:rPr lang="en-US" noProof="0"/>
              <a:t>Click to edit Master text styles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en-US" noProof="0"/>
              <a:t>Click to edit Master text styles</a:t>
            </a:r>
          </a:p>
          <a:p>
            <a:pPr lvl="1" rtl="1"/>
            <a:r>
              <a:rPr lang="en-US" noProof="0"/>
              <a:t>Second level</a:t>
            </a:r>
          </a:p>
          <a:p>
            <a:pPr lvl="2" rtl="1"/>
            <a:r>
              <a:rPr lang="en-US" noProof="0"/>
              <a:t>Third level</a:t>
            </a:r>
          </a:p>
          <a:p>
            <a:pPr lvl="3" rtl="1"/>
            <a:r>
              <a:rPr lang="en-US" noProof="0"/>
              <a:t>Fourth level</a:t>
            </a:r>
          </a:p>
          <a:p>
            <a:pPr lvl="4" rtl="1"/>
            <a:r>
              <a:rPr lang="en-US" noProof="0"/>
              <a:t>Fifth level</a:t>
            </a:r>
            <a:endParaRPr lang="ar-SA" noProof="0" dirty="0"/>
          </a:p>
        </p:txBody>
      </p:sp>
      <p:sp>
        <p:nvSpPr>
          <p:cNvPr id="10" name="عنصر نائب للتذييل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3544" y="6339682"/>
            <a:ext cx="4114800" cy="365125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 dirty="0"/>
          </a:p>
        </p:txBody>
      </p:sp>
      <p:sp>
        <p:nvSpPr>
          <p:cNvPr id="11" name="عنصر نائب لرقم الشريحة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8084" y="6243638"/>
            <a:ext cx="370573" cy="557212"/>
          </a:xfrm>
          <a:prstGeom prst="rect">
            <a:avLst/>
          </a:prstGeom>
        </p:spPr>
        <p:txBody>
          <a:bodyPr rtlCol="1"/>
          <a:lstStyle>
            <a:lvl1pPr algn="l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B51A1E-902D-48AF-9020-955120F399B6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9" name="خماسي 8" descr="خماسي مزخرف">
            <a:extLst>
              <a:ext uri="{FF2B5EF4-FFF2-40B4-BE49-F238E27FC236}">
                <a16:creationId xmlns:a16="http://schemas.microsoft.com/office/drawing/2014/main" id="{9CFDF63F-F228-483C-86A1-DA0EC8FF6AFA}"/>
              </a:ext>
            </a:extLst>
          </p:cNvPr>
          <p:cNvSpPr/>
          <p:nvPr userDrawn="1"/>
        </p:nvSpPr>
        <p:spPr>
          <a:xfrm rot="1256188" flipH="1">
            <a:off x="6235200" y="4958316"/>
            <a:ext cx="1756955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خماسي 12" descr="خماسي مزخرف">
            <a:extLst>
              <a:ext uri="{FF2B5EF4-FFF2-40B4-BE49-F238E27FC236}">
                <a16:creationId xmlns:a16="http://schemas.microsoft.com/office/drawing/2014/main" id="{C67F7F63-2B40-4EA2-AAA1-0C079C3CAE8B}"/>
              </a:ext>
            </a:extLst>
          </p:cNvPr>
          <p:cNvSpPr/>
          <p:nvPr userDrawn="1"/>
        </p:nvSpPr>
        <p:spPr>
          <a:xfrm rot="12019360" flipH="1">
            <a:off x="5644800" y="4767992"/>
            <a:ext cx="118988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خماسي 13" descr="خماسي مزخرف">
            <a:extLst>
              <a:ext uri="{FF2B5EF4-FFF2-40B4-BE49-F238E27FC236}">
                <a16:creationId xmlns:a16="http://schemas.microsoft.com/office/drawing/2014/main" id="{A8DAE09D-74D4-443E-BAE5-7F5C4C87E346}"/>
              </a:ext>
            </a:extLst>
          </p:cNvPr>
          <p:cNvSpPr/>
          <p:nvPr userDrawn="1"/>
        </p:nvSpPr>
        <p:spPr>
          <a:xfrm rot="7247232" flipH="1">
            <a:off x="1310400" y="839584"/>
            <a:ext cx="757111" cy="721058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خماسي 14" descr="خماسي مزخرف">
            <a:extLst>
              <a:ext uri="{FF2B5EF4-FFF2-40B4-BE49-F238E27FC236}">
                <a16:creationId xmlns:a16="http://schemas.microsoft.com/office/drawing/2014/main" id="{38616A45-E00B-4F8A-9731-69E7E8979C7C}"/>
              </a:ext>
            </a:extLst>
          </p:cNvPr>
          <p:cNvSpPr/>
          <p:nvPr userDrawn="1"/>
        </p:nvSpPr>
        <p:spPr>
          <a:xfrm rot="14804437" flipH="1">
            <a:off x="1162800" y="717562"/>
            <a:ext cx="406272" cy="386926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خماسي 15" descr="خماسي مزخرف">
            <a:extLst>
              <a:ext uri="{FF2B5EF4-FFF2-40B4-BE49-F238E27FC236}">
                <a16:creationId xmlns:a16="http://schemas.microsoft.com/office/drawing/2014/main" id="{7AFDA987-4A5F-43E3-9E79-4B55AB7F27A7}"/>
              </a:ext>
            </a:extLst>
          </p:cNvPr>
          <p:cNvSpPr/>
          <p:nvPr userDrawn="1"/>
        </p:nvSpPr>
        <p:spPr>
          <a:xfrm rot="14804437" flipH="1">
            <a:off x="576000" y="319403"/>
            <a:ext cx="139300" cy="132667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7" name="رابط مستقيم 16">
            <a:extLst>
              <a:ext uri="{FF2B5EF4-FFF2-40B4-BE49-F238E27FC236}">
                <a16:creationId xmlns:a16="http://schemas.microsoft.com/office/drawing/2014/main" id="{BFCA193A-09AA-4164-9400-3CD9F4ACE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6101943" y="1978147"/>
            <a:ext cx="0" cy="2368624"/>
          </a:xfrm>
          <a:prstGeom prst="line">
            <a:avLst/>
          </a:prstGeom>
          <a:ln>
            <a:solidFill>
              <a:srgbClr val="DFA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عنصر نائب للنص 4">
            <a:extLst>
              <a:ext uri="{FF2B5EF4-FFF2-40B4-BE49-F238E27FC236}">
                <a16:creationId xmlns:a16="http://schemas.microsoft.com/office/drawing/2014/main" id="{2DE808D1-4CE0-494C-8377-D861C12703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9887" y="1152000"/>
            <a:ext cx="5472113" cy="360000"/>
          </a:xfrm>
        </p:spPr>
        <p:txBody>
          <a:bodyPr vert="horz" lIns="0" tIns="0" rIns="0" bIns="0" rtlCol="1" anchor="t">
            <a:noAutofit/>
          </a:bodyPr>
          <a:lstStyle>
            <a:lvl1pPr algn="r" rtl="1">
              <a:defRPr lang="en-US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indent="0" rtl="1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19" name="عنصر نائب للمحتوى 5">
            <a:extLst>
              <a:ext uri="{FF2B5EF4-FFF2-40B4-BE49-F238E27FC236}">
                <a16:creationId xmlns:a16="http://schemas.microsoft.com/office/drawing/2014/main" id="{23DA5241-919D-4172-8D3A-EFB856CE58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887" y="1581663"/>
            <a:ext cx="5472113" cy="4608000"/>
          </a:xfr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en-US" noProof="0"/>
              <a:t>Click to edit Master text styles</a:t>
            </a:r>
          </a:p>
          <a:p>
            <a:pPr lvl="1" rtl="1"/>
            <a:r>
              <a:rPr lang="en-US" noProof="0"/>
              <a:t>Second level</a:t>
            </a:r>
          </a:p>
          <a:p>
            <a:pPr lvl="2" rtl="1"/>
            <a:r>
              <a:rPr lang="en-US" noProof="0"/>
              <a:t>Third level</a:t>
            </a:r>
          </a:p>
          <a:p>
            <a:pPr lvl="3" rtl="1"/>
            <a:r>
              <a:rPr lang="en-US" noProof="0"/>
              <a:t>Fourth level</a:t>
            </a:r>
          </a:p>
          <a:p>
            <a:pPr lvl="4" rtl="1"/>
            <a:r>
              <a:rPr lang="en-US" noProof="0"/>
              <a:t>Fifth level</a:t>
            </a:r>
            <a:endParaRPr lang="ar-SA" noProof="0" dirty="0"/>
          </a:p>
        </p:txBody>
      </p:sp>
    </p:spTree>
    <p:extLst>
      <p:ext uri="{BB962C8B-B14F-4D97-AF65-F5344CB8AC3E}">
        <p14:creationId xmlns:p14="http://schemas.microsoft.com/office/powerpoint/2010/main" val="11535256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خماسي 6" descr="خماسي مزخرف">
            <a:extLst>
              <a:ext uri="{FF2B5EF4-FFF2-40B4-BE49-F238E27FC236}">
                <a16:creationId xmlns:a16="http://schemas.microsoft.com/office/drawing/2014/main" id="{9C883D39-C546-456C-929E-786641BD7381}"/>
              </a:ext>
            </a:extLst>
          </p:cNvPr>
          <p:cNvSpPr/>
          <p:nvPr userDrawn="1"/>
        </p:nvSpPr>
        <p:spPr>
          <a:xfrm rot="1256188" flipH="1">
            <a:off x="6235200" y="4958316"/>
            <a:ext cx="1756955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خماسي 7" descr="خماسي مزخرف">
            <a:extLst>
              <a:ext uri="{FF2B5EF4-FFF2-40B4-BE49-F238E27FC236}">
                <a16:creationId xmlns:a16="http://schemas.microsoft.com/office/drawing/2014/main" id="{BEA967A8-A437-4F5D-B257-FD192612A24C}"/>
              </a:ext>
            </a:extLst>
          </p:cNvPr>
          <p:cNvSpPr/>
          <p:nvPr userDrawn="1"/>
        </p:nvSpPr>
        <p:spPr>
          <a:xfrm rot="12019360" flipH="1">
            <a:off x="5644800" y="4767992"/>
            <a:ext cx="118988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خماسي 8" descr="خماسي مزخرف">
            <a:extLst>
              <a:ext uri="{FF2B5EF4-FFF2-40B4-BE49-F238E27FC236}">
                <a16:creationId xmlns:a16="http://schemas.microsoft.com/office/drawing/2014/main" id="{342ADD6F-D7B3-466A-BC8C-AA5089DC8B49}"/>
              </a:ext>
            </a:extLst>
          </p:cNvPr>
          <p:cNvSpPr/>
          <p:nvPr userDrawn="1"/>
        </p:nvSpPr>
        <p:spPr>
          <a:xfrm rot="7247232" flipH="1">
            <a:off x="1310400" y="839584"/>
            <a:ext cx="757111" cy="721058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خماسي 9" descr="خماسي مزخرف">
            <a:extLst>
              <a:ext uri="{FF2B5EF4-FFF2-40B4-BE49-F238E27FC236}">
                <a16:creationId xmlns:a16="http://schemas.microsoft.com/office/drawing/2014/main" id="{9B25C1BD-0E4D-4C06-9457-D52D1FC5A67F}"/>
              </a:ext>
            </a:extLst>
          </p:cNvPr>
          <p:cNvSpPr/>
          <p:nvPr userDrawn="1"/>
        </p:nvSpPr>
        <p:spPr>
          <a:xfrm rot="14804437" flipH="1">
            <a:off x="1162800" y="717562"/>
            <a:ext cx="406272" cy="386926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خماسي 10" descr="خماسي مزخرف">
            <a:extLst>
              <a:ext uri="{FF2B5EF4-FFF2-40B4-BE49-F238E27FC236}">
                <a16:creationId xmlns:a16="http://schemas.microsoft.com/office/drawing/2014/main" id="{9404625F-67F0-48C0-AB4A-0D13E571D24B}"/>
              </a:ext>
            </a:extLst>
          </p:cNvPr>
          <p:cNvSpPr/>
          <p:nvPr userDrawn="1"/>
        </p:nvSpPr>
        <p:spPr>
          <a:xfrm rot="14804437" flipH="1">
            <a:off x="576000" y="319403"/>
            <a:ext cx="139300" cy="132667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49FACD5E-7735-4201-A673-C1293B32C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en-US" noProof="0"/>
              <a:t>Click to edit Master title style</a:t>
            </a:r>
            <a:endParaRPr lang="ar-SA" noProof="0" dirty="0"/>
          </a:p>
        </p:txBody>
      </p:sp>
    </p:spTree>
    <p:extLst>
      <p:ext uri="{BB962C8B-B14F-4D97-AF65-F5344CB8AC3E}">
        <p14:creationId xmlns:p14="http://schemas.microsoft.com/office/powerpoint/2010/main" val="1255497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خماسي 6" descr="خماسي مزخرف">
            <a:extLst>
              <a:ext uri="{FF2B5EF4-FFF2-40B4-BE49-F238E27FC236}">
                <a16:creationId xmlns:a16="http://schemas.microsoft.com/office/drawing/2014/main" id="{9C883D39-C546-456C-929E-786641BD7381}"/>
              </a:ext>
            </a:extLst>
          </p:cNvPr>
          <p:cNvSpPr/>
          <p:nvPr userDrawn="1"/>
        </p:nvSpPr>
        <p:spPr>
          <a:xfrm rot="1256188" flipH="1">
            <a:off x="6236342" y="4958316"/>
            <a:ext cx="1756955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خماسي 7" descr="خماسي مزخرف">
            <a:extLst>
              <a:ext uri="{FF2B5EF4-FFF2-40B4-BE49-F238E27FC236}">
                <a16:creationId xmlns:a16="http://schemas.microsoft.com/office/drawing/2014/main" id="{BEA967A8-A437-4F5D-B257-FD192612A24C}"/>
              </a:ext>
            </a:extLst>
          </p:cNvPr>
          <p:cNvSpPr/>
          <p:nvPr userDrawn="1"/>
        </p:nvSpPr>
        <p:spPr>
          <a:xfrm rot="12019360" flipH="1">
            <a:off x="5644530" y="4767992"/>
            <a:ext cx="118988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خماسي 8" descr="خماسي مزخرف">
            <a:extLst>
              <a:ext uri="{FF2B5EF4-FFF2-40B4-BE49-F238E27FC236}">
                <a16:creationId xmlns:a16="http://schemas.microsoft.com/office/drawing/2014/main" id="{342ADD6F-D7B3-466A-BC8C-AA5089DC8B49}"/>
              </a:ext>
            </a:extLst>
          </p:cNvPr>
          <p:cNvSpPr/>
          <p:nvPr userDrawn="1"/>
        </p:nvSpPr>
        <p:spPr>
          <a:xfrm rot="7247232" flipH="1">
            <a:off x="1311665" y="839584"/>
            <a:ext cx="757111" cy="721058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خماسي 9" descr="خماسي مزخرف">
            <a:extLst>
              <a:ext uri="{FF2B5EF4-FFF2-40B4-BE49-F238E27FC236}">
                <a16:creationId xmlns:a16="http://schemas.microsoft.com/office/drawing/2014/main" id="{9B25C1BD-0E4D-4C06-9457-D52D1FC5A67F}"/>
              </a:ext>
            </a:extLst>
          </p:cNvPr>
          <p:cNvSpPr/>
          <p:nvPr userDrawn="1"/>
        </p:nvSpPr>
        <p:spPr>
          <a:xfrm rot="14804437" flipH="1">
            <a:off x="1162409" y="717562"/>
            <a:ext cx="406272" cy="386926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خماسي 10" descr="خماسي مزخرف">
            <a:extLst>
              <a:ext uri="{FF2B5EF4-FFF2-40B4-BE49-F238E27FC236}">
                <a16:creationId xmlns:a16="http://schemas.microsoft.com/office/drawing/2014/main" id="{9404625F-67F0-48C0-AB4A-0D13E571D24B}"/>
              </a:ext>
            </a:extLst>
          </p:cNvPr>
          <p:cNvSpPr/>
          <p:nvPr userDrawn="1"/>
        </p:nvSpPr>
        <p:spPr>
          <a:xfrm rot="14804437" flipH="1">
            <a:off x="576000" y="319403"/>
            <a:ext cx="139300" cy="132667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380D91F-8335-4C39-A703-5F4EE36875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3544" y="6339682"/>
            <a:ext cx="4114800" cy="365125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B88685-006A-43C3-A850-F409CF02FC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8084" y="6243638"/>
            <a:ext cx="370573" cy="557212"/>
          </a:xfrm>
          <a:prstGeom prst="rect">
            <a:avLst/>
          </a:prstGeom>
        </p:spPr>
        <p:txBody>
          <a:bodyPr rtlCol="1"/>
          <a:lstStyle>
            <a:lvl1pPr algn="l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B51A1E-902D-48AF-9020-955120F399B6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12" name="العنوان 1">
            <a:extLst>
              <a:ext uri="{FF2B5EF4-FFF2-40B4-BE49-F238E27FC236}">
                <a16:creationId xmlns:a16="http://schemas.microsoft.com/office/drawing/2014/main" id="{0656A78A-2095-49B7-B41C-CAEE526DC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3101" y="457200"/>
            <a:ext cx="3932237" cy="1600200"/>
          </a:xfrm>
        </p:spPr>
        <p:txBody>
          <a:bodyPr rtlCol="1" anchor="b"/>
          <a:lstStyle>
            <a:lvl1pPr algn="r" rtl="1">
              <a:defRPr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en-US" noProof="0"/>
              <a:t>Click to edit Master title style</a:t>
            </a:r>
            <a:endParaRPr lang="ar-SA" noProof="0" dirty="0"/>
          </a:p>
        </p:txBody>
      </p:sp>
      <p:sp>
        <p:nvSpPr>
          <p:cNvPr id="13" name="عنصر نائب للنص 3">
            <a:extLst>
              <a:ext uri="{FF2B5EF4-FFF2-40B4-BE49-F238E27FC236}">
                <a16:creationId xmlns:a16="http://schemas.microsoft.com/office/drawing/2014/main" id="{B4F63BC6-4C4E-4F33-A438-5D4DAF8FF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33101" y="2057400"/>
            <a:ext cx="3932237" cy="3811588"/>
          </a:xfrm>
        </p:spPr>
        <p:txBody>
          <a:bodyPr rtlCol="1"/>
          <a:lstStyle>
            <a:lvl1pPr marL="0" indent="0" algn="r" rtl="1">
              <a:buNone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1400"/>
            </a:lvl2pPr>
            <a:lvl3pPr marL="914400" indent="0" algn="r" rtl="1">
              <a:buNone/>
              <a:defRPr sz="1200"/>
            </a:lvl3pPr>
            <a:lvl4pPr marL="1371600" indent="0" algn="r" rtl="1">
              <a:buNone/>
              <a:defRPr sz="1000"/>
            </a:lvl4pPr>
            <a:lvl5pPr marL="1828800" indent="0" algn="r" rtl="1">
              <a:buNone/>
              <a:defRPr sz="1000"/>
            </a:lvl5pPr>
            <a:lvl6pPr marL="2286000" indent="0" algn="r" rtl="1">
              <a:buNone/>
              <a:defRPr sz="1000"/>
            </a:lvl6pPr>
            <a:lvl7pPr marL="2743200" indent="0" algn="r" rtl="1">
              <a:buNone/>
              <a:defRPr sz="1000"/>
            </a:lvl7pPr>
            <a:lvl8pPr marL="3200400" indent="0" algn="r" rtl="1">
              <a:buNone/>
              <a:defRPr sz="1000"/>
            </a:lvl8pPr>
            <a:lvl9pPr marL="3657600" indent="0" algn="r" rtl="1">
              <a:buNone/>
              <a:defRPr sz="1000"/>
            </a:lvl9pPr>
          </a:lstStyle>
          <a:p>
            <a:pPr lvl="0" rtl="1"/>
            <a:r>
              <a:rPr lang="en-US" noProof="0"/>
              <a:t>Click to edit Master text styles</a:t>
            </a:r>
          </a:p>
        </p:txBody>
      </p:sp>
      <p:sp>
        <p:nvSpPr>
          <p:cNvPr id="14" name="عنصر نائب للمحتوى 2">
            <a:extLst>
              <a:ext uri="{FF2B5EF4-FFF2-40B4-BE49-F238E27FC236}">
                <a16:creationId xmlns:a16="http://schemas.microsoft.com/office/drawing/2014/main" id="{F721BB8D-FE11-4B7F-A4C5-0C45B6029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625" y="457201"/>
            <a:ext cx="6172200" cy="5403850"/>
          </a:xfrm>
        </p:spPr>
        <p:txBody>
          <a:bodyPr rtlCol="1"/>
          <a:lstStyle>
            <a:lvl1pPr algn="r" rtl="1"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algn="r" rtl="1">
              <a:defRPr sz="2000"/>
            </a:lvl6pPr>
            <a:lvl7pPr algn="r" rtl="1">
              <a:defRPr sz="2000"/>
            </a:lvl7pPr>
            <a:lvl8pPr algn="r" rtl="1">
              <a:defRPr sz="2000"/>
            </a:lvl8pPr>
            <a:lvl9pPr algn="r" rtl="1">
              <a:defRPr sz="2000"/>
            </a:lvl9pPr>
          </a:lstStyle>
          <a:p>
            <a:pPr lvl="0" rtl="1"/>
            <a:r>
              <a:rPr lang="en-US" noProof="0"/>
              <a:t>Click to edit Master text styles</a:t>
            </a:r>
          </a:p>
          <a:p>
            <a:pPr lvl="1" rtl="1"/>
            <a:r>
              <a:rPr lang="en-US" noProof="0"/>
              <a:t>Second level</a:t>
            </a:r>
          </a:p>
          <a:p>
            <a:pPr lvl="2" rtl="1"/>
            <a:r>
              <a:rPr lang="en-US" noProof="0"/>
              <a:t>Third level</a:t>
            </a:r>
          </a:p>
          <a:p>
            <a:pPr lvl="3" rtl="1"/>
            <a:r>
              <a:rPr lang="en-US" noProof="0"/>
              <a:t>Fourth level</a:t>
            </a:r>
          </a:p>
          <a:p>
            <a:pPr lvl="4" rtl="1"/>
            <a:r>
              <a:rPr lang="en-US" noProof="0"/>
              <a:t>Fifth level</a:t>
            </a:r>
            <a:endParaRPr lang="ar-SA" noProof="0" dirty="0"/>
          </a:p>
        </p:txBody>
      </p:sp>
    </p:spTree>
    <p:extLst>
      <p:ext uri="{BB962C8B-B14F-4D97-AF65-F5344CB8AC3E}">
        <p14:creationId xmlns:p14="http://schemas.microsoft.com/office/powerpoint/2010/main" val="141516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شريحة الفاصل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شكل حر: شكل 67">
            <a:extLst>
              <a:ext uri="{FF2B5EF4-FFF2-40B4-BE49-F238E27FC236}">
                <a16:creationId xmlns:a16="http://schemas.microsoft.com/office/drawing/2014/main" id="{2836D779-B379-4EF2-899C-33A74B679EEF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custGeom>
            <a:avLst/>
            <a:gdLst>
              <a:gd name="connsiteX0" fmla="*/ 108001 w 12192000"/>
              <a:gd name="connsiteY0" fmla="*/ 108000 h 6857999"/>
              <a:gd name="connsiteX1" fmla="*/ 108001 w 12192000"/>
              <a:gd name="connsiteY1" fmla="*/ 6749999 h 6857999"/>
              <a:gd name="connsiteX2" fmla="*/ 12084000 w 12192000"/>
              <a:gd name="connsiteY2" fmla="*/ 6749999 h 6857999"/>
              <a:gd name="connsiteX3" fmla="*/ 12084000 w 12192000"/>
              <a:gd name="connsiteY3" fmla="*/ 108000 h 6857999"/>
              <a:gd name="connsiteX4" fmla="*/ 0 w 12192000"/>
              <a:gd name="connsiteY4" fmla="*/ 0 h 6857999"/>
              <a:gd name="connsiteX5" fmla="*/ 1 w 12192000"/>
              <a:gd name="connsiteY5" fmla="*/ 0 h 6857999"/>
              <a:gd name="connsiteX6" fmla="*/ 12192000 w 12192000"/>
              <a:gd name="connsiteY6" fmla="*/ 0 h 6857999"/>
              <a:gd name="connsiteX7" fmla="*/ 12192000 w 12192000"/>
              <a:gd name="connsiteY7" fmla="*/ 6857999 h 6857999"/>
              <a:gd name="connsiteX8" fmla="*/ 1 w 12192000"/>
              <a:gd name="connsiteY8" fmla="*/ 6857999 h 6857999"/>
              <a:gd name="connsiteX9" fmla="*/ 0 w 12192000"/>
              <a:gd name="connsiteY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108001" y="108000"/>
                </a:moveTo>
                <a:lnTo>
                  <a:pt x="108001" y="6749999"/>
                </a:lnTo>
                <a:lnTo>
                  <a:pt x="12084000" y="6749999"/>
                </a:lnTo>
                <a:lnTo>
                  <a:pt x="12084000" y="108000"/>
                </a:lnTo>
                <a:close/>
                <a:moveTo>
                  <a:pt x="0" y="0"/>
                </a:moveTo>
                <a:lnTo>
                  <a:pt x="1" y="0"/>
                </a:lnTo>
                <a:lnTo>
                  <a:pt x="12192000" y="0"/>
                </a:lnTo>
                <a:lnTo>
                  <a:pt x="12192000" y="6857999"/>
                </a:lnTo>
                <a:lnTo>
                  <a:pt x="1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الصورة 9" descr="نجمة في الخلفية&#10;&#10;وصف تم إنشاؤه بثقة عالية">
            <a:extLst>
              <a:ext uri="{FF2B5EF4-FFF2-40B4-BE49-F238E27FC236}">
                <a16:creationId xmlns:a16="http://schemas.microsoft.com/office/drawing/2014/main" id="{1EB78F37-ED4C-4686-AFCC-BF511BA527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85" y="108745"/>
            <a:ext cx="5417792" cy="6635005"/>
          </a:xfrm>
          <a:prstGeom prst="rect">
            <a:avLst/>
          </a:prstGeom>
        </p:spPr>
      </p:pic>
      <p:grpSp>
        <p:nvGrpSpPr>
          <p:cNvPr id="45" name="المجموعة 44">
            <a:extLst>
              <a:ext uri="{FF2B5EF4-FFF2-40B4-BE49-F238E27FC236}">
                <a16:creationId xmlns:a16="http://schemas.microsoft.com/office/drawing/2014/main" id="{00D551C8-4BF9-413C-A7A0-7C874EA0C1EB}"/>
              </a:ext>
            </a:extLst>
          </p:cNvPr>
          <p:cNvGrpSpPr/>
          <p:nvPr userDrawn="1"/>
        </p:nvGrpSpPr>
        <p:grpSpPr>
          <a:xfrm>
            <a:off x="1137574" y="1707806"/>
            <a:ext cx="3442387" cy="3442387"/>
            <a:chOff x="2514599" y="1566862"/>
            <a:chExt cx="3810001" cy="3810001"/>
          </a:xfrm>
          <a:effectLst>
            <a:glow rad="101600">
              <a:schemeClr val="accent2">
                <a:satMod val="175000"/>
                <a:alpha val="18000"/>
              </a:schemeClr>
            </a:glow>
          </a:effectLst>
        </p:grpSpPr>
        <p:cxnSp>
          <p:nvCxnSpPr>
            <p:cNvPr id="46" name="رابط مستقيم 45">
              <a:extLst>
                <a:ext uri="{FF2B5EF4-FFF2-40B4-BE49-F238E27FC236}">
                  <a16:creationId xmlns:a16="http://schemas.microsoft.com/office/drawing/2014/main" id="{9B40F6CC-7795-4615-90F1-11497899DD3A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رابط مستقيم 46">
              <a:extLst>
                <a:ext uri="{FF2B5EF4-FFF2-40B4-BE49-F238E27FC236}">
                  <a16:creationId xmlns:a16="http://schemas.microsoft.com/office/drawing/2014/main" id="{189DD442-0FCD-4DA1-84E0-2E386C66959A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رابط مستقيم 47">
              <a:extLst>
                <a:ext uri="{FF2B5EF4-FFF2-40B4-BE49-F238E27FC236}">
                  <a16:creationId xmlns:a16="http://schemas.microsoft.com/office/drawing/2014/main" id="{6794EC30-C68F-4F8F-A11C-8A12D4C44359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رابط مستقيم 48">
              <a:extLst>
                <a:ext uri="{FF2B5EF4-FFF2-40B4-BE49-F238E27FC236}">
                  <a16:creationId xmlns:a16="http://schemas.microsoft.com/office/drawing/2014/main" id="{299D75E9-9ABA-49DA-8C08-01690B2048D6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موصل مستقيم 49">
              <a:extLst>
                <a:ext uri="{FF2B5EF4-FFF2-40B4-BE49-F238E27FC236}">
                  <a16:creationId xmlns:a16="http://schemas.microsoft.com/office/drawing/2014/main" id="{DEF629BA-5818-4F68-84E0-9709E53CCE1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موصل مستقيم 50">
              <a:extLst>
                <a:ext uri="{FF2B5EF4-FFF2-40B4-BE49-F238E27FC236}">
                  <a16:creationId xmlns:a16="http://schemas.microsoft.com/office/drawing/2014/main" id="{BE66E45C-2D7B-4E77-AB2D-087DD07929C9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رابط مستقيم 51">
              <a:extLst>
                <a:ext uri="{FF2B5EF4-FFF2-40B4-BE49-F238E27FC236}">
                  <a16:creationId xmlns:a16="http://schemas.microsoft.com/office/drawing/2014/main" id="{AC559F57-DF51-477A-9664-F0A6E4593345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رابط مستقيم 52">
              <a:extLst>
                <a:ext uri="{FF2B5EF4-FFF2-40B4-BE49-F238E27FC236}">
                  <a16:creationId xmlns:a16="http://schemas.microsoft.com/office/drawing/2014/main" id="{D81DE1A2-6CF2-4830-836F-E2B649B096AF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رابط مستقيم 53">
              <a:extLst>
                <a:ext uri="{FF2B5EF4-FFF2-40B4-BE49-F238E27FC236}">
                  <a16:creationId xmlns:a16="http://schemas.microsoft.com/office/drawing/2014/main" id="{022986E8-9A85-40DF-88CF-4589415D686E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رابط مستقيم 54">
              <a:extLst>
                <a:ext uri="{FF2B5EF4-FFF2-40B4-BE49-F238E27FC236}">
                  <a16:creationId xmlns:a16="http://schemas.microsoft.com/office/drawing/2014/main" id="{6A6F3BC4-5CDA-4ADE-8C98-B45EEEA9E822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رابط مستقيم 55">
              <a:extLst>
                <a:ext uri="{FF2B5EF4-FFF2-40B4-BE49-F238E27FC236}">
                  <a16:creationId xmlns:a16="http://schemas.microsoft.com/office/drawing/2014/main" id="{ABB92487-E701-4906-B242-5E896B1FC968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رابط مستقيم 56">
              <a:extLst>
                <a:ext uri="{FF2B5EF4-FFF2-40B4-BE49-F238E27FC236}">
                  <a16:creationId xmlns:a16="http://schemas.microsoft.com/office/drawing/2014/main" id="{8FFED390-C005-488A-801D-51F5E5D5E636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موصل مستقيم 57">
              <a:extLst>
                <a:ext uri="{FF2B5EF4-FFF2-40B4-BE49-F238E27FC236}">
                  <a16:creationId xmlns:a16="http://schemas.microsoft.com/office/drawing/2014/main" id="{C0ECF5DE-7D63-4E09-A990-9EFE8F3E2444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رابط مستقيم 58">
              <a:extLst>
                <a:ext uri="{FF2B5EF4-FFF2-40B4-BE49-F238E27FC236}">
                  <a16:creationId xmlns:a16="http://schemas.microsoft.com/office/drawing/2014/main" id="{66F82FBE-68FB-4DEB-8029-66924BDA4D1E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رابط مستقيم 59">
              <a:extLst>
                <a:ext uri="{FF2B5EF4-FFF2-40B4-BE49-F238E27FC236}">
                  <a16:creationId xmlns:a16="http://schemas.microsoft.com/office/drawing/2014/main" id="{D9E1BB4E-09B6-4106-BDE3-A38644EF47E1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رابط مستقيم 60">
              <a:extLst>
                <a:ext uri="{FF2B5EF4-FFF2-40B4-BE49-F238E27FC236}">
                  <a16:creationId xmlns:a16="http://schemas.microsoft.com/office/drawing/2014/main" id="{48FE8515-C6DF-47C8-B17B-D1488CFB34EB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رابط مستقيم 61">
              <a:extLst>
                <a:ext uri="{FF2B5EF4-FFF2-40B4-BE49-F238E27FC236}">
                  <a16:creationId xmlns:a16="http://schemas.microsoft.com/office/drawing/2014/main" id="{E7D81FB4-C78B-4F71-83FF-F3BA73E121ED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رابط مستقيم 62">
              <a:extLst>
                <a:ext uri="{FF2B5EF4-FFF2-40B4-BE49-F238E27FC236}">
                  <a16:creationId xmlns:a16="http://schemas.microsoft.com/office/drawing/2014/main" id="{FC6C6E5D-0A27-4FFE-8A9F-0B4550BE631B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رابط مستقيم 63">
              <a:extLst>
                <a:ext uri="{FF2B5EF4-FFF2-40B4-BE49-F238E27FC236}">
                  <a16:creationId xmlns:a16="http://schemas.microsoft.com/office/drawing/2014/main" id="{E9C5B91D-89A8-4C76-B499-BEA540B1F253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رابط مستقيم 64">
              <a:extLst>
                <a:ext uri="{FF2B5EF4-FFF2-40B4-BE49-F238E27FC236}">
                  <a16:creationId xmlns:a16="http://schemas.microsoft.com/office/drawing/2014/main" id="{A66B5249-941F-4ED5-8297-FB24511B0114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رابط مستقيم 65">
              <a:extLst>
                <a:ext uri="{FF2B5EF4-FFF2-40B4-BE49-F238E27FC236}">
                  <a16:creationId xmlns:a16="http://schemas.microsoft.com/office/drawing/2014/main" id="{4B647CA6-2EEA-4936-AC3F-369D8F873A1D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رابط مستقيم 66">
              <a:extLst>
                <a:ext uri="{FF2B5EF4-FFF2-40B4-BE49-F238E27FC236}">
                  <a16:creationId xmlns:a16="http://schemas.microsoft.com/office/drawing/2014/main" id="{8CDA9DB4-338F-40E7-96CE-4D323CD63D2D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1">
                      <a:lumMod val="2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2424" y="2326935"/>
            <a:ext cx="4680000" cy="2204130"/>
          </a:xfrm>
          <a:noFill/>
        </p:spPr>
        <p:txBody>
          <a:bodyPr wrap="square" rtlCol="1">
            <a:spAutoFit/>
            <a:scene3d>
              <a:camera prst="perspectiveContrastingLeftFacing" fov="4800000">
                <a:rot lat="20436000" lon="20808000" rev="21300000"/>
              </a:camera>
              <a:lightRig rig="freezing" dir="t">
                <a:rot lat="0" lon="0" rev="600000"/>
              </a:lightRig>
            </a:scene3d>
            <a:sp3d extrusionH="196850" contourW="25400" prstMaterial="clear">
              <a:bevelT w="44450" h="38100" prst="relaxedInse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 algn="r" rtl="1">
              <a:defRPr lang="en-ZA" sz="7000" b="1" spc="-600" dirty="0">
                <a:gradFill>
                  <a:gsLst>
                    <a:gs pos="0">
                      <a:srgbClr val="C5ECF1"/>
                    </a:gs>
                    <a:gs pos="48000">
                      <a:srgbClr val="6FC0EF"/>
                    </a:gs>
                    <a:gs pos="48000">
                      <a:srgbClr val="235FA8"/>
                    </a:gs>
                    <a:gs pos="98230">
                      <a:schemeClr val="bg1"/>
                    </a:gs>
                    <a:gs pos="79000">
                      <a:srgbClr val="FDFCFC"/>
                    </a:gs>
                  </a:gsLst>
                  <a:lin ang="5400000" scaled="1"/>
                </a:gradFill>
                <a:effectLst>
                  <a:glow rad="152400">
                    <a:srgbClr val="7030A0">
                      <a:alpha val="40000"/>
                    </a:srgbClr>
                  </a:glow>
                  <a:outerShdw blurRad="25400" dist="25400" dir="2400000" algn="tl" rotWithShape="0">
                    <a:srgbClr val="FF0066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rtl="1">
              <a:lnSpc>
                <a:spcPts val="9000"/>
              </a:lnSpc>
            </a:pPr>
            <a:r>
              <a:rPr lang="ar-SA" noProof="0" dirty="0"/>
              <a:t>تحرير العنوان القديم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729" y="5154839"/>
            <a:ext cx="4736077" cy="787411"/>
          </a:xfrm>
          <a:solidFill>
            <a:schemeClr val="tx1"/>
          </a:solidFill>
        </p:spPr>
        <p:txBody>
          <a:bodyPr vert="horz" lIns="180000" tIns="72000" rIns="180000" bIns="72000" rtlCol="1" anchor="ctr">
            <a:noAutofit/>
          </a:bodyPr>
          <a:lstStyle>
            <a:lvl1pPr marL="0" indent="0" algn="ctr" rtl="1">
              <a:buNone/>
              <a:defRPr lang="en-ZA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266700" lvl="0" indent="-266700" algn="ctr" rtl="1"/>
            <a:r>
              <a:rPr lang="en-US" noProof="0"/>
              <a:t>Click to edit Master subtitle style</a:t>
            </a:r>
            <a:endParaRPr lang="ar-SA" noProof="0" dirty="0"/>
          </a:p>
        </p:txBody>
      </p:sp>
      <p:sp>
        <p:nvSpPr>
          <p:cNvPr id="42" name="مثلث متساوي الساقين 41">
            <a:extLst>
              <a:ext uri="{FF2B5EF4-FFF2-40B4-BE49-F238E27FC236}">
                <a16:creationId xmlns:a16="http://schemas.microsoft.com/office/drawing/2014/main" id="{F4E64290-5ADA-4894-8496-DE46331C2910}"/>
              </a:ext>
            </a:extLst>
          </p:cNvPr>
          <p:cNvSpPr/>
          <p:nvPr userDrawn="1"/>
        </p:nvSpPr>
        <p:spPr>
          <a:xfrm rot="10800000">
            <a:off x="2488511" y="321681"/>
            <a:ext cx="740512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مثلث متساوي الساقين 42">
            <a:extLst>
              <a:ext uri="{FF2B5EF4-FFF2-40B4-BE49-F238E27FC236}">
                <a16:creationId xmlns:a16="http://schemas.microsoft.com/office/drawing/2014/main" id="{A3FE7ACA-32BB-4E3D-B271-8F185C3CD0EE}"/>
              </a:ext>
            </a:extLst>
          </p:cNvPr>
          <p:cNvSpPr/>
          <p:nvPr userDrawn="1"/>
        </p:nvSpPr>
        <p:spPr>
          <a:xfrm rot="10800000">
            <a:off x="2014148" y="1181736"/>
            <a:ext cx="168923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مثلث متساوي الساقين 43">
            <a:extLst>
              <a:ext uri="{FF2B5EF4-FFF2-40B4-BE49-F238E27FC236}">
                <a16:creationId xmlns:a16="http://schemas.microsoft.com/office/drawing/2014/main" id="{22823DFC-317B-4932-ABC6-21D5B262D756}"/>
              </a:ext>
            </a:extLst>
          </p:cNvPr>
          <p:cNvSpPr/>
          <p:nvPr userDrawn="1"/>
        </p:nvSpPr>
        <p:spPr>
          <a:xfrm>
            <a:off x="2585896" y="6105745"/>
            <a:ext cx="545742" cy="370779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عنصر نائب للصورة 4">
            <a:extLst>
              <a:ext uri="{FF2B5EF4-FFF2-40B4-BE49-F238E27FC236}">
                <a16:creationId xmlns:a16="http://schemas.microsoft.com/office/drawing/2014/main" id="{96748E81-F9A7-41A7-A0B7-4E33596E4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98150" y="107998"/>
            <a:ext cx="6573838" cy="6642000"/>
          </a:xfrm>
          <a:solidFill>
            <a:schemeClr val="tx1"/>
          </a:solidFill>
        </p:spPr>
        <p:txBody>
          <a:bodyPr rtlCol="1" anchor="ctr"/>
          <a:lstStyle>
            <a:lvl1pPr marL="0" indent="0" algn="ctr" rtl="1">
              <a:buNone/>
              <a:defRPr sz="14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 dirty="0"/>
              <a:t>قم بإدراج صورتك أو سحبها وإفلاتها هنا</a:t>
            </a:r>
          </a:p>
        </p:txBody>
      </p:sp>
    </p:spTree>
    <p:extLst>
      <p:ext uri="{BB962C8B-B14F-4D97-AF65-F5344CB8AC3E}">
        <p14:creationId xmlns:p14="http://schemas.microsoft.com/office/powerpoint/2010/main" val="1313221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خماسي 6" descr="خماسي مزخرف">
            <a:extLst>
              <a:ext uri="{FF2B5EF4-FFF2-40B4-BE49-F238E27FC236}">
                <a16:creationId xmlns:a16="http://schemas.microsoft.com/office/drawing/2014/main" id="{9C883D39-C546-456C-929E-786641BD7381}"/>
              </a:ext>
            </a:extLst>
          </p:cNvPr>
          <p:cNvSpPr/>
          <p:nvPr userDrawn="1"/>
        </p:nvSpPr>
        <p:spPr>
          <a:xfrm rot="1256188" flipH="1">
            <a:off x="6235200" y="4958316"/>
            <a:ext cx="1756955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خماسي 7" descr="خماسي مزخرف">
            <a:extLst>
              <a:ext uri="{FF2B5EF4-FFF2-40B4-BE49-F238E27FC236}">
                <a16:creationId xmlns:a16="http://schemas.microsoft.com/office/drawing/2014/main" id="{BEA967A8-A437-4F5D-B257-FD192612A24C}"/>
              </a:ext>
            </a:extLst>
          </p:cNvPr>
          <p:cNvSpPr/>
          <p:nvPr userDrawn="1"/>
        </p:nvSpPr>
        <p:spPr>
          <a:xfrm rot="12019360" flipH="1">
            <a:off x="5464800" y="4767992"/>
            <a:ext cx="118988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خماسي 8" descr="خماسي مزخرف">
            <a:extLst>
              <a:ext uri="{FF2B5EF4-FFF2-40B4-BE49-F238E27FC236}">
                <a16:creationId xmlns:a16="http://schemas.microsoft.com/office/drawing/2014/main" id="{342ADD6F-D7B3-466A-BC8C-AA5089DC8B49}"/>
              </a:ext>
            </a:extLst>
          </p:cNvPr>
          <p:cNvSpPr/>
          <p:nvPr userDrawn="1"/>
        </p:nvSpPr>
        <p:spPr>
          <a:xfrm rot="7247232" flipH="1">
            <a:off x="1310400" y="839584"/>
            <a:ext cx="757111" cy="721058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خماسي 9" descr="خماسي مزخرف">
            <a:extLst>
              <a:ext uri="{FF2B5EF4-FFF2-40B4-BE49-F238E27FC236}">
                <a16:creationId xmlns:a16="http://schemas.microsoft.com/office/drawing/2014/main" id="{9B25C1BD-0E4D-4C06-9457-D52D1FC5A67F}"/>
              </a:ext>
            </a:extLst>
          </p:cNvPr>
          <p:cNvSpPr/>
          <p:nvPr userDrawn="1"/>
        </p:nvSpPr>
        <p:spPr>
          <a:xfrm rot="14804437" flipH="1">
            <a:off x="1162800" y="717562"/>
            <a:ext cx="406272" cy="386926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خماسي 10" descr="خماسي مزخرف">
            <a:extLst>
              <a:ext uri="{FF2B5EF4-FFF2-40B4-BE49-F238E27FC236}">
                <a16:creationId xmlns:a16="http://schemas.microsoft.com/office/drawing/2014/main" id="{9404625F-67F0-48C0-AB4A-0D13E571D24B}"/>
              </a:ext>
            </a:extLst>
          </p:cNvPr>
          <p:cNvSpPr/>
          <p:nvPr userDrawn="1"/>
        </p:nvSpPr>
        <p:spPr>
          <a:xfrm rot="14804437" flipH="1">
            <a:off x="576000" y="319403"/>
            <a:ext cx="139300" cy="132667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380D91F-8335-4C39-A703-5F4EE36875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3544" y="6339682"/>
            <a:ext cx="4114800" cy="365125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B88685-006A-43C3-A850-F409CF02FC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8084" y="6243638"/>
            <a:ext cx="370573" cy="557212"/>
          </a:xfrm>
          <a:prstGeom prst="rect">
            <a:avLst/>
          </a:prstGeom>
        </p:spPr>
        <p:txBody>
          <a:bodyPr rtlCol="1"/>
          <a:lstStyle>
            <a:lvl1pPr algn="l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B51A1E-902D-48AF-9020-955120F399B6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12" name="العنوان 1">
            <a:extLst>
              <a:ext uri="{FF2B5EF4-FFF2-40B4-BE49-F238E27FC236}">
                <a16:creationId xmlns:a16="http://schemas.microsoft.com/office/drawing/2014/main" id="{4A169961-3E13-46E0-A5A9-4B9363FA3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7808" y="457200"/>
            <a:ext cx="3932237" cy="1600200"/>
          </a:xfrm>
        </p:spPr>
        <p:txBody>
          <a:bodyPr rtlCol="1" anchor="b"/>
          <a:lstStyle>
            <a:lvl1pPr algn="r" rtl="1">
              <a:defRPr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en-US" noProof="0"/>
              <a:t>Click to edit Master title style</a:t>
            </a:r>
            <a:endParaRPr lang="ar-SA" noProof="0" dirty="0"/>
          </a:p>
        </p:txBody>
      </p:sp>
      <p:sp>
        <p:nvSpPr>
          <p:cNvPr id="13" name="عنصر نائب للنص 3">
            <a:extLst>
              <a:ext uri="{FF2B5EF4-FFF2-40B4-BE49-F238E27FC236}">
                <a16:creationId xmlns:a16="http://schemas.microsoft.com/office/drawing/2014/main" id="{AA10E804-9793-4058-9C4E-69337CBCE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37808" y="2057400"/>
            <a:ext cx="3932237" cy="3811588"/>
          </a:xfrm>
        </p:spPr>
        <p:txBody>
          <a:bodyPr rtlCol="1"/>
          <a:lstStyle>
            <a:lvl1pPr marL="0" indent="0" algn="r" rtl="1">
              <a:buNone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1400"/>
            </a:lvl2pPr>
            <a:lvl3pPr marL="914400" indent="0" algn="r" rtl="1">
              <a:buNone/>
              <a:defRPr sz="1200"/>
            </a:lvl3pPr>
            <a:lvl4pPr marL="1371600" indent="0" algn="r" rtl="1">
              <a:buNone/>
              <a:defRPr sz="1000"/>
            </a:lvl4pPr>
            <a:lvl5pPr marL="1828800" indent="0" algn="r" rtl="1">
              <a:buNone/>
              <a:defRPr sz="1000"/>
            </a:lvl5pPr>
            <a:lvl6pPr marL="2286000" indent="0" algn="r" rtl="1">
              <a:buNone/>
              <a:defRPr sz="1000"/>
            </a:lvl6pPr>
            <a:lvl7pPr marL="2743200" indent="0" algn="r" rtl="1">
              <a:buNone/>
              <a:defRPr sz="1000"/>
            </a:lvl7pPr>
            <a:lvl8pPr marL="3200400" indent="0" algn="r" rtl="1">
              <a:buNone/>
              <a:defRPr sz="1000"/>
            </a:lvl8pPr>
            <a:lvl9pPr marL="3657600" indent="0" algn="r" rtl="1">
              <a:buNone/>
              <a:defRPr sz="1000"/>
            </a:lvl9pPr>
          </a:lstStyle>
          <a:p>
            <a:pPr lvl="0" rtl="1"/>
            <a:r>
              <a:rPr lang="en-US" noProof="0"/>
              <a:t>Click to edit Master text styles</a:t>
            </a:r>
          </a:p>
        </p:txBody>
      </p:sp>
      <p:sp>
        <p:nvSpPr>
          <p:cNvPr id="14" name="عنصر نائب للصورة 2">
            <a:extLst>
              <a:ext uri="{FF2B5EF4-FFF2-40B4-BE49-F238E27FC236}">
                <a16:creationId xmlns:a16="http://schemas.microsoft.com/office/drawing/2014/main" id="{7B465D63-4FBE-45A8-A1B3-0D4DC0C8B9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8419" y="457201"/>
            <a:ext cx="6172200" cy="5403850"/>
          </a:xfrm>
        </p:spPr>
        <p:txBody>
          <a:bodyPr rtlCol="1"/>
          <a:lstStyle>
            <a:lvl1pPr marL="0" indent="0" algn="r" rtl="1">
              <a:buNone/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r" rtl="1">
              <a:buNone/>
              <a:defRPr sz="2800"/>
            </a:lvl2pPr>
            <a:lvl3pPr marL="914400" indent="0" algn="r" rtl="1">
              <a:buNone/>
              <a:defRPr sz="2400"/>
            </a:lvl3pPr>
            <a:lvl4pPr marL="1371600" indent="0" algn="r" rtl="1">
              <a:buNone/>
              <a:defRPr sz="2000"/>
            </a:lvl4pPr>
            <a:lvl5pPr marL="1828800" indent="0" algn="r" rtl="1">
              <a:buNone/>
              <a:defRPr sz="2000"/>
            </a:lvl5pPr>
            <a:lvl6pPr marL="2286000" indent="0" algn="r" rtl="1">
              <a:buNone/>
              <a:defRPr sz="2000"/>
            </a:lvl6pPr>
            <a:lvl7pPr marL="2743200" indent="0" algn="r" rtl="1">
              <a:buNone/>
              <a:defRPr sz="2000"/>
            </a:lvl7pPr>
            <a:lvl8pPr marL="3200400" indent="0" algn="r" rtl="1">
              <a:buNone/>
              <a:defRPr sz="2000"/>
            </a:lvl8pPr>
            <a:lvl9pPr marL="3657600" indent="0" algn="r" rtl="1">
              <a:buNone/>
              <a:defRPr sz="2000"/>
            </a:lvl9pPr>
          </a:lstStyle>
          <a:p>
            <a:pPr rtl="1"/>
            <a:r>
              <a:rPr lang="en-US" noProof="0"/>
              <a:t>Click icon to add picture</a:t>
            </a:r>
            <a:endParaRPr lang="ar-SA" noProof="0" dirty="0"/>
          </a:p>
        </p:txBody>
      </p:sp>
    </p:spTree>
    <p:extLst>
      <p:ext uri="{BB962C8B-B14F-4D97-AF65-F5344CB8AC3E}">
        <p14:creationId xmlns:p14="http://schemas.microsoft.com/office/powerpoint/2010/main" val="29292663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خماسي 6" descr="خماسي مزخرف">
            <a:extLst>
              <a:ext uri="{FF2B5EF4-FFF2-40B4-BE49-F238E27FC236}">
                <a16:creationId xmlns:a16="http://schemas.microsoft.com/office/drawing/2014/main" id="{9C883D39-C546-456C-929E-786641BD7381}"/>
              </a:ext>
            </a:extLst>
          </p:cNvPr>
          <p:cNvSpPr/>
          <p:nvPr userDrawn="1"/>
        </p:nvSpPr>
        <p:spPr>
          <a:xfrm rot="1256188" flipH="1">
            <a:off x="9713897" y="4792664"/>
            <a:ext cx="1756955" cy="1673292"/>
          </a:xfrm>
          <a:prstGeom prst="pentagon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خماسي 7" descr="خماسي مزخرف">
            <a:extLst>
              <a:ext uri="{FF2B5EF4-FFF2-40B4-BE49-F238E27FC236}">
                <a16:creationId xmlns:a16="http://schemas.microsoft.com/office/drawing/2014/main" id="{BEA967A8-A437-4F5D-B257-FD192612A24C}"/>
              </a:ext>
            </a:extLst>
          </p:cNvPr>
          <p:cNvSpPr/>
          <p:nvPr userDrawn="1"/>
        </p:nvSpPr>
        <p:spPr>
          <a:xfrm rot="12019360" flipH="1">
            <a:off x="8943497" y="4602340"/>
            <a:ext cx="1189880" cy="1133219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خماسي 8" descr="خماسي مزخرف">
            <a:extLst>
              <a:ext uri="{FF2B5EF4-FFF2-40B4-BE49-F238E27FC236}">
                <a16:creationId xmlns:a16="http://schemas.microsoft.com/office/drawing/2014/main" id="{342ADD6F-D7B3-466A-BC8C-AA5089DC8B49}"/>
              </a:ext>
            </a:extLst>
          </p:cNvPr>
          <p:cNvSpPr/>
          <p:nvPr userDrawn="1"/>
        </p:nvSpPr>
        <p:spPr>
          <a:xfrm rot="7247232" flipH="1">
            <a:off x="1310400" y="839584"/>
            <a:ext cx="757111" cy="721058"/>
          </a:xfrm>
          <a:prstGeom prst="pentagon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خماسي 9" descr="خماسي مزخرف">
            <a:extLst>
              <a:ext uri="{FF2B5EF4-FFF2-40B4-BE49-F238E27FC236}">
                <a16:creationId xmlns:a16="http://schemas.microsoft.com/office/drawing/2014/main" id="{9B25C1BD-0E4D-4C06-9457-D52D1FC5A67F}"/>
              </a:ext>
            </a:extLst>
          </p:cNvPr>
          <p:cNvSpPr/>
          <p:nvPr userDrawn="1"/>
        </p:nvSpPr>
        <p:spPr>
          <a:xfrm rot="14804437" flipH="1">
            <a:off x="1162800" y="717562"/>
            <a:ext cx="406272" cy="386926"/>
          </a:xfrm>
          <a:prstGeom prst="pentagon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خماسي 10" descr="خماسي مزخرف">
            <a:extLst>
              <a:ext uri="{FF2B5EF4-FFF2-40B4-BE49-F238E27FC236}">
                <a16:creationId xmlns:a16="http://schemas.microsoft.com/office/drawing/2014/main" id="{9404625F-67F0-48C0-AB4A-0D13E571D24B}"/>
              </a:ext>
            </a:extLst>
          </p:cNvPr>
          <p:cNvSpPr/>
          <p:nvPr userDrawn="1"/>
        </p:nvSpPr>
        <p:spPr>
          <a:xfrm rot="14804437" flipH="1">
            <a:off x="576000" y="319403"/>
            <a:ext cx="139300" cy="132667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453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1" r="-999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119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D6765-F2FB-42D1-B911-79CE179A5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9A4180-6E64-43DF-9D31-9BE2357C32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42DF8-4340-46F1-B6BE-3E38022FF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C8050-EDAF-4ED2-BAEB-7CAC74662D81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44451-691F-478F-AFC7-1A924EE2C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D8243-37C3-4086-B0E2-DC3D914A6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615495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4CB24-73A6-4481-93FB-D41CED58E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D13AE-4BA6-4D9E-B85C-8D4633AFE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86B1C-D6E7-4742-84F9-D70A2E263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CC767-0D34-4E9F-B70C-9E6F3CE3ABDC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0E6D5-2734-4A94-B215-E8736C4C3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B2B6D-C3CB-42A3-9C21-79383EE3D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067399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BC699-C62E-4004-9CA6-0F111C76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F56052-86BD-433D-A14B-CB8F88EA5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0B3D3-87B8-4A81-AF2E-C1F837F7F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C849-5B38-483F-B60E-AE7889F08983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CA955-B090-4396-A174-AF6AFAE5C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146F9-3ED3-4B8D-A927-E8EA327ED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633927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07D85-B7EB-4460-AE46-35BFB96BE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3EB09-E095-4C71-945C-B2CF046688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043B62-A9BC-4292-9D86-23AE02CB5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E26E79-12FC-473E-99C4-57A4BC308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7DF19-9F2B-41D1-A095-2E312C011440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8B79EC-1BBA-4BF4-8BFB-3DD67698C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AC0B95-732F-4F5A-9BC9-79CF6933B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592405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FD3F6-8F10-41F4-9F6D-14122C68F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53BE4-B4C9-404A-9685-3810565AC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9BAE3E-F1C3-4F9C-8417-DCA0AA971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973E74-F5E3-47FD-B6CA-A8EF5F02E0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F3D251-CE1E-4029-A272-37A871704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DE24F7-59DD-4DB8-BC6E-36364100A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330A-1584-4C93-9619-F2F47D4ED00D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4D790F-2703-40D8-878A-24929EDF2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3884C-4053-4CAE-99B2-D7E95BB6D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577522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FE820-3BE4-498B-9A00-840795CD2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619417-6AB6-40A0-8202-96FE12850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2E0D-6547-485A-A123-D5EF5B41FF4B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EEEDD9-9C83-41B3-94AE-5615CB046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A985E5-A0B0-485E-89F4-C856B6C4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24269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العنوان الكبير والمحتوى 1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الصورة 9">
            <a:extLst>
              <a:ext uri="{FF2B5EF4-FFF2-40B4-BE49-F238E27FC236}">
                <a16:creationId xmlns:a16="http://schemas.microsoft.com/office/drawing/2014/main" id="{1EB78F37-ED4C-4686-AFCC-BF511BA527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16" y="110679"/>
            <a:ext cx="5417792" cy="6636642"/>
          </a:xfrm>
          <a:prstGeom prst="rect">
            <a:avLst/>
          </a:prstGeom>
        </p:spPr>
      </p:pic>
      <p:grpSp>
        <p:nvGrpSpPr>
          <p:cNvPr id="87" name="المجموعة 86">
            <a:extLst>
              <a:ext uri="{FF2B5EF4-FFF2-40B4-BE49-F238E27FC236}">
                <a16:creationId xmlns:a16="http://schemas.microsoft.com/office/drawing/2014/main" id="{07C054AA-E3A3-42AB-8B37-40834D37CF6E}"/>
              </a:ext>
            </a:extLst>
          </p:cNvPr>
          <p:cNvGrpSpPr/>
          <p:nvPr userDrawn="1"/>
        </p:nvGrpSpPr>
        <p:grpSpPr>
          <a:xfrm rot="4830719">
            <a:off x="970373" y="1246662"/>
            <a:ext cx="4776768" cy="4776768"/>
            <a:chOff x="2514599" y="1566862"/>
            <a:chExt cx="3810001" cy="3810001"/>
          </a:xfrm>
          <a:effectLst/>
          <a:scene3d>
            <a:camera prst="perspectiveHeroicExtremeLeftFacing">
              <a:rot lat="17679976" lon="19720325" rev="20957874"/>
            </a:camera>
            <a:lightRig rig="threePt" dir="t"/>
          </a:scene3d>
        </p:grpSpPr>
        <p:cxnSp>
          <p:nvCxnSpPr>
            <p:cNvPr id="88" name="رابط مستقيم 87">
              <a:extLst>
                <a:ext uri="{FF2B5EF4-FFF2-40B4-BE49-F238E27FC236}">
                  <a16:creationId xmlns:a16="http://schemas.microsoft.com/office/drawing/2014/main" id="{105F05A7-19D8-47E9-8E1E-EBF5BEE63F8F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رابط مستقيم 88">
              <a:extLst>
                <a:ext uri="{FF2B5EF4-FFF2-40B4-BE49-F238E27FC236}">
                  <a16:creationId xmlns:a16="http://schemas.microsoft.com/office/drawing/2014/main" id="{EF76C999-384E-4CDF-B067-20C266C20929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رابط مستقيم 89">
              <a:extLst>
                <a:ext uri="{FF2B5EF4-FFF2-40B4-BE49-F238E27FC236}">
                  <a16:creationId xmlns:a16="http://schemas.microsoft.com/office/drawing/2014/main" id="{DB0A4509-C1E6-41C0-A445-D594BD9AF279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رابط مستقيم 90">
              <a:extLst>
                <a:ext uri="{FF2B5EF4-FFF2-40B4-BE49-F238E27FC236}">
                  <a16:creationId xmlns:a16="http://schemas.microsoft.com/office/drawing/2014/main" id="{BD6427C7-F7B1-4DDE-BB21-F4EB36854E30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رابط مستقيم 91">
              <a:extLst>
                <a:ext uri="{FF2B5EF4-FFF2-40B4-BE49-F238E27FC236}">
                  <a16:creationId xmlns:a16="http://schemas.microsoft.com/office/drawing/2014/main" id="{B94D566B-C3C1-4BA4-A9A2-0C3A1383D1A4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رابط مستقيم 92">
              <a:extLst>
                <a:ext uri="{FF2B5EF4-FFF2-40B4-BE49-F238E27FC236}">
                  <a16:creationId xmlns:a16="http://schemas.microsoft.com/office/drawing/2014/main" id="{029B55C6-A101-4ED1-82B0-93D9A4F19D2D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رابط مستقيم 93">
              <a:extLst>
                <a:ext uri="{FF2B5EF4-FFF2-40B4-BE49-F238E27FC236}">
                  <a16:creationId xmlns:a16="http://schemas.microsoft.com/office/drawing/2014/main" id="{A44AF71C-2AEF-48FC-AE7A-4E04420C10D0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رابط مستقيم 94">
              <a:extLst>
                <a:ext uri="{FF2B5EF4-FFF2-40B4-BE49-F238E27FC236}">
                  <a16:creationId xmlns:a16="http://schemas.microsoft.com/office/drawing/2014/main" id="{657E18E4-21A4-4BA0-8A56-89F9E768DB2E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رابط مستقيم 95">
              <a:extLst>
                <a:ext uri="{FF2B5EF4-FFF2-40B4-BE49-F238E27FC236}">
                  <a16:creationId xmlns:a16="http://schemas.microsoft.com/office/drawing/2014/main" id="{71B1CA4C-DFF2-4679-B140-C9CC5F527ECC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رابط مستقيم 96">
              <a:extLst>
                <a:ext uri="{FF2B5EF4-FFF2-40B4-BE49-F238E27FC236}">
                  <a16:creationId xmlns:a16="http://schemas.microsoft.com/office/drawing/2014/main" id="{7A03AAD7-6E9C-423B-AD9D-5225648A8D8F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رابط مستقيم 97">
              <a:extLst>
                <a:ext uri="{FF2B5EF4-FFF2-40B4-BE49-F238E27FC236}">
                  <a16:creationId xmlns:a16="http://schemas.microsoft.com/office/drawing/2014/main" id="{2EAFE3DB-13F9-40B6-B1C1-AB299A212232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موصل مستقيم 98">
              <a:extLst>
                <a:ext uri="{FF2B5EF4-FFF2-40B4-BE49-F238E27FC236}">
                  <a16:creationId xmlns:a16="http://schemas.microsoft.com/office/drawing/2014/main" id="{B1DD5846-BA52-4D9E-AA8C-E712BE8D50C8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موصل مستقيم 99">
              <a:extLst>
                <a:ext uri="{FF2B5EF4-FFF2-40B4-BE49-F238E27FC236}">
                  <a16:creationId xmlns:a16="http://schemas.microsoft.com/office/drawing/2014/main" id="{126970FC-C34A-48F9-83EA-B82AB3301B9E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موصل مستقيم 100">
              <a:extLst>
                <a:ext uri="{FF2B5EF4-FFF2-40B4-BE49-F238E27FC236}">
                  <a16:creationId xmlns:a16="http://schemas.microsoft.com/office/drawing/2014/main" id="{4E11F40C-BF39-48A9-8E70-101DD6329938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موصل مستقيم 101">
              <a:extLst>
                <a:ext uri="{FF2B5EF4-FFF2-40B4-BE49-F238E27FC236}">
                  <a16:creationId xmlns:a16="http://schemas.microsoft.com/office/drawing/2014/main" id="{1C56504D-B531-4D70-B7D7-C7421C75ABD8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موصل مستقيم 102">
              <a:extLst>
                <a:ext uri="{FF2B5EF4-FFF2-40B4-BE49-F238E27FC236}">
                  <a16:creationId xmlns:a16="http://schemas.microsoft.com/office/drawing/2014/main" id="{2B9812CE-305D-4B1E-9949-6227300ECF0C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موصل مستقيم 103">
              <a:extLst>
                <a:ext uri="{FF2B5EF4-FFF2-40B4-BE49-F238E27FC236}">
                  <a16:creationId xmlns:a16="http://schemas.microsoft.com/office/drawing/2014/main" id="{885C97CA-C940-4A78-B7D0-B818C5F001B8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موصل مستقيم 104">
              <a:extLst>
                <a:ext uri="{FF2B5EF4-FFF2-40B4-BE49-F238E27FC236}">
                  <a16:creationId xmlns:a16="http://schemas.microsoft.com/office/drawing/2014/main" id="{ADCA6B46-0180-42D4-83FC-91D23A4BDC90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موصل مستقيم 105">
              <a:extLst>
                <a:ext uri="{FF2B5EF4-FFF2-40B4-BE49-F238E27FC236}">
                  <a16:creationId xmlns:a16="http://schemas.microsoft.com/office/drawing/2014/main" id="{33D60C92-0CDD-4013-AD1F-B86A31EC6D97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موصل مستقيم 106">
              <a:extLst>
                <a:ext uri="{FF2B5EF4-FFF2-40B4-BE49-F238E27FC236}">
                  <a16:creationId xmlns:a16="http://schemas.microsoft.com/office/drawing/2014/main" id="{135FEE4F-EAAB-4D51-A1C5-5817482F60B2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موصل مستقيم 107">
              <a:extLst>
                <a:ext uri="{FF2B5EF4-FFF2-40B4-BE49-F238E27FC236}">
                  <a16:creationId xmlns:a16="http://schemas.microsoft.com/office/drawing/2014/main" id="{014D892D-5497-40B1-9C03-40900E9AFF6F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رابط مستقيم 108">
              <a:extLst>
                <a:ext uri="{FF2B5EF4-FFF2-40B4-BE49-F238E27FC236}">
                  <a16:creationId xmlns:a16="http://schemas.microsoft.com/office/drawing/2014/main" id="{ACA80F2A-2EA1-48B5-95FE-DDC9E7A9A111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المجموعة 35">
            <a:extLst>
              <a:ext uri="{FF2B5EF4-FFF2-40B4-BE49-F238E27FC236}">
                <a16:creationId xmlns:a16="http://schemas.microsoft.com/office/drawing/2014/main" id="{6E0FDE0C-41D3-4C98-AD25-4AE80A396C45}"/>
              </a:ext>
            </a:extLst>
          </p:cNvPr>
          <p:cNvGrpSpPr/>
          <p:nvPr userDrawn="1"/>
        </p:nvGrpSpPr>
        <p:grpSpPr>
          <a:xfrm rot="4830719">
            <a:off x="932273" y="1231422"/>
            <a:ext cx="4776768" cy="4776768"/>
            <a:chOff x="2514599" y="1566862"/>
            <a:chExt cx="3810001" cy="3810001"/>
          </a:xfrm>
          <a:effectLst/>
          <a:scene3d>
            <a:camera prst="perspectiveHeroicExtremeLeftFacing">
              <a:rot lat="17679980" lon="19420334" rev="20957874"/>
            </a:camera>
            <a:lightRig rig="threePt" dir="t"/>
          </a:scene3d>
        </p:grpSpPr>
        <p:cxnSp>
          <p:nvCxnSpPr>
            <p:cNvPr id="37" name="رابط مستقيم 36">
              <a:extLst>
                <a:ext uri="{FF2B5EF4-FFF2-40B4-BE49-F238E27FC236}">
                  <a16:creationId xmlns:a16="http://schemas.microsoft.com/office/drawing/2014/main" id="{D9CFF04F-0D8B-45D8-9B05-AD26DEC36FCC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رابط مستقيم 37">
              <a:extLst>
                <a:ext uri="{FF2B5EF4-FFF2-40B4-BE49-F238E27FC236}">
                  <a16:creationId xmlns:a16="http://schemas.microsoft.com/office/drawing/2014/main" id="{6315BA41-326B-42D4-A1D8-05F4608975CF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رابط مستقيم 38">
              <a:extLst>
                <a:ext uri="{FF2B5EF4-FFF2-40B4-BE49-F238E27FC236}">
                  <a16:creationId xmlns:a16="http://schemas.microsoft.com/office/drawing/2014/main" id="{11B81AE0-0B3E-4B97-94DD-360E3A6C9CFA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رابط مستقيم 40">
              <a:extLst>
                <a:ext uri="{FF2B5EF4-FFF2-40B4-BE49-F238E27FC236}">
                  <a16:creationId xmlns:a16="http://schemas.microsoft.com/office/drawing/2014/main" id="{04830BA5-AF14-4971-A1B3-D9F9AC506F5C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رابط مستقيم 68">
              <a:extLst>
                <a:ext uri="{FF2B5EF4-FFF2-40B4-BE49-F238E27FC236}">
                  <a16:creationId xmlns:a16="http://schemas.microsoft.com/office/drawing/2014/main" id="{D2D32018-5E3A-423F-965D-5CAC37E87FB8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رابط مستقيم 69">
              <a:extLst>
                <a:ext uri="{FF2B5EF4-FFF2-40B4-BE49-F238E27FC236}">
                  <a16:creationId xmlns:a16="http://schemas.microsoft.com/office/drawing/2014/main" id="{55C2D65A-2276-4A8E-8938-C9902AEBFDF3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رابط مستقيم 70">
              <a:extLst>
                <a:ext uri="{FF2B5EF4-FFF2-40B4-BE49-F238E27FC236}">
                  <a16:creationId xmlns:a16="http://schemas.microsoft.com/office/drawing/2014/main" id="{AC5894B0-BA94-472F-9DE6-66719F59E06A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رابط مستقيم 71">
              <a:extLst>
                <a:ext uri="{FF2B5EF4-FFF2-40B4-BE49-F238E27FC236}">
                  <a16:creationId xmlns:a16="http://schemas.microsoft.com/office/drawing/2014/main" id="{CD333D5E-763D-41D0-9EB6-04AEB55E5870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رابط مستقيم 72">
              <a:extLst>
                <a:ext uri="{FF2B5EF4-FFF2-40B4-BE49-F238E27FC236}">
                  <a16:creationId xmlns:a16="http://schemas.microsoft.com/office/drawing/2014/main" id="{058C2B7D-73D8-4AE7-92FE-56BD7B989078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رابط مستقيم 73">
              <a:extLst>
                <a:ext uri="{FF2B5EF4-FFF2-40B4-BE49-F238E27FC236}">
                  <a16:creationId xmlns:a16="http://schemas.microsoft.com/office/drawing/2014/main" id="{E2CB4F42-BF09-4A04-9B2C-4C0D7C397A49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رابط مستقيم 74">
              <a:extLst>
                <a:ext uri="{FF2B5EF4-FFF2-40B4-BE49-F238E27FC236}">
                  <a16:creationId xmlns:a16="http://schemas.microsoft.com/office/drawing/2014/main" id="{6A738B72-F45F-45E1-8786-3677E5DE0E13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رابط مستقيم 75">
              <a:extLst>
                <a:ext uri="{FF2B5EF4-FFF2-40B4-BE49-F238E27FC236}">
                  <a16:creationId xmlns:a16="http://schemas.microsoft.com/office/drawing/2014/main" id="{ACC49675-3B9B-43DA-BC6D-31D6DDC252FA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رابط مستقيم 76">
              <a:extLst>
                <a:ext uri="{FF2B5EF4-FFF2-40B4-BE49-F238E27FC236}">
                  <a16:creationId xmlns:a16="http://schemas.microsoft.com/office/drawing/2014/main" id="{918218CA-9F67-4796-829A-CA3F8B182298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رابط مستقيم 77">
              <a:extLst>
                <a:ext uri="{FF2B5EF4-FFF2-40B4-BE49-F238E27FC236}">
                  <a16:creationId xmlns:a16="http://schemas.microsoft.com/office/drawing/2014/main" id="{123386D0-309D-4E98-A831-2F6662E2D93B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رابط مستقيم 78">
              <a:extLst>
                <a:ext uri="{FF2B5EF4-FFF2-40B4-BE49-F238E27FC236}">
                  <a16:creationId xmlns:a16="http://schemas.microsoft.com/office/drawing/2014/main" id="{C93684FC-99F2-49BD-9E9E-D05016FC2F27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رابط مستقيم 79">
              <a:extLst>
                <a:ext uri="{FF2B5EF4-FFF2-40B4-BE49-F238E27FC236}">
                  <a16:creationId xmlns:a16="http://schemas.microsoft.com/office/drawing/2014/main" id="{C4A0A0CC-9933-4960-8F04-F325B76CEA59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رابط مستقيم 80">
              <a:extLst>
                <a:ext uri="{FF2B5EF4-FFF2-40B4-BE49-F238E27FC236}">
                  <a16:creationId xmlns:a16="http://schemas.microsoft.com/office/drawing/2014/main" id="{DBEEC793-4555-4EAC-B53D-FD4916374A99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رابط مستقيم 81">
              <a:extLst>
                <a:ext uri="{FF2B5EF4-FFF2-40B4-BE49-F238E27FC236}">
                  <a16:creationId xmlns:a16="http://schemas.microsoft.com/office/drawing/2014/main" id="{C5D6FE50-17F4-4669-BF3C-D1919C73813F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رابط مستقيم 82">
              <a:extLst>
                <a:ext uri="{FF2B5EF4-FFF2-40B4-BE49-F238E27FC236}">
                  <a16:creationId xmlns:a16="http://schemas.microsoft.com/office/drawing/2014/main" id="{C5EFC99B-1126-48DC-AF65-1EE6748D497C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رابط مستقيم 83">
              <a:extLst>
                <a:ext uri="{FF2B5EF4-FFF2-40B4-BE49-F238E27FC236}">
                  <a16:creationId xmlns:a16="http://schemas.microsoft.com/office/drawing/2014/main" id="{8024C302-8061-4BCA-9674-3806C60BA83D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رابط مستقيم 84">
              <a:extLst>
                <a:ext uri="{FF2B5EF4-FFF2-40B4-BE49-F238E27FC236}">
                  <a16:creationId xmlns:a16="http://schemas.microsoft.com/office/drawing/2014/main" id="{72162FDB-F5E2-4368-884C-26EB84F6C014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رابط مستقيم 85">
              <a:extLst>
                <a:ext uri="{FF2B5EF4-FFF2-40B4-BE49-F238E27FC236}">
                  <a16:creationId xmlns:a16="http://schemas.microsoft.com/office/drawing/2014/main" id="{EFC0AE33-1FED-49D7-A92C-F53F0BBCAEAA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شكل حر: شكل 67">
            <a:extLst>
              <a:ext uri="{FF2B5EF4-FFF2-40B4-BE49-F238E27FC236}">
                <a16:creationId xmlns:a16="http://schemas.microsoft.com/office/drawing/2014/main" id="{2836D779-B379-4EF2-899C-33A74B679EEF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custGeom>
            <a:avLst/>
            <a:gdLst>
              <a:gd name="connsiteX0" fmla="*/ 108001 w 12192000"/>
              <a:gd name="connsiteY0" fmla="*/ 108000 h 6857999"/>
              <a:gd name="connsiteX1" fmla="*/ 108001 w 12192000"/>
              <a:gd name="connsiteY1" fmla="*/ 6749999 h 6857999"/>
              <a:gd name="connsiteX2" fmla="*/ 12084000 w 12192000"/>
              <a:gd name="connsiteY2" fmla="*/ 6749999 h 6857999"/>
              <a:gd name="connsiteX3" fmla="*/ 12084000 w 12192000"/>
              <a:gd name="connsiteY3" fmla="*/ 108000 h 6857999"/>
              <a:gd name="connsiteX4" fmla="*/ 0 w 12192000"/>
              <a:gd name="connsiteY4" fmla="*/ 0 h 6857999"/>
              <a:gd name="connsiteX5" fmla="*/ 1 w 12192000"/>
              <a:gd name="connsiteY5" fmla="*/ 0 h 6857999"/>
              <a:gd name="connsiteX6" fmla="*/ 12192000 w 12192000"/>
              <a:gd name="connsiteY6" fmla="*/ 0 h 6857999"/>
              <a:gd name="connsiteX7" fmla="*/ 12192000 w 12192000"/>
              <a:gd name="connsiteY7" fmla="*/ 6857999 h 6857999"/>
              <a:gd name="connsiteX8" fmla="*/ 1 w 12192000"/>
              <a:gd name="connsiteY8" fmla="*/ 6857999 h 6857999"/>
              <a:gd name="connsiteX9" fmla="*/ 0 w 12192000"/>
              <a:gd name="connsiteY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7999">
                <a:moveTo>
                  <a:pt x="108001" y="108000"/>
                </a:moveTo>
                <a:lnTo>
                  <a:pt x="108001" y="6749999"/>
                </a:lnTo>
                <a:lnTo>
                  <a:pt x="12084000" y="6749999"/>
                </a:lnTo>
                <a:lnTo>
                  <a:pt x="12084000" y="108000"/>
                </a:lnTo>
                <a:close/>
                <a:moveTo>
                  <a:pt x="0" y="0"/>
                </a:moveTo>
                <a:lnTo>
                  <a:pt x="1" y="0"/>
                </a:lnTo>
                <a:lnTo>
                  <a:pt x="12192000" y="0"/>
                </a:lnTo>
                <a:lnTo>
                  <a:pt x="12192000" y="6857999"/>
                </a:lnTo>
                <a:lnTo>
                  <a:pt x="1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194" y="2326935"/>
            <a:ext cx="4680000" cy="2204130"/>
          </a:xfrm>
          <a:noFill/>
          <a:scene3d>
            <a:camera prst="orthographicFront">
              <a:rot lat="20436000" lon="20808000" rev="21300000"/>
            </a:camera>
            <a:lightRig rig="threePt" dir="t"/>
          </a:scene3d>
        </p:spPr>
        <p:txBody>
          <a:bodyPr wrap="square" rtlCol="1">
            <a:spAutoFit/>
            <a:scene3d>
              <a:camera prst="perspectiveContrastingLeftFacing" fov="6300000">
                <a:rot lat="20400000" lon="1200000" rev="0"/>
              </a:camera>
              <a:lightRig rig="freezing" dir="t">
                <a:rot lat="0" lon="0" rev="600000"/>
              </a:lightRig>
            </a:scene3d>
            <a:sp3d extrusionH="196850" contourW="25400" prstMaterial="clear">
              <a:bevelT w="44450" h="38100" prst="relaxedInse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 algn="r" rtl="1">
              <a:defRPr lang="en-ZA" sz="7000" b="1" spc="-600" dirty="0">
                <a:gradFill>
                  <a:gsLst>
                    <a:gs pos="0">
                      <a:srgbClr val="C5ECF1"/>
                    </a:gs>
                    <a:gs pos="48000">
                      <a:srgbClr val="6FC0EF"/>
                    </a:gs>
                    <a:gs pos="48000">
                      <a:srgbClr val="235FA8"/>
                    </a:gs>
                    <a:gs pos="98230">
                      <a:schemeClr val="bg1"/>
                    </a:gs>
                    <a:gs pos="79000">
                      <a:srgbClr val="FDFCFC"/>
                    </a:gs>
                  </a:gsLst>
                  <a:lin ang="5400000" scaled="1"/>
                </a:gradFill>
                <a:effectLst>
                  <a:glow rad="152400">
                    <a:srgbClr val="7030A0">
                      <a:alpha val="40000"/>
                    </a:srgbClr>
                  </a:glow>
                  <a:outerShdw blurRad="25400" dist="25400" dir="2400000" algn="tl" rotWithShape="0">
                    <a:srgbClr val="FF0066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rtl="1">
              <a:lnSpc>
                <a:spcPts val="9000"/>
              </a:lnSpc>
            </a:pPr>
            <a:r>
              <a:rPr lang="ar-SA" noProof="0" dirty="0"/>
              <a:t>تحرير العنوان القديم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499" y="5154839"/>
            <a:ext cx="4736077" cy="787411"/>
          </a:xfrm>
          <a:solidFill>
            <a:schemeClr val="tx1"/>
          </a:solidFill>
        </p:spPr>
        <p:txBody>
          <a:bodyPr vert="horz" lIns="180000" tIns="72000" rIns="180000" bIns="72000" rtlCol="1" anchor="ctr">
            <a:noAutofit/>
          </a:bodyPr>
          <a:lstStyle>
            <a:lvl1pPr marL="0" indent="0" algn="ctr" rtl="1">
              <a:buNone/>
              <a:defRPr lang="en-ZA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266700" lvl="0" indent="-266700" algn="ctr" rtl="1"/>
            <a:r>
              <a:rPr lang="en-US" noProof="0"/>
              <a:t>Click to edit Master subtitle style</a:t>
            </a:r>
            <a:endParaRPr lang="ar-SA" noProof="0" dirty="0"/>
          </a:p>
        </p:txBody>
      </p:sp>
      <p:sp>
        <p:nvSpPr>
          <p:cNvPr id="43" name="مثلث متساوي الساقين 42">
            <a:extLst>
              <a:ext uri="{FF2B5EF4-FFF2-40B4-BE49-F238E27FC236}">
                <a16:creationId xmlns:a16="http://schemas.microsoft.com/office/drawing/2014/main" id="{A3FE7ACA-32BB-4E3D-B271-8F185C3CD0EE}"/>
              </a:ext>
            </a:extLst>
          </p:cNvPr>
          <p:cNvSpPr/>
          <p:nvPr userDrawn="1"/>
        </p:nvSpPr>
        <p:spPr>
          <a:xfrm rot="4500000" flipH="1">
            <a:off x="2063725" y="708102"/>
            <a:ext cx="1689239" cy="1147676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5400000" scaled="1"/>
          </a:gra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مثلث متساوي الساقين 43">
            <a:extLst>
              <a:ext uri="{FF2B5EF4-FFF2-40B4-BE49-F238E27FC236}">
                <a16:creationId xmlns:a16="http://schemas.microsoft.com/office/drawing/2014/main" id="{22823DFC-317B-4932-ABC6-21D5B262D756}"/>
              </a:ext>
            </a:extLst>
          </p:cNvPr>
          <p:cNvSpPr/>
          <p:nvPr userDrawn="1"/>
        </p:nvSpPr>
        <p:spPr>
          <a:xfrm flipH="1">
            <a:off x="2892978" y="1144167"/>
            <a:ext cx="545742" cy="370779"/>
          </a:xfrm>
          <a:prstGeom prst="triangl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عنصر نائب للنص 7">
            <a:extLst>
              <a:ext uri="{FF2B5EF4-FFF2-40B4-BE49-F238E27FC236}">
                <a16:creationId xmlns:a16="http://schemas.microsoft.com/office/drawing/2014/main" id="{EE282D98-25F1-41A2-8741-5498A0B37E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0620" y="677863"/>
            <a:ext cx="5027613" cy="5027612"/>
          </a:xfrm>
        </p:spPr>
        <p:txBody>
          <a:bodyPr rtlCol="1" anchor="b"/>
          <a:lstStyle>
            <a:lvl1pPr algn="r" rtl="1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en-US" noProof="0"/>
              <a:t>Click to edit Master text styles</a:t>
            </a:r>
          </a:p>
          <a:p>
            <a:pPr lvl="1" rtl="1"/>
            <a:r>
              <a:rPr lang="en-US" noProof="0"/>
              <a:t>Second level</a:t>
            </a:r>
          </a:p>
          <a:p>
            <a:pPr lvl="2" rtl="1"/>
            <a:r>
              <a:rPr lang="en-US" noProof="0"/>
              <a:t>Third level</a:t>
            </a:r>
          </a:p>
          <a:p>
            <a:pPr lvl="3" rtl="1"/>
            <a:r>
              <a:rPr lang="en-US" noProof="0"/>
              <a:t>Fourth level</a:t>
            </a:r>
          </a:p>
          <a:p>
            <a:pPr lvl="4" rtl="1"/>
            <a:r>
              <a:rPr lang="en-US" noProof="0"/>
              <a:t>Fifth level</a:t>
            </a:r>
            <a:endParaRPr lang="ar-SA" noProof="0" dirty="0"/>
          </a:p>
        </p:txBody>
      </p:sp>
      <p:sp>
        <p:nvSpPr>
          <p:cNvPr id="42" name="مثلث متساوي الساقين 41">
            <a:extLst>
              <a:ext uri="{FF2B5EF4-FFF2-40B4-BE49-F238E27FC236}">
                <a16:creationId xmlns:a16="http://schemas.microsoft.com/office/drawing/2014/main" id="{F4E64290-5ADA-4894-8496-DE46331C2910}"/>
              </a:ext>
            </a:extLst>
          </p:cNvPr>
          <p:cNvSpPr/>
          <p:nvPr userDrawn="1"/>
        </p:nvSpPr>
        <p:spPr>
          <a:xfrm rot="10800000" flipH="1">
            <a:off x="2194241" y="1158583"/>
            <a:ext cx="740512" cy="503107"/>
          </a:xfrm>
          <a:prstGeom prst="triangl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خماسي 55" descr="خماسي مزخرف">
            <a:extLst>
              <a:ext uri="{FF2B5EF4-FFF2-40B4-BE49-F238E27FC236}">
                <a16:creationId xmlns:a16="http://schemas.microsoft.com/office/drawing/2014/main" id="{D15BB2C0-BD5B-4059-B6DD-D4F308F67614}"/>
              </a:ext>
            </a:extLst>
          </p:cNvPr>
          <p:cNvSpPr/>
          <p:nvPr userDrawn="1"/>
        </p:nvSpPr>
        <p:spPr>
          <a:xfrm rot="12019360" flipH="1">
            <a:off x="5241964" y="2964189"/>
            <a:ext cx="757111" cy="721058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خماسي 56" descr="خماسي مزخرف">
            <a:extLst>
              <a:ext uri="{FF2B5EF4-FFF2-40B4-BE49-F238E27FC236}">
                <a16:creationId xmlns:a16="http://schemas.microsoft.com/office/drawing/2014/main" id="{5952E374-4F31-499D-AE65-70BE93A687B1}"/>
              </a:ext>
            </a:extLst>
          </p:cNvPr>
          <p:cNvSpPr/>
          <p:nvPr userDrawn="1"/>
        </p:nvSpPr>
        <p:spPr>
          <a:xfrm rot="2023435">
            <a:off x="5835923" y="2835173"/>
            <a:ext cx="406272" cy="386926"/>
          </a:xfrm>
          <a:prstGeom prst="pentagon">
            <a:avLst/>
          </a:prstGeom>
          <a:solidFill>
            <a:srgbClr val="9F759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خماسي 57" descr="خماسي مزخرف">
            <a:extLst>
              <a:ext uri="{FF2B5EF4-FFF2-40B4-BE49-F238E27FC236}">
                <a16:creationId xmlns:a16="http://schemas.microsoft.com/office/drawing/2014/main" id="{0AD25D5C-1169-4033-9219-1AF667F17F0B}"/>
              </a:ext>
            </a:extLst>
          </p:cNvPr>
          <p:cNvSpPr/>
          <p:nvPr userDrawn="1"/>
        </p:nvSpPr>
        <p:spPr>
          <a:xfrm rot="16519360" flipH="1">
            <a:off x="7012175" y="1787439"/>
            <a:ext cx="688283" cy="655507"/>
          </a:xfrm>
          <a:prstGeom prst="pentagon">
            <a:avLst/>
          </a:prstGeom>
          <a:solidFill>
            <a:srgbClr val="FF928F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8178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05E83E-BF2B-454D-BDF2-FD081CA3E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FECE-5C58-4E80-9A93-3D4E20C7EC98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7E05E8-1D1C-4348-95AC-002AECD19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31F7BE-1B98-4363-9645-3CF293AEF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745748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CB7BF-D959-4231-B137-048384EEE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55C4F-087F-4EB0-BCC9-E2910B406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FA210-3909-4DDC-A583-7567128BF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96BA2-A055-48CF-97E3-817386C3E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52989-DDFD-4ABD-A847-483C8A418CDA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7FE6BB-93BE-4ED8-AAFA-2EA30F233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3C9B1-6A6E-4012-90B3-1B094A003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278279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32E43-A571-43B9-AC22-B3D87C6AE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EAED32-5E78-4627-AF4E-495B0BF537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BE5B19-916A-41FF-843D-34E377285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89B5C3-261B-4CB1-8E3F-C22A6619F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6A6-3B32-46CC-B298-73EE87CBC443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C2877D-193B-4568-8F05-1ECB29863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CFAC4-5355-4E3A-A4D6-821F65025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902911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EFA22-77E3-44AC-8B8C-C3F6151C9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0818D3-5F04-4F54-A8A0-3FEC9B562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C47BA-BAE6-4E90-882D-9B55CFA92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C9E31-7614-48EC-9D55-6665FF8B2B24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8EB17-B7DB-4E01-B671-18725BB76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DD7D5-8529-45A1-8D96-12F3F49AB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773569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01F2DD-BFA9-45C1-B04C-C4016B4D7D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0A2539-76A2-4203-969F-FBF759005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634A0-6FD3-4C62-B4AB-824F99C04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570DF-9BCC-45C4-98BA-34C204D00410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F0735-B98D-4423-8B9E-B157F347D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B77D5-B4ED-4110-BBB0-6D8D272BC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293629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D6765-F2FB-42D1-B911-79CE179A5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9A4180-6E64-43DF-9D31-9BE2357C32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42DF8-4340-46F1-B6BE-3E38022FF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C8050-EDAF-4ED2-BAEB-7CAC74662D81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44451-691F-478F-AFC7-1A924EE2C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D8243-37C3-4086-B0E2-DC3D914A6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298036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4CB24-73A6-4481-93FB-D41CED58E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D13AE-4BA6-4D9E-B85C-8D4633AFE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86B1C-D6E7-4742-84F9-D70A2E263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CC767-0D34-4E9F-B70C-9E6F3CE3ABDC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0E6D5-2734-4A94-B215-E8736C4C3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B2B6D-C3CB-42A3-9C21-79383EE3D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411064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BC699-C62E-4004-9CA6-0F111C76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F56052-86BD-433D-A14B-CB8F88EA5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0B3D3-87B8-4A81-AF2E-C1F837F7F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C849-5B38-483F-B60E-AE7889F08983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CA955-B090-4396-A174-AF6AFAE5C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146F9-3ED3-4B8D-A927-E8EA327ED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619074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07D85-B7EB-4460-AE46-35BFB96BE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3EB09-E095-4C71-945C-B2CF046688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043B62-A9BC-4292-9D86-23AE02CB5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E26E79-12FC-473E-99C4-57A4BC308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7DF19-9F2B-41D1-A095-2E312C011440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8B79EC-1BBA-4BF4-8BFB-3DD67698C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AC0B95-732F-4F5A-9BC9-79CF6933B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897864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FD3F6-8F10-41F4-9F6D-14122C68F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53BE4-B4C9-404A-9685-3810565AC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9BAE3E-F1C3-4F9C-8417-DCA0AA971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973E74-F5E3-47FD-B6CA-A8EF5F02E0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F3D251-CE1E-4029-A272-37A871704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DE24F7-59DD-4DB8-BC6E-36364100A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330A-1584-4C93-9619-F2F47D4ED00D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4D790F-2703-40D8-878A-24929EDF2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3884C-4053-4CAE-99B2-D7E95BB6D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99340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عنوان الكبير والمحتوى 2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ستطيل 13">
            <a:extLst>
              <a:ext uri="{FF2B5EF4-FFF2-40B4-BE49-F238E27FC236}">
                <a16:creationId xmlns:a16="http://schemas.microsoft.com/office/drawing/2014/main" id="{A945F115-22EA-452C-BEFF-B86EC6B0D0B2}"/>
              </a:ext>
            </a:extLst>
          </p:cNvPr>
          <p:cNvSpPr/>
          <p:nvPr userDrawn="1"/>
        </p:nvSpPr>
        <p:spPr>
          <a:xfrm>
            <a:off x="108362" y="107999"/>
            <a:ext cx="5400000" cy="608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المجموعة 15">
            <a:extLst>
              <a:ext uri="{FF2B5EF4-FFF2-40B4-BE49-F238E27FC236}">
                <a16:creationId xmlns:a16="http://schemas.microsoft.com/office/drawing/2014/main" id="{FCBD139D-0699-4BC5-B75A-A53F7BE6D9A6}"/>
              </a:ext>
            </a:extLst>
          </p:cNvPr>
          <p:cNvGrpSpPr/>
          <p:nvPr/>
        </p:nvGrpSpPr>
        <p:grpSpPr>
          <a:xfrm rot="4830719">
            <a:off x="627607" y="724568"/>
            <a:ext cx="4776768" cy="4776768"/>
            <a:chOff x="2514599" y="1566862"/>
            <a:chExt cx="3810001" cy="3810001"/>
          </a:xfrm>
          <a:effectLst/>
          <a:scene3d>
            <a:camera prst="perspectiveHeroicExtremeLeftFacing" fov="4800000">
              <a:rot lat="20079040" lon="10251753" rev="4797951"/>
            </a:camera>
            <a:lightRig rig="threePt" dir="t"/>
          </a:scene3d>
        </p:grpSpPr>
        <p:cxnSp>
          <p:nvCxnSpPr>
            <p:cNvPr id="20" name="رابط مستقيم 19">
              <a:extLst>
                <a:ext uri="{FF2B5EF4-FFF2-40B4-BE49-F238E27FC236}">
                  <a16:creationId xmlns:a16="http://schemas.microsoft.com/office/drawing/2014/main" id="{75EAAF49-5654-4DCE-84C0-E8336BC12BD4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موصل مستقيم 20">
              <a:extLst>
                <a:ext uri="{FF2B5EF4-FFF2-40B4-BE49-F238E27FC236}">
                  <a16:creationId xmlns:a16="http://schemas.microsoft.com/office/drawing/2014/main" id="{D9401B41-6E13-4546-8AAC-2728F89FAF76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رابط مستقيم 21">
              <a:extLst>
                <a:ext uri="{FF2B5EF4-FFF2-40B4-BE49-F238E27FC236}">
                  <a16:creationId xmlns:a16="http://schemas.microsoft.com/office/drawing/2014/main" id="{B7A76080-8F75-4B32-9114-880C87646FE2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موصل مستقيم 22">
              <a:extLst>
                <a:ext uri="{FF2B5EF4-FFF2-40B4-BE49-F238E27FC236}">
                  <a16:creationId xmlns:a16="http://schemas.microsoft.com/office/drawing/2014/main" id="{BE2A1F8C-0406-4CB3-9869-26BA7E734D0F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موصل مستقيم 23">
              <a:extLst>
                <a:ext uri="{FF2B5EF4-FFF2-40B4-BE49-F238E27FC236}">
                  <a16:creationId xmlns:a16="http://schemas.microsoft.com/office/drawing/2014/main" id="{1C78EEFE-6C2B-4D69-B0E3-B2BF7632517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رابط مستقيم 24">
              <a:extLst>
                <a:ext uri="{FF2B5EF4-FFF2-40B4-BE49-F238E27FC236}">
                  <a16:creationId xmlns:a16="http://schemas.microsoft.com/office/drawing/2014/main" id="{43325AD3-62C5-4A8B-872A-F165A03A1635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رابط مستقيم 25">
              <a:extLst>
                <a:ext uri="{FF2B5EF4-FFF2-40B4-BE49-F238E27FC236}">
                  <a16:creationId xmlns:a16="http://schemas.microsoft.com/office/drawing/2014/main" id="{9493D3B8-5A11-4C86-B38B-627413AAB973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موصل مستقيم 26">
              <a:extLst>
                <a:ext uri="{FF2B5EF4-FFF2-40B4-BE49-F238E27FC236}">
                  <a16:creationId xmlns:a16="http://schemas.microsoft.com/office/drawing/2014/main" id="{81801A13-B692-41ED-AFEC-E95D85AE8016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رابط مستقيم 27">
              <a:extLst>
                <a:ext uri="{FF2B5EF4-FFF2-40B4-BE49-F238E27FC236}">
                  <a16:creationId xmlns:a16="http://schemas.microsoft.com/office/drawing/2014/main" id="{28895529-45F9-4DF2-926F-48ACB4710FB8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رابط مستقيم 28">
              <a:extLst>
                <a:ext uri="{FF2B5EF4-FFF2-40B4-BE49-F238E27FC236}">
                  <a16:creationId xmlns:a16="http://schemas.microsoft.com/office/drawing/2014/main" id="{897502D6-D65B-4CA1-90E3-765715D26AF6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رابط مستقيم 29">
              <a:extLst>
                <a:ext uri="{FF2B5EF4-FFF2-40B4-BE49-F238E27FC236}">
                  <a16:creationId xmlns:a16="http://schemas.microsoft.com/office/drawing/2014/main" id="{522FCDB9-11E7-4962-A63D-DBBBE2AFE5FB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رابط مستقيم 30">
              <a:extLst>
                <a:ext uri="{FF2B5EF4-FFF2-40B4-BE49-F238E27FC236}">
                  <a16:creationId xmlns:a16="http://schemas.microsoft.com/office/drawing/2014/main" id="{AA5E4EA5-3CAD-4CBC-BDAA-2218A53D6A09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رابط مستقيم 31">
              <a:extLst>
                <a:ext uri="{FF2B5EF4-FFF2-40B4-BE49-F238E27FC236}">
                  <a16:creationId xmlns:a16="http://schemas.microsoft.com/office/drawing/2014/main" id="{2B6971A7-8CB7-4298-84D5-AFC5ACB3E97C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رابط مستقيم 32">
              <a:extLst>
                <a:ext uri="{FF2B5EF4-FFF2-40B4-BE49-F238E27FC236}">
                  <a16:creationId xmlns:a16="http://schemas.microsoft.com/office/drawing/2014/main" id="{23D783FA-8529-4E60-926E-CD074AF08F80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موصل مستقيم 33">
              <a:extLst>
                <a:ext uri="{FF2B5EF4-FFF2-40B4-BE49-F238E27FC236}">
                  <a16:creationId xmlns:a16="http://schemas.microsoft.com/office/drawing/2014/main" id="{CEEAF4AE-F667-4B32-BA58-C301ED6E8E15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موصل مستقيم 34">
              <a:extLst>
                <a:ext uri="{FF2B5EF4-FFF2-40B4-BE49-F238E27FC236}">
                  <a16:creationId xmlns:a16="http://schemas.microsoft.com/office/drawing/2014/main" id="{2B2D9C25-6081-4F9D-B4AC-59725F0DD9B3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رابط مستقيم 35">
              <a:extLst>
                <a:ext uri="{FF2B5EF4-FFF2-40B4-BE49-F238E27FC236}">
                  <a16:creationId xmlns:a16="http://schemas.microsoft.com/office/drawing/2014/main" id="{52BF68F2-24DA-4128-9232-1F53DB96F072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رابط مستقيم 36">
              <a:extLst>
                <a:ext uri="{FF2B5EF4-FFF2-40B4-BE49-F238E27FC236}">
                  <a16:creationId xmlns:a16="http://schemas.microsoft.com/office/drawing/2014/main" id="{9ECFB08D-85AF-471B-AD33-A0BBF6F266AC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رابط مستقيم 37">
              <a:extLst>
                <a:ext uri="{FF2B5EF4-FFF2-40B4-BE49-F238E27FC236}">
                  <a16:creationId xmlns:a16="http://schemas.microsoft.com/office/drawing/2014/main" id="{E44B948A-1F29-4324-953B-E0D09728B752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رابط مستقيم 38">
              <a:extLst>
                <a:ext uri="{FF2B5EF4-FFF2-40B4-BE49-F238E27FC236}">
                  <a16:creationId xmlns:a16="http://schemas.microsoft.com/office/drawing/2014/main" id="{C92E399E-43AF-4109-9D48-54C8E19777B3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رابط مستقيم 39">
              <a:extLst>
                <a:ext uri="{FF2B5EF4-FFF2-40B4-BE49-F238E27FC236}">
                  <a16:creationId xmlns:a16="http://schemas.microsoft.com/office/drawing/2014/main" id="{AB01A614-15A0-4C2E-AB23-5989288BDFA9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رابط مستقيم 40">
              <a:extLst>
                <a:ext uri="{FF2B5EF4-FFF2-40B4-BE49-F238E27FC236}">
                  <a16:creationId xmlns:a16="http://schemas.microsoft.com/office/drawing/2014/main" id="{B7CA8B13-21A9-4FD3-9002-18139B20E060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231" y="2431804"/>
            <a:ext cx="4680000" cy="1994392"/>
          </a:xfrm>
          <a:noFill/>
        </p:spPr>
        <p:txBody>
          <a:bodyPr wrap="square" rtlCol="1">
            <a:spAutoFit/>
            <a:scene3d>
              <a:camera prst="perspectiveContrastingLeftFacing" fov="4800000">
                <a:rot lat="20436000" lon="20808000" rev="21300000"/>
              </a:camera>
              <a:lightRig rig="chilly" dir="t"/>
            </a:scene3d>
            <a:sp3d extrusionH="196850" contourW="25400" prstMaterial="dkEdge">
              <a:bevelT w="44450" h="38100" prst="coolSlan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 algn="r" rtl="1">
              <a:defRPr lang="en-ZA" sz="7200" b="1" spc="-600" dirty="0">
                <a:gradFill>
                  <a:gsLst>
                    <a:gs pos="29000">
                      <a:schemeClr val="accent2">
                        <a:lumMod val="50000"/>
                      </a:schemeClr>
                    </a:gs>
                    <a:gs pos="55000">
                      <a:srgbClr val="A9E0ED"/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76000">
                      <a:schemeClr val="bg1"/>
                    </a:gs>
                  </a:gsLst>
                  <a:lin ang="5400000" scaled="1"/>
                </a:gradFill>
                <a:effectLst>
                  <a:glow rad="152400">
                    <a:srgbClr val="BADEDA">
                      <a:alpha val="40000"/>
                    </a:srgbClr>
                  </a:glow>
                  <a:outerShdw blurRad="25400" dist="25400" dir="2400000" algn="tl" rotWithShape="0">
                    <a:srgbClr val="BADEDA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rtl="1"/>
            <a:r>
              <a:rPr lang="ar-SA" noProof="0" dirty="0"/>
              <a:t>تحرير العنوان القديم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519" y="5154839"/>
            <a:ext cx="4736077" cy="787411"/>
          </a:xfrm>
          <a:solidFill>
            <a:schemeClr val="tx1"/>
          </a:solidFill>
        </p:spPr>
        <p:txBody>
          <a:bodyPr vert="horz" lIns="180000" tIns="72000" rIns="180000" bIns="72000" rtlCol="1" anchor="ctr">
            <a:noAutofit/>
          </a:bodyPr>
          <a:lstStyle>
            <a:lvl1pPr marL="0" indent="0" algn="r" rtl="1">
              <a:buNone/>
              <a:defRPr lang="en-ZA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266700" lvl="0" indent="-266700" algn="ctr" rtl="1"/>
            <a:r>
              <a:rPr lang="en-US" noProof="0"/>
              <a:t>Click to edit Master subtitle style</a:t>
            </a:r>
            <a:endParaRPr lang="ar-SA" noProof="0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5491172A-F087-4B05-BBF5-B59D05196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3544" y="6339682"/>
            <a:ext cx="4114800" cy="365125"/>
          </a:xfrm>
          <a:prstGeom prst="rect">
            <a:avLst/>
          </a:prstGeo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21849D9-E4F1-44D4-A304-70B21F3B32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8084" y="6243638"/>
            <a:ext cx="370573" cy="557212"/>
          </a:xfrm>
          <a:prstGeom prst="rect">
            <a:avLst/>
          </a:prstGeo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B51A1E-902D-48AF-9020-955120F399B6}" type="slidenum">
              <a:rPr lang="ar-SA" noProof="0" smtClean="0"/>
              <a:pPr/>
              <a:t>‹#›</a:t>
            </a:fld>
            <a:endParaRPr lang="ar-SA" noProof="0" dirty="0"/>
          </a:p>
        </p:txBody>
      </p:sp>
      <p:sp>
        <p:nvSpPr>
          <p:cNvPr id="8" name="عنصر نائب للنص 7">
            <a:extLst>
              <a:ext uri="{FF2B5EF4-FFF2-40B4-BE49-F238E27FC236}">
                <a16:creationId xmlns:a16="http://schemas.microsoft.com/office/drawing/2014/main" id="{FF1B57FF-E36C-4DEA-BDDC-99E2F2562F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16707" y="677863"/>
            <a:ext cx="5027613" cy="5027612"/>
          </a:xfrm>
        </p:spPr>
        <p:txBody>
          <a:bodyPr rtlCol="1" anchor="b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en-US" noProof="0"/>
              <a:t>Click to edit Master text styles</a:t>
            </a:r>
          </a:p>
          <a:p>
            <a:pPr lvl="1" rtl="1"/>
            <a:r>
              <a:rPr lang="en-US" noProof="0"/>
              <a:t>Second level</a:t>
            </a:r>
          </a:p>
          <a:p>
            <a:pPr lvl="2" rtl="1"/>
            <a:r>
              <a:rPr lang="en-US" noProof="0"/>
              <a:t>Third level</a:t>
            </a:r>
          </a:p>
          <a:p>
            <a:pPr lvl="3" rtl="1"/>
            <a:r>
              <a:rPr lang="en-US" noProof="0"/>
              <a:t>Fourth level</a:t>
            </a:r>
          </a:p>
          <a:p>
            <a:pPr lvl="4" rtl="1"/>
            <a:r>
              <a:rPr lang="en-US" noProof="0"/>
              <a:t>Fifth level</a:t>
            </a:r>
            <a:endParaRPr lang="ar-SA" noProof="0" dirty="0"/>
          </a:p>
        </p:txBody>
      </p:sp>
    </p:spTree>
    <p:extLst>
      <p:ext uri="{BB962C8B-B14F-4D97-AF65-F5344CB8AC3E}">
        <p14:creationId xmlns:p14="http://schemas.microsoft.com/office/powerpoint/2010/main" val="29267204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FE820-3BE4-498B-9A00-840795CD2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619417-6AB6-40A0-8202-96FE12850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2E0D-6547-485A-A123-D5EF5B41FF4B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EEEDD9-9C83-41B3-94AE-5615CB046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A985E5-A0B0-485E-89F4-C856B6C4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786663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05E83E-BF2B-454D-BDF2-FD081CA3E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FECE-5C58-4E80-9A93-3D4E20C7EC98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7E05E8-1D1C-4348-95AC-002AECD19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31F7BE-1B98-4363-9645-3CF293AEF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784449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CB7BF-D959-4231-B137-048384EEE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55C4F-087F-4EB0-BCC9-E2910B406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FA210-3909-4DDC-A583-7567128BF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96BA2-A055-48CF-97E3-817386C3E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52989-DDFD-4ABD-A847-483C8A418CDA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7FE6BB-93BE-4ED8-AAFA-2EA30F233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3C9B1-6A6E-4012-90B3-1B094A003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627407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32E43-A571-43B9-AC22-B3D87C6AE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EAED32-5E78-4627-AF4E-495B0BF537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BE5B19-916A-41FF-843D-34E377285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89B5C3-261B-4CB1-8E3F-C22A6619F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6A6-3B32-46CC-B298-73EE87CBC443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C2877D-193B-4568-8F05-1ECB29863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CFAC4-5355-4E3A-A4D6-821F65025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851333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EFA22-77E3-44AC-8B8C-C3F6151C9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0818D3-5F04-4F54-A8A0-3FEC9B562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C47BA-BAE6-4E90-882D-9B55CFA92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C9E31-7614-48EC-9D55-6665FF8B2B24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8EB17-B7DB-4E01-B671-18725BB76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DD7D5-8529-45A1-8D96-12F3F49AB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976800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01F2DD-BFA9-45C1-B04C-C4016B4D7D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0A2539-76A2-4203-969F-FBF759005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634A0-6FD3-4C62-B4AB-824F99C04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570DF-9BCC-45C4-98BA-34C204D00410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F0735-B98D-4423-8B9E-B157F347D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B77D5-B4ED-4110-BBB0-6D8D272BC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468935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D6765-F2FB-42D1-B911-79CE179A5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9A4180-6E64-43DF-9D31-9BE2357C32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42DF8-4340-46F1-B6BE-3E38022FF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C8050-EDAF-4ED2-BAEB-7CAC74662D81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44451-691F-478F-AFC7-1A924EE2C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D8243-37C3-4086-B0E2-DC3D914A6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397042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4CB24-73A6-4481-93FB-D41CED58E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D13AE-4BA6-4D9E-B85C-8D4633AFE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86B1C-D6E7-4742-84F9-D70A2E263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CC767-0D34-4E9F-B70C-9E6F3CE3ABDC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0E6D5-2734-4A94-B215-E8736C4C3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B2B6D-C3CB-42A3-9C21-79383EE3D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731949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BC699-C62E-4004-9CA6-0F111C76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F56052-86BD-433D-A14B-CB8F88EA5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0B3D3-87B8-4A81-AF2E-C1F837F7F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8C849-5B38-483F-B60E-AE7889F08983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CA955-B090-4396-A174-AF6AFAE5C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146F9-3ED3-4B8D-A927-E8EA327ED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786416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07D85-B7EB-4460-AE46-35BFB96BE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3EB09-E095-4C71-945C-B2CF046688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043B62-A9BC-4292-9D86-23AE02CB5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E26E79-12FC-473E-99C4-57A4BC308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7DF19-9F2B-41D1-A095-2E312C011440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8B79EC-1BBA-4BF4-8BFB-3DD67698C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AC0B95-732F-4F5A-9BC9-79CF6933B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78361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حتوى الداخ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صر نائب للصورة 4">
            <a:extLst>
              <a:ext uri="{FF2B5EF4-FFF2-40B4-BE49-F238E27FC236}">
                <a16:creationId xmlns:a16="http://schemas.microsoft.com/office/drawing/2014/main" id="{F8F88439-2E2F-420C-B2D5-AC87C621BD2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57153" y="108000"/>
            <a:ext cx="4348305" cy="6083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1" anchor="ctr"/>
          <a:lstStyle>
            <a:lvl1pPr marL="0" indent="0" algn="ctr" rtl="1">
              <a:buNone/>
              <a:defRPr sz="1400" i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 dirty="0"/>
              <a:t>قم بإدراج صورتك أو سحبها وإفلاتها هنا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099" y="1152000"/>
            <a:ext cx="5301626" cy="4751250"/>
          </a:xfrm>
        </p:spPr>
        <p:txBody>
          <a:bodyPr wrap="square" numCol="1" spcCol="0" rtlCol="1"/>
          <a:lstStyle>
            <a:lvl1pPr algn="r" rtl="1"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algn="r" rtl="1"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algn="r" rtl="1"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algn="r" rtl="1"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 rtl="1"/>
            <a:r>
              <a:rPr lang="en-US" noProof="0"/>
              <a:t>Click to edit Master text styles</a:t>
            </a:r>
          </a:p>
          <a:p>
            <a:pPr lvl="1" rtl="1"/>
            <a:r>
              <a:rPr lang="en-US" noProof="0"/>
              <a:t>Second level</a:t>
            </a:r>
          </a:p>
          <a:p>
            <a:pPr lvl="2" rtl="1"/>
            <a:r>
              <a:rPr lang="en-US" noProof="0"/>
              <a:t>Third level</a:t>
            </a:r>
          </a:p>
          <a:p>
            <a:pPr lvl="3" rtl="1"/>
            <a:r>
              <a:rPr lang="en-US" noProof="0"/>
              <a:t>Fourth level</a:t>
            </a:r>
          </a:p>
          <a:p>
            <a:pPr lvl="4" rtl="1"/>
            <a:r>
              <a:rPr lang="en-US" noProof="0"/>
              <a:t>Fifth level</a:t>
            </a:r>
            <a:endParaRPr lang="ar-SA" noProof="0" dirty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3544" y="6339682"/>
            <a:ext cx="4114800" cy="365125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 dirty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8084" y="6243638"/>
            <a:ext cx="370573" cy="557212"/>
          </a:xfrm>
          <a:prstGeom prst="rect">
            <a:avLst/>
          </a:prstGeom>
        </p:spPr>
        <p:txBody>
          <a:bodyPr rtlCol="1"/>
          <a:lstStyle>
            <a:lvl1pPr algn="l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B51A1E-902D-48AF-9020-955120F399B6}" type="slidenum">
              <a:rPr lang="ar-SA" noProof="0" smtClean="0"/>
              <a:pPr/>
              <a:t>‹#›</a:t>
            </a:fld>
            <a:endParaRPr lang="ar-SA" noProof="0" dirty="0"/>
          </a:p>
        </p:txBody>
      </p:sp>
      <p:sp>
        <p:nvSpPr>
          <p:cNvPr id="5" name="العنوان 4">
            <a:extLst>
              <a:ext uri="{FF2B5EF4-FFF2-40B4-BE49-F238E27FC236}">
                <a16:creationId xmlns:a16="http://schemas.microsoft.com/office/drawing/2014/main" id="{A29B30B9-EFA7-4032-827D-3AB4E7F2F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8180894" y="2326579"/>
            <a:ext cx="6083250" cy="1646095"/>
          </a:xfr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7800000" scaled="0"/>
          </a:gradFill>
        </p:spPr>
        <p:txBody>
          <a:bodyPr vert="horz" lIns="0" tIns="0" rIns="0" bIns="0" rtlCol="1" anchor="ctr">
            <a:noAutofit/>
          </a:bodyPr>
          <a:lstStyle>
            <a:lvl1pPr algn="ctr" rtl="1">
              <a:defRPr lang="en-ZA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algn="ctr" rtl="1"/>
            <a:r>
              <a:rPr lang="en-US" noProof="0"/>
              <a:t>Click to edit Master title style</a:t>
            </a:r>
            <a:endParaRPr lang="ar-SA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FD3F6-8F10-41F4-9F6D-14122C68F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53BE4-B4C9-404A-9685-3810565AC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9BAE3E-F1C3-4F9C-8417-DCA0AA971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973E74-F5E3-47FD-B6CA-A8EF5F02E0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F3D251-CE1E-4029-A272-37A871704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DE24F7-59DD-4DB8-BC6E-36364100A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D330A-1584-4C93-9619-F2F47D4ED00D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4D790F-2703-40D8-878A-24929EDF2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3884C-4053-4CAE-99B2-D7E95BB6D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285466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FE820-3BE4-498B-9A00-840795CD2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619417-6AB6-40A0-8202-96FE12850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2E0D-6547-485A-A123-D5EF5B41FF4B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EEEDD9-9C83-41B3-94AE-5615CB046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A985E5-A0B0-485E-89F4-C856B6C4F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904150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05E83E-BF2B-454D-BDF2-FD081CA3E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FECE-5C58-4E80-9A93-3D4E20C7EC98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7E05E8-1D1C-4348-95AC-002AECD19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31F7BE-1B98-4363-9645-3CF293AEF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287783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CB7BF-D959-4231-B137-048384EEE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55C4F-087F-4EB0-BCC9-E2910B406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FA210-3909-4DDC-A583-7567128BF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96BA2-A055-48CF-97E3-817386C3E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52989-DDFD-4ABD-A847-483C8A418CDA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7FE6BB-93BE-4ED8-AAFA-2EA30F233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3C9B1-6A6E-4012-90B3-1B094A003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154748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32E43-A571-43B9-AC22-B3D87C6AE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EAED32-5E78-4627-AF4E-495B0BF537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BE5B19-916A-41FF-843D-34E377285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89B5C3-261B-4CB1-8E3F-C22A6619F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6A6-3B32-46CC-B298-73EE87CBC443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C2877D-193B-4568-8F05-1ECB29863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CFAC4-5355-4E3A-A4D6-821F65025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160291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EFA22-77E3-44AC-8B8C-C3F6151C9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0818D3-5F04-4F54-A8A0-3FEC9B562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C47BA-BAE6-4E90-882D-9B55CFA92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C9E31-7614-48EC-9D55-6665FF8B2B24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8EB17-B7DB-4E01-B671-18725BB76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DD7D5-8529-45A1-8D96-12F3F49AB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246712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01F2DD-BFA9-45C1-B04C-C4016B4D7D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0A2539-76A2-4203-969F-FBF759005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634A0-6FD3-4C62-B4AB-824F99C04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570DF-9BCC-45C4-98BA-34C204D00410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F0735-B98D-4423-8B9E-B157F347D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B77D5-B4ED-4110-BBB0-6D8D272BC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603112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60741-5CED-453C-8928-9ABB9FFAD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2DEE0F-D001-4F98-81A3-773BFE9F2D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5DD2B-7DA9-4779-90D8-0330E05CD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4B1E-2859-4A23-B5D0-5DD78322A03A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80189-D16B-4A34-9BFC-EC3D110CF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75172-5A64-4A0D-91BB-CBDD8892D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A691-DA2F-41D3-80E3-EA31B1D4C5C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9547798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78F92-7CF5-4DA0-8722-CBD43770E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D08FF-FF3C-431E-80EF-04E15D4C5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21681-261F-445B-B6A1-9A0BFE756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4B1E-2859-4A23-B5D0-5DD78322A03A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34E6-B5AC-4A13-A478-7AB854DDE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0D559-3EE1-4E96-9D5D-D059808B1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A691-DA2F-41D3-80E3-EA31B1D4C5C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5433740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2EAA7-0293-4CDD-83E9-AD98FBDCE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164FC-BFFD-4760-8A83-DCD3BB7CF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C899F4-179F-4858-8833-0ACBC4474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4B1E-2859-4A23-B5D0-5DD78322A03A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58082-9351-4823-A681-7406530E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E6DA5-9D59-4220-B517-5E66A647C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A691-DA2F-41D3-80E3-EA31B1D4C5C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058744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صور رموز نقطية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15BEFB43-ACFA-458E-95C9-894ED14FB0B8}"/>
              </a:ext>
            </a:extLst>
          </p:cNvPr>
          <p:cNvSpPr/>
          <p:nvPr userDrawn="1"/>
        </p:nvSpPr>
        <p:spPr>
          <a:xfrm>
            <a:off x="108000" y="108001"/>
            <a:ext cx="11976000" cy="38036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C150FBDB-A24F-4F9F-A64F-74B00594AFC2}"/>
              </a:ext>
            </a:extLst>
          </p:cNvPr>
          <p:cNvSpPr/>
          <p:nvPr userDrawn="1"/>
        </p:nvSpPr>
        <p:spPr>
          <a:xfrm>
            <a:off x="108000" y="3911600"/>
            <a:ext cx="11979225" cy="227965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1"/>
          <a:lstStyle>
            <a:lvl1pPr algn="r" rtl="1">
              <a:defRPr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en-US" noProof="0"/>
              <a:t>Click to edit Master title style</a:t>
            </a:r>
            <a:endParaRPr lang="ar-SA" noProof="0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799283" y="4699407"/>
            <a:ext cx="1785124" cy="1307693"/>
          </a:xfrm>
        </p:spPr>
        <p:txBody>
          <a:bodyPr rtlCol="1"/>
          <a:lstStyle>
            <a:lvl1pPr marL="0" indent="0" algn="r" rtl="1">
              <a:buNone/>
              <a:defRPr sz="1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r" rtl="1">
              <a:buFont typeface="Arial" panose="020B0604020202020204" pitchFamily="34" charset="0"/>
              <a:buNone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marL="542925" indent="0" algn="r" rtl="1">
              <a:buNone/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 marL="809625" indent="0" algn="r" rtl="1">
              <a:buNone/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 marL="1076325" indent="0" algn="r" rtl="1">
              <a:buNone/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 rtl="1"/>
            <a:r>
              <a:rPr lang="ar-SA" noProof="0" dirty="0"/>
              <a:t>وصف بتعداد نقطي</a:t>
            </a: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3544" y="6339682"/>
            <a:ext cx="4114800" cy="365125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 dirty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8084" y="6243638"/>
            <a:ext cx="370573" cy="557212"/>
          </a:xfrm>
          <a:prstGeom prst="rect">
            <a:avLst/>
          </a:prstGeom>
        </p:spPr>
        <p:txBody>
          <a:bodyPr rtlCol="1"/>
          <a:lstStyle>
            <a:lvl1pPr algn="l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B51A1E-902D-48AF-9020-955120F399B6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6" name="عنصر نائب للصورة 5">
            <a:extLst>
              <a:ext uri="{FF2B5EF4-FFF2-40B4-BE49-F238E27FC236}">
                <a16:creationId xmlns:a16="http://schemas.microsoft.com/office/drawing/2014/main" id="{38143612-6715-4267-8D14-657C6B2F922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99510" y="2502002"/>
            <a:ext cx="621792" cy="621792"/>
          </a:xfrm>
        </p:spPr>
        <p:txBody>
          <a:bodyPr rtlCol="1" anchor="ctr"/>
          <a:lstStyle>
            <a:lvl1pPr marL="0" indent="0" algn="ctr" rtl="1">
              <a:buFont typeface="Arial" panose="020B0604020202020204" pitchFamily="34" charset="0"/>
              <a:buNone/>
              <a:defRPr sz="110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 dirty="0"/>
              <a:t>إدراج أيقونة</a:t>
            </a:r>
          </a:p>
        </p:txBody>
      </p:sp>
      <p:sp>
        <p:nvSpPr>
          <p:cNvPr id="12" name="عنصر نائب للنص 11">
            <a:extLst>
              <a:ext uri="{FF2B5EF4-FFF2-40B4-BE49-F238E27FC236}">
                <a16:creationId xmlns:a16="http://schemas.microsoft.com/office/drawing/2014/main" id="{6561AA4B-694F-4E39-B6A3-1A4343C3F6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9083" y="4222328"/>
            <a:ext cx="1785124" cy="288000"/>
          </a:xfrm>
        </p:spPr>
        <p:txBody>
          <a:bodyPr rtlCol="1"/>
          <a:lstStyle>
            <a:lvl1pPr marL="0" indent="0" algn="r" rtl="1">
              <a:buNone/>
              <a:defRPr sz="23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عنوان نقطي</a:t>
            </a:r>
          </a:p>
        </p:txBody>
      </p:sp>
      <p:sp>
        <p:nvSpPr>
          <p:cNvPr id="14" name="عنصر نائب للنص 13">
            <a:extLst>
              <a:ext uri="{FF2B5EF4-FFF2-40B4-BE49-F238E27FC236}">
                <a16:creationId xmlns:a16="http://schemas.microsoft.com/office/drawing/2014/main" id="{082027BF-A05E-4BBB-AC62-E4F52D63AF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1163" y="4222328"/>
            <a:ext cx="1785124" cy="288000"/>
          </a:xfrm>
        </p:spPr>
        <p:txBody>
          <a:bodyPr rtlCol="1"/>
          <a:lstStyle>
            <a:lvl1pPr marL="0" indent="0" algn="r" rtl="1">
              <a:buNone/>
              <a:defRPr sz="23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عنوان نقطي</a:t>
            </a:r>
          </a:p>
        </p:txBody>
      </p:sp>
      <p:sp>
        <p:nvSpPr>
          <p:cNvPr id="16" name="عنصر نائب للنص 15">
            <a:extLst>
              <a:ext uri="{FF2B5EF4-FFF2-40B4-BE49-F238E27FC236}">
                <a16:creationId xmlns:a16="http://schemas.microsoft.com/office/drawing/2014/main" id="{60850ADC-5F1A-46E8-9FF1-20984BF32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313" y="4699407"/>
            <a:ext cx="1785124" cy="1307693"/>
          </a:xfrm>
        </p:spPr>
        <p:txBody>
          <a:bodyPr rtlCol="1"/>
          <a:lstStyle>
            <a:lvl1pPr marL="0" indent="0" algn="r" rtl="1">
              <a:buNone/>
              <a:defRPr sz="1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وصف بتعداد نقطي</a:t>
            </a:r>
          </a:p>
        </p:txBody>
      </p:sp>
      <p:sp>
        <p:nvSpPr>
          <p:cNvPr id="18" name="عنصر نائب للنص 17">
            <a:extLst>
              <a:ext uri="{FF2B5EF4-FFF2-40B4-BE49-F238E27FC236}">
                <a16:creationId xmlns:a16="http://schemas.microsoft.com/office/drawing/2014/main" id="{A36EC0DD-DF7C-4528-B4E0-956CC4C45A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96213" y="4222328"/>
            <a:ext cx="1785124" cy="288000"/>
          </a:xfrm>
        </p:spPr>
        <p:txBody>
          <a:bodyPr rtlCol="1"/>
          <a:lstStyle>
            <a:lvl1pPr marL="0" indent="0" algn="r" rtl="1">
              <a:buNone/>
              <a:defRPr sz="23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عنوان نقطي</a:t>
            </a:r>
          </a:p>
        </p:txBody>
      </p:sp>
      <p:sp>
        <p:nvSpPr>
          <p:cNvPr id="20" name="عنصر نائب للنص 19">
            <a:extLst>
              <a:ext uri="{FF2B5EF4-FFF2-40B4-BE49-F238E27FC236}">
                <a16:creationId xmlns:a16="http://schemas.microsoft.com/office/drawing/2014/main" id="{B31E5A1A-85AF-4BC4-9723-254BB59B5A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96313" y="4699407"/>
            <a:ext cx="1785124" cy="1307693"/>
          </a:xfrm>
        </p:spPr>
        <p:txBody>
          <a:bodyPr rtlCol="1"/>
          <a:lstStyle>
            <a:lvl1pPr marL="0" indent="0" algn="r" rtl="1">
              <a:buNone/>
              <a:defRPr sz="1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وصف بتعداد نقطي</a:t>
            </a:r>
          </a:p>
        </p:txBody>
      </p:sp>
      <p:sp>
        <p:nvSpPr>
          <p:cNvPr id="22" name="عنصر نائب للنص 21">
            <a:extLst>
              <a:ext uri="{FF2B5EF4-FFF2-40B4-BE49-F238E27FC236}">
                <a16:creationId xmlns:a16="http://schemas.microsoft.com/office/drawing/2014/main" id="{7876265F-E461-4542-AAD2-D879C7BE11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91263" y="4222328"/>
            <a:ext cx="1785124" cy="288000"/>
          </a:xfrm>
        </p:spPr>
        <p:txBody>
          <a:bodyPr rtlCol="1"/>
          <a:lstStyle>
            <a:lvl1pPr marL="0" indent="0" algn="r" rtl="1">
              <a:buNone/>
              <a:defRPr sz="23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عنوان نقطي</a:t>
            </a:r>
          </a:p>
        </p:txBody>
      </p:sp>
      <p:sp>
        <p:nvSpPr>
          <p:cNvPr id="24" name="عنصر نائب للنص 23">
            <a:extLst>
              <a:ext uri="{FF2B5EF4-FFF2-40B4-BE49-F238E27FC236}">
                <a16:creationId xmlns:a16="http://schemas.microsoft.com/office/drawing/2014/main" id="{47126C52-CB79-436E-B0D2-FF44B1C13C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91313" y="4699407"/>
            <a:ext cx="1785124" cy="1307693"/>
          </a:xfrm>
        </p:spPr>
        <p:txBody>
          <a:bodyPr rtlCol="1"/>
          <a:lstStyle>
            <a:lvl1pPr marL="0" indent="0" algn="r" rtl="1">
              <a:buNone/>
              <a:defRPr sz="1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وصف بتعداد نقطي</a:t>
            </a:r>
          </a:p>
        </p:txBody>
      </p:sp>
      <p:sp>
        <p:nvSpPr>
          <p:cNvPr id="26" name="عنصر نائب للنص 25">
            <a:extLst>
              <a:ext uri="{FF2B5EF4-FFF2-40B4-BE49-F238E27FC236}">
                <a16:creationId xmlns:a16="http://schemas.microsoft.com/office/drawing/2014/main" id="{A59B622B-6848-462F-BD9E-B77197AE3C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86313" y="4222328"/>
            <a:ext cx="1785124" cy="288000"/>
          </a:xfrm>
        </p:spPr>
        <p:txBody>
          <a:bodyPr rtlCol="1"/>
          <a:lstStyle>
            <a:lvl1pPr marL="0" indent="0" algn="r" rtl="1">
              <a:buNone/>
              <a:defRPr sz="23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عنوان نقطي</a:t>
            </a:r>
          </a:p>
        </p:txBody>
      </p:sp>
      <p:sp>
        <p:nvSpPr>
          <p:cNvPr id="28" name="عنصر نائب للنص 27">
            <a:extLst>
              <a:ext uri="{FF2B5EF4-FFF2-40B4-BE49-F238E27FC236}">
                <a16:creationId xmlns:a16="http://schemas.microsoft.com/office/drawing/2014/main" id="{A72188F1-FB33-4B07-A4D2-8766FEB269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86313" y="4699407"/>
            <a:ext cx="1785124" cy="1307693"/>
          </a:xfrm>
        </p:spPr>
        <p:txBody>
          <a:bodyPr rtlCol="1"/>
          <a:lstStyle>
            <a:lvl1pPr marL="0" indent="0" algn="r" rtl="1">
              <a:buNone/>
              <a:defRPr sz="1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وصف بتعداد نقطي</a:t>
            </a:r>
          </a:p>
        </p:txBody>
      </p:sp>
      <p:sp>
        <p:nvSpPr>
          <p:cNvPr id="30" name="عنصر نائب للصورة 29">
            <a:extLst>
              <a:ext uri="{FF2B5EF4-FFF2-40B4-BE49-F238E27FC236}">
                <a16:creationId xmlns:a16="http://schemas.microsoft.com/office/drawing/2014/main" id="{CEE263FB-A4B6-4262-9E28-F5BE04D2762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94560" y="2502002"/>
            <a:ext cx="621792" cy="621792"/>
          </a:xfrm>
        </p:spPr>
        <p:txBody>
          <a:bodyPr rtlCol="1" anchor="ctr"/>
          <a:lstStyle>
            <a:lvl1pPr marL="0" indent="0" algn="ctr" rtl="1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 dirty="0"/>
              <a:t>إدراج أيقونة</a:t>
            </a:r>
          </a:p>
        </p:txBody>
      </p:sp>
      <p:sp>
        <p:nvSpPr>
          <p:cNvPr id="32" name="عنصر نائب للصورة 31">
            <a:extLst>
              <a:ext uri="{FF2B5EF4-FFF2-40B4-BE49-F238E27FC236}">
                <a16:creationId xmlns:a16="http://schemas.microsoft.com/office/drawing/2014/main" id="{882E5BE9-B6C6-40B9-8C58-232DCF46514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789610" y="2502002"/>
            <a:ext cx="621792" cy="621792"/>
          </a:xfrm>
        </p:spPr>
        <p:txBody>
          <a:bodyPr rtlCol="1" anchor="ctr"/>
          <a:lstStyle>
            <a:lvl1pPr marL="0" indent="0" algn="ctr" rtl="1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 dirty="0"/>
              <a:t>إدراج أيقونة</a:t>
            </a:r>
          </a:p>
        </p:txBody>
      </p:sp>
      <p:sp>
        <p:nvSpPr>
          <p:cNvPr id="34" name="عنصر نائب للصورة 33">
            <a:extLst>
              <a:ext uri="{FF2B5EF4-FFF2-40B4-BE49-F238E27FC236}">
                <a16:creationId xmlns:a16="http://schemas.microsoft.com/office/drawing/2014/main" id="{04B0B39C-CAA8-403A-9050-85F193E6823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084660" y="2502002"/>
            <a:ext cx="621792" cy="621792"/>
          </a:xfrm>
        </p:spPr>
        <p:txBody>
          <a:bodyPr rtlCol="1" anchor="ctr"/>
          <a:lstStyle>
            <a:lvl1pPr marL="0" indent="0" algn="ctr" rtl="1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 dirty="0"/>
              <a:t>إدراج أيقونة</a:t>
            </a:r>
          </a:p>
        </p:txBody>
      </p:sp>
      <p:sp>
        <p:nvSpPr>
          <p:cNvPr id="36" name="عنصر نائب للصورة 35">
            <a:extLst>
              <a:ext uri="{FF2B5EF4-FFF2-40B4-BE49-F238E27FC236}">
                <a16:creationId xmlns:a16="http://schemas.microsoft.com/office/drawing/2014/main" id="{0B046FAC-30FD-4FF9-99EF-8D0429015DD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9710" y="2502002"/>
            <a:ext cx="621792" cy="621792"/>
          </a:xfrm>
        </p:spPr>
        <p:txBody>
          <a:bodyPr rtlCol="1" anchor="ctr"/>
          <a:lstStyle>
            <a:lvl1pPr marL="0" indent="0" algn="ctr" rtl="1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 dirty="0"/>
              <a:t>إدراج أيقونة</a:t>
            </a:r>
          </a:p>
        </p:txBody>
      </p:sp>
      <p:cxnSp>
        <p:nvCxnSpPr>
          <p:cNvPr id="23" name="رابط مستقيم 22">
            <a:extLst>
              <a:ext uri="{FF2B5EF4-FFF2-40B4-BE49-F238E27FC236}">
                <a16:creationId xmlns:a16="http://schemas.microsoft.com/office/drawing/2014/main" id="{8DD25A4B-413E-4F3B-A6B1-FB87ABA39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2616200" y="1849213"/>
            <a:ext cx="0" cy="20623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297EC0C2-B526-47F7-B368-62FAF6AC5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4940300" y="1849213"/>
            <a:ext cx="0" cy="20623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348E637F-ACCC-4022-8AE0-75FA2B0A9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7251700" y="1849213"/>
            <a:ext cx="0" cy="20623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رابط مستقيم 28">
            <a:extLst>
              <a:ext uri="{FF2B5EF4-FFF2-40B4-BE49-F238E27FC236}">
                <a16:creationId xmlns:a16="http://schemas.microsoft.com/office/drawing/2014/main" id="{27372FDE-7F88-43EF-B037-C5C6B320C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9575800" y="1849213"/>
            <a:ext cx="0" cy="206238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3637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459D6-DA3C-41FF-8AD2-531C26309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4782D-1D85-4D6C-92F8-8E23DE2FB8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4CFC7-820C-4A5C-93E3-C6B565E18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972FA-5571-4FCC-B5CD-CD301244E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4B1E-2859-4A23-B5D0-5DD78322A03A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8B506-1FF3-4F67-A663-7E1AD95ED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3CBDB1-BE6B-4E67-95D6-ECB51462C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A691-DA2F-41D3-80E3-EA31B1D4C5C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852365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57FB1-2580-4AB7-8BC0-263A4268D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3725EB-D923-4A2D-A06C-B4E3988B5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86C48F-37B8-4709-91BF-48CB5D1013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30065B-EED1-43E1-9F93-3BEDBA09DE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F489E0-47FE-4B2B-8664-EADD66ABFE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5BE559-BFC3-4491-AFB1-80CEE9AEB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4B1E-2859-4A23-B5D0-5DD78322A03A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58D422-47ED-49CB-B315-2423060F2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8B0C86-25DD-4158-92EC-CDD6A2ADA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A691-DA2F-41D3-80E3-EA31B1D4C5C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3973353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99F78-E6ED-4459-97C7-429E36205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1EEFF3-9875-4C22-A435-C18465CE8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4B1E-2859-4A23-B5D0-5DD78322A03A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775BF0-E55F-4E67-AC28-C30F711AF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751EAE-F182-4A82-B5F8-8C852FC46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A691-DA2F-41D3-80E3-EA31B1D4C5C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679190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3BD91A-019F-4A4C-8EAB-1470A43ED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4B1E-2859-4A23-B5D0-5DD78322A03A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202688-C0E8-4E65-B919-9837A6B44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741EA-D2D3-4B5C-8181-F924A4C97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A691-DA2F-41D3-80E3-EA31B1D4C5C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7910285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41A62-EDF1-40DB-AF47-D67188075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3FCCC-8C6A-479B-A6B4-062E76B93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C14E9B-CA82-48D7-B21F-52615995D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402BF8-2D66-472D-9F7D-44F5ABAB9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4B1E-2859-4A23-B5D0-5DD78322A03A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47BEAA-501F-4787-B3CB-FB32FCE21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2AAAC9-2AE9-4ADD-BE0B-0CB8E04F9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A691-DA2F-41D3-80E3-EA31B1D4C5C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8114334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20200-CA21-426E-A3CB-D4D4867F6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5BEA31-ED0D-4CF3-BE0D-93CDC943F2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F6631-3402-4BC1-8FEF-4A309586B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8C8B46-C6E3-4D9F-A457-15130EE54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4B1E-2859-4A23-B5D0-5DD78322A03A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7DBEA8-41A6-4A79-B249-3160DB7C3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E12170-A4F9-4B9C-8A62-A03A0A002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A691-DA2F-41D3-80E3-EA31B1D4C5C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5195947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9E15C-FD2C-4BCD-B62C-34CFDFE01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6E530D-578E-4A47-98C1-6CFE219FF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BAF30-3B7B-4442-809B-4B77174F4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4B1E-2859-4A23-B5D0-5DD78322A03A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1F766-4A20-42D6-B708-EFB9F557E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18E3B-050F-4E27-8FFC-1096C1DA5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A691-DA2F-41D3-80E3-EA31B1D4C5C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4305316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DCBFC2-9798-43E9-92B4-C0FC7B1A26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EE4568-F26D-47C0-9273-EA1B939DD8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4426B-D148-4520-9476-8724358BB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4B1E-2859-4A23-B5D0-5DD78322A03A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05FD4-C114-4FDD-B736-3B38EC1EF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A565B-6212-4A9C-B273-07498FBFA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A691-DA2F-41D3-80E3-EA31B1D4C5C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9569641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3"/>
          <p:cNvSpPr txBox="1">
            <a:spLocks noGrp="1"/>
          </p:cNvSpPr>
          <p:nvPr>
            <p:ph type="title"/>
          </p:nvPr>
        </p:nvSpPr>
        <p:spPr>
          <a:xfrm>
            <a:off x="2127600" y="593367"/>
            <a:ext cx="79368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4" name="Google Shape;254;p13"/>
          <p:cNvSpPr txBox="1">
            <a:spLocks noGrp="1"/>
          </p:cNvSpPr>
          <p:nvPr>
            <p:ph type="subTitle" idx="1"/>
          </p:nvPr>
        </p:nvSpPr>
        <p:spPr>
          <a:xfrm>
            <a:off x="1245465" y="2748109"/>
            <a:ext cx="2870800" cy="435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9pPr>
          </a:lstStyle>
          <a:p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subTitle" idx="2"/>
          </p:nvPr>
        </p:nvSpPr>
        <p:spPr>
          <a:xfrm>
            <a:off x="5313124" y="2748109"/>
            <a:ext cx="2870800" cy="435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9pPr>
          </a:lstStyle>
          <a:p>
            <a:endParaRPr/>
          </a:p>
        </p:txBody>
      </p:sp>
      <p:sp>
        <p:nvSpPr>
          <p:cNvPr id="256" name="Google Shape;256;p13"/>
          <p:cNvSpPr txBox="1">
            <a:spLocks noGrp="1"/>
          </p:cNvSpPr>
          <p:nvPr>
            <p:ph type="subTitle" idx="3"/>
          </p:nvPr>
        </p:nvSpPr>
        <p:spPr>
          <a:xfrm>
            <a:off x="1245465" y="4754289"/>
            <a:ext cx="2870800" cy="435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9pPr>
          </a:lstStyle>
          <a:p>
            <a:endParaRPr/>
          </a:p>
        </p:txBody>
      </p:sp>
      <p:sp>
        <p:nvSpPr>
          <p:cNvPr id="257" name="Google Shape;257;p13"/>
          <p:cNvSpPr txBox="1">
            <a:spLocks noGrp="1"/>
          </p:cNvSpPr>
          <p:nvPr>
            <p:ph type="subTitle" idx="4"/>
          </p:nvPr>
        </p:nvSpPr>
        <p:spPr>
          <a:xfrm>
            <a:off x="5313124" y="4754289"/>
            <a:ext cx="2870800" cy="435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>
                <a:latin typeface="Pirata One"/>
                <a:ea typeface="Pirata One"/>
                <a:cs typeface="Pirata One"/>
                <a:sym typeface="Pirata On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4267">
                <a:latin typeface="Pirata One"/>
                <a:ea typeface="Pirata One"/>
                <a:cs typeface="Pirata One"/>
                <a:sym typeface="Pirata One"/>
              </a:defRPr>
            </a:lvl9pPr>
          </a:lstStyle>
          <a:p>
            <a:endParaRPr/>
          </a:p>
        </p:txBody>
      </p:sp>
      <p:grpSp>
        <p:nvGrpSpPr>
          <p:cNvPr id="258" name="Google Shape;258;p13"/>
          <p:cNvGrpSpPr/>
          <p:nvPr/>
        </p:nvGrpSpPr>
        <p:grpSpPr>
          <a:xfrm flipH="1">
            <a:off x="-11" y="22857"/>
            <a:ext cx="4309888" cy="2001536"/>
            <a:chOff x="-4527333" y="-2055682"/>
            <a:chExt cx="3232416" cy="1501152"/>
          </a:xfrm>
        </p:grpSpPr>
        <p:sp>
          <p:nvSpPr>
            <p:cNvPr id="259" name="Google Shape;259;p13"/>
            <p:cNvSpPr/>
            <p:nvPr/>
          </p:nvSpPr>
          <p:spPr>
            <a:xfrm>
              <a:off x="-2428773" y="-2055682"/>
              <a:ext cx="161568" cy="158880"/>
            </a:xfrm>
            <a:custGeom>
              <a:avLst/>
              <a:gdLst/>
              <a:ahLst/>
              <a:cxnLst/>
              <a:rect l="l" t="t" r="r" b="b"/>
              <a:pathLst>
                <a:path w="5049" h="4965" extrusionOk="0">
                  <a:moveTo>
                    <a:pt x="0" y="0"/>
                  </a:moveTo>
                  <a:cubicBezTo>
                    <a:pt x="24" y="48"/>
                    <a:pt x="60" y="83"/>
                    <a:pt x="107" y="119"/>
                  </a:cubicBezTo>
                  <a:cubicBezTo>
                    <a:pt x="1262" y="1203"/>
                    <a:pt x="2334" y="2643"/>
                    <a:pt x="3358" y="4524"/>
                  </a:cubicBezTo>
                  <a:cubicBezTo>
                    <a:pt x="3500" y="4798"/>
                    <a:pt x="3786" y="4965"/>
                    <a:pt x="4084" y="4965"/>
                  </a:cubicBezTo>
                  <a:cubicBezTo>
                    <a:pt x="4227" y="4965"/>
                    <a:pt x="4358" y="4929"/>
                    <a:pt x="4489" y="4858"/>
                  </a:cubicBezTo>
                  <a:cubicBezTo>
                    <a:pt x="4893" y="4643"/>
                    <a:pt x="5048" y="4131"/>
                    <a:pt x="4822" y="3727"/>
                  </a:cubicBezTo>
                  <a:cubicBezTo>
                    <a:pt x="4024" y="2250"/>
                    <a:pt x="3191" y="1024"/>
                    <a:pt x="23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-3403397" y="-1993634"/>
              <a:ext cx="187488" cy="186752"/>
            </a:xfrm>
            <a:custGeom>
              <a:avLst/>
              <a:gdLst/>
              <a:ahLst/>
              <a:cxnLst/>
              <a:rect l="l" t="t" r="r" b="b"/>
              <a:pathLst>
                <a:path w="5859" h="5836" extrusionOk="0">
                  <a:moveTo>
                    <a:pt x="4928" y="1"/>
                  </a:moveTo>
                  <a:cubicBezTo>
                    <a:pt x="4725" y="1"/>
                    <a:pt x="4522" y="76"/>
                    <a:pt x="4359" y="228"/>
                  </a:cubicBezTo>
                  <a:cubicBezTo>
                    <a:pt x="3049" y="1442"/>
                    <a:pt x="1715" y="2823"/>
                    <a:pt x="298" y="4443"/>
                  </a:cubicBezTo>
                  <a:cubicBezTo>
                    <a:pt x="1" y="4788"/>
                    <a:pt x="37" y="5324"/>
                    <a:pt x="382" y="5621"/>
                  </a:cubicBezTo>
                  <a:cubicBezTo>
                    <a:pt x="537" y="5764"/>
                    <a:pt x="739" y="5836"/>
                    <a:pt x="930" y="5836"/>
                  </a:cubicBezTo>
                  <a:cubicBezTo>
                    <a:pt x="1168" y="5836"/>
                    <a:pt x="1394" y="5741"/>
                    <a:pt x="1561" y="5550"/>
                  </a:cubicBezTo>
                  <a:cubicBezTo>
                    <a:pt x="2942" y="3966"/>
                    <a:pt x="4228" y="2633"/>
                    <a:pt x="5502" y="1454"/>
                  </a:cubicBezTo>
                  <a:cubicBezTo>
                    <a:pt x="5835" y="1133"/>
                    <a:pt x="5859" y="609"/>
                    <a:pt x="5549" y="276"/>
                  </a:cubicBezTo>
                  <a:cubicBezTo>
                    <a:pt x="5380" y="94"/>
                    <a:pt x="5154" y="1"/>
                    <a:pt x="49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-2252773" y="-1781666"/>
              <a:ext cx="121568" cy="228160"/>
            </a:xfrm>
            <a:custGeom>
              <a:avLst/>
              <a:gdLst/>
              <a:ahLst/>
              <a:cxnLst/>
              <a:rect l="l" t="t" r="r" b="b"/>
              <a:pathLst>
                <a:path w="3799" h="7130" extrusionOk="0">
                  <a:moveTo>
                    <a:pt x="950" y="1"/>
                  </a:moveTo>
                  <a:cubicBezTo>
                    <a:pt x="848" y="1"/>
                    <a:pt x="745" y="19"/>
                    <a:pt x="644" y="57"/>
                  </a:cubicBezTo>
                  <a:cubicBezTo>
                    <a:pt x="215" y="212"/>
                    <a:pt x="1" y="700"/>
                    <a:pt x="167" y="1129"/>
                  </a:cubicBezTo>
                  <a:cubicBezTo>
                    <a:pt x="834" y="2891"/>
                    <a:pt x="1477" y="4772"/>
                    <a:pt x="2060" y="6558"/>
                  </a:cubicBezTo>
                  <a:cubicBezTo>
                    <a:pt x="2180" y="6903"/>
                    <a:pt x="2513" y="7129"/>
                    <a:pt x="2858" y="7129"/>
                  </a:cubicBezTo>
                  <a:cubicBezTo>
                    <a:pt x="2942" y="7129"/>
                    <a:pt x="3037" y="7117"/>
                    <a:pt x="3120" y="7082"/>
                  </a:cubicBezTo>
                  <a:cubicBezTo>
                    <a:pt x="3561" y="6939"/>
                    <a:pt x="3799" y="6463"/>
                    <a:pt x="3656" y="6022"/>
                  </a:cubicBezTo>
                  <a:cubicBezTo>
                    <a:pt x="3061" y="4236"/>
                    <a:pt x="2406" y="2319"/>
                    <a:pt x="1727" y="533"/>
                  </a:cubicBezTo>
                  <a:cubicBezTo>
                    <a:pt x="1599" y="203"/>
                    <a:pt x="1287" y="1"/>
                    <a:pt x="9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-2132357" y="-1431650"/>
              <a:ext cx="127648" cy="225984"/>
            </a:xfrm>
            <a:custGeom>
              <a:avLst/>
              <a:gdLst/>
              <a:ahLst/>
              <a:cxnLst/>
              <a:rect l="l" t="t" r="r" b="b"/>
              <a:pathLst>
                <a:path w="3989" h="7062" extrusionOk="0">
                  <a:moveTo>
                    <a:pt x="945" y="0"/>
                  </a:moveTo>
                  <a:cubicBezTo>
                    <a:pt x="852" y="0"/>
                    <a:pt x="758" y="16"/>
                    <a:pt x="667" y="49"/>
                  </a:cubicBezTo>
                  <a:cubicBezTo>
                    <a:pt x="226" y="204"/>
                    <a:pt x="0" y="680"/>
                    <a:pt x="155" y="1109"/>
                  </a:cubicBezTo>
                  <a:cubicBezTo>
                    <a:pt x="917" y="3299"/>
                    <a:pt x="1596" y="5026"/>
                    <a:pt x="2274" y="6562"/>
                  </a:cubicBezTo>
                  <a:cubicBezTo>
                    <a:pt x="2417" y="6871"/>
                    <a:pt x="2715" y="7062"/>
                    <a:pt x="3036" y="7062"/>
                  </a:cubicBezTo>
                  <a:cubicBezTo>
                    <a:pt x="3155" y="7062"/>
                    <a:pt x="3274" y="7038"/>
                    <a:pt x="3381" y="6990"/>
                  </a:cubicBezTo>
                  <a:cubicBezTo>
                    <a:pt x="3798" y="6800"/>
                    <a:pt x="3989" y="6300"/>
                    <a:pt x="3798" y="5883"/>
                  </a:cubicBezTo>
                  <a:cubicBezTo>
                    <a:pt x="3143" y="4395"/>
                    <a:pt x="2477" y="2704"/>
                    <a:pt x="1726" y="561"/>
                  </a:cubicBezTo>
                  <a:cubicBezTo>
                    <a:pt x="1614" y="214"/>
                    <a:pt x="1288" y="0"/>
                    <a:pt x="9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-3633509" y="-1717666"/>
              <a:ext cx="172992" cy="199584"/>
            </a:xfrm>
            <a:custGeom>
              <a:avLst/>
              <a:gdLst/>
              <a:ahLst/>
              <a:cxnLst/>
              <a:rect l="l" t="t" r="r" b="b"/>
              <a:pathLst>
                <a:path w="5406" h="6237" extrusionOk="0">
                  <a:moveTo>
                    <a:pt x="4463" y="0"/>
                  </a:moveTo>
                  <a:cubicBezTo>
                    <a:pt x="4212" y="0"/>
                    <a:pt x="3965" y="111"/>
                    <a:pt x="3799" y="319"/>
                  </a:cubicBezTo>
                  <a:cubicBezTo>
                    <a:pt x="3072" y="1260"/>
                    <a:pt x="2334" y="2248"/>
                    <a:pt x="1524" y="3332"/>
                  </a:cubicBezTo>
                  <a:cubicBezTo>
                    <a:pt x="1132" y="3867"/>
                    <a:pt x="727" y="4379"/>
                    <a:pt x="310" y="4856"/>
                  </a:cubicBezTo>
                  <a:cubicBezTo>
                    <a:pt x="0" y="5201"/>
                    <a:pt x="36" y="5737"/>
                    <a:pt x="381" y="6034"/>
                  </a:cubicBezTo>
                  <a:cubicBezTo>
                    <a:pt x="548" y="6177"/>
                    <a:pt x="739" y="6237"/>
                    <a:pt x="941" y="6237"/>
                  </a:cubicBezTo>
                  <a:cubicBezTo>
                    <a:pt x="1167" y="6237"/>
                    <a:pt x="1405" y="6141"/>
                    <a:pt x="1572" y="5951"/>
                  </a:cubicBezTo>
                  <a:cubicBezTo>
                    <a:pt x="2013" y="5439"/>
                    <a:pt x="2453" y="4891"/>
                    <a:pt x="2870" y="4332"/>
                  </a:cubicBezTo>
                  <a:cubicBezTo>
                    <a:pt x="3668" y="3248"/>
                    <a:pt x="4406" y="2272"/>
                    <a:pt x="5120" y="1355"/>
                  </a:cubicBezTo>
                  <a:cubicBezTo>
                    <a:pt x="5406" y="986"/>
                    <a:pt x="5346" y="462"/>
                    <a:pt x="4977" y="176"/>
                  </a:cubicBezTo>
                  <a:cubicBezTo>
                    <a:pt x="4823" y="57"/>
                    <a:pt x="4642" y="0"/>
                    <a:pt x="44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-3940229" y="-1450050"/>
              <a:ext cx="228640" cy="126656"/>
            </a:xfrm>
            <a:custGeom>
              <a:avLst/>
              <a:gdLst/>
              <a:ahLst/>
              <a:cxnLst/>
              <a:rect l="l" t="t" r="r" b="b"/>
              <a:pathLst>
                <a:path w="7145" h="3958" extrusionOk="0">
                  <a:moveTo>
                    <a:pt x="6200" y="1"/>
                  </a:moveTo>
                  <a:cubicBezTo>
                    <a:pt x="6043" y="1"/>
                    <a:pt x="5883" y="44"/>
                    <a:pt x="5740" y="136"/>
                  </a:cubicBezTo>
                  <a:cubicBezTo>
                    <a:pt x="4156" y="1160"/>
                    <a:pt x="2466" y="1898"/>
                    <a:pt x="727" y="2315"/>
                  </a:cubicBezTo>
                  <a:cubicBezTo>
                    <a:pt x="287" y="2422"/>
                    <a:pt x="1" y="2874"/>
                    <a:pt x="108" y="3315"/>
                  </a:cubicBezTo>
                  <a:cubicBezTo>
                    <a:pt x="203" y="3708"/>
                    <a:pt x="549" y="3958"/>
                    <a:pt x="930" y="3958"/>
                  </a:cubicBezTo>
                  <a:cubicBezTo>
                    <a:pt x="989" y="3958"/>
                    <a:pt x="1061" y="3958"/>
                    <a:pt x="1120" y="3934"/>
                  </a:cubicBezTo>
                  <a:cubicBezTo>
                    <a:pt x="3049" y="3482"/>
                    <a:pt x="4906" y="2672"/>
                    <a:pt x="6645" y="1541"/>
                  </a:cubicBezTo>
                  <a:cubicBezTo>
                    <a:pt x="7038" y="1279"/>
                    <a:pt x="7145" y="767"/>
                    <a:pt x="6895" y="374"/>
                  </a:cubicBezTo>
                  <a:cubicBezTo>
                    <a:pt x="6736" y="132"/>
                    <a:pt x="6472" y="1"/>
                    <a:pt x="6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-4297221" y="-1430562"/>
              <a:ext cx="232064" cy="115936"/>
            </a:xfrm>
            <a:custGeom>
              <a:avLst/>
              <a:gdLst/>
              <a:ahLst/>
              <a:cxnLst/>
              <a:rect l="l" t="t" r="r" b="b"/>
              <a:pathLst>
                <a:path w="7252" h="3623" extrusionOk="0">
                  <a:moveTo>
                    <a:pt x="960" y="0"/>
                  </a:moveTo>
                  <a:cubicBezTo>
                    <a:pt x="679" y="0"/>
                    <a:pt x="403" y="143"/>
                    <a:pt x="239" y="408"/>
                  </a:cubicBezTo>
                  <a:cubicBezTo>
                    <a:pt x="1" y="801"/>
                    <a:pt x="132" y="1313"/>
                    <a:pt x="525" y="1551"/>
                  </a:cubicBezTo>
                  <a:cubicBezTo>
                    <a:pt x="2275" y="2622"/>
                    <a:pt x="4192" y="3313"/>
                    <a:pt x="6228" y="3611"/>
                  </a:cubicBezTo>
                  <a:cubicBezTo>
                    <a:pt x="6275" y="3623"/>
                    <a:pt x="6311" y="3623"/>
                    <a:pt x="6347" y="3623"/>
                  </a:cubicBezTo>
                  <a:cubicBezTo>
                    <a:pt x="6764" y="3623"/>
                    <a:pt x="7121" y="3325"/>
                    <a:pt x="7180" y="2908"/>
                  </a:cubicBezTo>
                  <a:cubicBezTo>
                    <a:pt x="7252" y="2456"/>
                    <a:pt x="6930" y="2027"/>
                    <a:pt x="6478" y="1956"/>
                  </a:cubicBezTo>
                  <a:cubicBezTo>
                    <a:pt x="4656" y="1694"/>
                    <a:pt x="2954" y="1075"/>
                    <a:pt x="1394" y="122"/>
                  </a:cubicBezTo>
                  <a:cubicBezTo>
                    <a:pt x="1258" y="40"/>
                    <a:pt x="1108" y="0"/>
                    <a:pt x="9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-4527333" y="-2055682"/>
              <a:ext cx="82336" cy="204992"/>
            </a:xfrm>
            <a:custGeom>
              <a:avLst/>
              <a:gdLst/>
              <a:ahLst/>
              <a:cxnLst/>
              <a:rect l="l" t="t" r="r" b="b"/>
              <a:pathLst>
                <a:path w="2573" h="6406" extrusionOk="0">
                  <a:moveTo>
                    <a:pt x="834" y="0"/>
                  </a:moveTo>
                  <a:cubicBezTo>
                    <a:pt x="334" y="1691"/>
                    <a:pt x="60" y="3560"/>
                    <a:pt x="12" y="5548"/>
                  </a:cubicBezTo>
                  <a:cubicBezTo>
                    <a:pt x="0" y="6013"/>
                    <a:pt x="369" y="6394"/>
                    <a:pt x="822" y="6406"/>
                  </a:cubicBezTo>
                  <a:lnTo>
                    <a:pt x="846" y="6406"/>
                  </a:lnTo>
                  <a:cubicBezTo>
                    <a:pt x="1298" y="6406"/>
                    <a:pt x="1679" y="6048"/>
                    <a:pt x="1679" y="5596"/>
                  </a:cubicBezTo>
                  <a:cubicBezTo>
                    <a:pt x="1739" y="3619"/>
                    <a:pt x="2024" y="1786"/>
                    <a:pt x="2536" y="155"/>
                  </a:cubicBezTo>
                  <a:cubicBezTo>
                    <a:pt x="2548" y="95"/>
                    <a:pt x="2560" y="48"/>
                    <a:pt x="25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-1376101" y="-705346"/>
              <a:ext cx="81184" cy="150816"/>
            </a:xfrm>
            <a:custGeom>
              <a:avLst/>
              <a:gdLst/>
              <a:ahLst/>
              <a:cxnLst/>
              <a:rect l="l" t="t" r="r" b="b"/>
              <a:pathLst>
                <a:path w="2537" h="4713" extrusionOk="0">
                  <a:moveTo>
                    <a:pt x="943" y="1"/>
                  </a:moveTo>
                  <a:cubicBezTo>
                    <a:pt x="766" y="1"/>
                    <a:pt x="589" y="58"/>
                    <a:pt x="442" y="176"/>
                  </a:cubicBezTo>
                  <a:cubicBezTo>
                    <a:pt x="72" y="462"/>
                    <a:pt x="1" y="986"/>
                    <a:pt x="287" y="1355"/>
                  </a:cubicBezTo>
                  <a:cubicBezTo>
                    <a:pt x="1275" y="2629"/>
                    <a:pt x="2037" y="3831"/>
                    <a:pt x="2537" y="4713"/>
                  </a:cubicBezTo>
                  <a:lnTo>
                    <a:pt x="2537" y="1581"/>
                  </a:lnTo>
                  <a:cubicBezTo>
                    <a:pt x="2251" y="1176"/>
                    <a:pt x="1942" y="760"/>
                    <a:pt x="1608" y="331"/>
                  </a:cubicBezTo>
                  <a:cubicBezTo>
                    <a:pt x="1441" y="115"/>
                    <a:pt x="1192" y="1"/>
                    <a:pt x="9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-4509061" y="-1721346"/>
              <a:ext cx="138336" cy="219648"/>
            </a:xfrm>
            <a:custGeom>
              <a:avLst/>
              <a:gdLst/>
              <a:ahLst/>
              <a:cxnLst/>
              <a:rect l="l" t="t" r="r" b="b"/>
              <a:pathLst>
                <a:path w="4323" h="6864" extrusionOk="0">
                  <a:moveTo>
                    <a:pt x="924" y="1"/>
                  </a:moveTo>
                  <a:cubicBezTo>
                    <a:pt x="851" y="1"/>
                    <a:pt x="777" y="10"/>
                    <a:pt x="703" y="29"/>
                  </a:cubicBezTo>
                  <a:cubicBezTo>
                    <a:pt x="263" y="149"/>
                    <a:pt x="1" y="613"/>
                    <a:pt x="120" y="1053"/>
                  </a:cubicBezTo>
                  <a:cubicBezTo>
                    <a:pt x="668" y="3066"/>
                    <a:pt x="1537" y="4911"/>
                    <a:pt x="2704" y="6518"/>
                  </a:cubicBezTo>
                  <a:cubicBezTo>
                    <a:pt x="2858" y="6745"/>
                    <a:pt x="3120" y="6864"/>
                    <a:pt x="3382" y="6864"/>
                  </a:cubicBezTo>
                  <a:cubicBezTo>
                    <a:pt x="3549" y="6864"/>
                    <a:pt x="3716" y="6816"/>
                    <a:pt x="3870" y="6709"/>
                  </a:cubicBezTo>
                  <a:cubicBezTo>
                    <a:pt x="4240" y="6435"/>
                    <a:pt x="4323" y="5911"/>
                    <a:pt x="4049" y="5542"/>
                  </a:cubicBezTo>
                  <a:cubicBezTo>
                    <a:pt x="3001" y="4090"/>
                    <a:pt x="2227" y="2435"/>
                    <a:pt x="1727" y="613"/>
                  </a:cubicBezTo>
                  <a:cubicBezTo>
                    <a:pt x="1628" y="244"/>
                    <a:pt x="1295" y="1"/>
                    <a:pt x="9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3"/>
            <p:cNvSpPr/>
            <p:nvPr/>
          </p:nvSpPr>
          <p:spPr>
            <a:xfrm>
              <a:off x="-1668709" y="-919554"/>
              <a:ext cx="223680" cy="136800"/>
            </a:xfrm>
            <a:custGeom>
              <a:avLst/>
              <a:gdLst/>
              <a:ahLst/>
              <a:cxnLst/>
              <a:rect l="l" t="t" r="r" b="b"/>
              <a:pathLst>
                <a:path w="6990" h="4275" extrusionOk="0">
                  <a:moveTo>
                    <a:pt x="945" y="0"/>
                  </a:moveTo>
                  <a:cubicBezTo>
                    <a:pt x="571" y="0"/>
                    <a:pt x="221" y="247"/>
                    <a:pt x="120" y="631"/>
                  </a:cubicBezTo>
                  <a:cubicBezTo>
                    <a:pt x="1" y="1072"/>
                    <a:pt x="275" y="1536"/>
                    <a:pt x="715" y="1643"/>
                  </a:cubicBezTo>
                  <a:cubicBezTo>
                    <a:pt x="2358" y="2072"/>
                    <a:pt x="3978" y="2905"/>
                    <a:pt x="5537" y="4096"/>
                  </a:cubicBezTo>
                  <a:cubicBezTo>
                    <a:pt x="5692" y="4215"/>
                    <a:pt x="5871" y="4275"/>
                    <a:pt x="6049" y="4275"/>
                  </a:cubicBezTo>
                  <a:cubicBezTo>
                    <a:pt x="6299" y="4275"/>
                    <a:pt x="6549" y="4156"/>
                    <a:pt x="6704" y="3941"/>
                  </a:cubicBezTo>
                  <a:cubicBezTo>
                    <a:pt x="6990" y="3572"/>
                    <a:pt x="6919" y="3048"/>
                    <a:pt x="6561" y="2775"/>
                  </a:cubicBezTo>
                  <a:cubicBezTo>
                    <a:pt x="4823" y="1441"/>
                    <a:pt x="3001" y="512"/>
                    <a:pt x="1144" y="24"/>
                  </a:cubicBezTo>
                  <a:cubicBezTo>
                    <a:pt x="1078" y="8"/>
                    <a:pt x="1011" y="0"/>
                    <a:pt x="9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-1976165" y="-1097922"/>
              <a:ext cx="192832" cy="180288"/>
            </a:xfrm>
            <a:custGeom>
              <a:avLst/>
              <a:gdLst/>
              <a:ahLst/>
              <a:cxnLst/>
              <a:rect l="l" t="t" r="r" b="b"/>
              <a:pathLst>
                <a:path w="6026" h="5634" extrusionOk="0">
                  <a:moveTo>
                    <a:pt x="946" y="0"/>
                  </a:moveTo>
                  <a:cubicBezTo>
                    <a:pt x="780" y="0"/>
                    <a:pt x="613" y="51"/>
                    <a:pt x="465" y="157"/>
                  </a:cubicBezTo>
                  <a:cubicBezTo>
                    <a:pt x="84" y="419"/>
                    <a:pt x="1" y="943"/>
                    <a:pt x="263" y="1324"/>
                  </a:cubicBezTo>
                  <a:cubicBezTo>
                    <a:pt x="1596" y="3193"/>
                    <a:pt x="3025" y="4562"/>
                    <a:pt x="4644" y="5515"/>
                  </a:cubicBezTo>
                  <a:cubicBezTo>
                    <a:pt x="4775" y="5598"/>
                    <a:pt x="4930" y="5634"/>
                    <a:pt x="5073" y="5634"/>
                  </a:cubicBezTo>
                  <a:cubicBezTo>
                    <a:pt x="5358" y="5634"/>
                    <a:pt x="5632" y="5479"/>
                    <a:pt x="5787" y="5217"/>
                  </a:cubicBezTo>
                  <a:cubicBezTo>
                    <a:pt x="6025" y="4824"/>
                    <a:pt x="5894" y="4312"/>
                    <a:pt x="5489" y="4074"/>
                  </a:cubicBezTo>
                  <a:cubicBezTo>
                    <a:pt x="4084" y="3241"/>
                    <a:pt x="2822" y="2026"/>
                    <a:pt x="1632" y="359"/>
                  </a:cubicBezTo>
                  <a:cubicBezTo>
                    <a:pt x="1464" y="126"/>
                    <a:pt x="1207" y="0"/>
                    <a:pt x="9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9932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644" y="2291"/>
            <a:ext cx="12192000" cy="6858027"/>
            <a:chOff x="483" y="1718"/>
            <a:chExt cx="9144000" cy="5143520"/>
          </a:xfrm>
        </p:grpSpPr>
        <p:sp>
          <p:nvSpPr>
            <p:cNvPr id="10" name="Google Shape;10;p2"/>
            <p:cNvSpPr/>
            <p:nvPr/>
          </p:nvSpPr>
          <p:spPr>
            <a:xfrm>
              <a:off x="680547" y="421238"/>
              <a:ext cx="235872" cy="106656"/>
            </a:xfrm>
            <a:custGeom>
              <a:avLst/>
              <a:gdLst/>
              <a:ahLst/>
              <a:cxnLst/>
              <a:rect l="l" t="t" r="r" b="b"/>
              <a:pathLst>
                <a:path w="7371" h="3333" extrusionOk="0">
                  <a:moveTo>
                    <a:pt x="6465" y="0"/>
                  </a:moveTo>
                  <a:cubicBezTo>
                    <a:pt x="6422" y="0"/>
                    <a:pt x="6379" y="4"/>
                    <a:pt x="6335" y="11"/>
                  </a:cubicBezTo>
                  <a:cubicBezTo>
                    <a:pt x="4204" y="356"/>
                    <a:pt x="2263" y="939"/>
                    <a:pt x="596" y="1737"/>
                  </a:cubicBezTo>
                  <a:cubicBezTo>
                    <a:pt x="179" y="1939"/>
                    <a:pt x="1" y="2440"/>
                    <a:pt x="203" y="2856"/>
                  </a:cubicBezTo>
                  <a:cubicBezTo>
                    <a:pt x="346" y="3154"/>
                    <a:pt x="644" y="3332"/>
                    <a:pt x="953" y="3332"/>
                  </a:cubicBezTo>
                  <a:cubicBezTo>
                    <a:pt x="1084" y="3332"/>
                    <a:pt x="1203" y="3309"/>
                    <a:pt x="1322" y="3249"/>
                  </a:cubicBezTo>
                  <a:cubicBezTo>
                    <a:pt x="2846" y="2511"/>
                    <a:pt x="4620" y="1975"/>
                    <a:pt x="6597" y="1666"/>
                  </a:cubicBezTo>
                  <a:cubicBezTo>
                    <a:pt x="7061" y="1582"/>
                    <a:pt x="7371" y="1154"/>
                    <a:pt x="7287" y="701"/>
                  </a:cubicBezTo>
                  <a:cubicBezTo>
                    <a:pt x="7223" y="293"/>
                    <a:pt x="6867" y="0"/>
                    <a:pt x="64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88483" y="826102"/>
              <a:ext cx="233184" cy="117856"/>
            </a:xfrm>
            <a:custGeom>
              <a:avLst/>
              <a:gdLst/>
              <a:ahLst/>
              <a:cxnLst/>
              <a:rect l="l" t="t" r="r" b="b"/>
              <a:pathLst>
                <a:path w="7287" h="3683" extrusionOk="0">
                  <a:moveTo>
                    <a:pt x="6336" y="1"/>
                  </a:moveTo>
                  <a:cubicBezTo>
                    <a:pt x="6212" y="1"/>
                    <a:pt x="6085" y="28"/>
                    <a:pt x="5965" y="86"/>
                  </a:cubicBezTo>
                  <a:cubicBezTo>
                    <a:pt x="4382" y="872"/>
                    <a:pt x="2620" y="1527"/>
                    <a:pt x="715" y="2039"/>
                  </a:cubicBezTo>
                  <a:cubicBezTo>
                    <a:pt x="262" y="2158"/>
                    <a:pt x="0" y="2622"/>
                    <a:pt x="119" y="3063"/>
                  </a:cubicBezTo>
                  <a:cubicBezTo>
                    <a:pt x="227" y="3432"/>
                    <a:pt x="560" y="3682"/>
                    <a:pt x="929" y="3682"/>
                  </a:cubicBezTo>
                  <a:cubicBezTo>
                    <a:pt x="1000" y="3682"/>
                    <a:pt x="1072" y="3670"/>
                    <a:pt x="1143" y="3658"/>
                  </a:cubicBezTo>
                  <a:cubicBezTo>
                    <a:pt x="3156" y="3111"/>
                    <a:pt x="5025" y="2420"/>
                    <a:pt x="6704" y="1587"/>
                  </a:cubicBezTo>
                  <a:cubicBezTo>
                    <a:pt x="7120" y="1384"/>
                    <a:pt x="7287" y="884"/>
                    <a:pt x="7085" y="467"/>
                  </a:cubicBezTo>
                  <a:cubicBezTo>
                    <a:pt x="6940" y="171"/>
                    <a:pt x="6645" y="1"/>
                    <a:pt x="63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4627" y="583798"/>
              <a:ext cx="179456" cy="193664"/>
            </a:xfrm>
            <a:custGeom>
              <a:avLst/>
              <a:gdLst/>
              <a:ahLst/>
              <a:cxnLst/>
              <a:rect l="l" t="t" r="r" b="b"/>
              <a:pathLst>
                <a:path w="5608" h="6052" extrusionOk="0">
                  <a:moveTo>
                    <a:pt x="4665" y="0"/>
                  </a:moveTo>
                  <a:cubicBezTo>
                    <a:pt x="4438" y="0"/>
                    <a:pt x="4213" y="93"/>
                    <a:pt x="4048" y="277"/>
                  </a:cubicBezTo>
                  <a:cubicBezTo>
                    <a:pt x="3632" y="753"/>
                    <a:pt x="3227" y="1253"/>
                    <a:pt x="2858" y="1789"/>
                  </a:cubicBezTo>
                  <a:cubicBezTo>
                    <a:pt x="2155" y="2789"/>
                    <a:pt x="1310" y="3741"/>
                    <a:pt x="369" y="4587"/>
                  </a:cubicBezTo>
                  <a:cubicBezTo>
                    <a:pt x="24" y="4896"/>
                    <a:pt x="0" y="5432"/>
                    <a:pt x="310" y="5777"/>
                  </a:cubicBezTo>
                  <a:cubicBezTo>
                    <a:pt x="476" y="5956"/>
                    <a:pt x="703" y="6051"/>
                    <a:pt x="929" y="6051"/>
                  </a:cubicBezTo>
                  <a:cubicBezTo>
                    <a:pt x="1131" y="6051"/>
                    <a:pt x="1334" y="5980"/>
                    <a:pt x="1488" y="5837"/>
                  </a:cubicBezTo>
                  <a:cubicBezTo>
                    <a:pt x="2524" y="4896"/>
                    <a:pt x="3453" y="3860"/>
                    <a:pt x="4227" y="2741"/>
                  </a:cubicBezTo>
                  <a:cubicBezTo>
                    <a:pt x="4560" y="2265"/>
                    <a:pt x="4917" y="1812"/>
                    <a:pt x="5298" y="1396"/>
                  </a:cubicBezTo>
                  <a:cubicBezTo>
                    <a:pt x="5608" y="1050"/>
                    <a:pt x="5572" y="527"/>
                    <a:pt x="5227" y="217"/>
                  </a:cubicBezTo>
                  <a:cubicBezTo>
                    <a:pt x="5065" y="72"/>
                    <a:pt x="4864" y="0"/>
                    <a:pt x="4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44803" y="408214"/>
              <a:ext cx="239296" cy="64448"/>
            </a:xfrm>
            <a:custGeom>
              <a:avLst/>
              <a:gdLst/>
              <a:ahLst/>
              <a:cxnLst/>
              <a:rect l="l" t="t" r="r" b="b"/>
              <a:pathLst>
                <a:path w="7478" h="2014" extrusionOk="0">
                  <a:moveTo>
                    <a:pt x="833" y="1"/>
                  </a:moveTo>
                  <a:cubicBezTo>
                    <a:pt x="381" y="1"/>
                    <a:pt x="0" y="382"/>
                    <a:pt x="0" y="834"/>
                  </a:cubicBezTo>
                  <a:cubicBezTo>
                    <a:pt x="0" y="1299"/>
                    <a:pt x="369" y="1680"/>
                    <a:pt x="833" y="1680"/>
                  </a:cubicBezTo>
                  <a:cubicBezTo>
                    <a:pt x="2560" y="1692"/>
                    <a:pt x="4417" y="1799"/>
                    <a:pt x="6513" y="2013"/>
                  </a:cubicBezTo>
                  <a:lnTo>
                    <a:pt x="6596" y="2013"/>
                  </a:lnTo>
                  <a:cubicBezTo>
                    <a:pt x="7025" y="2013"/>
                    <a:pt x="7382" y="1692"/>
                    <a:pt x="7430" y="1263"/>
                  </a:cubicBezTo>
                  <a:cubicBezTo>
                    <a:pt x="7477" y="811"/>
                    <a:pt x="7144" y="394"/>
                    <a:pt x="6679" y="346"/>
                  </a:cubicBezTo>
                  <a:cubicBezTo>
                    <a:pt x="4524" y="132"/>
                    <a:pt x="2619" y="25"/>
                    <a:pt x="8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502115" y="375990"/>
              <a:ext cx="207680" cy="162560"/>
            </a:xfrm>
            <a:custGeom>
              <a:avLst/>
              <a:gdLst/>
              <a:ahLst/>
              <a:cxnLst/>
              <a:rect l="l" t="t" r="r" b="b"/>
              <a:pathLst>
                <a:path w="6490" h="5080" extrusionOk="0">
                  <a:moveTo>
                    <a:pt x="5568" y="0"/>
                  </a:moveTo>
                  <a:cubicBezTo>
                    <a:pt x="5349" y="0"/>
                    <a:pt x="5130" y="87"/>
                    <a:pt x="4965" y="258"/>
                  </a:cubicBezTo>
                  <a:cubicBezTo>
                    <a:pt x="4727" y="508"/>
                    <a:pt x="4477" y="758"/>
                    <a:pt x="4227" y="1008"/>
                  </a:cubicBezTo>
                  <a:cubicBezTo>
                    <a:pt x="3203" y="2008"/>
                    <a:pt x="1989" y="2853"/>
                    <a:pt x="608" y="3484"/>
                  </a:cubicBezTo>
                  <a:cubicBezTo>
                    <a:pt x="191" y="3675"/>
                    <a:pt x="0" y="4175"/>
                    <a:pt x="203" y="4592"/>
                  </a:cubicBezTo>
                  <a:cubicBezTo>
                    <a:pt x="346" y="4901"/>
                    <a:pt x="643" y="5080"/>
                    <a:pt x="965" y="5080"/>
                  </a:cubicBezTo>
                  <a:cubicBezTo>
                    <a:pt x="1072" y="5080"/>
                    <a:pt x="1191" y="5056"/>
                    <a:pt x="1310" y="5008"/>
                  </a:cubicBezTo>
                  <a:cubicBezTo>
                    <a:pt x="2870" y="4282"/>
                    <a:pt x="4239" y="3342"/>
                    <a:pt x="5406" y="2187"/>
                  </a:cubicBezTo>
                  <a:cubicBezTo>
                    <a:pt x="5668" y="1937"/>
                    <a:pt x="5918" y="1675"/>
                    <a:pt x="6168" y="1413"/>
                  </a:cubicBezTo>
                  <a:cubicBezTo>
                    <a:pt x="6489" y="1079"/>
                    <a:pt x="6477" y="556"/>
                    <a:pt x="6144" y="234"/>
                  </a:cubicBezTo>
                  <a:cubicBezTo>
                    <a:pt x="5982" y="78"/>
                    <a:pt x="5775" y="0"/>
                    <a:pt x="5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410563" y="442966"/>
              <a:ext cx="239680" cy="83008"/>
            </a:xfrm>
            <a:custGeom>
              <a:avLst/>
              <a:gdLst/>
              <a:ahLst/>
              <a:cxnLst/>
              <a:rect l="l" t="t" r="r" b="b"/>
              <a:pathLst>
                <a:path w="7490" h="2594" extrusionOk="0">
                  <a:moveTo>
                    <a:pt x="882" y="0"/>
                  </a:moveTo>
                  <a:cubicBezTo>
                    <a:pt x="480" y="0"/>
                    <a:pt x="124" y="293"/>
                    <a:pt x="60" y="713"/>
                  </a:cubicBezTo>
                  <a:cubicBezTo>
                    <a:pt x="0" y="1165"/>
                    <a:pt x="310" y="1594"/>
                    <a:pt x="762" y="1665"/>
                  </a:cubicBezTo>
                  <a:cubicBezTo>
                    <a:pt x="2679" y="1951"/>
                    <a:pt x="4620" y="2272"/>
                    <a:pt x="6453" y="2582"/>
                  </a:cubicBezTo>
                  <a:cubicBezTo>
                    <a:pt x="6501" y="2594"/>
                    <a:pt x="6548" y="2594"/>
                    <a:pt x="6596" y="2594"/>
                  </a:cubicBezTo>
                  <a:cubicBezTo>
                    <a:pt x="6989" y="2594"/>
                    <a:pt x="7346" y="2308"/>
                    <a:pt x="7418" y="1903"/>
                  </a:cubicBezTo>
                  <a:cubicBezTo>
                    <a:pt x="7489" y="1439"/>
                    <a:pt x="7191" y="1010"/>
                    <a:pt x="6727" y="939"/>
                  </a:cubicBezTo>
                  <a:cubicBezTo>
                    <a:pt x="4894" y="629"/>
                    <a:pt x="2941" y="296"/>
                    <a:pt x="1012" y="10"/>
                  </a:cubicBezTo>
                  <a:cubicBezTo>
                    <a:pt x="968" y="3"/>
                    <a:pt x="925" y="0"/>
                    <a:pt x="8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68067" y="74710"/>
              <a:ext cx="153184" cy="213152"/>
            </a:xfrm>
            <a:custGeom>
              <a:avLst/>
              <a:gdLst/>
              <a:ahLst/>
              <a:cxnLst/>
              <a:rect l="l" t="t" r="r" b="b"/>
              <a:pathLst>
                <a:path w="4787" h="6661" extrusionOk="0">
                  <a:moveTo>
                    <a:pt x="3826" y="1"/>
                  </a:moveTo>
                  <a:cubicBezTo>
                    <a:pt x="3509" y="1"/>
                    <a:pt x="3211" y="180"/>
                    <a:pt x="3072" y="493"/>
                  </a:cubicBezTo>
                  <a:cubicBezTo>
                    <a:pt x="2334" y="2136"/>
                    <a:pt x="1393" y="3767"/>
                    <a:pt x="274" y="5339"/>
                  </a:cubicBezTo>
                  <a:cubicBezTo>
                    <a:pt x="0" y="5720"/>
                    <a:pt x="83" y="6244"/>
                    <a:pt x="464" y="6506"/>
                  </a:cubicBezTo>
                  <a:cubicBezTo>
                    <a:pt x="607" y="6613"/>
                    <a:pt x="786" y="6661"/>
                    <a:pt x="953" y="6661"/>
                  </a:cubicBezTo>
                  <a:cubicBezTo>
                    <a:pt x="1214" y="6661"/>
                    <a:pt x="1464" y="6542"/>
                    <a:pt x="1631" y="6303"/>
                  </a:cubicBezTo>
                  <a:cubicBezTo>
                    <a:pt x="2822" y="4648"/>
                    <a:pt x="3810" y="2922"/>
                    <a:pt x="4596" y="1184"/>
                  </a:cubicBezTo>
                  <a:cubicBezTo>
                    <a:pt x="4786" y="755"/>
                    <a:pt x="4596" y="267"/>
                    <a:pt x="4179" y="76"/>
                  </a:cubicBezTo>
                  <a:cubicBezTo>
                    <a:pt x="4063" y="25"/>
                    <a:pt x="3943" y="1"/>
                    <a:pt x="38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143971" y="534102"/>
              <a:ext cx="240064" cy="62368"/>
            </a:xfrm>
            <a:custGeom>
              <a:avLst/>
              <a:gdLst/>
              <a:ahLst/>
              <a:cxnLst/>
              <a:rect l="l" t="t" r="r" b="b"/>
              <a:pathLst>
                <a:path w="7502" h="1949" extrusionOk="0">
                  <a:moveTo>
                    <a:pt x="6600" y="1"/>
                  </a:moveTo>
                  <a:cubicBezTo>
                    <a:pt x="6564" y="1"/>
                    <a:pt x="6527" y="3"/>
                    <a:pt x="6489" y="8"/>
                  </a:cubicBezTo>
                  <a:cubicBezTo>
                    <a:pt x="5179" y="187"/>
                    <a:pt x="3720" y="277"/>
                    <a:pt x="2141" y="277"/>
                  </a:cubicBezTo>
                  <a:cubicBezTo>
                    <a:pt x="1725" y="277"/>
                    <a:pt x="1301" y="270"/>
                    <a:pt x="870" y="258"/>
                  </a:cubicBezTo>
                  <a:cubicBezTo>
                    <a:pt x="855" y="257"/>
                    <a:pt x="841" y="257"/>
                    <a:pt x="827" y="257"/>
                  </a:cubicBezTo>
                  <a:cubicBezTo>
                    <a:pt x="382" y="257"/>
                    <a:pt x="24" y="617"/>
                    <a:pt x="12" y="1068"/>
                  </a:cubicBezTo>
                  <a:cubicBezTo>
                    <a:pt x="1" y="1532"/>
                    <a:pt x="358" y="1913"/>
                    <a:pt x="822" y="1925"/>
                  </a:cubicBezTo>
                  <a:cubicBezTo>
                    <a:pt x="1275" y="1949"/>
                    <a:pt x="1715" y="1949"/>
                    <a:pt x="2144" y="1949"/>
                  </a:cubicBezTo>
                  <a:cubicBezTo>
                    <a:pt x="3787" y="1949"/>
                    <a:pt x="5323" y="1853"/>
                    <a:pt x="6716" y="1663"/>
                  </a:cubicBezTo>
                  <a:cubicBezTo>
                    <a:pt x="7180" y="1603"/>
                    <a:pt x="7502" y="1187"/>
                    <a:pt x="7430" y="722"/>
                  </a:cubicBezTo>
                  <a:cubicBezTo>
                    <a:pt x="7375" y="306"/>
                    <a:pt x="7018" y="1"/>
                    <a:pt x="66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775171" y="502774"/>
              <a:ext cx="240064" cy="79232"/>
            </a:xfrm>
            <a:custGeom>
              <a:avLst/>
              <a:gdLst/>
              <a:ahLst/>
              <a:cxnLst/>
              <a:rect l="l" t="t" r="r" b="b"/>
              <a:pathLst>
                <a:path w="7502" h="2476" extrusionOk="0">
                  <a:moveTo>
                    <a:pt x="894" y="0"/>
                  </a:moveTo>
                  <a:cubicBezTo>
                    <a:pt x="492" y="0"/>
                    <a:pt x="136" y="292"/>
                    <a:pt x="72" y="701"/>
                  </a:cubicBezTo>
                  <a:cubicBezTo>
                    <a:pt x="0" y="1165"/>
                    <a:pt x="310" y="1594"/>
                    <a:pt x="762" y="1666"/>
                  </a:cubicBezTo>
                  <a:cubicBezTo>
                    <a:pt x="3001" y="2011"/>
                    <a:pt x="4834" y="2273"/>
                    <a:pt x="6513" y="2463"/>
                  </a:cubicBezTo>
                  <a:cubicBezTo>
                    <a:pt x="6549" y="2463"/>
                    <a:pt x="6584" y="2475"/>
                    <a:pt x="6620" y="2475"/>
                  </a:cubicBezTo>
                  <a:cubicBezTo>
                    <a:pt x="7037" y="2475"/>
                    <a:pt x="7394" y="2154"/>
                    <a:pt x="7442" y="1725"/>
                  </a:cubicBezTo>
                  <a:cubicBezTo>
                    <a:pt x="7501" y="1273"/>
                    <a:pt x="7168" y="856"/>
                    <a:pt x="6715" y="796"/>
                  </a:cubicBezTo>
                  <a:cubicBezTo>
                    <a:pt x="5049" y="606"/>
                    <a:pt x="3239" y="356"/>
                    <a:pt x="1024" y="11"/>
                  </a:cubicBezTo>
                  <a:cubicBezTo>
                    <a:pt x="981" y="4"/>
                    <a:pt x="937" y="0"/>
                    <a:pt x="8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010627" y="1718"/>
              <a:ext cx="161568" cy="158880"/>
            </a:xfrm>
            <a:custGeom>
              <a:avLst/>
              <a:gdLst/>
              <a:ahLst/>
              <a:cxnLst/>
              <a:rect l="l" t="t" r="r" b="b"/>
              <a:pathLst>
                <a:path w="5049" h="4965" extrusionOk="0">
                  <a:moveTo>
                    <a:pt x="0" y="0"/>
                  </a:moveTo>
                  <a:cubicBezTo>
                    <a:pt x="24" y="48"/>
                    <a:pt x="60" y="83"/>
                    <a:pt x="107" y="119"/>
                  </a:cubicBezTo>
                  <a:cubicBezTo>
                    <a:pt x="1262" y="1203"/>
                    <a:pt x="2334" y="2643"/>
                    <a:pt x="3358" y="4524"/>
                  </a:cubicBezTo>
                  <a:cubicBezTo>
                    <a:pt x="3500" y="4798"/>
                    <a:pt x="3786" y="4965"/>
                    <a:pt x="4084" y="4965"/>
                  </a:cubicBezTo>
                  <a:cubicBezTo>
                    <a:pt x="4227" y="4965"/>
                    <a:pt x="4358" y="4929"/>
                    <a:pt x="4489" y="4858"/>
                  </a:cubicBezTo>
                  <a:cubicBezTo>
                    <a:pt x="4893" y="4643"/>
                    <a:pt x="5048" y="4131"/>
                    <a:pt x="4822" y="3727"/>
                  </a:cubicBezTo>
                  <a:cubicBezTo>
                    <a:pt x="4024" y="2250"/>
                    <a:pt x="3191" y="1024"/>
                    <a:pt x="23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036003" y="63766"/>
              <a:ext cx="187488" cy="186752"/>
            </a:xfrm>
            <a:custGeom>
              <a:avLst/>
              <a:gdLst/>
              <a:ahLst/>
              <a:cxnLst/>
              <a:rect l="l" t="t" r="r" b="b"/>
              <a:pathLst>
                <a:path w="5859" h="5836" extrusionOk="0">
                  <a:moveTo>
                    <a:pt x="4928" y="1"/>
                  </a:moveTo>
                  <a:cubicBezTo>
                    <a:pt x="4725" y="1"/>
                    <a:pt x="4522" y="76"/>
                    <a:pt x="4359" y="228"/>
                  </a:cubicBezTo>
                  <a:cubicBezTo>
                    <a:pt x="3049" y="1442"/>
                    <a:pt x="1715" y="2823"/>
                    <a:pt x="298" y="4443"/>
                  </a:cubicBezTo>
                  <a:cubicBezTo>
                    <a:pt x="1" y="4788"/>
                    <a:pt x="37" y="5324"/>
                    <a:pt x="382" y="5621"/>
                  </a:cubicBezTo>
                  <a:cubicBezTo>
                    <a:pt x="537" y="5764"/>
                    <a:pt x="739" y="5836"/>
                    <a:pt x="930" y="5836"/>
                  </a:cubicBezTo>
                  <a:cubicBezTo>
                    <a:pt x="1168" y="5836"/>
                    <a:pt x="1394" y="5741"/>
                    <a:pt x="1561" y="5550"/>
                  </a:cubicBezTo>
                  <a:cubicBezTo>
                    <a:pt x="2942" y="3966"/>
                    <a:pt x="4228" y="2633"/>
                    <a:pt x="5502" y="1454"/>
                  </a:cubicBezTo>
                  <a:cubicBezTo>
                    <a:pt x="5835" y="1133"/>
                    <a:pt x="5859" y="609"/>
                    <a:pt x="5549" y="276"/>
                  </a:cubicBezTo>
                  <a:cubicBezTo>
                    <a:pt x="5380" y="94"/>
                    <a:pt x="5154" y="1"/>
                    <a:pt x="49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186627" y="275734"/>
              <a:ext cx="121568" cy="228160"/>
            </a:xfrm>
            <a:custGeom>
              <a:avLst/>
              <a:gdLst/>
              <a:ahLst/>
              <a:cxnLst/>
              <a:rect l="l" t="t" r="r" b="b"/>
              <a:pathLst>
                <a:path w="3799" h="7130" extrusionOk="0">
                  <a:moveTo>
                    <a:pt x="950" y="1"/>
                  </a:moveTo>
                  <a:cubicBezTo>
                    <a:pt x="848" y="1"/>
                    <a:pt x="745" y="19"/>
                    <a:pt x="644" y="57"/>
                  </a:cubicBezTo>
                  <a:cubicBezTo>
                    <a:pt x="215" y="212"/>
                    <a:pt x="1" y="700"/>
                    <a:pt x="167" y="1129"/>
                  </a:cubicBezTo>
                  <a:cubicBezTo>
                    <a:pt x="834" y="2891"/>
                    <a:pt x="1477" y="4772"/>
                    <a:pt x="2060" y="6558"/>
                  </a:cubicBezTo>
                  <a:cubicBezTo>
                    <a:pt x="2180" y="6903"/>
                    <a:pt x="2513" y="7129"/>
                    <a:pt x="2858" y="7129"/>
                  </a:cubicBezTo>
                  <a:cubicBezTo>
                    <a:pt x="2942" y="7129"/>
                    <a:pt x="3037" y="7117"/>
                    <a:pt x="3120" y="7082"/>
                  </a:cubicBezTo>
                  <a:cubicBezTo>
                    <a:pt x="3561" y="6939"/>
                    <a:pt x="3799" y="6463"/>
                    <a:pt x="3656" y="6022"/>
                  </a:cubicBezTo>
                  <a:cubicBezTo>
                    <a:pt x="3061" y="4236"/>
                    <a:pt x="2406" y="2319"/>
                    <a:pt x="1727" y="533"/>
                  </a:cubicBezTo>
                  <a:cubicBezTo>
                    <a:pt x="1599" y="203"/>
                    <a:pt x="1287" y="1"/>
                    <a:pt x="9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07043" y="625750"/>
              <a:ext cx="127648" cy="225984"/>
            </a:xfrm>
            <a:custGeom>
              <a:avLst/>
              <a:gdLst/>
              <a:ahLst/>
              <a:cxnLst/>
              <a:rect l="l" t="t" r="r" b="b"/>
              <a:pathLst>
                <a:path w="3989" h="7062" extrusionOk="0">
                  <a:moveTo>
                    <a:pt x="945" y="0"/>
                  </a:moveTo>
                  <a:cubicBezTo>
                    <a:pt x="852" y="0"/>
                    <a:pt x="758" y="16"/>
                    <a:pt x="667" y="49"/>
                  </a:cubicBezTo>
                  <a:cubicBezTo>
                    <a:pt x="226" y="204"/>
                    <a:pt x="0" y="680"/>
                    <a:pt x="155" y="1109"/>
                  </a:cubicBezTo>
                  <a:cubicBezTo>
                    <a:pt x="917" y="3299"/>
                    <a:pt x="1596" y="5026"/>
                    <a:pt x="2274" y="6562"/>
                  </a:cubicBezTo>
                  <a:cubicBezTo>
                    <a:pt x="2417" y="6871"/>
                    <a:pt x="2715" y="7062"/>
                    <a:pt x="3036" y="7062"/>
                  </a:cubicBezTo>
                  <a:cubicBezTo>
                    <a:pt x="3155" y="7062"/>
                    <a:pt x="3274" y="7038"/>
                    <a:pt x="3381" y="6990"/>
                  </a:cubicBezTo>
                  <a:cubicBezTo>
                    <a:pt x="3798" y="6800"/>
                    <a:pt x="3989" y="6300"/>
                    <a:pt x="3798" y="5883"/>
                  </a:cubicBezTo>
                  <a:cubicBezTo>
                    <a:pt x="3143" y="4395"/>
                    <a:pt x="2477" y="2704"/>
                    <a:pt x="1726" y="561"/>
                  </a:cubicBezTo>
                  <a:cubicBezTo>
                    <a:pt x="1614" y="214"/>
                    <a:pt x="1288" y="0"/>
                    <a:pt x="9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805891" y="339734"/>
              <a:ext cx="172992" cy="199584"/>
            </a:xfrm>
            <a:custGeom>
              <a:avLst/>
              <a:gdLst/>
              <a:ahLst/>
              <a:cxnLst/>
              <a:rect l="l" t="t" r="r" b="b"/>
              <a:pathLst>
                <a:path w="5406" h="6237" extrusionOk="0">
                  <a:moveTo>
                    <a:pt x="4463" y="0"/>
                  </a:moveTo>
                  <a:cubicBezTo>
                    <a:pt x="4212" y="0"/>
                    <a:pt x="3965" y="111"/>
                    <a:pt x="3799" y="319"/>
                  </a:cubicBezTo>
                  <a:cubicBezTo>
                    <a:pt x="3072" y="1260"/>
                    <a:pt x="2334" y="2248"/>
                    <a:pt x="1524" y="3332"/>
                  </a:cubicBezTo>
                  <a:cubicBezTo>
                    <a:pt x="1132" y="3867"/>
                    <a:pt x="727" y="4379"/>
                    <a:pt x="310" y="4856"/>
                  </a:cubicBezTo>
                  <a:cubicBezTo>
                    <a:pt x="0" y="5201"/>
                    <a:pt x="36" y="5737"/>
                    <a:pt x="381" y="6034"/>
                  </a:cubicBezTo>
                  <a:cubicBezTo>
                    <a:pt x="548" y="6177"/>
                    <a:pt x="739" y="6237"/>
                    <a:pt x="941" y="6237"/>
                  </a:cubicBezTo>
                  <a:cubicBezTo>
                    <a:pt x="1167" y="6237"/>
                    <a:pt x="1405" y="6141"/>
                    <a:pt x="1572" y="5951"/>
                  </a:cubicBezTo>
                  <a:cubicBezTo>
                    <a:pt x="2013" y="5439"/>
                    <a:pt x="2453" y="4891"/>
                    <a:pt x="2870" y="4332"/>
                  </a:cubicBezTo>
                  <a:cubicBezTo>
                    <a:pt x="3668" y="3248"/>
                    <a:pt x="4406" y="2272"/>
                    <a:pt x="5120" y="1355"/>
                  </a:cubicBezTo>
                  <a:cubicBezTo>
                    <a:pt x="5406" y="986"/>
                    <a:pt x="5346" y="462"/>
                    <a:pt x="4977" y="176"/>
                  </a:cubicBezTo>
                  <a:cubicBezTo>
                    <a:pt x="4823" y="57"/>
                    <a:pt x="4642" y="0"/>
                    <a:pt x="44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99171" y="607350"/>
              <a:ext cx="228640" cy="126656"/>
            </a:xfrm>
            <a:custGeom>
              <a:avLst/>
              <a:gdLst/>
              <a:ahLst/>
              <a:cxnLst/>
              <a:rect l="l" t="t" r="r" b="b"/>
              <a:pathLst>
                <a:path w="7145" h="3958" extrusionOk="0">
                  <a:moveTo>
                    <a:pt x="6200" y="1"/>
                  </a:moveTo>
                  <a:cubicBezTo>
                    <a:pt x="6043" y="1"/>
                    <a:pt x="5883" y="44"/>
                    <a:pt x="5740" y="136"/>
                  </a:cubicBezTo>
                  <a:cubicBezTo>
                    <a:pt x="4156" y="1160"/>
                    <a:pt x="2466" y="1898"/>
                    <a:pt x="727" y="2315"/>
                  </a:cubicBezTo>
                  <a:cubicBezTo>
                    <a:pt x="287" y="2422"/>
                    <a:pt x="1" y="2874"/>
                    <a:pt x="108" y="3315"/>
                  </a:cubicBezTo>
                  <a:cubicBezTo>
                    <a:pt x="203" y="3708"/>
                    <a:pt x="549" y="3958"/>
                    <a:pt x="930" y="3958"/>
                  </a:cubicBezTo>
                  <a:cubicBezTo>
                    <a:pt x="989" y="3958"/>
                    <a:pt x="1061" y="3958"/>
                    <a:pt x="1120" y="3934"/>
                  </a:cubicBezTo>
                  <a:cubicBezTo>
                    <a:pt x="3049" y="3482"/>
                    <a:pt x="4906" y="2672"/>
                    <a:pt x="6645" y="1541"/>
                  </a:cubicBezTo>
                  <a:cubicBezTo>
                    <a:pt x="7038" y="1279"/>
                    <a:pt x="7145" y="767"/>
                    <a:pt x="6895" y="374"/>
                  </a:cubicBezTo>
                  <a:cubicBezTo>
                    <a:pt x="6736" y="132"/>
                    <a:pt x="6472" y="1"/>
                    <a:pt x="6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142179" y="626838"/>
              <a:ext cx="232064" cy="115936"/>
            </a:xfrm>
            <a:custGeom>
              <a:avLst/>
              <a:gdLst/>
              <a:ahLst/>
              <a:cxnLst/>
              <a:rect l="l" t="t" r="r" b="b"/>
              <a:pathLst>
                <a:path w="7252" h="3623" extrusionOk="0">
                  <a:moveTo>
                    <a:pt x="960" y="0"/>
                  </a:moveTo>
                  <a:cubicBezTo>
                    <a:pt x="679" y="0"/>
                    <a:pt x="403" y="143"/>
                    <a:pt x="239" y="408"/>
                  </a:cubicBezTo>
                  <a:cubicBezTo>
                    <a:pt x="1" y="801"/>
                    <a:pt x="132" y="1313"/>
                    <a:pt x="525" y="1551"/>
                  </a:cubicBezTo>
                  <a:cubicBezTo>
                    <a:pt x="2275" y="2622"/>
                    <a:pt x="4192" y="3313"/>
                    <a:pt x="6228" y="3611"/>
                  </a:cubicBezTo>
                  <a:cubicBezTo>
                    <a:pt x="6275" y="3623"/>
                    <a:pt x="6311" y="3623"/>
                    <a:pt x="6347" y="3623"/>
                  </a:cubicBezTo>
                  <a:cubicBezTo>
                    <a:pt x="6764" y="3623"/>
                    <a:pt x="7121" y="3325"/>
                    <a:pt x="7180" y="2908"/>
                  </a:cubicBezTo>
                  <a:cubicBezTo>
                    <a:pt x="7252" y="2456"/>
                    <a:pt x="6930" y="2027"/>
                    <a:pt x="6478" y="1956"/>
                  </a:cubicBezTo>
                  <a:cubicBezTo>
                    <a:pt x="4656" y="1694"/>
                    <a:pt x="2954" y="1075"/>
                    <a:pt x="1394" y="122"/>
                  </a:cubicBezTo>
                  <a:cubicBezTo>
                    <a:pt x="1258" y="40"/>
                    <a:pt x="1108" y="0"/>
                    <a:pt x="9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912067" y="1718"/>
              <a:ext cx="82336" cy="204992"/>
            </a:xfrm>
            <a:custGeom>
              <a:avLst/>
              <a:gdLst/>
              <a:ahLst/>
              <a:cxnLst/>
              <a:rect l="l" t="t" r="r" b="b"/>
              <a:pathLst>
                <a:path w="2573" h="6406" extrusionOk="0">
                  <a:moveTo>
                    <a:pt x="834" y="0"/>
                  </a:moveTo>
                  <a:cubicBezTo>
                    <a:pt x="334" y="1691"/>
                    <a:pt x="60" y="3560"/>
                    <a:pt x="12" y="5548"/>
                  </a:cubicBezTo>
                  <a:cubicBezTo>
                    <a:pt x="0" y="6013"/>
                    <a:pt x="369" y="6394"/>
                    <a:pt x="822" y="6406"/>
                  </a:cubicBezTo>
                  <a:lnTo>
                    <a:pt x="846" y="6406"/>
                  </a:lnTo>
                  <a:cubicBezTo>
                    <a:pt x="1298" y="6406"/>
                    <a:pt x="1679" y="6048"/>
                    <a:pt x="1679" y="5596"/>
                  </a:cubicBezTo>
                  <a:cubicBezTo>
                    <a:pt x="1739" y="3619"/>
                    <a:pt x="2024" y="1786"/>
                    <a:pt x="2536" y="155"/>
                  </a:cubicBezTo>
                  <a:cubicBezTo>
                    <a:pt x="2548" y="95"/>
                    <a:pt x="2560" y="48"/>
                    <a:pt x="25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063299" y="1352054"/>
              <a:ext cx="81184" cy="150816"/>
            </a:xfrm>
            <a:custGeom>
              <a:avLst/>
              <a:gdLst/>
              <a:ahLst/>
              <a:cxnLst/>
              <a:rect l="l" t="t" r="r" b="b"/>
              <a:pathLst>
                <a:path w="2537" h="4713" extrusionOk="0">
                  <a:moveTo>
                    <a:pt x="943" y="1"/>
                  </a:moveTo>
                  <a:cubicBezTo>
                    <a:pt x="766" y="1"/>
                    <a:pt x="589" y="58"/>
                    <a:pt x="442" y="176"/>
                  </a:cubicBezTo>
                  <a:cubicBezTo>
                    <a:pt x="72" y="462"/>
                    <a:pt x="1" y="986"/>
                    <a:pt x="287" y="1355"/>
                  </a:cubicBezTo>
                  <a:cubicBezTo>
                    <a:pt x="1275" y="2629"/>
                    <a:pt x="2037" y="3831"/>
                    <a:pt x="2537" y="4713"/>
                  </a:cubicBezTo>
                  <a:lnTo>
                    <a:pt x="2537" y="1581"/>
                  </a:lnTo>
                  <a:cubicBezTo>
                    <a:pt x="2251" y="1176"/>
                    <a:pt x="1942" y="760"/>
                    <a:pt x="1608" y="331"/>
                  </a:cubicBezTo>
                  <a:cubicBezTo>
                    <a:pt x="1441" y="115"/>
                    <a:pt x="1192" y="1"/>
                    <a:pt x="9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930339" y="336054"/>
              <a:ext cx="138336" cy="219648"/>
            </a:xfrm>
            <a:custGeom>
              <a:avLst/>
              <a:gdLst/>
              <a:ahLst/>
              <a:cxnLst/>
              <a:rect l="l" t="t" r="r" b="b"/>
              <a:pathLst>
                <a:path w="4323" h="6864" extrusionOk="0">
                  <a:moveTo>
                    <a:pt x="924" y="1"/>
                  </a:moveTo>
                  <a:cubicBezTo>
                    <a:pt x="851" y="1"/>
                    <a:pt x="777" y="10"/>
                    <a:pt x="703" y="29"/>
                  </a:cubicBezTo>
                  <a:cubicBezTo>
                    <a:pt x="263" y="149"/>
                    <a:pt x="1" y="613"/>
                    <a:pt x="120" y="1053"/>
                  </a:cubicBezTo>
                  <a:cubicBezTo>
                    <a:pt x="668" y="3066"/>
                    <a:pt x="1537" y="4911"/>
                    <a:pt x="2704" y="6518"/>
                  </a:cubicBezTo>
                  <a:cubicBezTo>
                    <a:pt x="2858" y="6745"/>
                    <a:pt x="3120" y="6864"/>
                    <a:pt x="3382" y="6864"/>
                  </a:cubicBezTo>
                  <a:cubicBezTo>
                    <a:pt x="3549" y="6864"/>
                    <a:pt x="3716" y="6816"/>
                    <a:pt x="3870" y="6709"/>
                  </a:cubicBezTo>
                  <a:cubicBezTo>
                    <a:pt x="4240" y="6435"/>
                    <a:pt x="4323" y="5911"/>
                    <a:pt x="4049" y="5542"/>
                  </a:cubicBezTo>
                  <a:cubicBezTo>
                    <a:pt x="3001" y="4090"/>
                    <a:pt x="2227" y="2435"/>
                    <a:pt x="1727" y="613"/>
                  </a:cubicBezTo>
                  <a:cubicBezTo>
                    <a:pt x="1628" y="244"/>
                    <a:pt x="1295" y="1"/>
                    <a:pt x="9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770691" y="1137846"/>
              <a:ext cx="223680" cy="136800"/>
            </a:xfrm>
            <a:custGeom>
              <a:avLst/>
              <a:gdLst/>
              <a:ahLst/>
              <a:cxnLst/>
              <a:rect l="l" t="t" r="r" b="b"/>
              <a:pathLst>
                <a:path w="6990" h="4275" extrusionOk="0">
                  <a:moveTo>
                    <a:pt x="945" y="0"/>
                  </a:moveTo>
                  <a:cubicBezTo>
                    <a:pt x="571" y="0"/>
                    <a:pt x="221" y="247"/>
                    <a:pt x="120" y="631"/>
                  </a:cubicBezTo>
                  <a:cubicBezTo>
                    <a:pt x="1" y="1072"/>
                    <a:pt x="275" y="1536"/>
                    <a:pt x="715" y="1643"/>
                  </a:cubicBezTo>
                  <a:cubicBezTo>
                    <a:pt x="2358" y="2072"/>
                    <a:pt x="3978" y="2905"/>
                    <a:pt x="5537" y="4096"/>
                  </a:cubicBezTo>
                  <a:cubicBezTo>
                    <a:pt x="5692" y="4215"/>
                    <a:pt x="5871" y="4275"/>
                    <a:pt x="6049" y="4275"/>
                  </a:cubicBezTo>
                  <a:cubicBezTo>
                    <a:pt x="6299" y="4275"/>
                    <a:pt x="6549" y="4156"/>
                    <a:pt x="6704" y="3941"/>
                  </a:cubicBezTo>
                  <a:cubicBezTo>
                    <a:pt x="6990" y="3572"/>
                    <a:pt x="6919" y="3048"/>
                    <a:pt x="6561" y="2775"/>
                  </a:cubicBezTo>
                  <a:cubicBezTo>
                    <a:pt x="4823" y="1441"/>
                    <a:pt x="3001" y="512"/>
                    <a:pt x="1144" y="24"/>
                  </a:cubicBezTo>
                  <a:cubicBezTo>
                    <a:pt x="1078" y="8"/>
                    <a:pt x="1011" y="0"/>
                    <a:pt x="9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463235" y="959478"/>
              <a:ext cx="192832" cy="180288"/>
            </a:xfrm>
            <a:custGeom>
              <a:avLst/>
              <a:gdLst/>
              <a:ahLst/>
              <a:cxnLst/>
              <a:rect l="l" t="t" r="r" b="b"/>
              <a:pathLst>
                <a:path w="6026" h="5634" extrusionOk="0">
                  <a:moveTo>
                    <a:pt x="946" y="0"/>
                  </a:moveTo>
                  <a:cubicBezTo>
                    <a:pt x="780" y="0"/>
                    <a:pt x="613" y="51"/>
                    <a:pt x="465" y="157"/>
                  </a:cubicBezTo>
                  <a:cubicBezTo>
                    <a:pt x="84" y="419"/>
                    <a:pt x="1" y="943"/>
                    <a:pt x="263" y="1324"/>
                  </a:cubicBezTo>
                  <a:cubicBezTo>
                    <a:pt x="1596" y="3193"/>
                    <a:pt x="3025" y="4562"/>
                    <a:pt x="4644" y="5515"/>
                  </a:cubicBezTo>
                  <a:cubicBezTo>
                    <a:pt x="4775" y="5598"/>
                    <a:pt x="4930" y="5634"/>
                    <a:pt x="5073" y="5634"/>
                  </a:cubicBezTo>
                  <a:cubicBezTo>
                    <a:pt x="5358" y="5634"/>
                    <a:pt x="5632" y="5479"/>
                    <a:pt x="5787" y="5217"/>
                  </a:cubicBezTo>
                  <a:cubicBezTo>
                    <a:pt x="6025" y="4824"/>
                    <a:pt x="5894" y="4312"/>
                    <a:pt x="5489" y="4074"/>
                  </a:cubicBezTo>
                  <a:cubicBezTo>
                    <a:pt x="4084" y="3241"/>
                    <a:pt x="2822" y="2026"/>
                    <a:pt x="1632" y="359"/>
                  </a:cubicBezTo>
                  <a:cubicBezTo>
                    <a:pt x="1464" y="126"/>
                    <a:pt x="1207" y="0"/>
                    <a:pt x="9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531715" y="4975094"/>
              <a:ext cx="174144" cy="170144"/>
            </a:xfrm>
            <a:custGeom>
              <a:avLst/>
              <a:gdLst/>
              <a:ahLst/>
              <a:cxnLst/>
              <a:rect l="l" t="t" r="r" b="b"/>
              <a:pathLst>
                <a:path w="5442" h="5317" extrusionOk="0">
                  <a:moveTo>
                    <a:pt x="953" y="1"/>
                  </a:moveTo>
                  <a:cubicBezTo>
                    <a:pt x="687" y="1"/>
                    <a:pt x="424" y="127"/>
                    <a:pt x="262" y="363"/>
                  </a:cubicBezTo>
                  <a:cubicBezTo>
                    <a:pt x="0" y="744"/>
                    <a:pt x="95" y="1256"/>
                    <a:pt x="465" y="1530"/>
                  </a:cubicBezTo>
                  <a:cubicBezTo>
                    <a:pt x="1346" y="2125"/>
                    <a:pt x="2012" y="2875"/>
                    <a:pt x="2524" y="3816"/>
                  </a:cubicBezTo>
                  <a:cubicBezTo>
                    <a:pt x="2810" y="4340"/>
                    <a:pt x="3155" y="4840"/>
                    <a:pt x="3548" y="5316"/>
                  </a:cubicBezTo>
                  <a:lnTo>
                    <a:pt x="5429" y="5316"/>
                  </a:lnTo>
                  <a:cubicBezTo>
                    <a:pt x="5441" y="5090"/>
                    <a:pt x="5370" y="4852"/>
                    <a:pt x="5203" y="4673"/>
                  </a:cubicBezTo>
                  <a:cubicBezTo>
                    <a:pt x="4727" y="4161"/>
                    <a:pt x="4310" y="3602"/>
                    <a:pt x="3989" y="3006"/>
                  </a:cubicBezTo>
                  <a:cubicBezTo>
                    <a:pt x="3370" y="1863"/>
                    <a:pt x="2501" y="899"/>
                    <a:pt x="1429" y="149"/>
                  </a:cubicBezTo>
                  <a:cubicBezTo>
                    <a:pt x="1284" y="49"/>
                    <a:pt x="1118" y="1"/>
                    <a:pt x="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43011" y="3420118"/>
              <a:ext cx="185568" cy="187008"/>
            </a:xfrm>
            <a:custGeom>
              <a:avLst/>
              <a:gdLst/>
              <a:ahLst/>
              <a:cxnLst/>
              <a:rect l="l" t="t" r="r" b="b"/>
              <a:pathLst>
                <a:path w="5799" h="5844" extrusionOk="0">
                  <a:moveTo>
                    <a:pt x="955" y="1"/>
                  </a:moveTo>
                  <a:cubicBezTo>
                    <a:pt x="672" y="1"/>
                    <a:pt x="394" y="146"/>
                    <a:pt x="239" y="402"/>
                  </a:cubicBezTo>
                  <a:cubicBezTo>
                    <a:pt x="1" y="795"/>
                    <a:pt x="131" y="1319"/>
                    <a:pt x="524" y="1557"/>
                  </a:cubicBezTo>
                  <a:cubicBezTo>
                    <a:pt x="2036" y="2474"/>
                    <a:pt x="3275" y="3808"/>
                    <a:pt x="4096" y="5391"/>
                  </a:cubicBezTo>
                  <a:cubicBezTo>
                    <a:pt x="4251" y="5677"/>
                    <a:pt x="4537" y="5844"/>
                    <a:pt x="4846" y="5844"/>
                  </a:cubicBezTo>
                  <a:cubicBezTo>
                    <a:pt x="4965" y="5844"/>
                    <a:pt x="5096" y="5820"/>
                    <a:pt x="5227" y="5748"/>
                  </a:cubicBezTo>
                  <a:cubicBezTo>
                    <a:pt x="5632" y="5546"/>
                    <a:pt x="5799" y="5034"/>
                    <a:pt x="5585" y="4629"/>
                  </a:cubicBezTo>
                  <a:cubicBezTo>
                    <a:pt x="4620" y="2760"/>
                    <a:pt x="3168" y="1200"/>
                    <a:pt x="1394" y="129"/>
                  </a:cubicBezTo>
                  <a:cubicBezTo>
                    <a:pt x="1257" y="42"/>
                    <a:pt x="1105" y="1"/>
                    <a:pt x="9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62275" y="3732054"/>
              <a:ext cx="102144" cy="231680"/>
            </a:xfrm>
            <a:custGeom>
              <a:avLst/>
              <a:gdLst/>
              <a:ahLst/>
              <a:cxnLst/>
              <a:rect l="l" t="t" r="r" b="b"/>
              <a:pathLst>
                <a:path w="3192" h="7240" extrusionOk="0">
                  <a:moveTo>
                    <a:pt x="2347" y="1"/>
                  </a:moveTo>
                  <a:cubicBezTo>
                    <a:pt x="1893" y="1"/>
                    <a:pt x="1524" y="354"/>
                    <a:pt x="1500" y="810"/>
                  </a:cubicBezTo>
                  <a:cubicBezTo>
                    <a:pt x="1453" y="2549"/>
                    <a:pt x="1012" y="4299"/>
                    <a:pt x="191" y="6037"/>
                  </a:cubicBezTo>
                  <a:cubicBezTo>
                    <a:pt x="0" y="6466"/>
                    <a:pt x="179" y="6954"/>
                    <a:pt x="595" y="7156"/>
                  </a:cubicBezTo>
                  <a:cubicBezTo>
                    <a:pt x="715" y="7204"/>
                    <a:pt x="834" y="7240"/>
                    <a:pt x="953" y="7240"/>
                  </a:cubicBezTo>
                  <a:cubicBezTo>
                    <a:pt x="1262" y="7240"/>
                    <a:pt x="1572" y="7061"/>
                    <a:pt x="1715" y="6752"/>
                  </a:cubicBezTo>
                  <a:cubicBezTo>
                    <a:pt x="2620" y="4811"/>
                    <a:pt x="3120" y="2823"/>
                    <a:pt x="3179" y="858"/>
                  </a:cubicBezTo>
                  <a:cubicBezTo>
                    <a:pt x="3191" y="406"/>
                    <a:pt x="2834" y="13"/>
                    <a:pt x="2370" y="1"/>
                  </a:cubicBezTo>
                  <a:cubicBezTo>
                    <a:pt x="2362" y="1"/>
                    <a:pt x="2354" y="1"/>
                    <a:pt x="2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07811" y="4919926"/>
              <a:ext cx="239296" cy="57664"/>
            </a:xfrm>
            <a:custGeom>
              <a:avLst/>
              <a:gdLst/>
              <a:ahLst/>
              <a:cxnLst/>
              <a:rect l="l" t="t" r="r" b="b"/>
              <a:pathLst>
                <a:path w="7478" h="1802" extrusionOk="0">
                  <a:moveTo>
                    <a:pt x="6647" y="1"/>
                  </a:moveTo>
                  <a:cubicBezTo>
                    <a:pt x="6626" y="1"/>
                    <a:pt x="6605" y="2"/>
                    <a:pt x="6585" y="3"/>
                  </a:cubicBezTo>
                  <a:cubicBezTo>
                    <a:pt x="5489" y="51"/>
                    <a:pt x="4060" y="123"/>
                    <a:pt x="2667" y="123"/>
                  </a:cubicBezTo>
                  <a:cubicBezTo>
                    <a:pt x="2036" y="123"/>
                    <a:pt x="1453" y="111"/>
                    <a:pt x="893" y="87"/>
                  </a:cubicBezTo>
                  <a:cubicBezTo>
                    <a:pt x="872" y="85"/>
                    <a:pt x="852" y="84"/>
                    <a:pt x="831" y="84"/>
                  </a:cubicBezTo>
                  <a:cubicBezTo>
                    <a:pt x="394" y="84"/>
                    <a:pt x="35" y="441"/>
                    <a:pt x="12" y="873"/>
                  </a:cubicBezTo>
                  <a:cubicBezTo>
                    <a:pt x="0" y="1337"/>
                    <a:pt x="346" y="1730"/>
                    <a:pt x="810" y="1754"/>
                  </a:cubicBezTo>
                  <a:cubicBezTo>
                    <a:pt x="1393" y="1777"/>
                    <a:pt x="2001" y="1801"/>
                    <a:pt x="2667" y="1801"/>
                  </a:cubicBezTo>
                  <a:cubicBezTo>
                    <a:pt x="4096" y="1789"/>
                    <a:pt x="5549" y="1730"/>
                    <a:pt x="6668" y="1670"/>
                  </a:cubicBezTo>
                  <a:cubicBezTo>
                    <a:pt x="7132" y="1647"/>
                    <a:pt x="7477" y="1254"/>
                    <a:pt x="7454" y="789"/>
                  </a:cubicBezTo>
                  <a:cubicBezTo>
                    <a:pt x="7431" y="346"/>
                    <a:pt x="7072" y="1"/>
                    <a:pt x="66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83" y="3508182"/>
              <a:ext cx="94880" cy="119520"/>
            </a:xfrm>
            <a:custGeom>
              <a:avLst/>
              <a:gdLst/>
              <a:ahLst/>
              <a:cxnLst/>
              <a:rect l="l" t="t" r="r" b="b"/>
              <a:pathLst>
                <a:path w="2965" h="3735" extrusionOk="0">
                  <a:moveTo>
                    <a:pt x="2031" y="0"/>
                  </a:moveTo>
                  <a:cubicBezTo>
                    <a:pt x="1812" y="0"/>
                    <a:pt x="1594" y="87"/>
                    <a:pt x="1429" y="258"/>
                  </a:cubicBezTo>
                  <a:cubicBezTo>
                    <a:pt x="893" y="829"/>
                    <a:pt x="405" y="1449"/>
                    <a:pt x="0" y="2103"/>
                  </a:cubicBezTo>
                  <a:lnTo>
                    <a:pt x="0" y="3568"/>
                  </a:lnTo>
                  <a:cubicBezTo>
                    <a:pt x="24" y="3580"/>
                    <a:pt x="48" y="3604"/>
                    <a:pt x="83" y="3615"/>
                  </a:cubicBezTo>
                  <a:cubicBezTo>
                    <a:pt x="214" y="3699"/>
                    <a:pt x="357" y="3735"/>
                    <a:pt x="500" y="3735"/>
                  </a:cubicBezTo>
                  <a:cubicBezTo>
                    <a:pt x="786" y="3735"/>
                    <a:pt x="1072" y="3580"/>
                    <a:pt x="1226" y="3306"/>
                  </a:cubicBezTo>
                  <a:cubicBezTo>
                    <a:pt x="1607" y="2627"/>
                    <a:pt x="2084" y="1996"/>
                    <a:pt x="2643" y="1413"/>
                  </a:cubicBezTo>
                  <a:cubicBezTo>
                    <a:pt x="2965" y="1079"/>
                    <a:pt x="2953" y="544"/>
                    <a:pt x="2607" y="234"/>
                  </a:cubicBezTo>
                  <a:cubicBezTo>
                    <a:pt x="2445" y="78"/>
                    <a:pt x="2238" y="0"/>
                    <a:pt x="20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176995" y="4909366"/>
              <a:ext cx="240064" cy="60608"/>
            </a:xfrm>
            <a:custGeom>
              <a:avLst/>
              <a:gdLst/>
              <a:ahLst/>
              <a:cxnLst/>
              <a:rect l="l" t="t" r="r" b="b"/>
              <a:pathLst>
                <a:path w="7502" h="1894" extrusionOk="0">
                  <a:moveTo>
                    <a:pt x="2715" y="0"/>
                  </a:moveTo>
                  <a:cubicBezTo>
                    <a:pt x="2132" y="0"/>
                    <a:pt x="1513" y="12"/>
                    <a:pt x="822" y="36"/>
                  </a:cubicBezTo>
                  <a:cubicBezTo>
                    <a:pt x="370" y="48"/>
                    <a:pt x="1" y="441"/>
                    <a:pt x="12" y="905"/>
                  </a:cubicBezTo>
                  <a:cubicBezTo>
                    <a:pt x="36" y="1350"/>
                    <a:pt x="405" y="1715"/>
                    <a:pt x="860" y="1715"/>
                  </a:cubicBezTo>
                  <a:cubicBezTo>
                    <a:pt x="867" y="1715"/>
                    <a:pt x="874" y="1715"/>
                    <a:pt x="882" y="1715"/>
                  </a:cubicBezTo>
                  <a:cubicBezTo>
                    <a:pt x="1548" y="1691"/>
                    <a:pt x="2156" y="1679"/>
                    <a:pt x="2715" y="1679"/>
                  </a:cubicBezTo>
                  <a:cubicBezTo>
                    <a:pt x="4168" y="1679"/>
                    <a:pt x="5418" y="1750"/>
                    <a:pt x="6513" y="1881"/>
                  </a:cubicBezTo>
                  <a:cubicBezTo>
                    <a:pt x="6549" y="1893"/>
                    <a:pt x="6585" y="1893"/>
                    <a:pt x="6620" y="1893"/>
                  </a:cubicBezTo>
                  <a:cubicBezTo>
                    <a:pt x="7037" y="1893"/>
                    <a:pt x="7394" y="1584"/>
                    <a:pt x="7442" y="1167"/>
                  </a:cubicBezTo>
                  <a:cubicBezTo>
                    <a:pt x="7501" y="703"/>
                    <a:pt x="7180" y="286"/>
                    <a:pt x="6728" y="226"/>
                  </a:cubicBezTo>
                  <a:cubicBezTo>
                    <a:pt x="5549" y="83"/>
                    <a:pt x="4239" y="0"/>
                    <a:pt x="2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93091" y="4761110"/>
              <a:ext cx="192448" cy="179136"/>
            </a:xfrm>
            <a:custGeom>
              <a:avLst/>
              <a:gdLst/>
              <a:ahLst/>
              <a:cxnLst/>
              <a:rect l="l" t="t" r="r" b="b"/>
              <a:pathLst>
                <a:path w="6014" h="5598" extrusionOk="0">
                  <a:moveTo>
                    <a:pt x="950" y="1"/>
                  </a:moveTo>
                  <a:cubicBezTo>
                    <a:pt x="797" y="1"/>
                    <a:pt x="641" y="43"/>
                    <a:pt x="501" y="133"/>
                  </a:cubicBezTo>
                  <a:cubicBezTo>
                    <a:pt x="108" y="383"/>
                    <a:pt x="1" y="906"/>
                    <a:pt x="251" y="1287"/>
                  </a:cubicBezTo>
                  <a:cubicBezTo>
                    <a:pt x="668" y="1930"/>
                    <a:pt x="1144" y="2585"/>
                    <a:pt x="1668" y="3240"/>
                  </a:cubicBezTo>
                  <a:cubicBezTo>
                    <a:pt x="2442" y="4204"/>
                    <a:pt x="3466" y="4966"/>
                    <a:pt x="4716" y="5526"/>
                  </a:cubicBezTo>
                  <a:cubicBezTo>
                    <a:pt x="4823" y="5574"/>
                    <a:pt x="4942" y="5597"/>
                    <a:pt x="5061" y="5597"/>
                  </a:cubicBezTo>
                  <a:cubicBezTo>
                    <a:pt x="5382" y="5597"/>
                    <a:pt x="5680" y="5407"/>
                    <a:pt x="5823" y="5097"/>
                  </a:cubicBezTo>
                  <a:cubicBezTo>
                    <a:pt x="6013" y="4669"/>
                    <a:pt x="5823" y="4181"/>
                    <a:pt x="5394" y="3990"/>
                  </a:cubicBezTo>
                  <a:cubicBezTo>
                    <a:pt x="4382" y="3538"/>
                    <a:pt x="3585" y="2954"/>
                    <a:pt x="2965" y="2180"/>
                  </a:cubicBezTo>
                  <a:cubicBezTo>
                    <a:pt x="2477" y="1585"/>
                    <a:pt x="2037" y="978"/>
                    <a:pt x="1656" y="383"/>
                  </a:cubicBezTo>
                  <a:cubicBezTo>
                    <a:pt x="1495" y="138"/>
                    <a:pt x="1226" y="1"/>
                    <a:pt x="9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84323" y="4069526"/>
              <a:ext cx="146336" cy="217312"/>
            </a:xfrm>
            <a:custGeom>
              <a:avLst/>
              <a:gdLst/>
              <a:ahLst/>
              <a:cxnLst/>
              <a:rect l="l" t="t" r="r" b="b"/>
              <a:pathLst>
                <a:path w="4573" h="6791" extrusionOk="0">
                  <a:moveTo>
                    <a:pt x="3612" y="1"/>
                  </a:moveTo>
                  <a:cubicBezTo>
                    <a:pt x="3325" y="1"/>
                    <a:pt x="3042" y="149"/>
                    <a:pt x="2882" y="420"/>
                  </a:cubicBezTo>
                  <a:cubicBezTo>
                    <a:pt x="1775" y="2349"/>
                    <a:pt x="894" y="4052"/>
                    <a:pt x="191" y="5612"/>
                  </a:cubicBezTo>
                  <a:cubicBezTo>
                    <a:pt x="1" y="6040"/>
                    <a:pt x="180" y="6528"/>
                    <a:pt x="608" y="6719"/>
                  </a:cubicBezTo>
                  <a:cubicBezTo>
                    <a:pt x="715" y="6778"/>
                    <a:pt x="834" y="6790"/>
                    <a:pt x="953" y="6790"/>
                  </a:cubicBezTo>
                  <a:cubicBezTo>
                    <a:pt x="1263" y="6790"/>
                    <a:pt x="1573" y="6612"/>
                    <a:pt x="1715" y="6302"/>
                  </a:cubicBezTo>
                  <a:cubicBezTo>
                    <a:pt x="2394" y="4790"/>
                    <a:pt x="3251" y="3135"/>
                    <a:pt x="4335" y="1254"/>
                  </a:cubicBezTo>
                  <a:cubicBezTo>
                    <a:pt x="4573" y="861"/>
                    <a:pt x="4430" y="349"/>
                    <a:pt x="4025" y="111"/>
                  </a:cubicBezTo>
                  <a:cubicBezTo>
                    <a:pt x="3896" y="36"/>
                    <a:pt x="3754" y="1"/>
                    <a:pt x="3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18819" y="4408150"/>
              <a:ext cx="66304" cy="237216"/>
            </a:xfrm>
            <a:custGeom>
              <a:avLst/>
              <a:gdLst/>
              <a:ahLst/>
              <a:cxnLst/>
              <a:rect l="l" t="t" r="r" b="b"/>
              <a:pathLst>
                <a:path w="2072" h="7413" extrusionOk="0">
                  <a:moveTo>
                    <a:pt x="1163" y="1"/>
                  </a:moveTo>
                  <a:cubicBezTo>
                    <a:pt x="773" y="1"/>
                    <a:pt x="418" y="278"/>
                    <a:pt x="345" y="673"/>
                  </a:cubicBezTo>
                  <a:cubicBezTo>
                    <a:pt x="107" y="1816"/>
                    <a:pt x="0" y="2935"/>
                    <a:pt x="0" y="4007"/>
                  </a:cubicBezTo>
                  <a:cubicBezTo>
                    <a:pt x="0" y="4924"/>
                    <a:pt x="83" y="5840"/>
                    <a:pt x="250" y="6733"/>
                  </a:cubicBezTo>
                  <a:cubicBezTo>
                    <a:pt x="333" y="7126"/>
                    <a:pt x="679" y="7412"/>
                    <a:pt x="1072" y="7412"/>
                  </a:cubicBezTo>
                  <a:cubicBezTo>
                    <a:pt x="1131" y="7412"/>
                    <a:pt x="1179" y="7400"/>
                    <a:pt x="1238" y="7388"/>
                  </a:cubicBezTo>
                  <a:cubicBezTo>
                    <a:pt x="1691" y="7305"/>
                    <a:pt x="1988" y="6864"/>
                    <a:pt x="1893" y="6412"/>
                  </a:cubicBezTo>
                  <a:cubicBezTo>
                    <a:pt x="1738" y="5626"/>
                    <a:pt x="1667" y="4817"/>
                    <a:pt x="1667" y="4007"/>
                  </a:cubicBezTo>
                  <a:cubicBezTo>
                    <a:pt x="1667" y="3042"/>
                    <a:pt x="1774" y="2042"/>
                    <a:pt x="1988" y="1007"/>
                  </a:cubicBezTo>
                  <a:cubicBezTo>
                    <a:pt x="2072" y="554"/>
                    <a:pt x="1786" y="114"/>
                    <a:pt x="1334" y="18"/>
                  </a:cubicBezTo>
                  <a:cubicBezTo>
                    <a:pt x="1277" y="6"/>
                    <a:pt x="1220" y="1"/>
                    <a:pt x="11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87907" y="3370102"/>
              <a:ext cx="237408" cy="90336"/>
            </a:xfrm>
            <a:custGeom>
              <a:avLst/>
              <a:gdLst/>
              <a:ahLst/>
              <a:cxnLst/>
              <a:rect l="l" t="t" r="r" b="b"/>
              <a:pathLst>
                <a:path w="7419" h="2823" extrusionOk="0">
                  <a:moveTo>
                    <a:pt x="6323" y="1"/>
                  </a:moveTo>
                  <a:cubicBezTo>
                    <a:pt x="4573" y="1"/>
                    <a:pt x="2787" y="346"/>
                    <a:pt x="1025" y="1049"/>
                  </a:cubicBezTo>
                  <a:cubicBezTo>
                    <a:pt x="894" y="1108"/>
                    <a:pt x="763" y="1156"/>
                    <a:pt x="632" y="1215"/>
                  </a:cubicBezTo>
                  <a:cubicBezTo>
                    <a:pt x="203" y="1394"/>
                    <a:pt x="1" y="1882"/>
                    <a:pt x="179" y="2311"/>
                  </a:cubicBezTo>
                  <a:cubicBezTo>
                    <a:pt x="322" y="2632"/>
                    <a:pt x="632" y="2823"/>
                    <a:pt x="953" y="2823"/>
                  </a:cubicBezTo>
                  <a:cubicBezTo>
                    <a:pt x="1061" y="2823"/>
                    <a:pt x="1168" y="2799"/>
                    <a:pt x="1275" y="2751"/>
                  </a:cubicBezTo>
                  <a:cubicBezTo>
                    <a:pt x="1394" y="2704"/>
                    <a:pt x="1513" y="2656"/>
                    <a:pt x="1632" y="2608"/>
                  </a:cubicBezTo>
                  <a:cubicBezTo>
                    <a:pt x="3228" y="1977"/>
                    <a:pt x="4835" y="1667"/>
                    <a:pt x="6378" y="1667"/>
                  </a:cubicBezTo>
                  <a:cubicBezTo>
                    <a:pt x="6435" y="1667"/>
                    <a:pt x="6492" y="1667"/>
                    <a:pt x="6549" y="1668"/>
                  </a:cubicBezTo>
                  <a:cubicBezTo>
                    <a:pt x="6563" y="1669"/>
                    <a:pt x="6577" y="1669"/>
                    <a:pt x="6591" y="1669"/>
                  </a:cubicBezTo>
                  <a:cubicBezTo>
                    <a:pt x="7036" y="1669"/>
                    <a:pt x="7395" y="1297"/>
                    <a:pt x="7407" y="858"/>
                  </a:cubicBezTo>
                  <a:cubicBezTo>
                    <a:pt x="7418" y="394"/>
                    <a:pt x="7049" y="13"/>
                    <a:pt x="65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972572" y="1103700"/>
            <a:ext cx="5994000" cy="273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0138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صر نائب للصورة 4">
            <a:extLst>
              <a:ext uri="{FF2B5EF4-FFF2-40B4-BE49-F238E27FC236}">
                <a16:creationId xmlns:a16="http://schemas.microsoft.com/office/drawing/2014/main" id="{F8F88439-2E2F-420C-B2D5-AC87C621BD2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724004" y="108000"/>
            <a:ext cx="4348305" cy="6083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1" anchor="ctr"/>
          <a:lstStyle>
            <a:lvl1pPr marL="0" indent="0" algn="ctr" rtl="1">
              <a:buNone/>
              <a:defRPr sz="1400" i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 dirty="0"/>
              <a:t>قم بإدراج صورتك أو سحبها وإفلاتها هنا</a:t>
            </a:r>
          </a:p>
        </p:txBody>
      </p:sp>
      <p:sp>
        <p:nvSpPr>
          <p:cNvPr id="19" name="العنوان 4">
            <a:extLst>
              <a:ext uri="{FF2B5EF4-FFF2-40B4-BE49-F238E27FC236}">
                <a16:creationId xmlns:a16="http://schemas.microsoft.com/office/drawing/2014/main" id="{4BF8DEF3-C707-4695-8289-A7711DFC9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2115820" y="2326579"/>
            <a:ext cx="6083250" cy="1646095"/>
          </a:xfrm>
          <a:gradFill>
            <a:gsLst>
              <a:gs pos="0">
                <a:schemeClr val="accent1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7800000" scaled="0"/>
          </a:gradFill>
        </p:spPr>
        <p:txBody>
          <a:bodyPr vert="horz" lIns="0" tIns="0" rIns="0" bIns="0" rtlCol="1" anchor="ctr">
            <a:noAutofit/>
          </a:bodyPr>
          <a:lstStyle>
            <a:lvl1pPr algn="ctr" rtl="1">
              <a:defRPr lang="en-ZA" cap="all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algn="ctr" rtl="1"/>
            <a:r>
              <a:rPr lang="en-US" noProof="0"/>
              <a:t>Click to edit Master title style</a:t>
            </a:r>
            <a:endParaRPr lang="ar-SA" noProof="0" dirty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3544" y="6339682"/>
            <a:ext cx="4114800" cy="365125"/>
          </a:xfrm>
          <a:prstGeom prst="rect">
            <a:avLst/>
          </a:prstGeom>
        </p:spPr>
        <p:txBody>
          <a:bodyPr rtlCol="1"/>
          <a:lstStyle>
            <a:lvl1pPr algn="r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 dirty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8084" y="6243638"/>
            <a:ext cx="370573" cy="557212"/>
          </a:xfrm>
          <a:prstGeom prst="rect">
            <a:avLst/>
          </a:prstGeom>
        </p:spPr>
        <p:txBody>
          <a:bodyPr rtlCol="1"/>
          <a:lstStyle>
            <a:lvl1pPr algn="l" rtl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B51A1E-902D-48AF-9020-955120F399B6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10" name="عنصر نائب للمحتوى 2">
            <a:extLst>
              <a:ext uri="{FF2B5EF4-FFF2-40B4-BE49-F238E27FC236}">
                <a16:creationId xmlns:a16="http://schemas.microsoft.com/office/drawing/2014/main" id="{48E3EAD4-15D7-432A-8B0A-DC2D111A2E5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22284" y="4432795"/>
            <a:ext cx="1620000" cy="1019255"/>
          </a:xfrm>
        </p:spPr>
        <p:txBody>
          <a:bodyPr rtlCol="1"/>
          <a:lstStyle>
            <a:lvl1pPr marL="0" indent="0" algn="ctr" rtl="1">
              <a:buNone/>
              <a:defRPr sz="1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r" rtl="1">
              <a:buFont typeface="Arial" panose="020B0604020202020204" pitchFamily="34" charset="0"/>
              <a:buNone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marL="542925" indent="0" algn="r" rtl="1">
              <a:buNone/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 marL="809625" indent="0" algn="r" rtl="1">
              <a:buNone/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 marL="1076325" indent="0" algn="r" rtl="1">
              <a:buNone/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 rtl="1"/>
            <a:r>
              <a:rPr lang="ar-SA" noProof="0" dirty="0"/>
              <a:t>وصف بتعداد نقطي</a:t>
            </a:r>
          </a:p>
        </p:txBody>
      </p:sp>
      <p:sp>
        <p:nvSpPr>
          <p:cNvPr id="12" name="عنصر نائب للنص 11">
            <a:extLst>
              <a:ext uri="{FF2B5EF4-FFF2-40B4-BE49-F238E27FC236}">
                <a16:creationId xmlns:a16="http://schemas.microsoft.com/office/drawing/2014/main" id="{61C6E612-85D9-4ADF-89D8-C2A8144E16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2084" y="3955716"/>
            <a:ext cx="1620000" cy="288000"/>
          </a:xfrm>
        </p:spPr>
        <p:txBody>
          <a:bodyPr rtlCol="1"/>
          <a:lstStyle>
            <a:lvl1pPr marL="0" indent="0" algn="ctr" rtl="1">
              <a:buNone/>
              <a:defRPr sz="23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عنوان نقطي</a:t>
            </a:r>
          </a:p>
        </p:txBody>
      </p:sp>
      <p:sp>
        <p:nvSpPr>
          <p:cNvPr id="13" name="عنصر نائب للنص 13">
            <a:extLst>
              <a:ext uri="{FF2B5EF4-FFF2-40B4-BE49-F238E27FC236}">
                <a16:creationId xmlns:a16="http://schemas.microsoft.com/office/drawing/2014/main" id="{85BE1C74-5612-4143-A6A0-9ABB2C58E9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29981" y="3955716"/>
            <a:ext cx="1620000" cy="288000"/>
          </a:xfrm>
        </p:spPr>
        <p:txBody>
          <a:bodyPr rtlCol="1"/>
          <a:lstStyle>
            <a:lvl1pPr marL="0" indent="0" algn="ctr" rtl="1">
              <a:buNone/>
              <a:defRPr sz="23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عنوان نقطي</a:t>
            </a:r>
          </a:p>
        </p:txBody>
      </p:sp>
      <p:sp>
        <p:nvSpPr>
          <p:cNvPr id="14" name="عنصر نائب للنص 15">
            <a:extLst>
              <a:ext uri="{FF2B5EF4-FFF2-40B4-BE49-F238E27FC236}">
                <a16:creationId xmlns:a16="http://schemas.microsoft.com/office/drawing/2014/main" id="{80C5C49B-CF68-4827-B4F9-A6DC6C5581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30131" y="4432795"/>
            <a:ext cx="1620000" cy="1019255"/>
          </a:xfrm>
        </p:spPr>
        <p:txBody>
          <a:bodyPr rtlCol="1"/>
          <a:lstStyle>
            <a:lvl1pPr marL="0" indent="0" algn="ctr" rtl="1">
              <a:buNone/>
              <a:defRPr sz="1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وصف بتعداد نقطي</a:t>
            </a:r>
          </a:p>
        </p:txBody>
      </p:sp>
      <p:sp>
        <p:nvSpPr>
          <p:cNvPr id="15" name="عنصر نائب للنص 17">
            <a:extLst>
              <a:ext uri="{FF2B5EF4-FFF2-40B4-BE49-F238E27FC236}">
                <a16:creationId xmlns:a16="http://schemas.microsoft.com/office/drawing/2014/main" id="{905B2A5F-2BE7-4B00-9E44-0DF572969F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89751" y="3955716"/>
            <a:ext cx="1620000" cy="288000"/>
          </a:xfrm>
        </p:spPr>
        <p:txBody>
          <a:bodyPr rtlCol="1"/>
          <a:lstStyle>
            <a:lvl1pPr marL="0" indent="0" algn="ctr" rtl="1">
              <a:buNone/>
              <a:defRPr sz="23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عنوان نقطي</a:t>
            </a:r>
          </a:p>
        </p:txBody>
      </p:sp>
      <p:sp>
        <p:nvSpPr>
          <p:cNvPr id="16" name="عنصر نائب للنص 19">
            <a:extLst>
              <a:ext uri="{FF2B5EF4-FFF2-40B4-BE49-F238E27FC236}">
                <a16:creationId xmlns:a16="http://schemas.microsoft.com/office/drawing/2014/main" id="{4F40F98E-725D-4417-9E38-1835C92B82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89851" y="4432795"/>
            <a:ext cx="1620000" cy="1019255"/>
          </a:xfrm>
        </p:spPr>
        <p:txBody>
          <a:bodyPr rtlCol="1"/>
          <a:lstStyle>
            <a:lvl1pPr marL="0" indent="0" algn="ctr" rtl="1">
              <a:buNone/>
              <a:defRPr sz="1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وصف بتعداد نقطي</a:t>
            </a:r>
          </a:p>
        </p:txBody>
      </p:sp>
      <p:sp>
        <p:nvSpPr>
          <p:cNvPr id="20" name="عنصر نائب للصورة 5">
            <a:extLst>
              <a:ext uri="{FF2B5EF4-FFF2-40B4-BE49-F238E27FC236}">
                <a16:creationId xmlns:a16="http://schemas.microsoft.com/office/drawing/2014/main" id="{7B357BCD-40B4-1345-BF04-D10DBCF97A8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543263" y="3069267"/>
            <a:ext cx="621792" cy="621792"/>
          </a:xfrm>
        </p:spPr>
        <p:txBody>
          <a:bodyPr rtlCol="1" anchor="ctr"/>
          <a:lstStyle>
            <a:lvl1pPr marL="0" indent="0" algn="ctr" rtl="1">
              <a:buFont typeface="Arial" panose="020B0604020202020204" pitchFamily="34" charset="0"/>
              <a:buNone/>
              <a:defRPr sz="110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 dirty="0"/>
              <a:t>إدراج أيقونة</a:t>
            </a:r>
          </a:p>
        </p:txBody>
      </p:sp>
      <p:sp>
        <p:nvSpPr>
          <p:cNvPr id="21" name="عنصر نائب للصورة 29">
            <a:extLst>
              <a:ext uri="{FF2B5EF4-FFF2-40B4-BE49-F238E27FC236}">
                <a16:creationId xmlns:a16="http://schemas.microsoft.com/office/drawing/2014/main" id="{32327030-7B91-D540-BB8B-4FA022B2EB6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429085" y="3069267"/>
            <a:ext cx="621792" cy="621792"/>
          </a:xfrm>
        </p:spPr>
        <p:txBody>
          <a:bodyPr rtlCol="1" anchor="ctr"/>
          <a:lstStyle>
            <a:lvl1pPr marL="0" indent="0" algn="ctr" rtl="1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 dirty="0"/>
              <a:t>إدراج أيقونة</a:t>
            </a:r>
          </a:p>
        </p:txBody>
      </p:sp>
      <p:sp>
        <p:nvSpPr>
          <p:cNvPr id="22" name="عنصر نائب للصورة 31">
            <a:extLst>
              <a:ext uri="{FF2B5EF4-FFF2-40B4-BE49-F238E27FC236}">
                <a16:creationId xmlns:a16="http://schemas.microsoft.com/office/drawing/2014/main" id="{5013D7C3-E45B-144D-8A30-4272D8040D9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314906" y="3069267"/>
            <a:ext cx="621792" cy="621792"/>
          </a:xfrm>
        </p:spPr>
        <p:txBody>
          <a:bodyPr rtlCol="1" anchor="ctr"/>
          <a:lstStyle>
            <a:lvl1pPr marL="0" indent="0" algn="ctr" rtl="1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 dirty="0"/>
              <a:t>إدراج أيقونة</a:t>
            </a:r>
          </a:p>
        </p:txBody>
      </p:sp>
      <p:cxnSp>
        <p:nvCxnSpPr>
          <p:cNvPr id="17" name="رابط مستقيم 16">
            <a:extLst>
              <a:ext uri="{FF2B5EF4-FFF2-40B4-BE49-F238E27FC236}">
                <a16:creationId xmlns:a16="http://schemas.microsoft.com/office/drawing/2014/main" id="{DCB492DF-015F-4763-8E2B-9FCAC5137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3771733" y="2570163"/>
            <a:ext cx="0" cy="2881887"/>
          </a:xfrm>
          <a:prstGeom prst="line">
            <a:avLst/>
          </a:prstGeom>
          <a:ln>
            <a:solidFill>
              <a:srgbClr val="DFA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E4C92078-CAC9-4E77-A670-543037FD1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667208" y="2570163"/>
            <a:ext cx="0" cy="2881887"/>
          </a:xfrm>
          <a:prstGeom prst="line">
            <a:avLst/>
          </a:prstGeom>
          <a:ln>
            <a:solidFill>
              <a:srgbClr val="DFA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487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تعداد نقطي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ستطيل 13">
            <a:extLst>
              <a:ext uri="{FF2B5EF4-FFF2-40B4-BE49-F238E27FC236}">
                <a16:creationId xmlns:a16="http://schemas.microsoft.com/office/drawing/2014/main" id="{A945F115-22EA-452C-BEFF-B86EC6B0D0B2}"/>
              </a:ext>
            </a:extLst>
          </p:cNvPr>
          <p:cNvSpPr/>
          <p:nvPr userDrawn="1"/>
        </p:nvSpPr>
        <p:spPr>
          <a:xfrm>
            <a:off x="120398" y="107999"/>
            <a:ext cx="5400000" cy="6084000"/>
          </a:xfrm>
          <a:prstGeom prst="rect">
            <a:avLst/>
          </a:prstGeom>
          <a:gradFill>
            <a:gsLst>
              <a:gs pos="3000">
                <a:schemeClr val="accent2">
                  <a:lumMod val="75000"/>
                </a:schemeClr>
              </a:gs>
              <a:gs pos="100000">
                <a:schemeClr val="accent3"/>
              </a:gs>
            </a:gsLst>
            <a:lin ang="4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المجموعة 15">
            <a:extLst>
              <a:ext uri="{FF2B5EF4-FFF2-40B4-BE49-F238E27FC236}">
                <a16:creationId xmlns:a16="http://schemas.microsoft.com/office/drawing/2014/main" id="{FCBD139D-0699-4BC5-B75A-A53F7BE6D9A6}"/>
              </a:ext>
            </a:extLst>
          </p:cNvPr>
          <p:cNvGrpSpPr/>
          <p:nvPr/>
        </p:nvGrpSpPr>
        <p:grpSpPr>
          <a:xfrm rot="4830719">
            <a:off x="739538" y="724568"/>
            <a:ext cx="4776768" cy="4776768"/>
            <a:chOff x="2514599" y="1566862"/>
            <a:chExt cx="3810001" cy="3810001"/>
          </a:xfrm>
          <a:effectLst/>
          <a:scene3d>
            <a:camera prst="perspectiveHeroicExtremeLeftFacing">
              <a:rot lat="20588067" lon="2348219" rev="20432102"/>
            </a:camera>
            <a:lightRig rig="threePt" dir="t"/>
          </a:scene3d>
        </p:grpSpPr>
        <p:cxnSp>
          <p:nvCxnSpPr>
            <p:cNvPr id="20" name="رابط مستقيم 19">
              <a:extLst>
                <a:ext uri="{FF2B5EF4-FFF2-40B4-BE49-F238E27FC236}">
                  <a16:creationId xmlns:a16="http://schemas.microsoft.com/office/drawing/2014/main" id="{75EAAF49-5654-4DCE-84C0-E8336BC12BD4}"/>
                </a:ext>
              </a:extLst>
            </p:cNvPr>
            <p:cNvCxnSpPr/>
            <p:nvPr/>
          </p:nvCxnSpPr>
          <p:spPr>
            <a:xfrm>
              <a:off x="2514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موصل مستقيم 20">
              <a:extLst>
                <a:ext uri="{FF2B5EF4-FFF2-40B4-BE49-F238E27FC236}">
                  <a16:creationId xmlns:a16="http://schemas.microsoft.com/office/drawing/2014/main" id="{D9401B41-6E13-4546-8AAC-2728F89FAF76}"/>
                </a:ext>
              </a:extLst>
            </p:cNvPr>
            <p:cNvCxnSpPr/>
            <p:nvPr/>
          </p:nvCxnSpPr>
          <p:spPr>
            <a:xfrm>
              <a:off x="2895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رابط مستقيم 21">
              <a:extLst>
                <a:ext uri="{FF2B5EF4-FFF2-40B4-BE49-F238E27FC236}">
                  <a16:creationId xmlns:a16="http://schemas.microsoft.com/office/drawing/2014/main" id="{B7A76080-8F75-4B32-9114-880C87646FE2}"/>
                </a:ext>
              </a:extLst>
            </p:cNvPr>
            <p:cNvCxnSpPr/>
            <p:nvPr/>
          </p:nvCxnSpPr>
          <p:spPr>
            <a:xfrm>
              <a:off x="3276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موصل مستقيم 22">
              <a:extLst>
                <a:ext uri="{FF2B5EF4-FFF2-40B4-BE49-F238E27FC236}">
                  <a16:creationId xmlns:a16="http://schemas.microsoft.com/office/drawing/2014/main" id="{BE2A1F8C-0406-4CB3-9869-26BA7E734D0F}"/>
                </a:ext>
              </a:extLst>
            </p:cNvPr>
            <p:cNvCxnSpPr/>
            <p:nvPr/>
          </p:nvCxnSpPr>
          <p:spPr>
            <a:xfrm>
              <a:off x="3657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موصل مستقيم 23">
              <a:extLst>
                <a:ext uri="{FF2B5EF4-FFF2-40B4-BE49-F238E27FC236}">
                  <a16:creationId xmlns:a16="http://schemas.microsoft.com/office/drawing/2014/main" id="{1C78EEFE-6C2B-4D69-B0E3-B2BF76325172}"/>
                </a:ext>
              </a:extLst>
            </p:cNvPr>
            <p:cNvCxnSpPr/>
            <p:nvPr/>
          </p:nvCxnSpPr>
          <p:spPr>
            <a:xfrm>
              <a:off x="4038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رابط مستقيم 24">
              <a:extLst>
                <a:ext uri="{FF2B5EF4-FFF2-40B4-BE49-F238E27FC236}">
                  <a16:creationId xmlns:a16="http://schemas.microsoft.com/office/drawing/2014/main" id="{43325AD3-62C5-4A8B-872A-F165A03A1635}"/>
                </a:ext>
              </a:extLst>
            </p:cNvPr>
            <p:cNvCxnSpPr/>
            <p:nvPr/>
          </p:nvCxnSpPr>
          <p:spPr>
            <a:xfrm>
              <a:off x="4419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رابط مستقيم 25">
              <a:extLst>
                <a:ext uri="{FF2B5EF4-FFF2-40B4-BE49-F238E27FC236}">
                  <a16:creationId xmlns:a16="http://schemas.microsoft.com/office/drawing/2014/main" id="{9493D3B8-5A11-4C86-B38B-627413AAB973}"/>
                </a:ext>
              </a:extLst>
            </p:cNvPr>
            <p:cNvCxnSpPr/>
            <p:nvPr/>
          </p:nvCxnSpPr>
          <p:spPr>
            <a:xfrm>
              <a:off x="4800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موصل مستقيم 26">
              <a:extLst>
                <a:ext uri="{FF2B5EF4-FFF2-40B4-BE49-F238E27FC236}">
                  <a16:creationId xmlns:a16="http://schemas.microsoft.com/office/drawing/2014/main" id="{81801A13-B692-41ED-AFEC-E95D85AE8016}"/>
                </a:ext>
              </a:extLst>
            </p:cNvPr>
            <p:cNvCxnSpPr/>
            <p:nvPr/>
          </p:nvCxnSpPr>
          <p:spPr>
            <a:xfrm>
              <a:off x="5181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رابط مستقيم 27">
              <a:extLst>
                <a:ext uri="{FF2B5EF4-FFF2-40B4-BE49-F238E27FC236}">
                  <a16:creationId xmlns:a16="http://schemas.microsoft.com/office/drawing/2014/main" id="{28895529-45F9-4DF2-926F-48ACB4710FB8}"/>
                </a:ext>
              </a:extLst>
            </p:cNvPr>
            <p:cNvCxnSpPr/>
            <p:nvPr/>
          </p:nvCxnSpPr>
          <p:spPr>
            <a:xfrm>
              <a:off x="5562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رابط مستقيم 28">
              <a:extLst>
                <a:ext uri="{FF2B5EF4-FFF2-40B4-BE49-F238E27FC236}">
                  <a16:creationId xmlns:a16="http://schemas.microsoft.com/office/drawing/2014/main" id="{897502D6-D65B-4CA1-90E3-765715D26AF6}"/>
                </a:ext>
              </a:extLst>
            </p:cNvPr>
            <p:cNvCxnSpPr/>
            <p:nvPr/>
          </p:nvCxnSpPr>
          <p:spPr>
            <a:xfrm>
              <a:off x="5943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رابط مستقيم 29">
              <a:extLst>
                <a:ext uri="{FF2B5EF4-FFF2-40B4-BE49-F238E27FC236}">
                  <a16:creationId xmlns:a16="http://schemas.microsoft.com/office/drawing/2014/main" id="{522FCDB9-11E7-4962-A63D-DBBBE2AFE5FB}"/>
                </a:ext>
              </a:extLst>
            </p:cNvPr>
            <p:cNvCxnSpPr/>
            <p:nvPr/>
          </p:nvCxnSpPr>
          <p:spPr>
            <a:xfrm>
              <a:off x="6324600" y="1566862"/>
              <a:ext cx="0" cy="380999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رابط مستقيم 30">
              <a:extLst>
                <a:ext uri="{FF2B5EF4-FFF2-40B4-BE49-F238E27FC236}">
                  <a16:creationId xmlns:a16="http://schemas.microsoft.com/office/drawing/2014/main" id="{AA5E4EA5-3CAD-4CBC-BDAA-2218A53D6A09}"/>
                </a:ext>
              </a:extLst>
            </p:cNvPr>
            <p:cNvCxnSpPr/>
            <p:nvPr/>
          </p:nvCxnSpPr>
          <p:spPr>
            <a:xfrm rot="5400000">
              <a:off x="4419598" y="-338136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رابط مستقيم 31">
              <a:extLst>
                <a:ext uri="{FF2B5EF4-FFF2-40B4-BE49-F238E27FC236}">
                  <a16:creationId xmlns:a16="http://schemas.microsoft.com/office/drawing/2014/main" id="{2B6971A7-8CB7-4298-84D5-AFC5ACB3E97C}"/>
                </a:ext>
              </a:extLst>
            </p:cNvPr>
            <p:cNvCxnSpPr/>
            <p:nvPr/>
          </p:nvCxnSpPr>
          <p:spPr>
            <a:xfrm rot="5400000">
              <a:off x="4419598" y="42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رابط مستقيم 32">
              <a:extLst>
                <a:ext uri="{FF2B5EF4-FFF2-40B4-BE49-F238E27FC236}">
                  <a16:creationId xmlns:a16="http://schemas.microsoft.com/office/drawing/2014/main" id="{23D783FA-8529-4E60-926E-CD074AF08F80}"/>
                </a:ext>
              </a:extLst>
            </p:cNvPr>
            <p:cNvCxnSpPr/>
            <p:nvPr/>
          </p:nvCxnSpPr>
          <p:spPr>
            <a:xfrm rot="5400000">
              <a:off x="4419598" y="423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موصل مستقيم 33">
              <a:extLst>
                <a:ext uri="{FF2B5EF4-FFF2-40B4-BE49-F238E27FC236}">
                  <a16:creationId xmlns:a16="http://schemas.microsoft.com/office/drawing/2014/main" id="{CEEAF4AE-F667-4B32-BA58-C301ED6E8E15}"/>
                </a:ext>
              </a:extLst>
            </p:cNvPr>
            <p:cNvCxnSpPr/>
            <p:nvPr/>
          </p:nvCxnSpPr>
          <p:spPr>
            <a:xfrm rot="5400000">
              <a:off x="4419598" y="804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موصل مستقيم 34">
              <a:extLst>
                <a:ext uri="{FF2B5EF4-FFF2-40B4-BE49-F238E27FC236}">
                  <a16:creationId xmlns:a16="http://schemas.microsoft.com/office/drawing/2014/main" id="{2B2D9C25-6081-4F9D-B4AC-59725F0DD9B3}"/>
                </a:ext>
              </a:extLst>
            </p:cNvPr>
            <p:cNvCxnSpPr/>
            <p:nvPr/>
          </p:nvCxnSpPr>
          <p:spPr>
            <a:xfrm rot="5400000">
              <a:off x="4419598" y="1185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رابط مستقيم 35">
              <a:extLst>
                <a:ext uri="{FF2B5EF4-FFF2-40B4-BE49-F238E27FC236}">
                  <a16:creationId xmlns:a16="http://schemas.microsoft.com/office/drawing/2014/main" id="{52BF68F2-24DA-4128-9232-1F53DB96F072}"/>
                </a:ext>
              </a:extLst>
            </p:cNvPr>
            <p:cNvCxnSpPr/>
            <p:nvPr/>
          </p:nvCxnSpPr>
          <p:spPr>
            <a:xfrm rot="5400000">
              <a:off x="4419598" y="1566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رابط مستقيم 36">
              <a:extLst>
                <a:ext uri="{FF2B5EF4-FFF2-40B4-BE49-F238E27FC236}">
                  <a16:creationId xmlns:a16="http://schemas.microsoft.com/office/drawing/2014/main" id="{9ECFB08D-85AF-471B-AD33-A0BBF6F266AC}"/>
                </a:ext>
              </a:extLst>
            </p:cNvPr>
            <p:cNvCxnSpPr/>
            <p:nvPr/>
          </p:nvCxnSpPr>
          <p:spPr>
            <a:xfrm rot="5400000">
              <a:off x="4419598" y="1947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رابط مستقيم 37">
              <a:extLst>
                <a:ext uri="{FF2B5EF4-FFF2-40B4-BE49-F238E27FC236}">
                  <a16:creationId xmlns:a16="http://schemas.microsoft.com/office/drawing/2014/main" id="{E44B948A-1F29-4324-953B-E0D09728B752}"/>
                </a:ext>
              </a:extLst>
            </p:cNvPr>
            <p:cNvCxnSpPr/>
            <p:nvPr/>
          </p:nvCxnSpPr>
          <p:spPr>
            <a:xfrm rot="5400000">
              <a:off x="4419598" y="2328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رابط مستقيم 38">
              <a:extLst>
                <a:ext uri="{FF2B5EF4-FFF2-40B4-BE49-F238E27FC236}">
                  <a16:creationId xmlns:a16="http://schemas.microsoft.com/office/drawing/2014/main" id="{C92E399E-43AF-4109-9D48-54C8E19777B3}"/>
                </a:ext>
              </a:extLst>
            </p:cNvPr>
            <p:cNvCxnSpPr/>
            <p:nvPr/>
          </p:nvCxnSpPr>
          <p:spPr>
            <a:xfrm rot="5400000">
              <a:off x="4419598" y="2709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رابط مستقيم 39">
              <a:extLst>
                <a:ext uri="{FF2B5EF4-FFF2-40B4-BE49-F238E27FC236}">
                  <a16:creationId xmlns:a16="http://schemas.microsoft.com/office/drawing/2014/main" id="{AB01A614-15A0-4C2E-AB23-5989288BDFA9}"/>
                </a:ext>
              </a:extLst>
            </p:cNvPr>
            <p:cNvCxnSpPr/>
            <p:nvPr/>
          </p:nvCxnSpPr>
          <p:spPr>
            <a:xfrm rot="5400000">
              <a:off x="4419598" y="3090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رابط مستقيم 40">
              <a:extLst>
                <a:ext uri="{FF2B5EF4-FFF2-40B4-BE49-F238E27FC236}">
                  <a16:creationId xmlns:a16="http://schemas.microsoft.com/office/drawing/2014/main" id="{B7CA8B13-21A9-4FD3-9002-18139B20E060}"/>
                </a:ext>
              </a:extLst>
            </p:cNvPr>
            <p:cNvCxnSpPr/>
            <p:nvPr/>
          </p:nvCxnSpPr>
          <p:spPr>
            <a:xfrm rot="5400000">
              <a:off x="4419598" y="3471864"/>
              <a:ext cx="0" cy="380999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725" y="2431804"/>
            <a:ext cx="4680000" cy="1994392"/>
          </a:xfrm>
          <a:noFill/>
        </p:spPr>
        <p:txBody>
          <a:bodyPr wrap="square" rtlCol="1">
            <a:spAutoFit/>
            <a:scene3d>
              <a:camera prst="perspectiveContrastingLeftFacing" fov="4800000">
                <a:rot lat="20436000" lon="20808000" rev="21300000"/>
              </a:camera>
              <a:lightRig rig="chilly" dir="t"/>
            </a:scene3d>
            <a:sp3d extrusionH="196850" contourW="25400" prstMaterial="dkEdge">
              <a:bevelT w="44450" h="38100" prst="coolSlant"/>
              <a:bevelB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>
            <a:lvl1pPr algn="r" rtl="1">
              <a:defRPr lang="en-ZA" sz="7200" b="1" spc="-600" dirty="0">
                <a:gradFill>
                  <a:gsLst>
                    <a:gs pos="29000">
                      <a:schemeClr val="accent2">
                        <a:lumMod val="50000"/>
                      </a:schemeClr>
                    </a:gs>
                    <a:gs pos="55000">
                      <a:srgbClr val="A9E0ED"/>
                    </a:gs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76000">
                      <a:schemeClr val="bg1"/>
                    </a:gs>
                  </a:gsLst>
                  <a:lin ang="5400000" scaled="1"/>
                </a:gradFill>
                <a:effectLst>
                  <a:glow rad="152400">
                    <a:srgbClr val="BADEDA">
                      <a:alpha val="40000"/>
                    </a:srgbClr>
                  </a:glow>
                  <a:outerShdw blurRad="25400" dist="25400" dir="2400000" algn="tl" rotWithShape="0">
                    <a:srgbClr val="BADEDA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rtl="1"/>
            <a:r>
              <a:rPr lang="ar-SA" noProof="0" dirty="0"/>
              <a:t>تحرير العنوان القديم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504" y="5154839"/>
            <a:ext cx="4736077" cy="787411"/>
          </a:xfrm>
          <a:solidFill>
            <a:schemeClr val="tx1"/>
          </a:solidFill>
        </p:spPr>
        <p:txBody>
          <a:bodyPr vert="horz" lIns="180000" tIns="72000" rIns="180000" bIns="72000" rtlCol="1" anchor="ctr">
            <a:noAutofit/>
          </a:bodyPr>
          <a:lstStyle>
            <a:lvl1pPr algn="ctr" rtl="1">
              <a:defRPr lang="en-ZA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algn="ctr" rtl="1">
              <a:buNone/>
            </a:pPr>
            <a:r>
              <a:rPr lang="en-US" noProof="0"/>
              <a:t>Click to edit Master subtitle style</a:t>
            </a:r>
            <a:endParaRPr lang="ar-SA" noProof="0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5491172A-F087-4B05-BBF5-B59D05196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3544" y="6339682"/>
            <a:ext cx="4114800" cy="365125"/>
          </a:xfrm>
          <a:prstGeom prst="rect">
            <a:avLst/>
          </a:prstGeom>
        </p:spPr>
        <p:txBody>
          <a:bodyPr rtlCol="1"/>
          <a:lstStyle>
            <a:lvl1pPr algn="r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21849D9-E4F1-44D4-A304-70B21F3B32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8084" y="6243638"/>
            <a:ext cx="370573" cy="557212"/>
          </a:xfrm>
          <a:prstGeom prst="rect">
            <a:avLst/>
          </a:prstGeo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9B51A1E-902D-48AF-9020-955120F399B6}" type="slidenum">
              <a:rPr lang="ar-SA" noProof="0" smtClean="0"/>
              <a:pPr/>
              <a:t>‹#›</a:t>
            </a:fld>
            <a:endParaRPr lang="ar-SA" noProof="0" dirty="0"/>
          </a:p>
        </p:txBody>
      </p:sp>
      <p:sp>
        <p:nvSpPr>
          <p:cNvPr id="45" name="عنصر نائب للمحتوى 2">
            <a:extLst>
              <a:ext uri="{FF2B5EF4-FFF2-40B4-BE49-F238E27FC236}">
                <a16:creationId xmlns:a16="http://schemas.microsoft.com/office/drawing/2014/main" id="{AA06333A-C124-4995-B25B-1D276C2235C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656486" y="1994192"/>
            <a:ext cx="2160000" cy="720000"/>
          </a:xfrm>
        </p:spPr>
        <p:txBody>
          <a:bodyPr rtlCol="1"/>
          <a:lstStyle>
            <a:lvl1pPr marL="0" indent="0" algn="ctr" rtl="1">
              <a:buNone/>
              <a:defRPr sz="1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66700" indent="0" algn="r" rtl="1">
              <a:buFont typeface="Arial" panose="020B0604020202020204" pitchFamily="34" charset="0"/>
              <a:buNone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marL="542925" indent="0" algn="r" rtl="1">
              <a:buNone/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 marL="809625" indent="0" algn="r" rtl="1">
              <a:buNone/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 marL="1076325" indent="0" algn="r" rtl="1">
              <a:buNone/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 rtl="1"/>
            <a:r>
              <a:rPr lang="ar-SA" noProof="0" dirty="0"/>
              <a:t>وصف بتعداد نقطي</a:t>
            </a:r>
          </a:p>
        </p:txBody>
      </p:sp>
      <p:sp>
        <p:nvSpPr>
          <p:cNvPr id="47" name="عنصر نائب للنص 11">
            <a:extLst>
              <a:ext uri="{FF2B5EF4-FFF2-40B4-BE49-F238E27FC236}">
                <a16:creationId xmlns:a16="http://schemas.microsoft.com/office/drawing/2014/main" id="{D0AC3B9F-C3EB-4D0D-BE66-20D7DD20EA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56486" y="1517113"/>
            <a:ext cx="2160000" cy="288000"/>
          </a:xfrm>
        </p:spPr>
        <p:txBody>
          <a:bodyPr rtlCol="1"/>
          <a:lstStyle>
            <a:lvl1pPr marL="0" indent="0" algn="ctr" rtl="1">
              <a:buNone/>
              <a:defRPr sz="23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عنوان نقطي</a:t>
            </a:r>
          </a:p>
        </p:txBody>
      </p:sp>
      <p:sp>
        <p:nvSpPr>
          <p:cNvPr id="48" name="عنصر نائب للنص 13">
            <a:extLst>
              <a:ext uri="{FF2B5EF4-FFF2-40B4-BE49-F238E27FC236}">
                <a16:creationId xmlns:a16="http://schemas.microsoft.com/office/drawing/2014/main" id="{E298DC35-E99A-4B45-94FA-51633D4707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1511" y="1517113"/>
            <a:ext cx="2160000" cy="288000"/>
          </a:xfrm>
        </p:spPr>
        <p:txBody>
          <a:bodyPr rtlCol="1"/>
          <a:lstStyle>
            <a:lvl1pPr marL="0" indent="0" algn="ctr" rtl="1">
              <a:buNone/>
              <a:defRPr sz="23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عنوان نقطي</a:t>
            </a:r>
          </a:p>
        </p:txBody>
      </p:sp>
      <p:sp>
        <p:nvSpPr>
          <p:cNvPr id="49" name="عنصر نائب للنص 15">
            <a:extLst>
              <a:ext uri="{FF2B5EF4-FFF2-40B4-BE49-F238E27FC236}">
                <a16:creationId xmlns:a16="http://schemas.microsoft.com/office/drawing/2014/main" id="{CB1F74CA-7077-4738-BFE9-E05E1690BF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51511" y="1994192"/>
            <a:ext cx="2160000" cy="720000"/>
          </a:xfrm>
        </p:spPr>
        <p:txBody>
          <a:bodyPr rtlCol="1"/>
          <a:lstStyle>
            <a:lvl1pPr marL="0" indent="0" algn="ctr" rtl="1">
              <a:buNone/>
              <a:defRPr sz="1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وصف بتعداد نقطي</a:t>
            </a:r>
          </a:p>
        </p:txBody>
      </p:sp>
      <p:sp>
        <p:nvSpPr>
          <p:cNvPr id="50" name="عنصر نائب للنص 17">
            <a:extLst>
              <a:ext uri="{FF2B5EF4-FFF2-40B4-BE49-F238E27FC236}">
                <a16:creationId xmlns:a16="http://schemas.microsoft.com/office/drawing/2014/main" id="{FC12520D-8D8F-419B-9EE1-5F67287E55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56486" y="4446394"/>
            <a:ext cx="2160000" cy="288000"/>
          </a:xfrm>
        </p:spPr>
        <p:txBody>
          <a:bodyPr rtlCol="1"/>
          <a:lstStyle>
            <a:lvl1pPr marL="0" indent="0" algn="ctr" rtl="1">
              <a:buNone/>
              <a:defRPr sz="23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عنوان نقطي</a:t>
            </a:r>
          </a:p>
        </p:txBody>
      </p:sp>
      <p:sp>
        <p:nvSpPr>
          <p:cNvPr id="51" name="عنصر نائب للنص 19">
            <a:extLst>
              <a:ext uri="{FF2B5EF4-FFF2-40B4-BE49-F238E27FC236}">
                <a16:creationId xmlns:a16="http://schemas.microsoft.com/office/drawing/2014/main" id="{F3980D03-4C43-475B-A285-BA1139706A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56486" y="4923473"/>
            <a:ext cx="2160000" cy="720000"/>
          </a:xfrm>
        </p:spPr>
        <p:txBody>
          <a:bodyPr rtlCol="1"/>
          <a:lstStyle>
            <a:lvl1pPr marL="0" indent="0" algn="ctr" rtl="1">
              <a:buNone/>
              <a:defRPr sz="1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وصف بتعداد نقطي</a:t>
            </a:r>
          </a:p>
        </p:txBody>
      </p:sp>
      <p:sp>
        <p:nvSpPr>
          <p:cNvPr id="52" name="عنصر نائب للنص 21">
            <a:extLst>
              <a:ext uri="{FF2B5EF4-FFF2-40B4-BE49-F238E27FC236}">
                <a16:creationId xmlns:a16="http://schemas.microsoft.com/office/drawing/2014/main" id="{54794606-10B0-4B0F-B3E1-16C51FA45F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51511" y="4446394"/>
            <a:ext cx="2160000" cy="288000"/>
          </a:xfrm>
        </p:spPr>
        <p:txBody>
          <a:bodyPr rtlCol="1"/>
          <a:lstStyle>
            <a:lvl1pPr marL="0" indent="0" algn="ctr" rtl="1">
              <a:buNone/>
              <a:defRPr sz="23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عنوان نقطي</a:t>
            </a:r>
          </a:p>
        </p:txBody>
      </p:sp>
      <p:sp>
        <p:nvSpPr>
          <p:cNvPr id="53" name="عنصر نائب للنص 23">
            <a:extLst>
              <a:ext uri="{FF2B5EF4-FFF2-40B4-BE49-F238E27FC236}">
                <a16:creationId xmlns:a16="http://schemas.microsoft.com/office/drawing/2014/main" id="{E06D8694-0C24-4632-8BC3-F49FAFA380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51511" y="4923473"/>
            <a:ext cx="2160000" cy="720000"/>
          </a:xfrm>
        </p:spPr>
        <p:txBody>
          <a:bodyPr rtlCol="1"/>
          <a:lstStyle>
            <a:lvl1pPr marL="0" indent="0" algn="ctr" rtl="1">
              <a:buNone/>
              <a:defRPr sz="1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 dirty="0"/>
              <a:t>وصف بتعداد نقطي</a:t>
            </a:r>
          </a:p>
        </p:txBody>
      </p:sp>
      <p:sp>
        <p:nvSpPr>
          <p:cNvPr id="42" name="عنصر نائب للصورة 5">
            <a:extLst>
              <a:ext uri="{FF2B5EF4-FFF2-40B4-BE49-F238E27FC236}">
                <a16:creationId xmlns:a16="http://schemas.microsoft.com/office/drawing/2014/main" id="{641A20CB-0806-4E4D-A26A-E507CCD444D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425590" y="536795"/>
            <a:ext cx="621792" cy="621792"/>
          </a:xfrm>
        </p:spPr>
        <p:txBody>
          <a:bodyPr rtlCol="1" anchor="ctr"/>
          <a:lstStyle>
            <a:lvl1pPr marL="0" indent="0" algn="ctr" rtl="1">
              <a:buFont typeface="Arial" panose="020B0604020202020204" pitchFamily="34" charset="0"/>
              <a:buNone/>
              <a:defRPr sz="110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 dirty="0"/>
              <a:t>إدراج أيقونة</a:t>
            </a:r>
          </a:p>
        </p:txBody>
      </p:sp>
      <p:sp>
        <p:nvSpPr>
          <p:cNvPr id="43" name="عنصر نائب للصورة 29">
            <a:extLst>
              <a:ext uri="{FF2B5EF4-FFF2-40B4-BE49-F238E27FC236}">
                <a16:creationId xmlns:a16="http://schemas.microsoft.com/office/drawing/2014/main" id="{E7FE2AA6-DF38-784C-A5E4-CCC29BAC970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720615" y="536795"/>
            <a:ext cx="621792" cy="621792"/>
          </a:xfrm>
        </p:spPr>
        <p:txBody>
          <a:bodyPr rtlCol="1" anchor="ctr"/>
          <a:lstStyle>
            <a:lvl1pPr marL="0" indent="0" algn="ctr" rtl="1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 dirty="0"/>
              <a:t>إدراج أيقونة</a:t>
            </a:r>
          </a:p>
        </p:txBody>
      </p:sp>
      <p:sp>
        <p:nvSpPr>
          <p:cNvPr id="44" name="عنصر نائب للصورة 5">
            <a:extLst>
              <a:ext uri="{FF2B5EF4-FFF2-40B4-BE49-F238E27FC236}">
                <a16:creationId xmlns:a16="http://schemas.microsoft.com/office/drawing/2014/main" id="{CAAAAF54-96C1-7249-9CC9-B114482106B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425590" y="3447303"/>
            <a:ext cx="621792" cy="621792"/>
          </a:xfrm>
        </p:spPr>
        <p:txBody>
          <a:bodyPr rtlCol="1" anchor="ctr"/>
          <a:lstStyle>
            <a:lvl1pPr marL="0" indent="0" algn="ctr" rtl="1">
              <a:buFont typeface="Arial" panose="020B0604020202020204" pitchFamily="34" charset="0"/>
              <a:buNone/>
              <a:defRPr sz="110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 dirty="0"/>
              <a:t>إدراج أيقونة</a:t>
            </a:r>
          </a:p>
        </p:txBody>
      </p:sp>
      <p:sp>
        <p:nvSpPr>
          <p:cNvPr id="57" name="عنصر نائب للصورة 29">
            <a:extLst>
              <a:ext uri="{FF2B5EF4-FFF2-40B4-BE49-F238E27FC236}">
                <a16:creationId xmlns:a16="http://schemas.microsoft.com/office/drawing/2014/main" id="{96402660-D612-AE40-9894-BDA8C9034BF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720615" y="3447303"/>
            <a:ext cx="621792" cy="621792"/>
          </a:xfrm>
        </p:spPr>
        <p:txBody>
          <a:bodyPr rtlCol="1" anchor="ctr"/>
          <a:lstStyle>
            <a:lvl1pPr marL="0" indent="0" algn="ctr" rtl="1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 dirty="0"/>
              <a:t>إدراج أيقونة</a:t>
            </a:r>
          </a:p>
        </p:txBody>
      </p:sp>
      <p:cxnSp>
        <p:nvCxnSpPr>
          <p:cNvPr id="46" name="رابط مستقيم 45">
            <a:extLst>
              <a:ext uri="{FF2B5EF4-FFF2-40B4-BE49-F238E27FC236}">
                <a16:creationId xmlns:a16="http://schemas.microsoft.com/office/drawing/2014/main" id="{CDF7DB65-3C5B-4EDB-A955-ABBDB1E9B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891182" y="473682"/>
            <a:ext cx="0" cy="2232601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رابط مستقيم 53">
            <a:extLst>
              <a:ext uri="{FF2B5EF4-FFF2-40B4-BE49-F238E27FC236}">
                <a16:creationId xmlns:a16="http://schemas.microsoft.com/office/drawing/2014/main" id="{B94532BF-8ADC-4104-B50B-62223D310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8879154" y="3429000"/>
            <a:ext cx="0" cy="2232601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047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1" anchor="ctr">
            <a:noAutofit/>
          </a:bodyPr>
          <a:lstStyle/>
          <a:p>
            <a:pPr rtl="1"/>
            <a:r>
              <a:rPr lang="ar-SA" noProof="0" dirty="0"/>
              <a:t>انقر لتحرير نمط العنوان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751250"/>
          </a:xfrm>
          <a:prstGeom prst="rect">
            <a:avLst/>
          </a:prstGeom>
        </p:spPr>
        <p:txBody>
          <a:bodyPr vert="horz" lIns="0" tIns="0" rIns="0" bIns="0" rtlCol="1">
            <a:noAutofit/>
          </a:bodyPr>
          <a:lstStyle/>
          <a:p>
            <a:pPr lvl="0" rtl="1"/>
            <a:r>
              <a:rPr lang="ar-SA" noProof="0" dirty="0"/>
              <a:t>تحرير أنماط النص الرئيسي</a:t>
            </a:r>
          </a:p>
          <a:p>
            <a:pPr lvl="1" rtl="1"/>
            <a:r>
              <a:rPr lang="ar-SA" noProof="0" dirty="0"/>
              <a:t>المستوى الثاني</a:t>
            </a:r>
          </a:p>
          <a:p>
            <a:pPr lvl="2" rtl="1"/>
            <a:r>
              <a:rPr lang="ar-SA" noProof="0" dirty="0"/>
              <a:t>المستوى الثالث</a:t>
            </a:r>
          </a:p>
          <a:p>
            <a:pPr lvl="3" rtl="1"/>
            <a:r>
              <a:rPr lang="ar-SA" noProof="0" dirty="0"/>
              <a:t>المستوى الرابع</a:t>
            </a:r>
          </a:p>
          <a:p>
            <a:pPr lvl="4" rtl="1"/>
            <a:r>
              <a:rPr lang="ar-SA" noProof="0" dirty="0"/>
              <a:t>المستوى الخامس</a:t>
            </a:r>
          </a:p>
        </p:txBody>
      </p:sp>
      <p:sp>
        <p:nvSpPr>
          <p:cNvPr id="7" name="شكل حر: الشكل 6">
            <a:extLst>
              <a:ext uri="{FF2B5EF4-FFF2-40B4-BE49-F238E27FC236}">
                <a16:creationId xmlns:a16="http://schemas.microsoft.com/office/drawing/2014/main" id="{12EA82FD-0EBA-44E1-8BA8-6DA38DEA7F36}"/>
              </a:ext>
            </a:extLst>
          </p:cNvPr>
          <p:cNvSpPr/>
          <p:nvPr userDrawn="1"/>
        </p:nvSpPr>
        <p:spPr>
          <a:xfrm>
            <a:off x="-2" y="-508000"/>
            <a:ext cx="12192002" cy="7365999"/>
          </a:xfrm>
          <a:custGeom>
            <a:avLst/>
            <a:gdLst>
              <a:gd name="connsiteX0" fmla="*/ 108003 w 12207886"/>
              <a:gd name="connsiteY0" fmla="*/ 108001 h 6858000"/>
              <a:gd name="connsiteX1" fmla="*/ 108003 w 12207886"/>
              <a:gd name="connsiteY1" fmla="*/ 6750000 h 6858000"/>
              <a:gd name="connsiteX2" fmla="*/ 12084002 w 12207886"/>
              <a:gd name="connsiteY2" fmla="*/ 6750000 h 6858000"/>
              <a:gd name="connsiteX3" fmla="*/ 12084002 w 12207886"/>
              <a:gd name="connsiteY3" fmla="*/ 108001 h 6858000"/>
              <a:gd name="connsiteX4" fmla="*/ 12084002 w 12207886"/>
              <a:gd name="connsiteY4" fmla="*/ 0 h 6858000"/>
              <a:gd name="connsiteX5" fmla="*/ 12192002 w 12207886"/>
              <a:gd name="connsiteY5" fmla="*/ 0 h 6858000"/>
              <a:gd name="connsiteX6" fmla="*/ 12192002 w 12207886"/>
              <a:gd name="connsiteY6" fmla="*/ 1 h 6858000"/>
              <a:gd name="connsiteX7" fmla="*/ 12207884 w 12207886"/>
              <a:gd name="connsiteY7" fmla="*/ 1 h 6858000"/>
              <a:gd name="connsiteX8" fmla="*/ 12207884 w 12207886"/>
              <a:gd name="connsiteY8" fmla="*/ 108001 h 6858000"/>
              <a:gd name="connsiteX9" fmla="*/ 12192002 w 12207886"/>
              <a:gd name="connsiteY9" fmla="*/ 108001 h 6858000"/>
              <a:gd name="connsiteX10" fmla="*/ 12192002 w 12207886"/>
              <a:gd name="connsiteY10" fmla="*/ 6750000 h 6858000"/>
              <a:gd name="connsiteX11" fmla="*/ 12207886 w 12207886"/>
              <a:gd name="connsiteY11" fmla="*/ 6750000 h 6858000"/>
              <a:gd name="connsiteX12" fmla="*/ 12207886 w 12207886"/>
              <a:gd name="connsiteY12" fmla="*/ 6858000 h 6858000"/>
              <a:gd name="connsiteX13" fmla="*/ 12192002 w 12207886"/>
              <a:gd name="connsiteY13" fmla="*/ 6858000 h 6858000"/>
              <a:gd name="connsiteX14" fmla="*/ 12192002 w 12207886"/>
              <a:gd name="connsiteY14" fmla="*/ 6858000 h 6858000"/>
              <a:gd name="connsiteX15" fmla="*/ 12084002 w 12207886"/>
              <a:gd name="connsiteY15" fmla="*/ 6858000 h 6858000"/>
              <a:gd name="connsiteX16" fmla="*/ 12084002 w 12207886"/>
              <a:gd name="connsiteY16" fmla="*/ 6858000 h 6858000"/>
              <a:gd name="connsiteX17" fmla="*/ 108003 w 12207886"/>
              <a:gd name="connsiteY17" fmla="*/ 6858000 h 6858000"/>
              <a:gd name="connsiteX18" fmla="*/ 108003 w 12207886"/>
              <a:gd name="connsiteY18" fmla="*/ 6858000 h 6858000"/>
              <a:gd name="connsiteX19" fmla="*/ 3 w 12207886"/>
              <a:gd name="connsiteY19" fmla="*/ 6858000 h 6858000"/>
              <a:gd name="connsiteX20" fmla="*/ 3 w 12207886"/>
              <a:gd name="connsiteY20" fmla="*/ 6858000 h 6858000"/>
              <a:gd name="connsiteX21" fmla="*/ 1 w 12207886"/>
              <a:gd name="connsiteY21" fmla="*/ 6858000 h 6858000"/>
              <a:gd name="connsiteX22" fmla="*/ 1 w 12207886"/>
              <a:gd name="connsiteY22" fmla="*/ 6750000 h 6858000"/>
              <a:gd name="connsiteX23" fmla="*/ 3 w 12207886"/>
              <a:gd name="connsiteY23" fmla="*/ 6750000 h 6858000"/>
              <a:gd name="connsiteX24" fmla="*/ 3 w 12207886"/>
              <a:gd name="connsiteY24" fmla="*/ 108001 h 6858000"/>
              <a:gd name="connsiteX25" fmla="*/ 0 w 12207886"/>
              <a:gd name="connsiteY25" fmla="*/ 108001 h 6858000"/>
              <a:gd name="connsiteX26" fmla="*/ 0 w 12207886"/>
              <a:gd name="connsiteY26" fmla="*/ 1 h 6858000"/>
              <a:gd name="connsiteX27" fmla="*/ 3 w 12207886"/>
              <a:gd name="connsiteY27" fmla="*/ 1 h 6858000"/>
              <a:gd name="connsiteX28" fmla="*/ 3 w 12207886"/>
              <a:gd name="connsiteY28" fmla="*/ 0 h 6858000"/>
              <a:gd name="connsiteX29" fmla="*/ 108003 w 12207886"/>
              <a:gd name="connsiteY29" fmla="*/ 0 h 6858000"/>
              <a:gd name="connsiteX30" fmla="*/ 108003 w 12207886"/>
              <a:gd name="connsiteY30" fmla="*/ 1 h 6858000"/>
              <a:gd name="connsiteX31" fmla="*/ 12084002 w 12207886"/>
              <a:gd name="connsiteY31" fmla="*/ 1 h 6858000"/>
              <a:gd name="connsiteX0" fmla="*/ 108003 w 12207886"/>
              <a:gd name="connsiteY0" fmla="*/ 108001 h 6858000"/>
              <a:gd name="connsiteX1" fmla="*/ 108003 w 12207886"/>
              <a:gd name="connsiteY1" fmla="*/ 6750000 h 6858000"/>
              <a:gd name="connsiteX2" fmla="*/ 12084002 w 12207886"/>
              <a:gd name="connsiteY2" fmla="*/ 6750000 h 6858000"/>
              <a:gd name="connsiteX3" fmla="*/ 12084002 w 12207886"/>
              <a:gd name="connsiteY3" fmla="*/ 108001 h 6858000"/>
              <a:gd name="connsiteX4" fmla="*/ 108003 w 12207886"/>
              <a:gd name="connsiteY4" fmla="*/ 108001 h 6858000"/>
              <a:gd name="connsiteX5" fmla="*/ 12084002 w 12207886"/>
              <a:gd name="connsiteY5" fmla="*/ 0 h 6858000"/>
              <a:gd name="connsiteX6" fmla="*/ 12192002 w 12207886"/>
              <a:gd name="connsiteY6" fmla="*/ 0 h 6858000"/>
              <a:gd name="connsiteX7" fmla="*/ 12192002 w 12207886"/>
              <a:gd name="connsiteY7" fmla="*/ 1 h 6858000"/>
              <a:gd name="connsiteX8" fmla="*/ 12207884 w 12207886"/>
              <a:gd name="connsiteY8" fmla="*/ 1 h 6858000"/>
              <a:gd name="connsiteX9" fmla="*/ 12192002 w 12207886"/>
              <a:gd name="connsiteY9" fmla="*/ 108001 h 6858000"/>
              <a:gd name="connsiteX10" fmla="*/ 12192002 w 12207886"/>
              <a:gd name="connsiteY10" fmla="*/ 6750000 h 6858000"/>
              <a:gd name="connsiteX11" fmla="*/ 12207886 w 12207886"/>
              <a:gd name="connsiteY11" fmla="*/ 6750000 h 6858000"/>
              <a:gd name="connsiteX12" fmla="*/ 12207886 w 12207886"/>
              <a:gd name="connsiteY12" fmla="*/ 6858000 h 6858000"/>
              <a:gd name="connsiteX13" fmla="*/ 12192002 w 12207886"/>
              <a:gd name="connsiteY13" fmla="*/ 6858000 h 6858000"/>
              <a:gd name="connsiteX14" fmla="*/ 12192002 w 12207886"/>
              <a:gd name="connsiteY14" fmla="*/ 6858000 h 6858000"/>
              <a:gd name="connsiteX15" fmla="*/ 12084002 w 12207886"/>
              <a:gd name="connsiteY15" fmla="*/ 6858000 h 6858000"/>
              <a:gd name="connsiteX16" fmla="*/ 12084002 w 12207886"/>
              <a:gd name="connsiteY16" fmla="*/ 6858000 h 6858000"/>
              <a:gd name="connsiteX17" fmla="*/ 108003 w 12207886"/>
              <a:gd name="connsiteY17" fmla="*/ 6858000 h 6858000"/>
              <a:gd name="connsiteX18" fmla="*/ 108003 w 12207886"/>
              <a:gd name="connsiteY18" fmla="*/ 6858000 h 6858000"/>
              <a:gd name="connsiteX19" fmla="*/ 3 w 12207886"/>
              <a:gd name="connsiteY19" fmla="*/ 6858000 h 6858000"/>
              <a:gd name="connsiteX20" fmla="*/ 3 w 12207886"/>
              <a:gd name="connsiteY20" fmla="*/ 6858000 h 6858000"/>
              <a:gd name="connsiteX21" fmla="*/ 1 w 12207886"/>
              <a:gd name="connsiteY21" fmla="*/ 6858000 h 6858000"/>
              <a:gd name="connsiteX22" fmla="*/ 1 w 12207886"/>
              <a:gd name="connsiteY22" fmla="*/ 6750000 h 6858000"/>
              <a:gd name="connsiteX23" fmla="*/ 3 w 12207886"/>
              <a:gd name="connsiteY23" fmla="*/ 6750000 h 6858000"/>
              <a:gd name="connsiteX24" fmla="*/ 3 w 12207886"/>
              <a:gd name="connsiteY24" fmla="*/ 108001 h 6858000"/>
              <a:gd name="connsiteX25" fmla="*/ 0 w 12207886"/>
              <a:gd name="connsiteY25" fmla="*/ 108001 h 6858000"/>
              <a:gd name="connsiteX26" fmla="*/ 0 w 12207886"/>
              <a:gd name="connsiteY26" fmla="*/ 1 h 6858000"/>
              <a:gd name="connsiteX27" fmla="*/ 3 w 12207886"/>
              <a:gd name="connsiteY27" fmla="*/ 1 h 6858000"/>
              <a:gd name="connsiteX28" fmla="*/ 3 w 12207886"/>
              <a:gd name="connsiteY28" fmla="*/ 0 h 6858000"/>
              <a:gd name="connsiteX29" fmla="*/ 108003 w 12207886"/>
              <a:gd name="connsiteY29" fmla="*/ 0 h 6858000"/>
              <a:gd name="connsiteX30" fmla="*/ 108003 w 12207886"/>
              <a:gd name="connsiteY30" fmla="*/ 1 h 6858000"/>
              <a:gd name="connsiteX31" fmla="*/ 12084002 w 12207886"/>
              <a:gd name="connsiteY31" fmla="*/ 1 h 6858000"/>
              <a:gd name="connsiteX32" fmla="*/ 12084002 w 12207886"/>
              <a:gd name="connsiteY32" fmla="*/ 0 h 6858000"/>
              <a:gd name="connsiteX0" fmla="*/ 108003 w 12207886"/>
              <a:gd name="connsiteY0" fmla="*/ 108001 h 6858000"/>
              <a:gd name="connsiteX1" fmla="*/ 108003 w 12207886"/>
              <a:gd name="connsiteY1" fmla="*/ 6750000 h 6858000"/>
              <a:gd name="connsiteX2" fmla="*/ 12084002 w 12207886"/>
              <a:gd name="connsiteY2" fmla="*/ 6750000 h 6858000"/>
              <a:gd name="connsiteX3" fmla="*/ 12084002 w 12207886"/>
              <a:gd name="connsiteY3" fmla="*/ 108001 h 6858000"/>
              <a:gd name="connsiteX4" fmla="*/ 108003 w 12207886"/>
              <a:gd name="connsiteY4" fmla="*/ 108001 h 6858000"/>
              <a:gd name="connsiteX5" fmla="*/ 12084002 w 12207886"/>
              <a:gd name="connsiteY5" fmla="*/ 0 h 6858000"/>
              <a:gd name="connsiteX6" fmla="*/ 12192002 w 12207886"/>
              <a:gd name="connsiteY6" fmla="*/ 0 h 6858000"/>
              <a:gd name="connsiteX7" fmla="*/ 12192002 w 12207886"/>
              <a:gd name="connsiteY7" fmla="*/ 1 h 6858000"/>
              <a:gd name="connsiteX8" fmla="*/ 12192002 w 12207886"/>
              <a:gd name="connsiteY8" fmla="*/ 108001 h 6858000"/>
              <a:gd name="connsiteX9" fmla="*/ 12192002 w 12207886"/>
              <a:gd name="connsiteY9" fmla="*/ 6750000 h 6858000"/>
              <a:gd name="connsiteX10" fmla="*/ 12207886 w 12207886"/>
              <a:gd name="connsiteY10" fmla="*/ 6750000 h 6858000"/>
              <a:gd name="connsiteX11" fmla="*/ 12207886 w 12207886"/>
              <a:gd name="connsiteY11" fmla="*/ 6858000 h 6858000"/>
              <a:gd name="connsiteX12" fmla="*/ 12192002 w 12207886"/>
              <a:gd name="connsiteY12" fmla="*/ 6858000 h 6858000"/>
              <a:gd name="connsiteX13" fmla="*/ 12192002 w 12207886"/>
              <a:gd name="connsiteY13" fmla="*/ 6858000 h 6858000"/>
              <a:gd name="connsiteX14" fmla="*/ 12084002 w 12207886"/>
              <a:gd name="connsiteY14" fmla="*/ 6858000 h 6858000"/>
              <a:gd name="connsiteX15" fmla="*/ 12084002 w 12207886"/>
              <a:gd name="connsiteY15" fmla="*/ 6858000 h 6858000"/>
              <a:gd name="connsiteX16" fmla="*/ 108003 w 12207886"/>
              <a:gd name="connsiteY16" fmla="*/ 6858000 h 6858000"/>
              <a:gd name="connsiteX17" fmla="*/ 108003 w 12207886"/>
              <a:gd name="connsiteY17" fmla="*/ 6858000 h 6858000"/>
              <a:gd name="connsiteX18" fmla="*/ 3 w 12207886"/>
              <a:gd name="connsiteY18" fmla="*/ 6858000 h 6858000"/>
              <a:gd name="connsiteX19" fmla="*/ 3 w 12207886"/>
              <a:gd name="connsiteY19" fmla="*/ 6858000 h 6858000"/>
              <a:gd name="connsiteX20" fmla="*/ 1 w 12207886"/>
              <a:gd name="connsiteY20" fmla="*/ 6858000 h 6858000"/>
              <a:gd name="connsiteX21" fmla="*/ 1 w 12207886"/>
              <a:gd name="connsiteY21" fmla="*/ 6750000 h 6858000"/>
              <a:gd name="connsiteX22" fmla="*/ 3 w 12207886"/>
              <a:gd name="connsiteY22" fmla="*/ 6750000 h 6858000"/>
              <a:gd name="connsiteX23" fmla="*/ 3 w 12207886"/>
              <a:gd name="connsiteY23" fmla="*/ 108001 h 6858000"/>
              <a:gd name="connsiteX24" fmla="*/ 0 w 12207886"/>
              <a:gd name="connsiteY24" fmla="*/ 108001 h 6858000"/>
              <a:gd name="connsiteX25" fmla="*/ 0 w 12207886"/>
              <a:gd name="connsiteY25" fmla="*/ 1 h 6858000"/>
              <a:gd name="connsiteX26" fmla="*/ 3 w 12207886"/>
              <a:gd name="connsiteY26" fmla="*/ 1 h 6858000"/>
              <a:gd name="connsiteX27" fmla="*/ 3 w 12207886"/>
              <a:gd name="connsiteY27" fmla="*/ 0 h 6858000"/>
              <a:gd name="connsiteX28" fmla="*/ 108003 w 12207886"/>
              <a:gd name="connsiteY28" fmla="*/ 0 h 6858000"/>
              <a:gd name="connsiteX29" fmla="*/ 108003 w 12207886"/>
              <a:gd name="connsiteY29" fmla="*/ 1 h 6858000"/>
              <a:gd name="connsiteX30" fmla="*/ 12084002 w 12207886"/>
              <a:gd name="connsiteY30" fmla="*/ 1 h 6858000"/>
              <a:gd name="connsiteX31" fmla="*/ 12084002 w 12207886"/>
              <a:gd name="connsiteY31" fmla="*/ 0 h 6858000"/>
              <a:gd name="connsiteX0" fmla="*/ 108003 w 12207886"/>
              <a:gd name="connsiteY0" fmla="*/ 108001 h 6858000"/>
              <a:gd name="connsiteX1" fmla="*/ 108003 w 12207886"/>
              <a:gd name="connsiteY1" fmla="*/ 6750000 h 6858000"/>
              <a:gd name="connsiteX2" fmla="*/ 12084002 w 12207886"/>
              <a:gd name="connsiteY2" fmla="*/ 6750000 h 6858000"/>
              <a:gd name="connsiteX3" fmla="*/ 12084002 w 12207886"/>
              <a:gd name="connsiteY3" fmla="*/ 108001 h 6858000"/>
              <a:gd name="connsiteX4" fmla="*/ 108003 w 12207886"/>
              <a:gd name="connsiteY4" fmla="*/ 108001 h 6858000"/>
              <a:gd name="connsiteX5" fmla="*/ 12084002 w 12207886"/>
              <a:gd name="connsiteY5" fmla="*/ 0 h 6858000"/>
              <a:gd name="connsiteX6" fmla="*/ 12192002 w 12207886"/>
              <a:gd name="connsiteY6" fmla="*/ 0 h 6858000"/>
              <a:gd name="connsiteX7" fmla="*/ 12192002 w 12207886"/>
              <a:gd name="connsiteY7" fmla="*/ 1 h 6858000"/>
              <a:gd name="connsiteX8" fmla="*/ 12192002 w 12207886"/>
              <a:gd name="connsiteY8" fmla="*/ 6750000 h 6858000"/>
              <a:gd name="connsiteX9" fmla="*/ 12207886 w 12207886"/>
              <a:gd name="connsiteY9" fmla="*/ 6750000 h 6858000"/>
              <a:gd name="connsiteX10" fmla="*/ 12207886 w 12207886"/>
              <a:gd name="connsiteY10" fmla="*/ 6858000 h 6858000"/>
              <a:gd name="connsiteX11" fmla="*/ 12192002 w 12207886"/>
              <a:gd name="connsiteY11" fmla="*/ 6858000 h 6858000"/>
              <a:gd name="connsiteX12" fmla="*/ 12192002 w 12207886"/>
              <a:gd name="connsiteY12" fmla="*/ 6858000 h 6858000"/>
              <a:gd name="connsiteX13" fmla="*/ 12084002 w 12207886"/>
              <a:gd name="connsiteY13" fmla="*/ 6858000 h 6858000"/>
              <a:gd name="connsiteX14" fmla="*/ 12084002 w 12207886"/>
              <a:gd name="connsiteY14" fmla="*/ 6858000 h 6858000"/>
              <a:gd name="connsiteX15" fmla="*/ 108003 w 12207886"/>
              <a:gd name="connsiteY15" fmla="*/ 6858000 h 6858000"/>
              <a:gd name="connsiteX16" fmla="*/ 108003 w 12207886"/>
              <a:gd name="connsiteY16" fmla="*/ 6858000 h 6858000"/>
              <a:gd name="connsiteX17" fmla="*/ 3 w 12207886"/>
              <a:gd name="connsiteY17" fmla="*/ 6858000 h 6858000"/>
              <a:gd name="connsiteX18" fmla="*/ 3 w 12207886"/>
              <a:gd name="connsiteY18" fmla="*/ 6858000 h 6858000"/>
              <a:gd name="connsiteX19" fmla="*/ 1 w 12207886"/>
              <a:gd name="connsiteY19" fmla="*/ 6858000 h 6858000"/>
              <a:gd name="connsiteX20" fmla="*/ 1 w 12207886"/>
              <a:gd name="connsiteY20" fmla="*/ 6750000 h 6858000"/>
              <a:gd name="connsiteX21" fmla="*/ 3 w 12207886"/>
              <a:gd name="connsiteY21" fmla="*/ 6750000 h 6858000"/>
              <a:gd name="connsiteX22" fmla="*/ 3 w 12207886"/>
              <a:gd name="connsiteY22" fmla="*/ 108001 h 6858000"/>
              <a:gd name="connsiteX23" fmla="*/ 0 w 12207886"/>
              <a:gd name="connsiteY23" fmla="*/ 108001 h 6858000"/>
              <a:gd name="connsiteX24" fmla="*/ 0 w 12207886"/>
              <a:gd name="connsiteY24" fmla="*/ 1 h 6858000"/>
              <a:gd name="connsiteX25" fmla="*/ 3 w 12207886"/>
              <a:gd name="connsiteY25" fmla="*/ 1 h 6858000"/>
              <a:gd name="connsiteX26" fmla="*/ 3 w 12207886"/>
              <a:gd name="connsiteY26" fmla="*/ 0 h 6858000"/>
              <a:gd name="connsiteX27" fmla="*/ 108003 w 12207886"/>
              <a:gd name="connsiteY27" fmla="*/ 0 h 6858000"/>
              <a:gd name="connsiteX28" fmla="*/ 108003 w 12207886"/>
              <a:gd name="connsiteY28" fmla="*/ 1 h 6858000"/>
              <a:gd name="connsiteX29" fmla="*/ 12084002 w 12207886"/>
              <a:gd name="connsiteY29" fmla="*/ 1 h 6858000"/>
              <a:gd name="connsiteX30" fmla="*/ 12084002 w 12207886"/>
              <a:gd name="connsiteY30" fmla="*/ 0 h 6858000"/>
              <a:gd name="connsiteX0" fmla="*/ 108003 w 12207886"/>
              <a:gd name="connsiteY0" fmla="*/ 108001 h 6858000"/>
              <a:gd name="connsiteX1" fmla="*/ 108003 w 12207886"/>
              <a:gd name="connsiteY1" fmla="*/ 6750000 h 6858000"/>
              <a:gd name="connsiteX2" fmla="*/ 12084002 w 12207886"/>
              <a:gd name="connsiteY2" fmla="*/ 6750000 h 6858000"/>
              <a:gd name="connsiteX3" fmla="*/ 12084002 w 12207886"/>
              <a:gd name="connsiteY3" fmla="*/ 108001 h 6858000"/>
              <a:gd name="connsiteX4" fmla="*/ 108003 w 12207886"/>
              <a:gd name="connsiteY4" fmla="*/ 108001 h 6858000"/>
              <a:gd name="connsiteX5" fmla="*/ 12084002 w 12207886"/>
              <a:gd name="connsiteY5" fmla="*/ 1 h 6858000"/>
              <a:gd name="connsiteX6" fmla="*/ 12192002 w 12207886"/>
              <a:gd name="connsiteY6" fmla="*/ 0 h 6858000"/>
              <a:gd name="connsiteX7" fmla="*/ 12192002 w 12207886"/>
              <a:gd name="connsiteY7" fmla="*/ 1 h 6858000"/>
              <a:gd name="connsiteX8" fmla="*/ 12192002 w 12207886"/>
              <a:gd name="connsiteY8" fmla="*/ 6750000 h 6858000"/>
              <a:gd name="connsiteX9" fmla="*/ 12207886 w 12207886"/>
              <a:gd name="connsiteY9" fmla="*/ 6750000 h 6858000"/>
              <a:gd name="connsiteX10" fmla="*/ 12207886 w 12207886"/>
              <a:gd name="connsiteY10" fmla="*/ 6858000 h 6858000"/>
              <a:gd name="connsiteX11" fmla="*/ 12192002 w 12207886"/>
              <a:gd name="connsiteY11" fmla="*/ 6858000 h 6858000"/>
              <a:gd name="connsiteX12" fmla="*/ 12192002 w 12207886"/>
              <a:gd name="connsiteY12" fmla="*/ 6858000 h 6858000"/>
              <a:gd name="connsiteX13" fmla="*/ 12084002 w 12207886"/>
              <a:gd name="connsiteY13" fmla="*/ 6858000 h 6858000"/>
              <a:gd name="connsiteX14" fmla="*/ 12084002 w 12207886"/>
              <a:gd name="connsiteY14" fmla="*/ 6858000 h 6858000"/>
              <a:gd name="connsiteX15" fmla="*/ 108003 w 12207886"/>
              <a:gd name="connsiteY15" fmla="*/ 6858000 h 6858000"/>
              <a:gd name="connsiteX16" fmla="*/ 108003 w 12207886"/>
              <a:gd name="connsiteY16" fmla="*/ 6858000 h 6858000"/>
              <a:gd name="connsiteX17" fmla="*/ 3 w 12207886"/>
              <a:gd name="connsiteY17" fmla="*/ 6858000 h 6858000"/>
              <a:gd name="connsiteX18" fmla="*/ 3 w 12207886"/>
              <a:gd name="connsiteY18" fmla="*/ 6858000 h 6858000"/>
              <a:gd name="connsiteX19" fmla="*/ 1 w 12207886"/>
              <a:gd name="connsiteY19" fmla="*/ 6858000 h 6858000"/>
              <a:gd name="connsiteX20" fmla="*/ 1 w 12207886"/>
              <a:gd name="connsiteY20" fmla="*/ 6750000 h 6858000"/>
              <a:gd name="connsiteX21" fmla="*/ 3 w 12207886"/>
              <a:gd name="connsiteY21" fmla="*/ 6750000 h 6858000"/>
              <a:gd name="connsiteX22" fmla="*/ 3 w 12207886"/>
              <a:gd name="connsiteY22" fmla="*/ 108001 h 6858000"/>
              <a:gd name="connsiteX23" fmla="*/ 0 w 12207886"/>
              <a:gd name="connsiteY23" fmla="*/ 108001 h 6858000"/>
              <a:gd name="connsiteX24" fmla="*/ 0 w 12207886"/>
              <a:gd name="connsiteY24" fmla="*/ 1 h 6858000"/>
              <a:gd name="connsiteX25" fmla="*/ 3 w 12207886"/>
              <a:gd name="connsiteY25" fmla="*/ 1 h 6858000"/>
              <a:gd name="connsiteX26" fmla="*/ 3 w 12207886"/>
              <a:gd name="connsiteY26" fmla="*/ 0 h 6858000"/>
              <a:gd name="connsiteX27" fmla="*/ 108003 w 12207886"/>
              <a:gd name="connsiteY27" fmla="*/ 0 h 6858000"/>
              <a:gd name="connsiteX28" fmla="*/ 108003 w 12207886"/>
              <a:gd name="connsiteY28" fmla="*/ 1 h 6858000"/>
              <a:gd name="connsiteX29" fmla="*/ 12084002 w 12207886"/>
              <a:gd name="connsiteY29" fmla="*/ 1 h 6858000"/>
              <a:gd name="connsiteX0" fmla="*/ 108003 w 12207886"/>
              <a:gd name="connsiteY0" fmla="*/ 108001 h 6858000"/>
              <a:gd name="connsiteX1" fmla="*/ 108003 w 12207886"/>
              <a:gd name="connsiteY1" fmla="*/ 6750000 h 6858000"/>
              <a:gd name="connsiteX2" fmla="*/ 12084002 w 12207886"/>
              <a:gd name="connsiteY2" fmla="*/ 6750000 h 6858000"/>
              <a:gd name="connsiteX3" fmla="*/ 12084002 w 12207886"/>
              <a:gd name="connsiteY3" fmla="*/ 108001 h 6858000"/>
              <a:gd name="connsiteX4" fmla="*/ 108003 w 12207886"/>
              <a:gd name="connsiteY4" fmla="*/ 108001 h 6858000"/>
              <a:gd name="connsiteX5" fmla="*/ 12084002 w 12207886"/>
              <a:gd name="connsiteY5" fmla="*/ 1 h 6858000"/>
              <a:gd name="connsiteX6" fmla="*/ 12192002 w 12207886"/>
              <a:gd name="connsiteY6" fmla="*/ 0 h 6858000"/>
              <a:gd name="connsiteX7" fmla="*/ 12192002 w 12207886"/>
              <a:gd name="connsiteY7" fmla="*/ 1 h 6858000"/>
              <a:gd name="connsiteX8" fmla="*/ 12192002 w 12207886"/>
              <a:gd name="connsiteY8" fmla="*/ 6750000 h 6858000"/>
              <a:gd name="connsiteX9" fmla="*/ 12207886 w 12207886"/>
              <a:gd name="connsiteY9" fmla="*/ 6858000 h 6858000"/>
              <a:gd name="connsiteX10" fmla="*/ 12192002 w 12207886"/>
              <a:gd name="connsiteY10" fmla="*/ 6858000 h 6858000"/>
              <a:gd name="connsiteX11" fmla="*/ 12192002 w 12207886"/>
              <a:gd name="connsiteY11" fmla="*/ 6858000 h 6858000"/>
              <a:gd name="connsiteX12" fmla="*/ 12084002 w 12207886"/>
              <a:gd name="connsiteY12" fmla="*/ 6858000 h 6858000"/>
              <a:gd name="connsiteX13" fmla="*/ 12084002 w 12207886"/>
              <a:gd name="connsiteY13" fmla="*/ 6858000 h 6858000"/>
              <a:gd name="connsiteX14" fmla="*/ 108003 w 12207886"/>
              <a:gd name="connsiteY14" fmla="*/ 6858000 h 6858000"/>
              <a:gd name="connsiteX15" fmla="*/ 108003 w 12207886"/>
              <a:gd name="connsiteY15" fmla="*/ 6858000 h 6858000"/>
              <a:gd name="connsiteX16" fmla="*/ 3 w 12207886"/>
              <a:gd name="connsiteY16" fmla="*/ 6858000 h 6858000"/>
              <a:gd name="connsiteX17" fmla="*/ 3 w 12207886"/>
              <a:gd name="connsiteY17" fmla="*/ 6858000 h 6858000"/>
              <a:gd name="connsiteX18" fmla="*/ 1 w 12207886"/>
              <a:gd name="connsiteY18" fmla="*/ 6858000 h 6858000"/>
              <a:gd name="connsiteX19" fmla="*/ 1 w 12207886"/>
              <a:gd name="connsiteY19" fmla="*/ 6750000 h 6858000"/>
              <a:gd name="connsiteX20" fmla="*/ 3 w 12207886"/>
              <a:gd name="connsiteY20" fmla="*/ 6750000 h 6858000"/>
              <a:gd name="connsiteX21" fmla="*/ 3 w 12207886"/>
              <a:gd name="connsiteY21" fmla="*/ 108001 h 6858000"/>
              <a:gd name="connsiteX22" fmla="*/ 0 w 12207886"/>
              <a:gd name="connsiteY22" fmla="*/ 108001 h 6858000"/>
              <a:gd name="connsiteX23" fmla="*/ 0 w 12207886"/>
              <a:gd name="connsiteY23" fmla="*/ 1 h 6858000"/>
              <a:gd name="connsiteX24" fmla="*/ 3 w 12207886"/>
              <a:gd name="connsiteY24" fmla="*/ 1 h 6858000"/>
              <a:gd name="connsiteX25" fmla="*/ 3 w 12207886"/>
              <a:gd name="connsiteY25" fmla="*/ 0 h 6858000"/>
              <a:gd name="connsiteX26" fmla="*/ 108003 w 12207886"/>
              <a:gd name="connsiteY26" fmla="*/ 0 h 6858000"/>
              <a:gd name="connsiteX27" fmla="*/ 108003 w 12207886"/>
              <a:gd name="connsiteY27" fmla="*/ 1 h 6858000"/>
              <a:gd name="connsiteX28" fmla="*/ 12084002 w 12207886"/>
              <a:gd name="connsiteY28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750000 h 6858000"/>
              <a:gd name="connsiteX9" fmla="*/ 12192002 w 12192002"/>
              <a:gd name="connsiteY9" fmla="*/ 6858000 h 6858000"/>
              <a:gd name="connsiteX10" fmla="*/ 12192002 w 12192002"/>
              <a:gd name="connsiteY10" fmla="*/ 6858000 h 6858000"/>
              <a:gd name="connsiteX11" fmla="*/ 12084002 w 12192002"/>
              <a:gd name="connsiteY11" fmla="*/ 6858000 h 6858000"/>
              <a:gd name="connsiteX12" fmla="*/ 12084002 w 12192002"/>
              <a:gd name="connsiteY12" fmla="*/ 6858000 h 6858000"/>
              <a:gd name="connsiteX13" fmla="*/ 108003 w 12192002"/>
              <a:gd name="connsiteY13" fmla="*/ 6858000 h 6858000"/>
              <a:gd name="connsiteX14" fmla="*/ 108003 w 12192002"/>
              <a:gd name="connsiteY14" fmla="*/ 6858000 h 6858000"/>
              <a:gd name="connsiteX15" fmla="*/ 3 w 12192002"/>
              <a:gd name="connsiteY15" fmla="*/ 6858000 h 6858000"/>
              <a:gd name="connsiteX16" fmla="*/ 3 w 12192002"/>
              <a:gd name="connsiteY16" fmla="*/ 6858000 h 6858000"/>
              <a:gd name="connsiteX17" fmla="*/ 1 w 12192002"/>
              <a:gd name="connsiteY17" fmla="*/ 6858000 h 6858000"/>
              <a:gd name="connsiteX18" fmla="*/ 1 w 12192002"/>
              <a:gd name="connsiteY18" fmla="*/ 6750000 h 6858000"/>
              <a:gd name="connsiteX19" fmla="*/ 3 w 12192002"/>
              <a:gd name="connsiteY19" fmla="*/ 6750000 h 6858000"/>
              <a:gd name="connsiteX20" fmla="*/ 3 w 12192002"/>
              <a:gd name="connsiteY20" fmla="*/ 108001 h 6858000"/>
              <a:gd name="connsiteX21" fmla="*/ 0 w 12192002"/>
              <a:gd name="connsiteY21" fmla="*/ 108001 h 6858000"/>
              <a:gd name="connsiteX22" fmla="*/ 0 w 12192002"/>
              <a:gd name="connsiteY22" fmla="*/ 1 h 6858000"/>
              <a:gd name="connsiteX23" fmla="*/ 3 w 12192002"/>
              <a:gd name="connsiteY23" fmla="*/ 1 h 6858000"/>
              <a:gd name="connsiteX24" fmla="*/ 3 w 12192002"/>
              <a:gd name="connsiteY24" fmla="*/ 0 h 6858000"/>
              <a:gd name="connsiteX25" fmla="*/ 108003 w 12192002"/>
              <a:gd name="connsiteY25" fmla="*/ 0 h 6858000"/>
              <a:gd name="connsiteX26" fmla="*/ 108003 w 12192002"/>
              <a:gd name="connsiteY26" fmla="*/ 1 h 6858000"/>
              <a:gd name="connsiteX27" fmla="*/ 12084002 w 12192002"/>
              <a:gd name="connsiteY27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12084002 w 12192002"/>
              <a:gd name="connsiteY10" fmla="*/ 6858000 h 6858000"/>
              <a:gd name="connsiteX11" fmla="*/ 12084002 w 12192002"/>
              <a:gd name="connsiteY11" fmla="*/ 6858000 h 6858000"/>
              <a:gd name="connsiteX12" fmla="*/ 108003 w 12192002"/>
              <a:gd name="connsiteY12" fmla="*/ 6858000 h 6858000"/>
              <a:gd name="connsiteX13" fmla="*/ 108003 w 12192002"/>
              <a:gd name="connsiteY13" fmla="*/ 6858000 h 6858000"/>
              <a:gd name="connsiteX14" fmla="*/ 3 w 12192002"/>
              <a:gd name="connsiteY14" fmla="*/ 6858000 h 6858000"/>
              <a:gd name="connsiteX15" fmla="*/ 3 w 12192002"/>
              <a:gd name="connsiteY15" fmla="*/ 6858000 h 6858000"/>
              <a:gd name="connsiteX16" fmla="*/ 1 w 12192002"/>
              <a:gd name="connsiteY16" fmla="*/ 6858000 h 6858000"/>
              <a:gd name="connsiteX17" fmla="*/ 1 w 12192002"/>
              <a:gd name="connsiteY17" fmla="*/ 6750000 h 6858000"/>
              <a:gd name="connsiteX18" fmla="*/ 3 w 12192002"/>
              <a:gd name="connsiteY18" fmla="*/ 6750000 h 6858000"/>
              <a:gd name="connsiteX19" fmla="*/ 3 w 12192002"/>
              <a:gd name="connsiteY19" fmla="*/ 108001 h 6858000"/>
              <a:gd name="connsiteX20" fmla="*/ 0 w 12192002"/>
              <a:gd name="connsiteY20" fmla="*/ 108001 h 6858000"/>
              <a:gd name="connsiteX21" fmla="*/ 0 w 12192002"/>
              <a:gd name="connsiteY21" fmla="*/ 1 h 6858000"/>
              <a:gd name="connsiteX22" fmla="*/ 3 w 12192002"/>
              <a:gd name="connsiteY22" fmla="*/ 1 h 6858000"/>
              <a:gd name="connsiteX23" fmla="*/ 3 w 12192002"/>
              <a:gd name="connsiteY23" fmla="*/ 0 h 6858000"/>
              <a:gd name="connsiteX24" fmla="*/ 108003 w 12192002"/>
              <a:gd name="connsiteY24" fmla="*/ 0 h 6858000"/>
              <a:gd name="connsiteX25" fmla="*/ 108003 w 12192002"/>
              <a:gd name="connsiteY25" fmla="*/ 1 h 6858000"/>
              <a:gd name="connsiteX26" fmla="*/ 12084002 w 12192002"/>
              <a:gd name="connsiteY26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12084002 w 12192002"/>
              <a:gd name="connsiteY10" fmla="*/ 6858000 h 6858000"/>
              <a:gd name="connsiteX11" fmla="*/ 108003 w 12192002"/>
              <a:gd name="connsiteY11" fmla="*/ 6858000 h 6858000"/>
              <a:gd name="connsiteX12" fmla="*/ 108003 w 12192002"/>
              <a:gd name="connsiteY12" fmla="*/ 6858000 h 6858000"/>
              <a:gd name="connsiteX13" fmla="*/ 3 w 12192002"/>
              <a:gd name="connsiteY13" fmla="*/ 6858000 h 6858000"/>
              <a:gd name="connsiteX14" fmla="*/ 3 w 12192002"/>
              <a:gd name="connsiteY14" fmla="*/ 6858000 h 6858000"/>
              <a:gd name="connsiteX15" fmla="*/ 1 w 12192002"/>
              <a:gd name="connsiteY15" fmla="*/ 6858000 h 6858000"/>
              <a:gd name="connsiteX16" fmla="*/ 1 w 12192002"/>
              <a:gd name="connsiteY16" fmla="*/ 6750000 h 6858000"/>
              <a:gd name="connsiteX17" fmla="*/ 3 w 12192002"/>
              <a:gd name="connsiteY17" fmla="*/ 6750000 h 6858000"/>
              <a:gd name="connsiteX18" fmla="*/ 3 w 12192002"/>
              <a:gd name="connsiteY18" fmla="*/ 108001 h 6858000"/>
              <a:gd name="connsiteX19" fmla="*/ 0 w 12192002"/>
              <a:gd name="connsiteY19" fmla="*/ 108001 h 6858000"/>
              <a:gd name="connsiteX20" fmla="*/ 0 w 12192002"/>
              <a:gd name="connsiteY20" fmla="*/ 1 h 6858000"/>
              <a:gd name="connsiteX21" fmla="*/ 3 w 12192002"/>
              <a:gd name="connsiteY21" fmla="*/ 1 h 6858000"/>
              <a:gd name="connsiteX22" fmla="*/ 3 w 12192002"/>
              <a:gd name="connsiteY22" fmla="*/ 0 h 6858000"/>
              <a:gd name="connsiteX23" fmla="*/ 108003 w 12192002"/>
              <a:gd name="connsiteY23" fmla="*/ 0 h 6858000"/>
              <a:gd name="connsiteX24" fmla="*/ 108003 w 12192002"/>
              <a:gd name="connsiteY24" fmla="*/ 1 h 6858000"/>
              <a:gd name="connsiteX25" fmla="*/ 12084002 w 12192002"/>
              <a:gd name="connsiteY25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108003 w 12192002"/>
              <a:gd name="connsiteY10" fmla="*/ 6858000 h 6858000"/>
              <a:gd name="connsiteX11" fmla="*/ 108003 w 12192002"/>
              <a:gd name="connsiteY11" fmla="*/ 6858000 h 6858000"/>
              <a:gd name="connsiteX12" fmla="*/ 3 w 12192002"/>
              <a:gd name="connsiteY12" fmla="*/ 6858000 h 6858000"/>
              <a:gd name="connsiteX13" fmla="*/ 3 w 12192002"/>
              <a:gd name="connsiteY13" fmla="*/ 6858000 h 6858000"/>
              <a:gd name="connsiteX14" fmla="*/ 1 w 12192002"/>
              <a:gd name="connsiteY14" fmla="*/ 6858000 h 6858000"/>
              <a:gd name="connsiteX15" fmla="*/ 1 w 12192002"/>
              <a:gd name="connsiteY15" fmla="*/ 6750000 h 6858000"/>
              <a:gd name="connsiteX16" fmla="*/ 3 w 12192002"/>
              <a:gd name="connsiteY16" fmla="*/ 6750000 h 6858000"/>
              <a:gd name="connsiteX17" fmla="*/ 3 w 12192002"/>
              <a:gd name="connsiteY17" fmla="*/ 108001 h 6858000"/>
              <a:gd name="connsiteX18" fmla="*/ 0 w 12192002"/>
              <a:gd name="connsiteY18" fmla="*/ 108001 h 6858000"/>
              <a:gd name="connsiteX19" fmla="*/ 0 w 12192002"/>
              <a:gd name="connsiteY19" fmla="*/ 1 h 6858000"/>
              <a:gd name="connsiteX20" fmla="*/ 3 w 12192002"/>
              <a:gd name="connsiteY20" fmla="*/ 1 h 6858000"/>
              <a:gd name="connsiteX21" fmla="*/ 3 w 12192002"/>
              <a:gd name="connsiteY21" fmla="*/ 0 h 6858000"/>
              <a:gd name="connsiteX22" fmla="*/ 108003 w 12192002"/>
              <a:gd name="connsiteY22" fmla="*/ 0 h 6858000"/>
              <a:gd name="connsiteX23" fmla="*/ 108003 w 12192002"/>
              <a:gd name="connsiteY23" fmla="*/ 1 h 6858000"/>
              <a:gd name="connsiteX24" fmla="*/ 12084002 w 12192002"/>
              <a:gd name="connsiteY24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108003 w 12192002"/>
              <a:gd name="connsiteY10" fmla="*/ 6858000 h 6858000"/>
              <a:gd name="connsiteX11" fmla="*/ 3 w 12192002"/>
              <a:gd name="connsiteY11" fmla="*/ 6858000 h 6858000"/>
              <a:gd name="connsiteX12" fmla="*/ 3 w 12192002"/>
              <a:gd name="connsiteY12" fmla="*/ 6858000 h 6858000"/>
              <a:gd name="connsiteX13" fmla="*/ 1 w 12192002"/>
              <a:gd name="connsiteY13" fmla="*/ 6858000 h 6858000"/>
              <a:gd name="connsiteX14" fmla="*/ 1 w 12192002"/>
              <a:gd name="connsiteY14" fmla="*/ 6750000 h 6858000"/>
              <a:gd name="connsiteX15" fmla="*/ 3 w 12192002"/>
              <a:gd name="connsiteY15" fmla="*/ 6750000 h 6858000"/>
              <a:gd name="connsiteX16" fmla="*/ 3 w 12192002"/>
              <a:gd name="connsiteY16" fmla="*/ 108001 h 6858000"/>
              <a:gd name="connsiteX17" fmla="*/ 0 w 12192002"/>
              <a:gd name="connsiteY17" fmla="*/ 108001 h 6858000"/>
              <a:gd name="connsiteX18" fmla="*/ 0 w 12192002"/>
              <a:gd name="connsiteY18" fmla="*/ 1 h 6858000"/>
              <a:gd name="connsiteX19" fmla="*/ 3 w 12192002"/>
              <a:gd name="connsiteY19" fmla="*/ 1 h 6858000"/>
              <a:gd name="connsiteX20" fmla="*/ 3 w 12192002"/>
              <a:gd name="connsiteY20" fmla="*/ 0 h 6858000"/>
              <a:gd name="connsiteX21" fmla="*/ 108003 w 12192002"/>
              <a:gd name="connsiteY21" fmla="*/ 0 h 6858000"/>
              <a:gd name="connsiteX22" fmla="*/ 108003 w 12192002"/>
              <a:gd name="connsiteY22" fmla="*/ 1 h 6858000"/>
              <a:gd name="connsiteX23" fmla="*/ 12084002 w 12192002"/>
              <a:gd name="connsiteY23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108003 w 12192002"/>
              <a:gd name="connsiteY10" fmla="*/ 6858000 h 6858000"/>
              <a:gd name="connsiteX11" fmla="*/ 3 w 12192002"/>
              <a:gd name="connsiteY11" fmla="*/ 6858000 h 6858000"/>
              <a:gd name="connsiteX12" fmla="*/ 3 w 12192002"/>
              <a:gd name="connsiteY12" fmla="*/ 6858000 h 6858000"/>
              <a:gd name="connsiteX13" fmla="*/ 1 w 12192002"/>
              <a:gd name="connsiteY13" fmla="*/ 6858000 h 6858000"/>
              <a:gd name="connsiteX14" fmla="*/ 1 w 12192002"/>
              <a:gd name="connsiteY14" fmla="*/ 6750000 h 6858000"/>
              <a:gd name="connsiteX15" fmla="*/ 3 w 12192002"/>
              <a:gd name="connsiteY15" fmla="*/ 108001 h 6858000"/>
              <a:gd name="connsiteX16" fmla="*/ 0 w 12192002"/>
              <a:gd name="connsiteY16" fmla="*/ 108001 h 6858000"/>
              <a:gd name="connsiteX17" fmla="*/ 0 w 12192002"/>
              <a:gd name="connsiteY17" fmla="*/ 1 h 6858000"/>
              <a:gd name="connsiteX18" fmla="*/ 3 w 12192002"/>
              <a:gd name="connsiteY18" fmla="*/ 1 h 6858000"/>
              <a:gd name="connsiteX19" fmla="*/ 3 w 12192002"/>
              <a:gd name="connsiteY19" fmla="*/ 0 h 6858000"/>
              <a:gd name="connsiteX20" fmla="*/ 108003 w 12192002"/>
              <a:gd name="connsiteY20" fmla="*/ 0 h 6858000"/>
              <a:gd name="connsiteX21" fmla="*/ 108003 w 12192002"/>
              <a:gd name="connsiteY21" fmla="*/ 1 h 6858000"/>
              <a:gd name="connsiteX22" fmla="*/ 12084002 w 12192002"/>
              <a:gd name="connsiteY22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3 w 12192002"/>
              <a:gd name="connsiteY10" fmla="*/ 6858000 h 6858000"/>
              <a:gd name="connsiteX11" fmla="*/ 3 w 12192002"/>
              <a:gd name="connsiteY11" fmla="*/ 6858000 h 6858000"/>
              <a:gd name="connsiteX12" fmla="*/ 1 w 12192002"/>
              <a:gd name="connsiteY12" fmla="*/ 6858000 h 6858000"/>
              <a:gd name="connsiteX13" fmla="*/ 1 w 12192002"/>
              <a:gd name="connsiteY13" fmla="*/ 6750000 h 6858000"/>
              <a:gd name="connsiteX14" fmla="*/ 3 w 12192002"/>
              <a:gd name="connsiteY14" fmla="*/ 108001 h 6858000"/>
              <a:gd name="connsiteX15" fmla="*/ 0 w 12192002"/>
              <a:gd name="connsiteY15" fmla="*/ 108001 h 6858000"/>
              <a:gd name="connsiteX16" fmla="*/ 0 w 12192002"/>
              <a:gd name="connsiteY16" fmla="*/ 1 h 6858000"/>
              <a:gd name="connsiteX17" fmla="*/ 3 w 12192002"/>
              <a:gd name="connsiteY17" fmla="*/ 1 h 6858000"/>
              <a:gd name="connsiteX18" fmla="*/ 3 w 12192002"/>
              <a:gd name="connsiteY18" fmla="*/ 0 h 6858000"/>
              <a:gd name="connsiteX19" fmla="*/ 108003 w 12192002"/>
              <a:gd name="connsiteY19" fmla="*/ 0 h 6858000"/>
              <a:gd name="connsiteX20" fmla="*/ 108003 w 12192002"/>
              <a:gd name="connsiteY20" fmla="*/ 1 h 6858000"/>
              <a:gd name="connsiteX21" fmla="*/ 12084002 w 12192002"/>
              <a:gd name="connsiteY21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3 w 12192002"/>
              <a:gd name="connsiteY10" fmla="*/ 6858000 h 6858000"/>
              <a:gd name="connsiteX11" fmla="*/ 3 w 12192002"/>
              <a:gd name="connsiteY11" fmla="*/ 6858000 h 6858000"/>
              <a:gd name="connsiteX12" fmla="*/ 1 w 12192002"/>
              <a:gd name="connsiteY12" fmla="*/ 6858000 h 6858000"/>
              <a:gd name="connsiteX13" fmla="*/ 3 w 12192002"/>
              <a:gd name="connsiteY13" fmla="*/ 108001 h 6858000"/>
              <a:gd name="connsiteX14" fmla="*/ 0 w 12192002"/>
              <a:gd name="connsiteY14" fmla="*/ 108001 h 6858000"/>
              <a:gd name="connsiteX15" fmla="*/ 0 w 12192002"/>
              <a:gd name="connsiteY15" fmla="*/ 1 h 6858000"/>
              <a:gd name="connsiteX16" fmla="*/ 3 w 12192002"/>
              <a:gd name="connsiteY16" fmla="*/ 1 h 6858000"/>
              <a:gd name="connsiteX17" fmla="*/ 3 w 12192002"/>
              <a:gd name="connsiteY17" fmla="*/ 0 h 6858000"/>
              <a:gd name="connsiteX18" fmla="*/ 108003 w 12192002"/>
              <a:gd name="connsiteY18" fmla="*/ 0 h 6858000"/>
              <a:gd name="connsiteX19" fmla="*/ 108003 w 12192002"/>
              <a:gd name="connsiteY19" fmla="*/ 1 h 6858000"/>
              <a:gd name="connsiteX20" fmla="*/ 12084002 w 12192002"/>
              <a:gd name="connsiteY20" fmla="*/ 1 h 6858000"/>
              <a:gd name="connsiteX0" fmla="*/ 108003 w 12192002"/>
              <a:gd name="connsiteY0" fmla="*/ 108001 h 6858000"/>
              <a:gd name="connsiteX1" fmla="*/ 108003 w 12192002"/>
              <a:gd name="connsiteY1" fmla="*/ 6750000 h 6858000"/>
              <a:gd name="connsiteX2" fmla="*/ 12084002 w 12192002"/>
              <a:gd name="connsiteY2" fmla="*/ 6750000 h 6858000"/>
              <a:gd name="connsiteX3" fmla="*/ 12084002 w 12192002"/>
              <a:gd name="connsiteY3" fmla="*/ 108001 h 6858000"/>
              <a:gd name="connsiteX4" fmla="*/ 108003 w 12192002"/>
              <a:gd name="connsiteY4" fmla="*/ 108001 h 6858000"/>
              <a:gd name="connsiteX5" fmla="*/ 12084002 w 12192002"/>
              <a:gd name="connsiteY5" fmla="*/ 1 h 6858000"/>
              <a:gd name="connsiteX6" fmla="*/ 12192002 w 12192002"/>
              <a:gd name="connsiteY6" fmla="*/ 0 h 6858000"/>
              <a:gd name="connsiteX7" fmla="*/ 12192002 w 12192002"/>
              <a:gd name="connsiteY7" fmla="*/ 1 h 6858000"/>
              <a:gd name="connsiteX8" fmla="*/ 12192002 w 12192002"/>
              <a:gd name="connsiteY8" fmla="*/ 6858000 h 6858000"/>
              <a:gd name="connsiteX9" fmla="*/ 12192002 w 12192002"/>
              <a:gd name="connsiteY9" fmla="*/ 6858000 h 6858000"/>
              <a:gd name="connsiteX10" fmla="*/ 3 w 12192002"/>
              <a:gd name="connsiteY10" fmla="*/ 6858000 h 6858000"/>
              <a:gd name="connsiteX11" fmla="*/ 3 w 12192002"/>
              <a:gd name="connsiteY11" fmla="*/ 6858000 h 6858000"/>
              <a:gd name="connsiteX12" fmla="*/ 1 w 12192002"/>
              <a:gd name="connsiteY12" fmla="*/ 6858000 h 6858000"/>
              <a:gd name="connsiteX13" fmla="*/ 3 w 12192002"/>
              <a:gd name="connsiteY13" fmla="*/ 108001 h 6858000"/>
              <a:gd name="connsiteX14" fmla="*/ 0 w 12192002"/>
              <a:gd name="connsiteY14" fmla="*/ 1 h 6858000"/>
              <a:gd name="connsiteX15" fmla="*/ 3 w 12192002"/>
              <a:gd name="connsiteY15" fmla="*/ 1 h 6858000"/>
              <a:gd name="connsiteX16" fmla="*/ 3 w 12192002"/>
              <a:gd name="connsiteY16" fmla="*/ 0 h 6858000"/>
              <a:gd name="connsiteX17" fmla="*/ 108003 w 12192002"/>
              <a:gd name="connsiteY17" fmla="*/ 0 h 6858000"/>
              <a:gd name="connsiteX18" fmla="*/ 108003 w 12192002"/>
              <a:gd name="connsiteY18" fmla="*/ 1 h 6858000"/>
              <a:gd name="connsiteX19" fmla="*/ 12084002 w 12192002"/>
              <a:gd name="connsiteY19" fmla="*/ 1 h 6858000"/>
              <a:gd name="connsiteX0" fmla="*/ 108003 w 12192002"/>
              <a:gd name="connsiteY0" fmla="*/ 616000 h 7365999"/>
              <a:gd name="connsiteX1" fmla="*/ 108003 w 12192002"/>
              <a:gd name="connsiteY1" fmla="*/ 7257999 h 7365999"/>
              <a:gd name="connsiteX2" fmla="*/ 12084002 w 12192002"/>
              <a:gd name="connsiteY2" fmla="*/ 7257999 h 7365999"/>
              <a:gd name="connsiteX3" fmla="*/ 12084002 w 12192002"/>
              <a:gd name="connsiteY3" fmla="*/ 616000 h 7365999"/>
              <a:gd name="connsiteX4" fmla="*/ 108003 w 12192002"/>
              <a:gd name="connsiteY4" fmla="*/ 616000 h 7365999"/>
              <a:gd name="connsiteX5" fmla="*/ 12084002 w 12192002"/>
              <a:gd name="connsiteY5" fmla="*/ 508000 h 7365999"/>
              <a:gd name="connsiteX6" fmla="*/ 12192002 w 12192002"/>
              <a:gd name="connsiteY6" fmla="*/ 507999 h 7365999"/>
              <a:gd name="connsiteX7" fmla="*/ 12192002 w 12192002"/>
              <a:gd name="connsiteY7" fmla="*/ 508000 h 7365999"/>
              <a:gd name="connsiteX8" fmla="*/ 12192002 w 12192002"/>
              <a:gd name="connsiteY8" fmla="*/ 7365999 h 7365999"/>
              <a:gd name="connsiteX9" fmla="*/ 12192002 w 12192002"/>
              <a:gd name="connsiteY9" fmla="*/ 7365999 h 7365999"/>
              <a:gd name="connsiteX10" fmla="*/ 3 w 12192002"/>
              <a:gd name="connsiteY10" fmla="*/ 7365999 h 7365999"/>
              <a:gd name="connsiteX11" fmla="*/ 3 w 12192002"/>
              <a:gd name="connsiteY11" fmla="*/ 7365999 h 7365999"/>
              <a:gd name="connsiteX12" fmla="*/ 1 w 12192002"/>
              <a:gd name="connsiteY12" fmla="*/ 7365999 h 7365999"/>
              <a:gd name="connsiteX13" fmla="*/ 0 w 12192002"/>
              <a:gd name="connsiteY13" fmla="*/ 508000 h 7365999"/>
              <a:gd name="connsiteX14" fmla="*/ 3 w 12192002"/>
              <a:gd name="connsiteY14" fmla="*/ 508000 h 7365999"/>
              <a:gd name="connsiteX15" fmla="*/ 3 w 12192002"/>
              <a:gd name="connsiteY15" fmla="*/ 507999 h 7365999"/>
              <a:gd name="connsiteX16" fmla="*/ 108003 w 12192002"/>
              <a:gd name="connsiteY16" fmla="*/ 507999 h 7365999"/>
              <a:gd name="connsiteX17" fmla="*/ 108003 w 12192002"/>
              <a:gd name="connsiteY17" fmla="*/ 508000 h 7365999"/>
              <a:gd name="connsiteX18" fmla="*/ 12084002 w 12192002"/>
              <a:gd name="connsiteY18" fmla="*/ 508000 h 7365999"/>
              <a:gd name="connsiteX0" fmla="*/ 108003 w 12192002"/>
              <a:gd name="connsiteY0" fmla="*/ 616000 h 7365999"/>
              <a:gd name="connsiteX1" fmla="*/ 108003 w 12192002"/>
              <a:gd name="connsiteY1" fmla="*/ 7257999 h 7365999"/>
              <a:gd name="connsiteX2" fmla="*/ 12084002 w 12192002"/>
              <a:gd name="connsiteY2" fmla="*/ 7257999 h 7365999"/>
              <a:gd name="connsiteX3" fmla="*/ 12084002 w 12192002"/>
              <a:gd name="connsiteY3" fmla="*/ 616000 h 7365999"/>
              <a:gd name="connsiteX4" fmla="*/ 108003 w 12192002"/>
              <a:gd name="connsiteY4" fmla="*/ 616000 h 7365999"/>
              <a:gd name="connsiteX5" fmla="*/ 12084002 w 12192002"/>
              <a:gd name="connsiteY5" fmla="*/ 508000 h 7365999"/>
              <a:gd name="connsiteX6" fmla="*/ 12192002 w 12192002"/>
              <a:gd name="connsiteY6" fmla="*/ 507999 h 7365999"/>
              <a:gd name="connsiteX7" fmla="*/ 12192002 w 12192002"/>
              <a:gd name="connsiteY7" fmla="*/ 508000 h 7365999"/>
              <a:gd name="connsiteX8" fmla="*/ 12192002 w 12192002"/>
              <a:gd name="connsiteY8" fmla="*/ 7365999 h 7365999"/>
              <a:gd name="connsiteX9" fmla="*/ 12192002 w 12192002"/>
              <a:gd name="connsiteY9" fmla="*/ 7365999 h 7365999"/>
              <a:gd name="connsiteX10" fmla="*/ 3 w 12192002"/>
              <a:gd name="connsiteY10" fmla="*/ 7365999 h 7365999"/>
              <a:gd name="connsiteX11" fmla="*/ 3 w 12192002"/>
              <a:gd name="connsiteY11" fmla="*/ 7365999 h 7365999"/>
              <a:gd name="connsiteX12" fmla="*/ 1 w 12192002"/>
              <a:gd name="connsiteY12" fmla="*/ 7365999 h 7365999"/>
              <a:gd name="connsiteX13" fmla="*/ 0 w 12192002"/>
              <a:gd name="connsiteY13" fmla="*/ 508000 h 7365999"/>
              <a:gd name="connsiteX14" fmla="*/ 3 w 12192002"/>
              <a:gd name="connsiteY14" fmla="*/ 508000 h 7365999"/>
              <a:gd name="connsiteX15" fmla="*/ 3 w 12192002"/>
              <a:gd name="connsiteY15" fmla="*/ 507999 h 7365999"/>
              <a:gd name="connsiteX16" fmla="*/ 108003 w 12192002"/>
              <a:gd name="connsiteY16" fmla="*/ 507999 h 7365999"/>
              <a:gd name="connsiteX17" fmla="*/ 12084002 w 12192002"/>
              <a:gd name="connsiteY17" fmla="*/ 508000 h 7365999"/>
              <a:gd name="connsiteX0" fmla="*/ 108003 w 12192002"/>
              <a:gd name="connsiteY0" fmla="*/ 616000 h 7365999"/>
              <a:gd name="connsiteX1" fmla="*/ 108003 w 12192002"/>
              <a:gd name="connsiteY1" fmla="*/ 7257999 h 7365999"/>
              <a:gd name="connsiteX2" fmla="*/ 12084002 w 12192002"/>
              <a:gd name="connsiteY2" fmla="*/ 7257999 h 7365999"/>
              <a:gd name="connsiteX3" fmla="*/ 12084002 w 12192002"/>
              <a:gd name="connsiteY3" fmla="*/ 616000 h 7365999"/>
              <a:gd name="connsiteX4" fmla="*/ 108003 w 12192002"/>
              <a:gd name="connsiteY4" fmla="*/ 616000 h 7365999"/>
              <a:gd name="connsiteX5" fmla="*/ 12084002 w 12192002"/>
              <a:gd name="connsiteY5" fmla="*/ 508000 h 7365999"/>
              <a:gd name="connsiteX6" fmla="*/ 12192002 w 12192002"/>
              <a:gd name="connsiteY6" fmla="*/ 507999 h 7365999"/>
              <a:gd name="connsiteX7" fmla="*/ 12192002 w 12192002"/>
              <a:gd name="connsiteY7" fmla="*/ 508000 h 7365999"/>
              <a:gd name="connsiteX8" fmla="*/ 12192002 w 12192002"/>
              <a:gd name="connsiteY8" fmla="*/ 7365999 h 7365999"/>
              <a:gd name="connsiteX9" fmla="*/ 12192002 w 12192002"/>
              <a:gd name="connsiteY9" fmla="*/ 7365999 h 7365999"/>
              <a:gd name="connsiteX10" fmla="*/ 3 w 12192002"/>
              <a:gd name="connsiteY10" fmla="*/ 7365999 h 7365999"/>
              <a:gd name="connsiteX11" fmla="*/ 3 w 12192002"/>
              <a:gd name="connsiteY11" fmla="*/ 7365999 h 7365999"/>
              <a:gd name="connsiteX12" fmla="*/ 1 w 12192002"/>
              <a:gd name="connsiteY12" fmla="*/ 7365999 h 7365999"/>
              <a:gd name="connsiteX13" fmla="*/ 0 w 12192002"/>
              <a:gd name="connsiteY13" fmla="*/ 508000 h 7365999"/>
              <a:gd name="connsiteX14" fmla="*/ 3 w 12192002"/>
              <a:gd name="connsiteY14" fmla="*/ 508000 h 7365999"/>
              <a:gd name="connsiteX15" fmla="*/ 3 w 12192002"/>
              <a:gd name="connsiteY15" fmla="*/ 507999 h 7365999"/>
              <a:gd name="connsiteX16" fmla="*/ 12084002 w 12192002"/>
              <a:gd name="connsiteY16" fmla="*/ 508000 h 7365999"/>
              <a:gd name="connsiteX0" fmla="*/ 108003 w 12192002"/>
              <a:gd name="connsiteY0" fmla="*/ 616000 h 7365999"/>
              <a:gd name="connsiteX1" fmla="*/ 108003 w 12192002"/>
              <a:gd name="connsiteY1" fmla="*/ 7257999 h 7365999"/>
              <a:gd name="connsiteX2" fmla="*/ 12084002 w 12192002"/>
              <a:gd name="connsiteY2" fmla="*/ 7257999 h 7365999"/>
              <a:gd name="connsiteX3" fmla="*/ 12084002 w 12192002"/>
              <a:gd name="connsiteY3" fmla="*/ 616000 h 7365999"/>
              <a:gd name="connsiteX4" fmla="*/ 108003 w 12192002"/>
              <a:gd name="connsiteY4" fmla="*/ 616000 h 7365999"/>
              <a:gd name="connsiteX5" fmla="*/ 3 w 12192002"/>
              <a:gd name="connsiteY5" fmla="*/ 507999 h 7365999"/>
              <a:gd name="connsiteX6" fmla="*/ 12192002 w 12192002"/>
              <a:gd name="connsiteY6" fmla="*/ 507999 h 7365999"/>
              <a:gd name="connsiteX7" fmla="*/ 12192002 w 12192002"/>
              <a:gd name="connsiteY7" fmla="*/ 508000 h 7365999"/>
              <a:gd name="connsiteX8" fmla="*/ 12192002 w 12192002"/>
              <a:gd name="connsiteY8" fmla="*/ 7365999 h 7365999"/>
              <a:gd name="connsiteX9" fmla="*/ 12192002 w 12192002"/>
              <a:gd name="connsiteY9" fmla="*/ 7365999 h 7365999"/>
              <a:gd name="connsiteX10" fmla="*/ 3 w 12192002"/>
              <a:gd name="connsiteY10" fmla="*/ 7365999 h 7365999"/>
              <a:gd name="connsiteX11" fmla="*/ 3 w 12192002"/>
              <a:gd name="connsiteY11" fmla="*/ 7365999 h 7365999"/>
              <a:gd name="connsiteX12" fmla="*/ 1 w 12192002"/>
              <a:gd name="connsiteY12" fmla="*/ 7365999 h 7365999"/>
              <a:gd name="connsiteX13" fmla="*/ 0 w 12192002"/>
              <a:gd name="connsiteY13" fmla="*/ 508000 h 7365999"/>
              <a:gd name="connsiteX14" fmla="*/ 3 w 12192002"/>
              <a:gd name="connsiteY14" fmla="*/ 508000 h 7365999"/>
              <a:gd name="connsiteX15" fmla="*/ 3 w 12192002"/>
              <a:gd name="connsiteY15" fmla="*/ 507999 h 736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2" h="7365999">
                <a:moveTo>
                  <a:pt x="108003" y="616000"/>
                </a:moveTo>
                <a:lnTo>
                  <a:pt x="108003" y="7257999"/>
                </a:lnTo>
                <a:lnTo>
                  <a:pt x="12084002" y="7257999"/>
                </a:lnTo>
                <a:lnTo>
                  <a:pt x="12084002" y="616000"/>
                </a:lnTo>
                <a:lnTo>
                  <a:pt x="108003" y="616000"/>
                </a:lnTo>
                <a:close/>
                <a:moveTo>
                  <a:pt x="3" y="507999"/>
                </a:moveTo>
                <a:lnTo>
                  <a:pt x="12192002" y="507999"/>
                </a:lnTo>
                <a:lnTo>
                  <a:pt x="12192002" y="508000"/>
                </a:lnTo>
                <a:lnTo>
                  <a:pt x="12192002" y="7365999"/>
                </a:lnTo>
                <a:lnTo>
                  <a:pt x="12192002" y="7365999"/>
                </a:lnTo>
                <a:lnTo>
                  <a:pt x="3" y="7365999"/>
                </a:lnTo>
                <a:lnTo>
                  <a:pt x="3" y="7365999"/>
                </a:lnTo>
                <a:lnTo>
                  <a:pt x="1" y="7365999"/>
                </a:lnTo>
                <a:cubicBezTo>
                  <a:pt x="1" y="6222999"/>
                  <a:pt x="0" y="1651000"/>
                  <a:pt x="0" y="508000"/>
                </a:cubicBezTo>
                <a:cubicBezTo>
                  <a:pt x="0" y="-635000"/>
                  <a:pt x="2" y="508000"/>
                  <a:pt x="3" y="508000"/>
                </a:cubicBezTo>
                <a:lnTo>
                  <a:pt x="3" y="50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76" r:id="rId4"/>
    <p:sldLayoutId id="2147483675" r:id="rId5"/>
    <p:sldLayoutId id="2147483650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53" r:id="rId12"/>
    <p:sldLayoutId id="2147483668" r:id="rId13"/>
    <p:sldLayoutId id="2147483669" r:id="rId14"/>
    <p:sldLayoutId id="2147483661" r:id="rId15"/>
    <p:sldLayoutId id="2147483652" r:id="rId16"/>
    <p:sldLayoutId id="2147483656" r:id="rId17"/>
    <p:sldLayoutId id="2147483670" r:id="rId18"/>
    <p:sldLayoutId id="2147483671" r:id="rId19"/>
    <p:sldLayoutId id="2147483682" r:id="rId20"/>
    <p:sldLayoutId id="2147483684" r:id="rId21"/>
    <p:sldLayoutId id="2147483657" r:id="rId22"/>
    <p:sldLayoutId id="2147483654" r:id="rId23"/>
    <p:sldLayoutId id="2147483683" r:id="rId24"/>
    <p:sldLayoutId id="2147483677" r:id="rId25"/>
    <p:sldLayoutId id="2147483678" r:id="rId26"/>
    <p:sldLayoutId id="2147483667" r:id="rId27"/>
    <p:sldLayoutId id="2147483679" r:id="rId28"/>
    <p:sldLayoutId id="2147483685" r:id="rId29"/>
    <p:sldLayoutId id="2147483681" r:id="rId30"/>
    <p:sldLayoutId id="2147483655" r:id="rId31"/>
  </p:sldLayoutIdLs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66700" indent="-2667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42925" indent="-276225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809625" indent="-2667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076325" indent="-2667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343025" indent="-2667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32331-B8A5-7BD6-929E-5030FBBF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3119"/>
            <a:ext cx="737711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78CE-12BF-F933-32C8-C2CEAA8E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14625"/>
            <a:ext cx="8162925" cy="3462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4C4FB-34BA-9BC5-D26D-78453CE75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303308" y="2840600"/>
            <a:ext cx="4243390" cy="15339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spc="300" baseline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093A3-9D28-03F6-E4E1-E20DE2583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8006" y="5729289"/>
            <a:ext cx="1533993" cy="1127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0" b="0" i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848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4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spc="300" baseline="0">
          <a:solidFill>
            <a:schemeClr val="bg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C96D50-655C-4D81-BAC1-3472D66D3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F3B8B-1AC5-4EDB-BBB4-1731FE091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23C16-5486-4F4D-9E06-0A1923337E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B89C7-0363-402B-A99C-D0566F49139E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51D33-108D-46D4-B616-E862DB08FB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462D7-F6BC-4286-BFEA-DC48E5BE51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36755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C96D50-655C-4D81-BAC1-3472D66D3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F3B8B-1AC5-4EDB-BBB4-1731FE091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23C16-5486-4F4D-9E06-0A1923337E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B89C7-0363-402B-A99C-D0566F49139E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51D33-108D-46D4-B616-E862DB08FB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462D7-F6BC-4286-BFEA-DC48E5BE51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1310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C96D50-655C-4D81-BAC1-3472D66D3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F3B8B-1AC5-4EDB-BBB4-1731FE091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23C16-5486-4F4D-9E06-0A1923337E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B89C7-0363-402B-A99C-D0566F49139E}" type="datetime8">
              <a:rPr lang="ar-KW" smtClean="0"/>
              <a:t>30 أيار، 23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51D33-108D-46D4-B616-E862DB08FB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@the.goodteacher</a:t>
            </a:r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462D7-F6BC-4286-BFEA-DC48E5BE51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54307-6778-4D12-8C99-243663CBBC2A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6250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EE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F37488-7093-46B9-B680-D2D5D9932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12A524-3697-4423-ACAA-15B5F75B3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809CB-D519-4922-A0ED-28FF2BF62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E4B1E-2859-4A23-B5D0-5DD78322A03A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1B227-0151-4F46-BBAC-4F4FC6A269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27539-B571-4788-AEE4-DDD109246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A691-DA2F-41D3-80E3-EA31B1D4C5C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8297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6" Type="http://schemas.openxmlformats.org/officeDocument/2006/relationships/hyperlink" Target="https://pngimg.com/download/90514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2.xml"/><Relationship Id="rId5" Type="http://schemas.openxmlformats.org/officeDocument/2006/relationships/hyperlink" Target="http://men-in-blog.blogspot.com/2010/10/y-colorin-colorado-este-cuento-se-ha.html" TargetMode="Externa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3.xml"/><Relationship Id="rId4" Type="http://schemas.openxmlformats.org/officeDocument/2006/relationships/image" Target="../media/image4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3.png"/><Relationship Id="rId11" Type="http://schemas.openxmlformats.org/officeDocument/2006/relationships/slide" Target="slide4.xml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slide" Target="slide5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2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2.png"/><Relationship Id="rId11" Type="http://schemas.openxmlformats.org/officeDocument/2006/relationships/slide" Target="slide2.xml"/><Relationship Id="rId5" Type="http://schemas.openxmlformats.org/officeDocument/2006/relationships/image" Target="../media/image16.png"/><Relationship Id="rId15" Type="http://schemas.openxmlformats.org/officeDocument/2006/relationships/image" Target="../media/image23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3.png"/><Relationship Id="rId11" Type="http://schemas.openxmlformats.org/officeDocument/2006/relationships/slide" Target="slide2.xml"/><Relationship Id="rId5" Type="http://schemas.openxmlformats.org/officeDocument/2006/relationships/image" Target="../media/image12.png"/><Relationship Id="rId15" Type="http://schemas.openxmlformats.org/officeDocument/2006/relationships/image" Target="../media/image25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3683000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09856" y="1901249"/>
            <a:ext cx="7573311" cy="2819400"/>
          </a:xfrm>
        </p:spPr>
        <p:txBody>
          <a:bodyPr anchor="ctr"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ar-KW" sz="4400" b="1" spc="0" dirty="0">
                <a:solidFill>
                  <a:srgbClr val="FF0000"/>
                </a:solidFill>
                <a:cs typeface="+mn-cs"/>
              </a:rPr>
              <a:t>(8-</a:t>
            </a:r>
            <a:r>
              <a:rPr lang="ar-KW" sz="4400" spc="0" dirty="0">
                <a:solidFill>
                  <a:srgbClr val="FF0000"/>
                </a:solidFill>
                <a:cs typeface="+mn-cs"/>
              </a:rPr>
              <a:t>1</a:t>
            </a:r>
            <a:r>
              <a:rPr lang="ar-KW" sz="4400" b="1" spc="0" dirty="0">
                <a:solidFill>
                  <a:srgbClr val="FF0000"/>
                </a:solidFill>
                <a:cs typeface="+mn-cs"/>
              </a:rPr>
              <a:t>): المثلث</a:t>
            </a:r>
            <a:br>
              <a:rPr lang="ar-KW" sz="4400" b="1" spc="0" dirty="0">
                <a:solidFill>
                  <a:srgbClr val="FF0000"/>
                </a:solidFill>
                <a:cs typeface="+mn-cs"/>
              </a:rPr>
            </a:br>
            <a:br>
              <a:rPr lang="ar-KW" sz="4400" b="1" spc="0" dirty="0">
                <a:solidFill>
                  <a:srgbClr val="FF0000"/>
                </a:solidFill>
                <a:cs typeface="+mn-cs"/>
              </a:rPr>
            </a:br>
            <a:r>
              <a:rPr lang="ar-KW" sz="4400" b="1" spc="0" dirty="0">
                <a:solidFill>
                  <a:srgbClr val="FF0000"/>
                </a:solidFill>
                <a:cs typeface="+mn-cs"/>
              </a:rPr>
              <a:t>إ</a:t>
            </a:r>
            <a:r>
              <a:rPr lang="ar-SA" sz="4400" b="1" spc="0" dirty="0">
                <a:solidFill>
                  <a:srgbClr val="FF0000"/>
                </a:solidFill>
                <a:cs typeface="+mn-cs"/>
              </a:rPr>
              <a:t>عداد </a:t>
            </a:r>
            <a:r>
              <a:rPr lang="ar-KW" sz="4400" b="1" spc="0" dirty="0">
                <a:solidFill>
                  <a:srgbClr val="FF0000"/>
                </a:solidFill>
                <a:cs typeface="+mn-cs"/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53787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102576"/>
            <a:ext cx="1620658" cy="1304925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10C443C-00FC-9BC2-A35A-AE3D1505F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9386" y="204818"/>
            <a:ext cx="1719543" cy="120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14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DA3DC29-B2AB-4B69-853B-31F57D152F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2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896956-7984-612A-47FD-C7DD40D1AB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5" b="1601"/>
          <a:stretch/>
        </p:blipFill>
        <p:spPr>
          <a:xfrm>
            <a:off x="2033370" y="1245889"/>
            <a:ext cx="9891098" cy="489005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52A8777-FFEB-E483-8F8C-65CBCF265844}"/>
              </a:ext>
            </a:extLst>
          </p:cNvPr>
          <p:cNvSpPr/>
          <p:nvPr/>
        </p:nvSpPr>
        <p:spPr>
          <a:xfrm>
            <a:off x="2121997" y="2551229"/>
            <a:ext cx="4507809" cy="1795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KW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642951-612D-67BA-9741-08B3F8A24FA8}"/>
              </a:ext>
            </a:extLst>
          </p:cNvPr>
          <p:cNvSpPr/>
          <p:nvPr/>
        </p:nvSpPr>
        <p:spPr>
          <a:xfrm>
            <a:off x="6674120" y="4411652"/>
            <a:ext cx="4691270" cy="1720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KW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B534FE-4963-E233-D8CC-54E30AA269B9}"/>
              </a:ext>
            </a:extLst>
          </p:cNvPr>
          <p:cNvSpPr txBox="1"/>
          <p:nvPr/>
        </p:nvSpPr>
        <p:spPr>
          <a:xfrm>
            <a:off x="8740915" y="3168575"/>
            <a:ext cx="2668791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 + 3 = 8 </a:t>
            </a:r>
            <a:r>
              <a:rPr lang="en-US" sz="3200" b="1" dirty="0">
                <a:solidFill>
                  <a:srgbClr val="FF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˂</a:t>
            </a:r>
            <a:r>
              <a:rPr lang="ar-KW" sz="3200" b="1" dirty="0">
                <a:solidFill>
                  <a:srgbClr val="FF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2 سم</a:t>
            </a:r>
            <a:endParaRPr lang="ar-KW" sz="32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E3B78F-DBC4-24BE-A112-502698CE4805}"/>
              </a:ext>
            </a:extLst>
          </p:cNvPr>
          <p:cNvSpPr txBox="1"/>
          <p:nvPr/>
        </p:nvSpPr>
        <p:spPr>
          <a:xfrm>
            <a:off x="8740915" y="3617187"/>
            <a:ext cx="2668791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 + 2 = 5  </a:t>
            </a:r>
            <a:r>
              <a:rPr lang="ar-KW" sz="3200" b="1" dirty="0">
                <a:solidFill>
                  <a:srgbClr val="FF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سم</a:t>
            </a:r>
            <a:endParaRPr lang="ar-KW" sz="32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83C1C3-95DA-312F-F0B5-DF51AB2C1993}"/>
              </a:ext>
            </a:extLst>
          </p:cNvPr>
          <p:cNvSpPr txBox="1"/>
          <p:nvPr/>
        </p:nvSpPr>
        <p:spPr>
          <a:xfrm>
            <a:off x="7137945" y="3429645"/>
            <a:ext cx="1504122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(لا تصلح)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70D663-F25E-85EF-88B1-34033076D4EE}"/>
              </a:ext>
            </a:extLst>
          </p:cNvPr>
          <p:cNvSpPr txBox="1"/>
          <p:nvPr/>
        </p:nvSpPr>
        <p:spPr>
          <a:xfrm>
            <a:off x="3785772" y="5087339"/>
            <a:ext cx="3012237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10 + 10= 20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˂</a:t>
            </a:r>
            <a:r>
              <a:rPr lang="ar-KW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KW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10 مم</a:t>
            </a:r>
            <a:endParaRPr lang="ar-KW" sz="3200" b="1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660BFF0-B789-0834-80E4-C6B8A76E4980}"/>
              </a:ext>
            </a:extLst>
          </p:cNvPr>
          <p:cNvSpPr txBox="1"/>
          <p:nvPr/>
        </p:nvSpPr>
        <p:spPr>
          <a:xfrm>
            <a:off x="4610920" y="5679906"/>
            <a:ext cx="1504122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(تصلح)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85689AB-C32E-4E8A-A618-42F357A43D5B}"/>
              </a:ext>
            </a:extLst>
          </p:cNvPr>
          <p:cNvSpPr/>
          <p:nvPr/>
        </p:nvSpPr>
        <p:spPr>
          <a:xfrm>
            <a:off x="2077684" y="4429247"/>
            <a:ext cx="4552122" cy="1720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KW"/>
          </a:p>
        </p:txBody>
      </p:sp>
      <p:pic>
        <p:nvPicPr>
          <p:cNvPr id="25" name="Picture 2" descr="50Th Anniversary Sticker by Sesame Street for iOS &amp; Android | GIPHY">
            <a:extLst>
              <a:ext uri="{FF2B5EF4-FFF2-40B4-BE49-F238E27FC236}">
                <a16:creationId xmlns:a16="http://schemas.microsoft.com/office/drawing/2014/main" id="{C85BD3FD-9C4B-4371-BD0D-8973058A68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193" y="4018379"/>
            <a:ext cx="5070965" cy="269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32A0BDAF-2DFD-903F-157F-A5631281A27C}"/>
              </a:ext>
            </a:extLst>
          </p:cNvPr>
          <p:cNvGrpSpPr/>
          <p:nvPr/>
        </p:nvGrpSpPr>
        <p:grpSpPr>
          <a:xfrm>
            <a:off x="372934" y="81276"/>
            <a:ext cx="2257220" cy="1548545"/>
            <a:chOff x="372934" y="81276"/>
            <a:chExt cx="2257220" cy="1548545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192BE53-0CEC-4E65-9754-EACFAC8D9D25}"/>
                </a:ext>
              </a:extLst>
            </p:cNvPr>
            <p:cNvGrpSpPr/>
            <p:nvPr/>
          </p:nvGrpSpPr>
          <p:grpSpPr>
            <a:xfrm>
              <a:off x="372934" y="81276"/>
              <a:ext cx="2257220" cy="1548545"/>
              <a:chOff x="1687476" y="19449"/>
              <a:chExt cx="8589585" cy="3586324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B49B26E8-D705-4394-BAF5-EB2FAE612655}"/>
                  </a:ext>
                </a:extLst>
              </p:cNvPr>
              <p:cNvSpPr/>
              <p:nvPr/>
            </p:nvSpPr>
            <p:spPr>
              <a:xfrm>
                <a:off x="4134060" y="730051"/>
                <a:ext cx="3497691" cy="1484244"/>
              </a:xfrm>
              <a:prstGeom prst="ellipse">
                <a:avLst/>
              </a:prstGeom>
              <a:solidFill>
                <a:srgbClr val="00B050"/>
              </a:solidFill>
              <a:ln w="38100">
                <a:solidFill>
                  <a:srgbClr val="FFFF00"/>
                </a:solidFill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107950" dist="12700" dir="5400000" algn="ctr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78D26F5E-FA40-4A7D-BBBA-6916DFBF3C61}"/>
                  </a:ext>
                </a:extLst>
              </p:cNvPr>
              <p:cNvSpPr/>
              <p:nvPr/>
            </p:nvSpPr>
            <p:spPr>
              <a:xfrm>
                <a:off x="1914939" y="1472173"/>
                <a:ext cx="8362122" cy="2133600"/>
              </a:xfrm>
              <a:prstGeom prst="roundRect">
                <a:avLst>
                  <a:gd name="adj" fmla="val 29710"/>
                </a:avLst>
              </a:prstGeom>
              <a:solidFill>
                <a:srgbClr val="00B050"/>
              </a:solidFill>
              <a:ln w="38100">
                <a:solidFill>
                  <a:srgbClr val="FFFF0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07950" dist="12700" dir="5400000" algn="ctr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F38E1E62-2A8B-4735-B751-F4341D69AD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tretch>
                <a:fillRect/>
              </a:stretch>
            </p:blipFill>
            <p:spPr>
              <a:xfrm>
                <a:off x="1687476" y="19449"/>
                <a:ext cx="2869096" cy="2133600"/>
              </a:xfrm>
              <a:prstGeom prst="rect">
                <a:avLst/>
              </a:prstGeom>
            </p:spPr>
          </p:pic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36B6A82-16F1-498D-A28D-FF72AE0C9387}"/>
                </a:ext>
              </a:extLst>
            </p:cNvPr>
            <p:cNvSpPr/>
            <p:nvPr/>
          </p:nvSpPr>
          <p:spPr>
            <a:xfrm>
              <a:off x="497449" y="809794"/>
              <a:ext cx="212429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صفحة 71</a:t>
              </a:r>
              <a:endParaRPr kumimoji="0" lang="en-US" sz="28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9282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3" grpId="0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6C561D9-DB34-F772-E634-B1F8FFE01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Soraya" panose="00000700000000000000" pitchFamily="2" charset="-78"/>
                <a:cs typeface="A Soraya" panose="00000700000000000000" pitchFamily="2" charset="-78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32B11A-35C7-4DCC-511A-B65B46ABEF99}"/>
              </a:ext>
            </a:extLst>
          </p:cNvPr>
          <p:cNvSpPr txBox="1"/>
          <p:nvPr/>
        </p:nvSpPr>
        <p:spPr>
          <a:xfrm>
            <a:off x="1274002" y="1105287"/>
            <a:ext cx="2246243" cy="76944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/>
            <a:r>
              <a:rPr lang="ar-KW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صفحة 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6FAEE1-4D21-8155-2DD8-8FCBECC87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234" y="2093389"/>
            <a:ext cx="8411973" cy="4047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009BFA-4241-6B8A-8B13-3A8CB2183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781672" y="2317450"/>
            <a:ext cx="6523285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22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2A8590-5D86-A972-6C8A-1F64988F661A}"/>
              </a:ext>
            </a:extLst>
          </p:cNvPr>
          <p:cNvSpPr txBox="1"/>
          <p:nvPr/>
        </p:nvSpPr>
        <p:spPr>
          <a:xfrm>
            <a:off x="9583115" y="535443"/>
            <a:ext cx="2246243" cy="76944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/>
            <a:r>
              <a:rPr lang="ar-KW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صفحة 69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5CEF59-7EAC-2C3B-B39D-2A7FC20FD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42" y="221974"/>
            <a:ext cx="8427913" cy="64140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0BB439-C130-DBA9-A078-4667EB725C88}"/>
              </a:ext>
            </a:extLst>
          </p:cNvPr>
          <p:cNvSpPr/>
          <p:nvPr/>
        </p:nvSpPr>
        <p:spPr>
          <a:xfrm>
            <a:off x="362643" y="221974"/>
            <a:ext cx="4209358" cy="6414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5445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DA3DC29-B2AB-4B69-853B-31F57D152F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2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754E4F6-67BE-AAE1-AAC4-91FB359DEB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1" b="561"/>
          <a:stretch/>
        </p:blipFill>
        <p:spPr>
          <a:xfrm>
            <a:off x="374597" y="1531279"/>
            <a:ext cx="9891098" cy="489005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2BC4D06-20BC-2A97-4E4C-FFF390C2DB1A}"/>
              </a:ext>
            </a:extLst>
          </p:cNvPr>
          <p:cNvSpPr txBox="1"/>
          <p:nvPr/>
        </p:nvSpPr>
        <p:spPr>
          <a:xfrm>
            <a:off x="5532179" y="4569801"/>
            <a:ext cx="2040835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متطابق الأضلاع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F1D161-4CE3-8F19-EF00-7372379C8B3D}"/>
              </a:ext>
            </a:extLst>
          </p:cNvPr>
          <p:cNvSpPr txBox="1"/>
          <p:nvPr/>
        </p:nvSpPr>
        <p:spPr>
          <a:xfrm>
            <a:off x="2981138" y="4569801"/>
            <a:ext cx="223299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متطابق الضلعين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9FDCD0-5E87-B12F-2FBD-3BD728A1B535}"/>
              </a:ext>
            </a:extLst>
          </p:cNvPr>
          <p:cNvSpPr txBox="1"/>
          <p:nvPr/>
        </p:nvSpPr>
        <p:spPr>
          <a:xfrm>
            <a:off x="753527" y="4569801"/>
            <a:ext cx="2040835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مختلف الأضلاع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575D2C-3AAA-15EC-8B05-CD6AFC6F0621}"/>
              </a:ext>
            </a:extLst>
          </p:cNvPr>
          <p:cNvSpPr txBox="1"/>
          <p:nvPr/>
        </p:nvSpPr>
        <p:spPr>
          <a:xfrm>
            <a:off x="5532179" y="5495566"/>
            <a:ext cx="2040835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حاد الزوايا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1BBD382-0083-0FF7-E38F-EC73A828BA8D}"/>
              </a:ext>
            </a:extLst>
          </p:cNvPr>
          <p:cNvSpPr txBox="1"/>
          <p:nvPr/>
        </p:nvSpPr>
        <p:spPr>
          <a:xfrm>
            <a:off x="3173292" y="5495566"/>
            <a:ext cx="2040835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منفرج الزاوية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E924E51-690B-256A-4640-8C3CF9930649}"/>
              </a:ext>
            </a:extLst>
          </p:cNvPr>
          <p:cNvSpPr txBox="1"/>
          <p:nvPr/>
        </p:nvSpPr>
        <p:spPr>
          <a:xfrm>
            <a:off x="753527" y="5495566"/>
            <a:ext cx="2040835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قائم الزاوية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3BEDD5E-5B5F-461B-8D92-4A0410979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123137" y="2866351"/>
            <a:ext cx="2276802" cy="42334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18C4790-72DD-4867-1548-BE30E11DAD87}"/>
              </a:ext>
            </a:extLst>
          </p:cNvPr>
          <p:cNvGrpSpPr/>
          <p:nvPr/>
        </p:nvGrpSpPr>
        <p:grpSpPr>
          <a:xfrm>
            <a:off x="492606" y="402033"/>
            <a:ext cx="2255044" cy="1331756"/>
            <a:chOff x="1873008" y="726910"/>
            <a:chExt cx="8362122" cy="28757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49B26E8-D705-4394-BAF5-EB2FAE612655}"/>
                </a:ext>
              </a:extLst>
            </p:cNvPr>
            <p:cNvSpPr/>
            <p:nvPr/>
          </p:nvSpPr>
          <p:spPr>
            <a:xfrm>
              <a:off x="4092129" y="726910"/>
              <a:ext cx="3497691" cy="1484244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rgbClr val="FFFF00"/>
              </a:solidFill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78D26F5E-FA40-4A7D-BBBA-6916DFBF3C61}"/>
                </a:ext>
              </a:extLst>
            </p:cNvPr>
            <p:cNvSpPr/>
            <p:nvPr/>
          </p:nvSpPr>
          <p:spPr>
            <a:xfrm>
              <a:off x="1873008" y="1469032"/>
              <a:ext cx="8362122" cy="2133600"/>
            </a:xfrm>
            <a:prstGeom prst="roundRect">
              <a:avLst>
                <a:gd name="adj" fmla="val 29710"/>
              </a:avLst>
            </a:prstGeom>
            <a:solidFill>
              <a:srgbClr val="00B050"/>
            </a:solidFill>
            <a:ln w="38100">
              <a:solidFill>
                <a:srgbClr val="FFFF00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36B6A82-16F1-498D-A28D-FF72AE0C9387}"/>
                </a:ext>
              </a:extLst>
            </p:cNvPr>
            <p:cNvSpPr/>
            <p:nvPr/>
          </p:nvSpPr>
          <p:spPr>
            <a:xfrm>
              <a:off x="2115420" y="1730349"/>
              <a:ext cx="7877299" cy="166148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صفحة 70</a:t>
              </a:r>
              <a:endParaRPr kumimoji="0" lang="en-US" sz="44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12C0A156-04B2-16F3-F22A-1220FF624C9C}"/>
              </a:ext>
            </a:extLst>
          </p:cNvPr>
          <p:cNvSpPr/>
          <p:nvPr/>
        </p:nvSpPr>
        <p:spPr>
          <a:xfrm>
            <a:off x="473127" y="5353813"/>
            <a:ext cx="9694038" cy="1013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KW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526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0" grpId="0"/>
      <p:bldP spid="31" grpId="0"/>
      <p:bldP spid="32" grpId="0"/>
      <p:bldP spid="33" grpId="0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7802" b="7802"/>
          <a:stretch>
            <a:fillRect/>
          </a:stretch>
        </p:blipFill>
        <p:spPr>
          <a:solidFill>
            <a:schemeClr val="bg1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8800" b="1" dirty="0">
                <a:ln w="19050">
                  <a:noFill/>
                </a:ln>
                <a:solidFill>
                  <a:srgbClr val="F0F8FC"/>
                </a:solidFill>
                <a:latin typeface="A Soraya" panose="00000700000000000000" pitchFamily="2" charset="-78"/>
                <a:cs typeface="A Soraya" panose="00000700000000000000" pitchFamily="2" charset="-78"/>
              </a:rPr>
              <a:t>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5869F-7494-D4FF-747B-D1471E2282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00" t="9633" r="18499" b="23445"/>
          <a:stretch/>
        </p:blipFill>
        <p:spPr>
          <a:xfrm>
            <a:off x="7838044" y="2485083"/>
            <a:ext cx="3776869" cy="447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02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2D9CB94-7237-E9C2-14CC-43783D587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513" y="812577"/>
            <a:ext cx="10638971" cy="59023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5C480C9-C90E-2738-DC38-EF7448AF0D09}"/>
              </a:ext>
            </a:extLst>
          </p:cNvPr>
          <p:cNvSpPr txBox="1"/>
          <p:nvPr/>
        </p:nvSpPr>
        <p:spPr>
          <a:xfrm>
            <a:off x="4118428" y="227802"/>
            <a:ext cx="3955142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200" b="1" dirty="0"/>
              <a:t>أوجدي الشكل المختلف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6E43B55-C0EA-BEEB-1352-C48AF1A389D6}"/>
              </a:ext>
            </a:extLst>
          </p:cNvPr>
          <p:cNvSpPr/>
          <p:nvPr/>
        </p:nvSpPr>
        <p:spPr>
          <a:xfrm>
            <a:off x="3149600" y="6146800"/>
            <a:ext cx="568153" cy="5681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4019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223176-F486-B804-989F-FD3EEF6045B7}"/>
              </a:ext>
            </a:extLst>
          </p:cNvPr>
          <p:cNvSpPr txBox="1"/>
          <p:nvPr/>
        </p:nvSpPr>
        <p:spPr>
          <a:xfrm>
            <a:off x="9748767" y="204139"/>
            <a:ext cx="2246243" cy="76944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/>
            <a:r>
              <a:rPr lang="ar-KW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صفحة 70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F4FD96-EA22-BADC-2D15-AA01760DD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10" y="1133061"/>
            <a:ext cx="10205969" cy="552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E7EA7C-C875-75DF-A14B-C7F88D4CADA0}"/>
              </a:ext>
            </a:extLst>
          </p:cNvPr>
          <p:cNvSpPr txBox="1"/>
          <p:nvPr/>
        </p:nvSpPr>
        <p:spPr>
          <a:xfrm>
            <a:off x="4506986" y="2626607"/>
            <a:ext cx="959536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60 </a:t>
            </a:r>
            <a:r>
              <a:rPr lang="ar-KW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088687-CA52-81A9-E546-2CF56443F642}"/>
              </a:ext>
            </a:extLst>
          </p:cNvPr>
          <p:cNvSpPr txBox="1"/>
          <p:nvPr/>
        </p:nvSpPr>
        <p:spPr>
          <a:xfrm>
            <a:off x="8762999" y="3315558"/>
            <a:ext cx="571637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وٛ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964EEB-CC05-ABCC-61E2-317C7AF042C1}"/>
              </a:ext>
            </a:extLst>
          </p:cNvPr>
          <p:cNvSpPr txBox="1"/>
          <p:nvPr/>
        </p:nvSpPr>
        <p:spPr>
          <a:xfrm>
            <a:off x="5699261" y="3260185"/>
            <a:ext cx="959536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45 </a:t>
            </a:r>
            <a:r>
              <a:rPr lang="ar-KW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C93C5C-0AA3-6206-E994-243268468AEE}"/>
              </a:ext>
            </a:extLst>
          </p:cNvPr>
          <p:cNvSpPr txBox="1"/>
          <p:nvPr/>
        </p:nvSpPr>
        <p:spPr>
          <a:xfrm>
            <a:off x="8620539" y="4085686"/>
            <a:ext cx="856558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>
            <a:defPPr algn="r" rtl="1">
              <a:defRPr lang="ar-sa"/>
            </a:defPPr>
            <a:lvl1pPr algn="ctr">
              <a:defRPr sz="4400" b="1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</a:lstStyle>
          <a:p>
            <a:r>
              <a:rPr lang="ar-KW" dirty="0"/>
              <a:t>هٛــ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0151A9-11A1-6AFB-6D36-CDF869AAEA6B}"/>
              </a:ext>
            </a:extLst>
          </p:cNvPr>
          <p:cNvSpPr txBox="1"/>
          <p:nvPr/>
        </p:nvSpPr>
        <p:spPr>
          <a:xfrm>
            <a:off x="5647568" y="4024131"/>
            <a:ext cx="959536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75 </a:t>
            </a:r>
            <a:r>
              <a:rPr lang="ar-KW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F3DB17-C64D-9EC9-DDE8-79B48F3F3764}"/>
              </a:ext>
            </a:extLst>
          </p:cNvPr>
          <p:cNvSpPr txBox="1"/>
          <p:nvPr/>
        </p:nvSpPr>
        <p:spPr>
          <a:xfrm>
            <a:off x="5680391" y="4670461"/>
            <a:ext cx="959536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C25D7E-5A01-62BA-1E3C-F122D664163E}"/>
              </a:ext>
            </a:extLst>
          </p:cNvPr>
          <p:cNvSpPr txBox="1"/>
          <p:nvPr/>
        </p:nvSpPr>
        <p:spPr>
          <a:xfrm>
            <a:off x="5647568" y="5312548"/>
            <a:ext cx="959536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010CA5-D6E4-292A-BCA7-B53FE8CCC218}"/>
              </a:ext>
            </a:extLst>
          </p:cNvPr>
          <p:cNvSpPr txBox="1"/>
          <p:nvPr/>
        </p:nvSpPr>
        <p:spPr>
          <a:xfrm>
            <a:off x="5647568" y="5963280"/>
            <a:ext cx="959536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3,5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C939574-5683-4F42-5086-A09446F938AD}"/>
              </a:ext>
            </a:extLst>
          </p:cNvPr>
          <p:cNvGrpSpPr/>
          <p:nvPr/>
        </p:nvGrpSpPr>
        <p:grpSpPr>
          <a:xfrm>
            <a:off x="8653362" y="4639683"/>
            <a:ext cx="856558" cy="769441"/>
            <a:chOff x="8653362" y="4639683"/>
            <a:chExt cx="856558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A526D3E-E836-30CA-6A4A-C0F703FBC121}"/>
                </a:ext>
              </a:extLst>
            </p:cNvPr>
            <p:cNvSpPr txBox="1"/>
            <p:nvPr/>
          </p:nvSpPr>
          <p:spPr>
            <a:xfrm>
              <a:off x="8653362" y="4639683"/>
              <a:ext cx="856558" cy="769441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>
              <a:defPPr algn="r" rtl="1">
                <a:defRPr lang="ar-sa"/>
              </a:defPPr>
              <a:lvl1pPr algn="ctr">
                <a:defRPr sz="4400" b="1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defRPr>
              </a:lvl1pPr>
            </a:lstStyle>
            <a:p>
              <a:r>
                <a:rPr lang="ar-KW" dirty="0"/>
                <a:t>د و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909D2AC-ED12-5689-1686-3500A3AECFB3}"/>
                </a:ext>
              </a:extLst>
            </p:cNvPr>
            <p:cNvCxnSpPr/>
            <p:nvPr/>
          </p:nvCxnSpPr>
          <p:spPr>
            <a:xfrm>
              <a:off x="8857558" y="4829055"/>
              <a:ext cx="540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BE61B39-F9FB-BAD6-AB2E-FAFEE5E8CABF}"/>
              </a:ext>
            </a:extLst>
          </p:cNvPr>
          <p:cNvGrpSpPr/>
          <p:nvPr/>
        </p:nvGrpSpPr>
        <p:grpSpPr>
          <a:xfrm>
            <a:off x="8620539" y="5281770"/>
            <a:ext cx="856558" cy="769441"/>
            <a:chOff x="8620539" y="5281770"/>
            <a:chExt cx="856558" cy="76944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8614BD-0DD1-CAD5-E713-B7578E865A88}"/>
                </a:ext>
              </a:extLst>
            </p:cNvPr>
            <p:cNvSpPr txBox="1"/>
            <p:nvPr/>
          </p:nvSpPr>
          <p:spPr>
            <a:xfrm>
              <a:off x="8620539" y="5281770"/>
              <a:ext cx="856558" cy="769441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>
              <a:defPPr algn="r" rtl="1">
                <a:defRPr lang="ar-sa"/>
              </a:defPPr>
              <a:lvl1pPr algn="ctr">
                <a:defRPr sz="4400" b="1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defRPr>
              </a:lvl1pPr>
            </a:lstStyle>
            <a:p>
              <a:r>
                <a:rPr lang="ar-KW" dirty="0"/>
                <a:t>هــ د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92377D1-51C0-EF9F-56AF-BB08BB10AD6A}"/>
                </a:ext>
              </a:extLst>
            </p:cNvPr>
            <p:cNvCxnSpPr/>
            <p:nvPr/>
          </p:nvCxnSpPr>
          <p:spPr>
            <a:xfrm>
              <a:off x="8791297" y="5479680"/>
              <a:ext cx="540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9D47DD5-5D9E-24EC-A92F-2729A7C1D036}"/>
              </a:ext>
            </a:extLst>
          </p:cNvPr>
          <p:cNvGrpSpPr/>
          <p:nvPr/>
        </p:nvGrpSpPr>
        <p:grpSpPr>
          <a:xfrm>
            <a:off x="8620539" y="5932502"/>
            <a:ext cx="856558" cy="769441"/>
            <a:chOff x="8620539" y="5932502"/>
            <a:chExt cx="856558" cy="76944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8626592-57F0-092D-E527-2DAEE397B355}"/>
                </a:ext>
              </a:extLst>
            </p:cNvPr>
            <p:cNvSpPr txBox="1"/>
            <p:nvPr/>
          </p:nvSpPr>
          <p:spPr>
            <a:xfrm>
              <a:off x="8620539" y="5932502"/>
              <a:ext cx="856558" cy="769441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>
              <a:defPPr algn="r" rtl="1">
                <a:defRPr lang="ar-sa"/>
              </a:defPPr>
              <a:lvl1pPr algn="ctr">
                <a:defRPr sz="4400" b="1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defRPr>
              </a:lvl1pPr>
            </a:lstStyle>
            <a:p>
              <a:r>
                <a:rPr lang="ar-KW" dirty="0"/>
                <a:t>و هــ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1651991-69A7-A373-F28F-B8C19889D566}"/>
                </a:ext>
              </a:extLst>
            </p:cNvPr>
            <p:cNvCxnSpPr/>
            <p:nvPr/>
          </p:nvCxnSpPr>
          <p:spPr>
            <a:xfrm>
              <a:off x="8771418" y="6130305"/>
              <a:ext cx="540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10CBA4BB-A32A-41F3-E908-FAD996066CE5}"/>
              </a:ext>
            </a:extLst>
          </p:cNvPr>
          <p:cNvSpPr/>
          <p:nvPr/>
        </p:nvSpPr>
        <p:spPr>
          <a:xfrm>
            <a:off x="5522809" y="3299732"/>
            <a:ext cx="4923183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K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528F8D-F6C1-9BB5-1F3D-274AEAC44527}"/>
              </a:ext>
            </a:extLst>
          </p:cNvPr>
          <p:cNvSpPr/>
          <p:nvPr/>
        </p:nvSpPr>
        <p:spPr>
          <a:xfrm>
            <a:off x="5522808" y="4078952"/>
            <a:ext cx="4923183" cy="583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K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8E81B4-9B7F-42DA-6B80-D459749B68EE}"/>
              </a:ext>
            </a:extLst>
          </p:cNvPr>
          <p:cNvSpPr/>
          <p:nvPr/>
        </p:nvSpPr>
        <p:spPr>
          <a:xfrm>
            <a:off x="5410167" y="4748530"/>
            <a:ext cx="5035824" cy="58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KW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E1FE78-66AD-D6F1-E615-4EF9A88CDF73}"/>
              </a:ext>
            </a:extLst>
          </p:cNvPr>
          <p:cNvSpPr/>
          <p:nvPr/>
        </p:nvSpPr>
        <p:spPr>
          <a:xfrm>
            <a:off x="5410167" y="5409124"/>
            <a:ext cx="5035824" cy="567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KW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F95774-6751-AAE1-1555-40DDE11C79F8}"/>
              </a:ext>
            </a:extLst>
          </p:cNvPr>
          <p:cNvSpPr/>
          <p:nvPr/>
        </p:nvSpPr>
        <p:spPr>
          <a:xfrm>
            <a:off x="5410165" y="6047286"/>
            <a:ext cx="5035825" cy="559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8163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7" grpId="0"/>
      <p:bldP spid="19" grpId="0"/>
      <p:bldP spid="21" grpId="0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8F58423-8572-DDAB-549E-8F7AE6FE9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21" y="1896884"/>
            <a:ext cx="10858611" cy="471247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DA3DC29-B2AB-4B69-853B-31F57D152F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2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2BEF37-4263-828C-4D1D-FD6169500633}"/>
              </a:ext>
            </a:extLst>
          </p:cNvPr>
          <p:cNvGrpSpPr/>
          <p:nvPr/>
        </p:nvGrpSpPr>
        <p:grpSpPr>
          <a:xfrm>
            <a:off x="444839" y="270128"/>
            <a:ext cx="2255044" cy="1331756"/>
            <a:chOff x="1873008" y="726910"/>
            <a:chExt cx="8362122" cy="287572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94FD0CC-5790-B403-EEB7-E3D169784ADF}"/>
                </a:ext>
              </a:extLst>
            </p:cNvPr>
            <p:cNvSpPr/>
            <p:nvPr/>
          </p:nvSpPr>
          <p:spPr>
            <a:xfrm>
              <a:off x="4092129" y="726910"/>
              <a:ext cx="3497691" cy="1484244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rgbClr val="FFFF00"/>
              </a:solidFill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5760993-4BB8-54B9-987D-D1610B90C6A7}"/>
                </a:ext>
              </a:extLst>
            </p:cNvPr>
            <p:cNvSpPr/>
            <p:nvPr/>
          </p:nvSpPr>
          <p:spPr>
            <a:xfrm>
              <a:off x="1873008" y="1469032"/>
              <a:ext cx="8362122" cy="2133600"/>
            </a:xfrm>
            <a:prstGeom prst="roundRect">
              <a:avLst>
                <a:gd name="adj" fmla="val 29710"/>
              </a:avLst>
            </a:prstGeom>
            <a:solidFill>
              <a:srgbClr val="00B050"/>
            </a:solidFill>
            <a:ln w="38100">
              <a:solidFill>
                <a:srgbClr val="FFFF00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C8B4F86-7097-C20E-395B-D14645197E18}"/>
                </a:ext>
              </a:extLst>
            </p:cNvPr>
            <p:cNvSpPr/>
            <p:nvPr/>
          </p:nvSpPr>
          <p:spPr>
            <a:xfrm>
              <a:off x="2115420" y="1730349"/>
              <a:ext cx="7877299" cy="166148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صفحة 71</a:t>
              </a:r>
              <a:endParaRPr kumimoji="0" lang="en-US" sz="44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10" descr="animated-sesame-street-image-0004">
            <a:extLst>
              <a:ext uri="{FF2B5EF4-FFF2-40B4-BE49-F238E27FC236}">
                <a16:creationId xmlns:a16="http://schemas.microsoft.com/office/drawing/2014/main" id="{CDF1FCCC-B708-43AA-88A9-F88C3FB00D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382" y="270128"/>
            <a:ext cx="2185937" cy="196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3E47F1-B8AF-AC49-4404-22414B29F476}"/>
              </a:ext>
            </a:extLst>
          </p:cNvPr>
          <p:cNvSpPr txBox="1"/>
          <p:nvPr/>
        </p:nvSpPr>
        <p:spPr>
          <a:xfrm>
            <a:off x="6792985" y="4929597"/>
            <a:ext cx="1179974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120 </a:t>
            </a:r>
            <a:r>
              <a:rPr lang="ar-KW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B070A4-BED6-9B50-F25E-24FC8B3343BA}"/>
              </a:ext>
            </a:extLst>
          </p:cNvPr>
          <p:cNvSpPr txBox="1"/>
          <p:nvPr/>
        </p:nvSpPr>
        <p:spPr>
          <a:xfrm>
            <a:off x="3724515" y="4929596"/>
            <a:ext cx="959536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40 </a:t>
            </a:r>
            <a:r>
              <a:rPr lang="ar-KW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4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98A6DC-E76B-0B64-0DE0-C36508A8B3D0}"/>
              </a:ext>
            </a:extLst>
          </p:cNvPr>
          <p:cNvSpPr txBox="1"/>
          <p:nvPr/>
        </p:nvSpPr>
        <p:spPr>
          <a:xfrm>
            <a:off x="6868049" y="5609564"/>
            <a:ext cx="1224543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7 سم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36F487-F0A2-9D28-F133-40B9A6541A26}"/>
              </a:ext>
            </a:extLst>
          </p:cNvPr>
          <p:cNvSpPr txBox="1"/>
          <p:nvPr/>
        </p:nvSpPr>
        <p:spPr>
          <a:xfrm>
            <a:off x="3789113" y="5606814"/>
            <a:ext cx="1124080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 سم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2A28DC-3B56-967E-E2F1-82190A444ADB}"/>
              </a:ext>
            </a:extLst>
          </p:cNvPr>
          <p:cNvSpPr txBox="1"/>
          <p:nvPr/>
        </p:nvSpPr>
        <p:spPr>
          <a:xfrm>
            <a:off x="3282286" y="4489818"/>
            <a:ext cx="304345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180 – (120 + 20) =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585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893CB9-DC04-77AB-C7D2-EC89943D2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KW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801955-177B-8314-4519-04057A793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880805" y="2436606"/>
            <a:ext cx="6400810" cy="15275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2602B-6EE2-09DB-765C-459CB9556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26" y="3429000"/>
            <a:ext cx="9993496" cy="8848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8D427C-178C-E2FB-253B-031E4B8B2F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15463" r="16111" b="48932"/>
          <a:stretch/>
        </p:blipFill>
        <p:spPr>
          <a:xfrm>
            <a:off x="2160081" y="2553984"/>
            <a:ext cx="8008316" cy="80190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DCF737F-5F0D-6D89-4E96-9A7ED90F860A}"/>
              </a:ext>
            </a:extLst>
          </p:cNvPr>
          <p:cNvSpPr/>
          <p:nvPr/>
        </p:nvSpPr>
        <p:spPr>
          <a:xfrm>
            <a:off x="1187354" y="3629158"/>
            <a:ext cx="484495" cy="484495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2397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Background pattern&#10;&#10;Description automatically generated">
            <a:extLst>
              <a:ext uri="{FF2B5EF4-FFF2-40B4-BE49-F238E27FC236}">
                <a16:creationId xmlns:a16="http://schemas.microsoft.com/office/drawing/2014/main" id="{64F502BF-3BC9-37DF-2746-9B1EA8E656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 amt="35000"/>
          </a:blip>
          <a:srcRect l="29895" r="29895"/>
          <a:stretch>
            <a:fillRect/>
          </a:stretch>
        </p:blipFill>
        <p:spPr>
          <a:solidFill>
            <a:schemeClr val="bg2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FEB95-3E90-6368-DF38-E9E33EEDB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364" y="1152000"/>
            <a:ext cx="5786651" cy="475125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ar-KW" sz="7200" b="1" dirty="0">
                <a:cs typeface="+mn-cs"/>
              </a:rPr>
              <a:t>كيف يمكنك تصنيف المثلث بالنسبة لأضلاعه ؟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309D2ED-C6B7-7622-4E70-EB41AE314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ar-KW" sz="6600" dirty="0">
                <a:latin typeface="A Soraya" panose="00000700000000000000" pitchFamily="2" charset="-78"/>
                <a:cs typeface="A Soraya" panose="00000700000000000000" pitchFamily="2" charset="-78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ABC16D-1D48-6B10-657A-57F8771B4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323781" y="2359059"/>
            <a:ext cx="5029636" cy="21398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7147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3658205-87BF-F096-7684-E73A5C9F4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28" y="1209863"/>
            <a:ext cx="11339543" cy="44382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8307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F3082A8F-07CB-43E7-B05C-6B471186E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4483" y="4085974"/>
            <a:ext cx="1456152" cy="15217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C0BA1A3-6ADC-44D3-A809-81AA3AC7A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0318" y="4175269"/>
            <a:ext cx="1411741" cy="11475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CD0F56A-21CD-4413-9599-6F69EB1770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2327" y="4769452"/>
            <a:ext cx="1341236" cy="627942"/>
          </a:xfrm>
          <a:prstGeom prst="rect">
            <a:avLst/>
          </a:prstGeom>
        </p:spPr>
      </p:pic>
      <p:grpSp>
        <p:nvGrpSpPr>
          <p:cNvPr id="1050" name="Google Shape;1050;p33"/>
          <p:cNvGrpSpPr/>
          <p:nvPr/>
        </p:nvGrpSpPr>
        <p:grpSpPr>
          <a:xfrm>
            <a:off x="821567" y="450069"/>
            <a:ext cx="616235" cy="583723"/>
            <a:chOff x="349475" y="3931702"/>
            <a:chExt cx="462176" cy="437792"/>
          </a:xfrm>
        </p:grpSpPr>
        <p:sp>
          <p:nvSpPr>
            <p:cNvPr id="1051" name="Google Shape;1051;p33"/>
            <p:cNvSpPr/>
            <p:nvPr/>
          </p:nvSpPr>
          <p:spPr>
            <a:xfrm>
              <a:off x="349475" y="4001046"/>
              <a:ext cx="462176" cy="292640"/>
            </a:xfrm>
            <a:custGeom>
              <a:avLst/>
              <a:gdLst/>
              <a:ahLst/>
              <a:cxnLst/>
              <a:rect l="l" t="t" r="r" b="b"/>
              <a:pathLst>
                <a:path w="14443" h="9145" extrusionOk="0">
                  <a:moveTo>
                    <a:pt x="11954" y="1"/>
                  </a:moveTo>
                  <a:cubicBezTo>
                    <a:pt x="11371" y="739"/>
                    <a:pt x="0" y="7775"/>
                    <a:pt x="0" y="7775"/>
                  </a:cubicBezTo>
                  <a:lnTo>
                    <a:pt x="1429" y="9145"/>
                  </a:lnTo>
                  <a:lnTo>
                    <a:pt x="14442" y="2465"/>
                  </a:lnTo>
                  <a:lnTo>
                    <a:pt x="11954" y="1"/>
                  </a:ln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2" name="Google Shape;1052;p33"/>
            <p:cNvSpPr/>
            <p:nvPr/>
          </p:nvSpPr>
          <p:spPr>
            <a:xfrm>
              <a:off x="419171" y="3931702"/>
              <a:ext cx="331904" cy="437792"/>
            </a:xfrm>
            <a:custGeom>
              <a:avLst/>
              <a:gdLst/>
              <a:ahLst/>
              <a:cxnLst/>
              <a:rect l="l" t="t" r="r" b="b"/>
              <a:pathLst>
                <a:path w="10372" h="13681" extrusionOk="0">
                  <a:moveTo>
                    <a:pt x="1192" y="1"/>
                  </a:moveTo>
                  <a:lnTo>
                    <a:pt x="1" y="1584"/>
                  </a:lnTo>
                  <a:lnTo>
                    <a:pt x="8228" y="13681"/>
                  </a:lnTo>
                  <a:lnTo>
                    <a:pt x="10371" y="10919"/>
                  </a:lnTo>
                  <a:cubicBezTo>
                    <a:pt x="9574" y="10419"/>
                    <a:pt x="1192" y="1"/>
                    <a:pt x="1192" y="1"/>
                  </a:cubicBez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755F1C3-FF12-4B4F-AB65-47608BFACE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8719" y="5209757"/>
            <a:ext cx="1639966" cy="11034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C260FC5-AC23-4E81-BB65-571EF1F84D0E}"/>
              </a:ext>
            </a:extLst>
          </p:cNvPr>
          <p:cNvGrpSpPr/>
          <p:nvPr/>
        </p:nvGrpSpPr>
        <p:grpSpPr>
          <a:xfrm>
            <a:off x="1437802" y="2142236"/>
            <a:ext cx="4179045" cy="1341982"/>
            <a:chOff x="1437802" y="2522475"/>
            <a:chExt cx="4179045" cy="13419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F542851-6AF1-40E5-8D06-61AF334E3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37802" y="2522475"/>
              <a:ext cx="4179045" cy="134198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945D32F-8FAC-4EEF-AFCD-A9A5B971FE39}"/>
                </a:ext>
              </a:extLst>
            </p:cNvPr>
            <p:cNvSpPr txBox="1"/>
            <p:nvPr/>
          </p:nvSpPr>
          <p:spPr>
            <a:xfrm>
              <a:off x="1784412" y="2810119"/>
              <a:ext cx="35688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زاوية قائمة</a:t>
              </a:r>
              <a:endParaRPr kumimoji="0" lang="en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954247E-5185-454A-B01A-BD77F9156C74}"/>
              </a:ext>
            </a:extLst>
          </p:cNvPr>
          <p:cNvGrpSpPr/>
          <p:nvPr/>
        </p:nvGrpSpPr>
        <p:grpSpPr>
          <a:xfrm>
            <a:off x="1437801" y="3651415"/>
            <a:ext cx="4179045" cy="1341982"/>
            <a:chOff x="1417826" y="4047881"/>
            <a:chExt cx="4179045" cy="1341982"/>
          </a:xfrm>
        </p:grpSpPr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F93F02DC-6AAD-434B-900B-4FC874707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17826" y="4047881"/>
              <a:ext cx="4179045" cy="1341982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61099631-AE68-43A5-86A0-8D278A2D2F53}"/>
                </a:ext>
              </a:extLst>
            </p:cNvPr>
            <p:cNvSpPr txBox="1"/>
            <p:nvPr/>
          </p:nvSpPr>
          <p:spPr>
            <a:xfrm>
              <a:off x="1767926" y="4441555"/>
              <a:ext cx="35688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زاوية حادة</a:t>
              </a:r>
              <a:endParaRPr kumimoji="0" lang="en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AD0F26A-B61B-446A-A5C1-D7402FDA6C00}"/>
              </a:ext>
            </a:extLst>
          </p:cNvPr>
          <p:cNvGrpSpPr/>
          <p:nvPr/>
        </p:nvGrpSpPr>
        <p:grpSpPr>
          <a:xfrm>
            <a:off x="1437800" y="5136185"/>
            <a:ext cx="4179045" cy="1341982"/>
            <a:chOff x="1417825" y="5454217"/>
            <a:chExt cx="4179045" cy="1341982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3B4B08B8-D48C-41C2-8EDE-67899D85D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17825" y="5454217"/>
              <a:ext cx="4179045" cy="1341982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00616A14-C14C-466A-9982-44117C6C6968}"/>
                </a:ext>
              </a:extLst>
            </p:cNvPr>
            <p:cNvSpPr txBox="1"/>
            <p:nvPr/>
          </p:nvSpPr>
          <p:spPr>
            <a:xfrm>
              <a:off x="1656327" y="5761493"/>
              <a:ext cx="35688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زاوية منفرجة</a:t>
              </a:r>
              <a:endParaRPr kumimoji="0" lang="en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4B4144A-7EDC-4793-90E8-66A18CB22A6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2111"/>
          <a:stretch/>
        </p:blipFill>
        <p:spPr>
          <a:xfrm>
            <a:off x="9643032" y="3627775"/>
            <a:ext cx="1926503" cy="24004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E7A888-9F47-4D3B-AE79-EB8A91817FB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4134"/>
          <a:stretch/>
        </p:blipFill>
        <p:spPr>
          <a:xfrm>
            <a:off x="9679248" y="5937813"/>
            <a:ext cx="1926503" cy="4333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96FD47-78B4-4B48-8D11-6CFA220104FC}"/>
              </a:ext>
            </a:extLst>
          </p:cNvPr>
          <p:cNvSpPr txBox="1"/>
          <p:nvPr/>
        </p:nvSpPr>
        <p:spPr>
          <a:xfrm>
            <a:off x="8893562" y="1033792"/>
            <a:ext cx="29357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ما نوع الزاوية في الشكل المقابل؟</a:t>
            </a:r>
            <a:endParaRPr kumimoji="0" lang="en-AE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pic>
        <p:nvPicPr>
          <p:cNvPr id="7" name="Picture 6">
            <a:hlinkClick r:id="rId11" action="ppaction://hlinksldjump"/>
            <a:extLst>
              <a:ext uri="{FF2B5EF4-FFF2-40B4-BE49-F238E27FC236}">
                <a16:creationId xmlns:a16="http://schemas.microsoft.com/office/drawing/2014/main" id="{F0177588-CC0D-4A2F-8041-7744DD913C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31939" y="248438"/>
            <a:ext cx="548688" cy="536494"/>
          </a:xfrm>
          <a:prstGeom prst="rect">
            <a:avLst/>
          </a:prstGeom>
        </p:spPr>
      </p:pic>
      <p:pic>
        <p:nvPicPr>
          <p:cNvPr id="2" name="Picture 1" descr="Shape, polygon&#10;&#10;Description automatically generated">
            <a:extLst>
              <a:ext uri="{FF2B5EF4-FFF2-40B4-BE49-F238E27FC236}">
                <a16:creationId xmlns:a16="http://schemas.microsoft.com/office/drawing/2014/main" id="{C178CE3E-027F-4784-0498-26EC8ABCC54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5266" t="14462" r="10316" b="73365"/>
          <a:stretch/>
        </p:blipFill>
        <p:spPr>
          <a:xfrm>
            <a:off x="6365615" y="1104262"/>
            <a:ext cx="1850573" cy="20950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26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0.07245 L 0.01667 0.07245 C 0.01641 0.06342 0.01654 0.05416 0.01576 0.04537 C 0.01563 0.04328 0.01432 0.04212 0.0138 0.04027 C 0.01328 0.03819 0.01341 0.03564 0.01289 0.03356 C 0.01237 0.03125 0.01159 0.02916 0.01094 0.02685 C 0.01055 0.02523 0.01042 0.02337 0.01003 0.02175 C 0.00847 0.02453 0.00625 0.02662 0.00534 0.03009 C 0.00404 0.03472 0.00404 0.04027 0.00339 0.04537 C 0.00313 0.04768 0.00313 0.05023 0.00248 0.05208 C 0.00117 0.05578 -0.00065 0.05902 -0.00234 0.06226 C -0.00351 0.06458 -0.00534 0.07175 -0.00612 0.06898 L -0.00325 0.05879 C -0.00508 0.04212 -0.00299 0.05856 -0.00612 0.04189 C -0.00651 0.03981 -0.00664 0.0375 -0.00703 0.03518 C -0.00729 0.03356 -0.00898 0.03009 -0.00794 0.03009 C -0.00664 0.03009 -0.00625 0.03379 -0.00508 0.03518 C -0.00247 0.03865 -0.00065 0.03888 0.00248 0.04027 C 0.0043 0.04375 0.0069 0.04606 0.00821 0.05046 C 0.01094 0.06041 0.00912 0.05532 0.0138 0.06574 C 0.01419 0.05925 0.01446 0.04629 0.01576 0.03865 C 0.01628 0.03564 0.01706 0.03287 0.01758 0.03009 C 0.01706 0.02407 0.01927 0.01226 0.01576 0.01157 C 0.01172 0.01087 0.01042 0.02245 0.00821 0.02847 C 0.00664 0.03263 0.00599 0.03773 0.0043 0.04189 L 0.00248 0.04699 C 0.00182 0.04421 0.00104 0.04143 0.00052 0.03865 C -0.00156 0.02615 -0.00091 0.02731 -0.00234 0.01666 C -0.00286 0.01203 -0.00416 0.00324 -0.00416 0.00324 C -0.00482 0.00763 -0.0056 0.01203 -0.00612 0.01666 C -0.00794 0.03356 -0.00768 0.05879 -0.00794 0.07245 C -0.00898 0.06851 -0.01015 0.06458 -0.01081 0.06064 C -0.01146 0.05671 -0.01146 0.0449 -0.01172 0.04884 C -0.01276 0.05995 -0.01237 0.07129 -0.01276 0.08263 C -0.01367 0.08194 -0.01471 0.08171 -0.01562 0.08078 C -0.01666 0.07939 -0.01771 0.07777 -0.01836 0.07569 C -0.01901 0.0743 -0.01914 0.07245 -0.0194 0.0706 C -0.02005 0.06504 -0.02057 0.05949 -0.02122 0.0537 L -0.02213 0.04537 C -0.02187 0.0375 -0.02265 0.02916 -0.02122 0.02175 C -0.02044 0.01736 -0.02057 0.03078 -0.02031 0.03518 C -0.01992 0.04143 -0.02018 0.04768 -0.0194 0.0537 C -0.01914 0.05532 -0.0181 0.05601 -0.01745 0.05717 C -0.01719 0.05949 -0.01771 0.06504 -0.01653 0.06388 C -0.01458 0.06226 -0.01445 0.0574 -0.01367 0.0537 C -0.01315 0.05115 -0.01302 0.04814 -0.01276 0.04537 C -0.01002 0.0243 -0.01081 0.03865 -0.01081 0.01319 L -0.01081 0.01319 " pathEditMode="relative" ptsTypes="AAAAAAAAAAAAAAAAAAAAAAAAAAAAAAAAAAAAAAAAAAAAAAAA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-صغير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954247E-5185-454A-B01A-BD77F9156C74}"/>
              </a:ext>
            </a:extLst>
          </p:cNvPr>
          <p:cNvGrpSpPr/>
          <p:nvPr/>
        </p:nvGrpSpPr>
        <p:grpSpPr>
          <a:xfrm>
            <a:off x="1437800" y="2142236"/>
            <a:ext cx="4179045" cy="1341982"/>
            <a:chOff x="1417826" y="4047881"/>
            <a:chExt cx="4179045" cy="1341982"/>
          </a:xfrm>
        </p:grpSpPr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F93F02DC-6AAD-434B-900B-4FC874707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7826" y="4047881"/>
              <a:ext cx="4179045" cy="1341982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61099631-AE68-43A5-86A0-8D278A2D2F53}"/>
                </a:ext>
              </a:extLst>
            </p:cNvPr>
            <p:cNvSpPr txBox="1"/>
            <p:nvPr/>
          </p:nvSpPr>
          <p:spPr>
            <a:xfrm>
              <a:off x="1767926" y="4441555"/>
              <a:ext cx="35688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زاوية قائمة</a:t>
              </a:r>
              <a:endParaRPr kumimoji="0" lang="en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F3082A8F-07CB-43E7-B05C-6B471186EE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4483" y="4085974"/>
            <a:ext cx="1456152" cy="15217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C0BA1A3-6ADC-44D3-A809-81AA3AC7A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0318" y="4175269"/>
            <a:ext cx="1411741" cy="11475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CD0F56A-21CD-4413-9599-6F69EB1770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2327" y="4769452"/>
            <a:ext cx="1341236" cy="627942"/>
          </a:xfrm>
          <a:prstGeom prst="rect">
            <a:avLst/>
          </a:prstGeom>
        </p:spPr>
      </p:pic>
      <p:grpSp>
        <p:nvGrpSpPr>
          <p:cNvPr id="1050" name="Google Shape;1050;p33"/>
          <p:cNvGrpSpPr/>
          <p:nvPr/>
        </p:nvGrpSpPr>
        <p:grpSpPr>
          <a:xfrm>
            <a:off x="821567" y="450069"/>
            <a:ext cx="616235" cy="583723"/>
            <a:chOff x="349475" y="3931702"/>
            <a:chExt cx="462176" cy="437792"/>
          </a:xfrm>
        </p:grpSpPr>
        <p:sp>
          <p:nvSpPr>
            <p:cNvPr id="1051" name="Google Shape;1051;p33"/>
            <p:cNvSpPr/>
            <p:nvPr/>
          </p:nvSpPr>
          <p:spPr>
            <a:xfrm>
              <a:off x="349475" y="4001046"/>
              <a:ext cx="462176" cy="292640"/>
            </a:xfrm>
            <a:custGeom>
              <a:avLst/>
              <a:gdLst/>
              <a:ahLst/>
              <a:cxnLst/>
              <a:rect l="l" t="t" r="r" b="b"/>
              <a:pathLst>
                <a:path w="14443" h="9145" extrusionOk="0">
                  <a:moveTo>
                    <a:pt x="11954" y="1"/>
                  </a:moveTo>
                  <a:cubicBezTo>
                    <a:pt x="11371" y="739"/>
                    <a:pt x="0" y="7775"/>
                    <a:pt x="0" y="7775"/>
                  </a:cubicBezTo>
                  <a:lnTo>
                    <a:pt x="1429" y="9145"/>
                  </a:lnTo>
                  <a:lnTo>
                    <a:pt x="14442" y="2465"/>
                  </a:lnTo>
                  <a:lnTo>
                    <a:pt x="11954" y="1"/>
                  </a:ln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2" name="Google Shape;1052;p33"/>
            <p:cNvSpPr/>
            <p:nvPr/>
          </p:nvSpPr>
          <p:spPr>
            <a:xfrm>
              <a:off x="419171" y="3931702"/>
              <a:ext cx="331904" cy="437792"/>
            </a:xfrm>
            <a:custGeom>
              <a:avLst/>
              <a:gdLst/>
              <a:ahLst/>
              <a:cxnLst/>
              <a:rect l="l" t="t" r="r" b="b"/>
              <a:pathLst>
                <a:path w="10372" h="13681" extrusionOk="0">
                  <a:moveTo>
                    <a:pt x="1192" y="1"/>
                  </a:moveTo>
                  <a:lnTo>
                    <a:pt x="1" y="1584"/>
                  </a:lnTo>
                  <a:lnTo>
                    <a:pt x="8228" y="13681"/>
                  </a:lnTo>
                  <a:lnTo>
                    <a:pt x="10371" y="10919"/>
                  </a:lnTo>
                  <a:cubicBezTo>
                    <a:pt x="9574" y="10419"/>
                    <a:pt x="1192" y="1"/>
                    <a:pt x="1192" y="1"/>
                  </a:cubicBez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755F1C3-FF12-4B4F-AB65-47608BFACE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8719" y="5209757"/>
            <a:ext cx="1639966" cy="11034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C260FC5-AC23-4E81-BB65-571EF1F84D0E}"/>
              </a:ext>
            </a:extLst>
          </p:cNvPr>
          <p:cNvGrpSpPr/>
          <p:nvPr/>
        </p:nvGrpSpPr>
        <p:grpSpPr>
          <a:xfrm>
            <a:off x="1400720" y="3651548"/>
            <a:ext cx="4179045" cy="1341982"/>
            <a:chOff x="1437802" y="2522475"/>
            <a:chExt cx="4179045" cy="13419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F542851-6AF1-40E5-8D06-61AF334E3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37802" y="2522475"/>
              <a:ext cx="4179045" cy="134198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945D32F-8FAC-4EEF-AFCD-A9A5B971FE39}"/>
                </a:ext>
              </a:extLst>
            </p:cNvPr>
            <p:cNvSpPr txBox="1"/>
            <p:nvPr/>
          </p:nvSpPr>
          <p:spPr>
            <a:xfrm>
              <a:off x="1784412" y="2810119"/>
              <a:ext cx="35688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زاوية حادة</a:t>
              </a:r>
              <a:endParaRPr kumimoji="0" lang="en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AD0F26A-B61B-446A-A5C1-D7402FDA6C00}"/>
              </a:ext>
            </a:extLst>
          </p:cNvPr>
          <p:cNvGrpSpPr/>
          <p:nvPr/>
        </p:nvGrpSpPr>
        <p:grpSpPr>
          <a:xfrm>
            <a:off x="1437800" y="5136185"/>
            <a:ext cx="4179045" cy="1341982"/>
            <a:chOff x="1417825" y="5454217"/>
            <a:chExt cx="4179045" cy="1341982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3B4B08B8-D48C-41C2-8EDE-67899D85D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7825" y="5454217"/>
              <a:ext cx="4179045" cy="1341982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00616A14-C14C-466A-9982-44117C6C6968}"/>
                </a:ext>
              </a:extLst>
            </p:cNvPr>
            <p:cNvSpPr txBox="1"/>
            <p:nvPr/>
          </p:nvSpPr>
          <p:spPr>
            <a:xfrm>
              <a:off x="1656327" y="5761493"/>
              <a:ext cx="35688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زاوية منفرجة</a:t>
              </a:r>
              <a:endParaRPr kumimoji="0" lang="en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5E7A888-9F47-4D3B-AE79-EB8A91817FB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4134"/>
          <a:stretch/>
        </p:blipFill>
        <p:spPr>
          <a:xfrm>
            <a:off x="9679248" y="5937813"/>
            <a:ext cx="1926503" cy="4333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CEF157-A835-40E8-83C6-157A72E0FA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9534126" y="3405022"/>
            <a:ext cx="1828959" cy="2883658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2F455691-C969-435F-A0DC-D58BFC641A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48605" y="281967"/>
            <a:ext cx="548688" cy="536494"/>
          </a:xfrm>
          <a:prstGeom prst="rect">
            <a:avLst/>
          </a:prstGeom>
        </p:spPr>
      </p:pic>
      <p:pic>
        <p:nvPicPr>
          <p:cNvPr id="7" name="Picture 6">
            <a:hlinkClick r:id="rId14" action="ppaction://hlinksldjump"/>
            <a:extLst>
              <a:ext uri="{FF2B5EF4-FFF2-40B4-BE49-F238E27FC236}">
                <a16:creationId xmlns:a16="http://schemas.microsoft.com/office/drawing/2014/main" id="{D7AA4924-BF49-4ED9-AE4F-476F1BEE6A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105234" y="301073"/>
            <a:ext cx="530398" cy="5364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4C9079-4663-FB69-4188-88F1602C4BEF}"/>
              </a:ext>
            </a:extLst>
          </p:cNvPr>
          <p:cNvSpPr txBox="1"/>
          <p:nvPr/>
        </p:nvSpPr>
        <p:spPr>
          <a:xfrm>
            <a:off x="8893562" y="1033792"/>
            <a:ext cx="29357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ما نوع الزاوية في الشكل المقابل؟</a:t>
            </a:r>
            <a:endParaRPr kumimoji="0" lang="en-AE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2AB94E-73BC-13FD-D4CC-CC4CDB1B9EB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314" r="1314"/>
          <a:stretch/>
        </p:blipFill>
        <p:spPr>
          <a:xfrm>
            <a:off x="6695563" y="733238"/>
            <a:ext cx="2265072" cy="20950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0D49B1-FBA2-FAE7-F333-12CC6DB6E84D}"/>
              </a:ext>
            </a:extLst>
          </p:cNvPr>
          <p:cNvSpPr txBox="1"/>
          <p:nvPr/>
        </p:nvSpPr>
        <p:spPr>
          <a:xfrm>
            <a:off x="6911225" y="2142236"/>
            <a:ext cx="98873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3600" b="1" dirty="0"/>
              <a:t>85</a:t>
            </a:r>
            <a:r>
              <a:rPr lang="ar-KW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3600" b="1" dirty="0"/>
          </a:p>
        </p:txBody>
      </p:sp>
    </p:spTree>
    <p:extLst>
      <p:ext uri="{BB962C8B-B14F-4D97-AF65-F5344CB8AC3E}">
        <p14:creationId xmlns:p14="http://schemas.microsoft.com/office/powerpoint/2010/main" val="153084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-صغير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954247E-5185-454A-B01A-BD77F9156C74}"/>
              </a:ext>
            </a:extLst>
          </p:cNvPr>
          <p:cNvGrpSpPr/>
          <p:nvPr/>
        </p:nvGrpSpPr>
        <p:grpSpPr>
          <a:xfrm>
            <a:off x="1437800" y="2142236"/>
            <a:ext cx="4179045" cy="1341982"/>
            <a:chOff x="1417826" y="4047881"/>
            <a:chExt cx="4179045" cy="1341982"/>
          </a:xfrm>
        </p:grpSpPr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F93F02DC-6AAD-434B-900B-4FC874707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7826" y="4047881"/>
              <a:ext cx="4179045" cy="1341982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61099631-AE68-43A5-86A0-8D278A2D2F53}"/>
                </a:ext>
              </a:extLst>
            </p:cNvPr>
            <p:cNvSpPr txBox="1"/>
            <p:nvPr/>
          </p:nvSpPr>
          <p:spPr>
            <a:xfrm>
              <a:off x="1767926" y="4441555"/>
              <a:ext cx="35688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زاوية قائمة</a:t>
              </a:r>
              <a:endParaRPr kumimoji="0" lang="en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F3082A8F-07CB-43E7-B05C-6B471186EE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4483" y="4085974"/>
            <a:ext cx="1456152" cy="15217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C0BA1A3-6ADC-44D3-A809-81AA3AC7A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0318" y="4175269"/>
            <a:ext cx="1411741" cy="11475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CD0F56A-21CD-4413-9599-6F69EB1770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2327" y="4769452"/>
            <a:ext cx="1341236" cy="627942"/>
          </a:xfrm>
          <a:prstGeom prst="rect">
            <a:avLst/>
          </a:prstGeom>
        </p:spPr>
      </p:pic>
      <p:grpSp>
        <p:nvGrpSpPr>
          <p:cNvPr id="1050" name="Google Shape;1050;p33"/>
          <p:cNvGrpSpPr/>
          <p:nvPr/>
        </p:nvGrpSpPr>
        <p:grpSpPr>
          <a:xfrm>
            <a:off x="821567" y="450069"/>
            <a:ext cx="616235" cy="583723"/>
            <a:chOff x="349475" y="3931702"/>
            <a:chExt cx="462176" cy="437792"/>
          </a:xfrm>
        </p:grpSpPr>
        <p:sp>
          <p:nvSpPr>
            <p:cNvPr id="1051" name="Google Shape;1051;p33"/>
            <p:cNvSpPr/>
            <p:nvPr/>
          </p:nvSpPr>
          <p:spPr>
            <a:xfrm>
              <a:off x="349475" y="4001046"/>
              <a:ext cx="462176" cy="292640"/>
            </a:xfrm>
            <a:custGeom>
              <a:avLst/>
              <a:gdLst/>
              <a:ahLst/>
              <a:cxnLst/>
              <a:rect l="l" t="t" r="r" b="b"/>
              <a:pathLst>
                <a:path w="14443" h="9145" extrusionOk="0">
                  <a:moveTo>
                    <a:pt x="11954" y="1"/>
                  </a:moveTo>
                  <a:cubicBezTo>
                    <a:pt x="11371" y="739"/>
                    <a:pt x="0" y="7775"/>
                    <a:pt x="0" y="7775"/>
                  </a:cubicBezTo>
                  <a:lnTo>
                    <a:pt x="1429" y="9145"/>
                  </a:lnTo>
                  <a:lnTo>
                    <a:pt x="14442" y="2465"/>
                  </a:lnTo>
                  <a:lnTo>
                    <a:pt x="11954" y="1"/>
                  </a:ln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2" name="Google Shape;1052;p33"/>
            <p:cNvSpPr/>
            <p:nvPr/>
          </p:nvSpPr>
          <p:spPr>
            <a:xfrm>
              <a:off x="419171" y="3931702"/>
              <a:ext cx="331904" cy="437792"/>
            </a:xfrm>
            <a:custGeom>
              <a:avLst/>
              <a:gdLst/>
              <a:ahLst/>
              <a:cxnLst/>
              <a:rect l="l" t="t" r="r" b="b"/>
              <a:pathLst>
                <a:path w="10372" h="13681" extrusionOk="0">
                  <a:moveTo>
                    <a:pt x="1192" y="1"/>
                  </a:moveTo>
                  <a:lnTo>
                    <a:pt x="1" y="1584"/>
                  </a:lnTo>
                  <a:lnTo>
                    <a:pt x="8228" y="13681"/>
                  </a:lnTo>
                  <a:lnTo>
                    <a:pt x="10371" y="10919"/>
                  </a:lnTo>
                  <a:cubicBezTo>
                    <a:pt x="9574" y="10419"/>
                    <a:pt x="1192" y="1"/>
                    <a:pt x="1192" y="1"/>
                  </a:cubicBez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755F1C3-FF12-4B4F-AB65-47608BFACE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8719" y="5209757"/>
            <a:ext cx="1639966" cy="11034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C260FC5-AC23-4E81-BB65-571EF1F84D0E}"/>
              </a:ext>
            </a:extLst>
          </p:cNvPr>
          <p:cNvGrpSpPr/>
          <p:nvPr/>
        </p:nvGrpSpPr>
        <p:grpSpPr>
          <a:xfrm>
            <a:off x="1446290" y="5136185"/>
            <a:ext cx="4179045" cy="1341982"/>
            <a:chOff x="1437802" y="2522475"/>
            <a:chExt cx="4179045" cy="13419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F542851-6AF1-40E5-8D06-61AF334E3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37802" y="2522475"/>
              <a:ext cx="4179045" cy="134198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945D32F-8FAC-4EEF-AFCD-A9A5B971FE39}"/>
                </a:ext>
              </a:extLst>
            </p:cNvPr>
            <p:cNvSpPr txBox="1"/>
            <p:nvPr/>
          </p:nvSpPr>
          <p:spPr>
            <a:xfrm>
              <a:off x="1784412" y="2810119"/>
              <a:ext cx="35688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زاوية منفرجة</a:t>
              </a:r>
              <a:endParaRPr kumimoji="0" lang="en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AD0F26A-B61B-446A-A5C1-D7402FDA6C00}"/>
              </a:ext>
            </a:extLst>
          </p:cNvPr>
          <p:cNvGrpSpPr/>
          <p:nvPr/>
        </p:nvGrpSpPr>
        <p:grpSpPr>
          <a:xfrm>
            <a:off x="1446290" y="3612284"/>
            <a:ext cx="4179045" cy="1341982"/>
            <a:chOff x="1417825" y="5454217"/>
            <a:chExt cx="4179045" cy="1341982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3B4B08B8-D48C-41C2-8EDE-67899D85D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7825" y="5454217"/>
              <a:ext cx="4179045" cy="1341982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00616A14-C14C-466A-9982-44117C6C6968}"/>
                </a:ext>
              </a:extLst>
            </p:cNvPr>
            <p:cNvSpPr txBox="1"/>
            <p:nvPr/>
          </p:nvSpPr>
          <p:spPr>
            <a:xfrm>
              <a:off x="1656327" y="5761493"/>
              <a:ext cx="35688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زاوية حادة</a:t>
              </a:r>
              <a:endParaRPr kumimoji="0" lang="en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5E7A888-9F47-4D3B-AE79-EB8A91817FB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4134"/>
          <a:stretch/>
        </p:blipFill>
        <p:spPr>
          <a:xfrm>
            <a:off x="9609283" y="6080206"/>
            <a:ext cx="1926503" cy="433343"/>
          </a:xfrm>
          <a:prstGeom prst="rect">
            <a:avLst/>
          </a:prstGeom>
        </p:spPr>
      </p:pic>
      <p:grpSp>
        <p:nvGrpSpPr>
          <p:cNvPr id="32" name="Google Shape;2369;p49">
            <a:extLst>
              <a:ext uri="{FF2B5EF4-FFF2-40B4-BE49-F238E27FC236}">
                <a16:creationId xmlns:a16="http://schemas.microsoft.com/office/drawing/2014/main" id="{64683E2A-6E10-4F85-A396-3308E33C5DC0}"/>
              </a:ext>
            </a:extLst>
          </p:cNvPr>
          <p:cNvGrpSpPr/>
          <p:nvPr/>
        </p:nvGrpSpPr>
        <p:grpSpPr>
          <a:xfrm>
            <a:off x="9765654" y="3308337"/>
            <a:ext cx="2426346" cy="3221645"/>
            <a:chOff x="9498450" y="1349925"/>
            <a:chExt cx="2083952" cy="2767023"/>
          </a:xfrm>
        </p:grpSpPr>
        <p:sp>
          <p:nvSpPr>
            <p:cNvPr id="33" name="Google Shape;2370;p49">
              <a:extLst>
                <a:ext uri="{FF2B5EF4-FFF2-40B4-BE49-F238E27FC236}">
                  <a16:creationId xmlns:a16="http://schemas.microsoft.com/office/drawing/2014/main" id="{157E0214-914F-4FE9-A347-A14E171862B2}"/>
                </a:ext>
              </a:extLst>
            </p:cNvPr>
            <p:cNvSpPr/>
            <p:nvPr/>
          </p:nvSpPr>
          <p:spPr>
            <a:xfrm flipH="1">
              <a:off x="9718035" y="1592751"/>
              <a:ext cx="348265" cy="977657"/>
            </a:xfrm>
            <a:custGeom>
              <a:avLst/>
              <a:gdLst/>
              <a:ahLst/>
              <a:cxnLst/>
              <a:rect l="l" t="t" r="r" b="b"/>
              <a:pathLst>
                <a:path w="10520" h="29532" extrusionOk="0">
                  <a:moveTo>
                    <a:pt x="1312" y="1"/>
                  </a:moveTo>
                  <a:cubicBezTo>
                    <a:pt x="498" y="1"/>
                    <a:pt x="0" y="49"/>
                    <a:pt x="0" y="49"/>
                  </a:cubicBezTo>
                  <a:cubicBezTo>
                    <a:pt x="5218" y="7759"/>
                    <a:pt x="6527" y="29516"/>
                    <a:pt x="6527" y="29516"/>
                  </a:cubicBezTo>
                  <a:cubicBezTo>
                    <a:pt x="6691" y="29527"/>
                    <a:pt x="6846" y="29532"/>
                    <a:pt x="6991" y="29532"/>
                  </a:cubicBezTo>
                  <a:cubicBezTo>
                    <a:pt x="8010" y="29532"/>
                    <a:pt x="8576" y="29305"/>
                    <a:pt x="8576" y="29305"/>
                  </a:cubicBezTo>
                  <a:cubicBezTo>
                    <a:pt x="8661" y="28819"/>
                    <a:pt x="8745" y="28334"/>
                    <a:pt x="8809" y="27869"/>
                  </a:cubicBezTo>
                  <a:cubicBezTo>
                    <a:pt x="10520" y="17117"/>
                    <a:pt x="9928" y="8709"/>
                    <a:pt x="9400" y="4485"/>
                  </a:cubicBezTo>
                  <a:cubicBezTo>
                    <a:pt x="9147" y="2499"/>
                    <a:pt x="7668" y="872"/>
                    <a:pt x="5682" y="450"/>
                  </a:cubicBezTo>
                  <a:cubicBezTo>
                    <a:pt x="5429" y="386"/>
                    <a:pt x="5154" y="344"/>
                    <a:pt x="4901" y="302"/>
                  </a:cubicBezTo>
                  <a:cubicBezTo>
                    <a:pt x="3484" y="59"/>
                    <a:pt x="2207" y="1"/>
                    <a:pt x="1312" y="1"/>
                  </a:cubicBezTo>
                  <a:close/>
                </a:path>
              </a:pathLst>
            </a:custGeom>
            <a:solidFill>
              <a:srgbClr val="C6C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Google Shape;2371;p49">
              <a:extLst>
                <a:ext uri="{FF2B5EF4-FFF2-40B4-BE49-F238E27FC236}">
                  <a16:creationId xmlns:a16="http://schemas.microsoft.com/office/drawing/2014/main" id="{12C9942B-DB20-4CB1-89A7-E956934B7B23}"/>
                </a:ext>
              </a:extLst>
            </p:cNvPr>
            <p:cNvSpPr/>
            <p:nvPr/>
          </p:nvSpPr>
          <p:spPr>
            <a:xfrm flipH="1">
              <a:off x="9774678" y="1592751"/>
              <a:ext cx="291622" cy="977657"/>
            </a:xfrm>
            <a:custGeom>
              <a:avLst/>
              <a:gdLst/>
              <a:ahLst/>
              <a:cxnLst/>
              <a:rect l="l" t="t" r="r" b="b"/>
              <a:pathLst>
                <a:path w="8809" h="29532" extrusionOk="0">
                  <a:moveTo>
                    <a:pt x="1312" y="1"/>
                  </a:moveTo>
                  <a:cubicBezTo>
                    <a:pt x="498" y="1"/>
                    <a:pt x="0" y="49"/>
                    <a:pt x="0" y="49"/>
                  </a:cubicBezTo>
                  <a:cubicBezTo>
                    <a:pt x="5218" y="7759"/>
                    <a:pt x="6527" y="29516"/>
                    <a:pt x="6527" y="29516"/>
                  </a:cubicBezTo>
                  <a:cubicBezTo>
                    <a:pt x="6691" y="29527"/>
                    <a:pt x="6846" y="29532"/>
                    <a:pt x="6991" y="29532"/>
                  </a:cubicBezTo>
                  <a:cubicBezTo>
                    <a:pt x="8010" y="29532"/>
                    <a:pt x="8576" y="29305"/>
                    <a:pt x="8576" y="29305"/>
                  </a:cubicBezTo>
                  <a:cubicBezTo>
                    <a:pt x="8661" y="28819"/>
                    <a:pt x="8745" y="28334"/>
                    <a:pt x="8809" y="27869"/>
                  </a:cubicBezTo>
                  <a:cubicBezTo>
                    <a:pt x="8661" y="27869"/>
                    <a:pt x="8492" y="27869"/>
                    <a:pt x="8323" y="27890"/>
                  </a:cubicBezTo>
                  <a:cubicBezTo>
                    <a:pt x="8281" y="27890"/>
                    <a:pt x="8237" y="27891"/>
                    <a:pt x="8193" y="27891"/>
                  </a:cubicBezTo>
                  <a:cubicBezTo>
                    <a:pt x="7995" y="27891"/>
                    <a:pt x="7789" y="27876"/>
                    <a:pt x="7668" y="27721"/>
                  </a:cubicBezTo>
                  <a:cubicBezTo>
                    <a:pt x="7605" y="27636"/>
                    <a:pt x="7562" y="27510"/>
                    <a:pt x="7562" y="27383"/>
                  </a:cubicBezTo>
                  <a:cubicBezTo>
                    <a:pt x="7753" y="18448"/>
                    <a:pt x="6527" y="8857"/>
                    <a:pt x="4859" y="2689"/>
                  </a:cubicBezTo>
                  <a:cubicBezTo>
                    <a:pt x="4753" y="2245"/>
                    <a:pt x="4478" y="1844"/>
                    <a:pt x="4457" y="1400"/>
                  </a:cubicBezTo>
                  <a:cubicBezTo>
                    <a:pt x="4436" y="851"/>
                    <a:pt x="4626" y="513"/>
                    <a:pt x="4901" y="302"/>
                  </a:cubicBezTo>
                  <a:cubicBezTo>
                    <a:pt x="3484" y="59"/>
                    <a:pt x="2207" y="1"/>
                    <a:pt x="1312" y="1"/>
                  </a:cubicBezTo>
                  <a:close/>
                </a:path>
              </a:pathLst>
            </a:custGeom>
            <a:solidFill>
              <a:srgbClr val="0E113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Google Shape;2372;p49">
              <a:extLst>
                <a:ext uri="{FF2B5EF4-FFF2-40B4-BE49-F238E27FC236}">
                  <a16:creationId xmlns:a16="http://schemas.microsoft.com/office/drawing/2014/main" id="{C70D89C5-8F4C-4D27-A5AA-132D4B8B7202}"/>
                </a:ext>
              </a:extLst>
            </p:cNvPr>
            <p:cNvSpPr/>
            <p:nvPr/>
          </p:nvSpPr>
          <p:spPr>
            <a:xfrm flipH="1">
              <a:off x="9560686" y="2516020"/>
              <a:ext cx="656671" cy="463007"/>
            </a:xfrm>
            <a:custGeom>
              <a:avLst/>
              <a:gdLst/>
              <a:ahLst/>
              <a:cxnLst/>
              <a:rect l="l" t="t" r="r" b="b"/>
              <a:pathLst>
                <a:path w="19836" h="13986" extrusionOk="0">
                  <a:moveTo>
                    <a:pt x="0" y="1"/>
                  </a:moveTo>
                  <a:cubicBezTo>
                    <a:pt x="0" y="1"/>
                    <a:pt x="148" y="3064"/>
                    <a:pt x="2493" y="6085"/>
                  </a:cubicBezTo>
                  <a:cubicBezTo>
                    <a:pt x="4859" y="9105"/>
                    <a:pt x="4986" y="13985"/>
                    <a:pt x="4986" y="13985"/>
                  </a:cubicBezTo>
                  <a:cubicBezTo>
                    <a:pt x="14196" y="12126"/>
                    <a:pt x="19836" y="11851"/>
                    <a:pt x="17977" y="6085"/>
                  </a:cubicBezTo>
                  <a:cubicBezTo>
                    <a:pt x="17031" y="3151"/>
                    <a:pt x="17048" y="2382"/>
                    <a:pt x="16344" y="2382"/>
                  </a:cubicBezTo>
                  <a:cubicBezTo>
                    <a:pt x="15664" y="2382"/>
                    <a:pt x="14312" y="3099"/>
                    <a:pt x="10773" y="3275"/>
                  </a:cubicBezTo>
                  <a:cubicBezTo>
                    <a:pt x="10434" y="3292"/>
                    <a:pt x="10103" y="3300"/>
                    <a:pt x="9780" y="3300"/>
                  </a:cubicBezTo>
                  <a:cubicBezTo>
                    <a:pt x="3242" y="330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AE7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Google Shape;2373;p49">
              <a:extLst>
                <a:ext uri="{FF2B5EF4-FFF2-40B4-BE49-F238E27FC236}">
                  <a16:creationId xmlns:a16="http://schemas.microsoft.com/office/drawing/2014/main" id="{DE49615E-DBF2-4DAD-B703-387EDE1BAE22}"/>
                </a:ext>
              </a:extLst>
            </p:cNvPr>
            <p:cNvSpPr/>
            <p:nvPr/>
          </p:nvSpPr>
          <p:spPr>
            <a:xfrm flipH="1">
              <a:off x="9560686" y="2516020"/>
              <a:ext cx="656671" cy="463007"/>
            </a:xfrm>
            <a:custGeom>
              <a:avLst/>
              <a:gdLst/>
              <a:ahLst/>
              <a:cxnLst/>
              <a:rect l="l" t="t" r="r" b="b"/>
              <a:pathLst>
                <a:path w="19836" h="13986" extrusionOk="0">
                  <a:moveTo>
                    <a:pt x="0" y="1"/>
                  </a:moveTo>
                  <a:cubicBezTo>
                    <a:pt x="0" y="1"/>
                    <a:pt x="148" y="3064"/>
                    <a:pt x="2493" y="6085"/>
                  </a:cubicBezTo>
                  <a:cubicBezTo>
                    <a:pt x="4859" y="9105"/>
                    <a:pt x="4986" y="13985"/>
                    <a:pt x="4986" y="13985"/>
                  </a:cubicBezTo>
                  <a:cubicBezTo>
                    <a:pt x="14196" y="12126"/>
                    <a:pt x="19836" y="11851"/>
                    <a:pt x="17977" y="6085"/>
                  </a:cubicBezTo>
                  <a:cubicBezTo>
                    <a:pt x="17031" y="3151"/>
                    <a:pt x="17048" y="2382"/>
                    <a:pt x="16344" y="2382"/>
                  </a:cubicBezTo>
                  <a:cubicBezTo>
                    <a:pt x="15664" y="2382"/>
                    <a:pt x="14312" y="3099"/>
                    <a:pt x="10773" y="3275"/>
                  </a:cubicBezTo>
                  <a:cubicBezTo>
                    <a:pt x="10434" y="3292"/>
                    <a:pt x="10103" y="3300"/>
                    <a:pt x="9780" y="3300"/>
                  </a:cubicBezTo>
                  <a:cubicBezTo>
                    <a:pt x="3242" y="330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18301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Google Shape;2374;p49">
              <a:extLst>
                <a:ext uri="{FF2B5EF4-FFF2-40B4-BE49-F238E27FC236}">
                  <a16:creationId xmlns:a16="http://schemas.microsoft.com/office/drawing/2014/main" id="{4E698F5C-D764-44C8-A7F8-FFDD27F30068}"/>
                </a:ext>
              </a:extLst>
            </p:cNvPr>
            <p:cNvSpPr/>
            <p:nvPr/>
          </p:nvSpPr>
          <p:spPr>
            <a:xfrm flipH="1">
              <a:off x="9770474" y="2597855"/>
              <a:ext cx="91635" cy="329395"/>
            </a:xfrm>
            <a:custGeom>
              <a:avLst/>
              <a:gdLst/>
              <a:ahLst/>
              <a:cxnLst/>
              <a:rect l="l" t="t" r="r" b="b"/>
              <a:pathLst>
                <a:path w="2768" h="9950" extrusionOk="0">
                  <a:moveTo>
                    <a:pt x="2767" y="0"/>
                  </a:moveTo>
                  <a:lnTo>
                    <a:pt x="0" y="85"/>
                  </a:lnTo>
                  <a:lnTo>
                    <a:pt x="993" y="9950"/>
                  </a:lnTo>
                  <a:lnTo>
                    <a:pt x="2641" y="9781"/>
                  </a:lnTo>
                  <a:lnTo>
                    <a:pt x="2767" y="0"/>
                  </a:ln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Google Shape;2375;p49">
              <a:extLst>
                <a:ext uri="{FF2B5EF4-FFF2-40B4-BE49-F238E27FC236}">
                  <a16:creationId xmlns:a16="http://schemas.microsoft.com/office/drawing/2014/main" id="{B174CDB3-0841-458A-B48F-E0C3764D6AA6}"/>
                </a:ext>
              </a:extLst>
            </p:cNvPr>
            <p:cNvSpPr/>
            <p:nvPr/>
          </p:nvSpPr>
          <p:spPr>
            <a:xfrm flipH="1">
              <a:off x="9604949" y="2587163"/>
              <a:ext cx="413813" cy="181349"/>
            </a:xfrm>
            <a:custGeom>
              <a:avLst/>
              <a:gdLst/>
              <a:ahLst/>
              <a:cxnLst/>
              <a:rect l="l" t="t" r="r" b="b"/>
              <a:pathLst>
                <a:path w="12500" h="5478" extrusionOk="0">
                  <a:moveTo>
                    <a:pt x="10252" y="1"/>
                  </a:moveTo>
                  <a:cubicBezTo>
                    <a:pt x="9942" y="1"/>
                    <a:pt x="9594" y="42"/>
                    <a:pt x="9211" y="133"/>
                  </a:cubicBezTo>
                  <a:cubicBezTo>
                    <a:pt x="8640" y="260"/>
                    <a:pt x="8006" y="492"/>
                    <a:pt x="7288" y="852"/>
                  </a:cubicBezTo>
                  <a:cubicBezTo>
                    <a:pt x="7288" y="852"/>
                    <a:pt x="7499" y="2013"/>
                    <a:pt x="7373" y="2330"/>
                  </a:cubicBezTo>
                  <a:cubicBezTo>
                    <a:pt x="6992" y="3196"/>
                    <a:pt x="3570" y="3302"/>
                    <a:pt x="1775" y="3936"/>
                  </a:cubicBezTo>
                  <a:cubicBezTo>
                    <a:pt x="0" y="4548"/>
                    <a:pt x="1564" y="5478"/>
                    <a:pt x="3169" y="5478"/>
                  </a:cubicBezTo>
                  <a:lnTo>
                    <a:pt x="3423" y="5478"/>
                  </a:lnTo>
                  <a:cubicBezTo>
                    <a:pt x="4204" y="5457"/>
                    <a:pt x="5260" y="5351"/>
                    <a:pt x="6401" y="5140"/>
                  </a:cubicBezTo>
                  <a:cubicBezTo>
                    <a:pt x="7626" y="4928"/>
                    <a:pt x="8957" y="4569"/>
                    <a:pt x="10098" y="4062"/>
                  </a:cubicBezTo>
                  <a:cubicBezTo>
                    <a:pt x="11112" y="3640"/>
                    <a:pt x="11745" y="2964"/>
                    <a:pt x="12020" y="2309"/>
                  </a:cubicBezTo>
                  <a:cubicBezTo>
                    <a:pt x="12499" y="1155"/>
                    <a:pt x="11889" y="1"/>
                    <a:pt x="10252" y="1"/>
                  </a:cubicBezTo>
                  <a:close/>
                </a:path>
              </a:pathLst>
            </a:custGeom>
            <a:solidFill>
              <a:srgbClr val="C391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Google Shape;2376;p49">
              <a:extLst>
                <a:ext uri="{FF2B5EF4-FFF2-40B4-BE49-F238E27FC236}">
                  <a16:creationId xmlns:a16="http://schemas.microsoft.com/office/drawing/2014/main" id="{D3D7DE80-D511-4C30-9C38-3F0F4F9F6803}"/>
                </a:ext>
              </a:extLst>
            </p:cNvPr>
            <p:cNvSpPr/>
            <p:nvPr/>
          </p:nvSpPr>
          <p:spPr>
            <a:xfrm flipH="1">
              <a:off x="9589356" y="2654531"/>
              <a:ext cx="402126" cy="171318"/>
            </a:xfrm>
            <a:custGeom>
              <a:avLst/>
              <a:gdLst/>
              <a:ahLst/>
              <a:cxnLst/>
              <a:rect l="l" t="t" r="r" b="b"/>
              <a:pathLst>
                <a:path w="12147" h="5175" extrusionOk="0">
                  <a:moveTo>
                    <a:pt x="9960" y="1"/>
                  </a:moveTo>
                  <a:cubicBezTo>
                    <a:pt x="9275" y="1"/>
                    <a:pt x="8414" y="185"/>
                    <a:pt x="7373" y="633"/>
                  </a:cubicBezTo>
                  <a:cubicBezTo>
                    <a:pt x="7267" y="697"/>
                    <a:pt x="7161" y="739"/>
                    <a:pt x="7035" y="802"/>
                  </a:cubicBezTo>
                  <a:cubicBezTo>
                    <a:pt x="7035" y="802"/>
                    <a:pt x="7035" y="823"/>
                    <a:pt x="7056" y="844"/>
                  </a:cubicBezTo>
                  <a:cubicBezTo>
                    <a:pt x="7077" y="1077"/>
                    <a:pt x="7225" y="1943"/>
                    <a:pt x="7098" y="2218"/>
                  </a:cubicBezTo>
                  <a:cubicBezTo>
                    <a:pt x="6971" y="2513"/>
                    <a:pt x="6380" y="2724"/>
                    <a:pt x="5598" y="2893"/>
                  </a:cubicBezTo>
                  <a:cubicBezTo>
                    <a:pt x="4690" y="3084"/>
                    <a:pt x="3570" y="3231"/>
                    <a:pt x="2599" y="3443"/>
                  </a:cubicBezTo>
                  <a:cubicBezTo>
                    <a:pt x="2197" y="3527"/>
                    <a:pt x="1838" y="3612"/>
                    <a:pt x="1521" y="3717"/>
                  </a:cubicBezTo>
                  <a:cubicBezTo>
                    <a:pt x="0" y="4224"/>
                    <a:pt x="909" y="4921"/>
                    <a:pt x="2197" y="5133"/>
                  </a:cubicBezTo>
                  <a:cubicBezTo>
                    <a:pt x="2408" y="5154"/>
                    <a:pt x="2662" y="5175"/>
                    <a:pt x="2915" y="5175"/>
                  </a:cubicBezTo>
                  <a:cubicBezTo>
                    <a:pt x="3612" y="5175"/>
                    <a:pt x="4584" y="5111"/>
                    <a:pt x="5640" y="4943"/>
                  </a:cubicBezTo>
                  <a:cubicBezTo>
                    <a:pt x="7013" y="4731"/>
                    <a:pt x="8534" y="4393"/>
                    <a:pt x="9844" y="3844"/>
                  </a:cubicBezTo>
                  <a:cubicBezTo>
                    <a:pt x="10647" y="3506"/>
                    <a:pt x="11217" y="3041"/>
                    <a:pt x="11555" y="2555"/>
                  </a:cubicBezTo>
                  <a:cubicBezTo>
                    <a:pt x="12147" y="1689"/>
                    <a:pt x="11999" y="739"/>
                    <a:pt x="11196" y="274"/>
                  </a:cubicBezTo>
                  <a:cubicBezTo>
                    <a:pt x="10881" y="103"/>
                    <a:pt x="10469" y="1"/>
                    <a:pt x="9960" y="1"/>
                  </a:cubicBezTo>
                  <a:close/>
                </a:path>
              </a:pathLst>
            </a:custGeom>
            <a:solidFill>
              <a:srgbClr val="C391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Google Shape;2377;p49">
              <a:extLst>
                <a:ext uri="{FF2B5EF4-FFF2-40B4-BE49-F238E27FC236}">
                  <a16:creationId xmlns:a16="http://schemas.microsoft.com/office/drawing/2014/main" id="{DB560FD2-F5A9-4C0E-AD81-4F7D82D4E54F}"/>
                </a:ext>
              </a:extLst>
            </p:cNvPr>
            <p:cNvSpPr/>
            <p:nvPr/>
          </p:nvSpPr>
          <p:spPr>
            <a:xfrm flipH="1">
              <a:off x="9589357" y="2734911"/>
              <a:ext cx="350383" cy="148575"/>
            </a:xfrm>
            <a:custGeom>
              <a:avLst/>
              <a:gdLst/>
              <a:ahLst/>
              <a:cxnLst/>
              <a:rect l="l" t="t" r="r" b="b"/>
              <a:pathLst>
                <a:path w="10584" h="4488" extrusionOk="0">
                  <a:moveTo>
                    <a:pt x="9950" y="1"/>
                  </a:moveTo>
                  <a:cubicBezTo>
                    <a:pt x="9950" y="1"/>
                    <a:pt x="7668" y="1522"/>
                    <a:pt x="5535" y="1796"/>
                  </a:cubicBezTo>
                  <a:cubicBezTo>
                    <a:pt x="5049" y="1860"/>
                    <a:pt x="4521" y="1923"/>
                    <a:pt x="3972" y="2008"/>
                  </a:cubicBezTo>
                  <a:cubicBezTo>
                    <a:pt x="2704" y="2177"/>
                    <a:pt x="1374" y="2388"/>
                    <a:pt x="634" y="2705"/>
                  </a:cubicBezTo>
                  <a:cubicBezTo>
                    <a:pt x="233" y="2852"/>
                    <a:pt x="0" y="3043"/>
                    <a:pt x="0" y="3275"/>
                  </a:cubicBezTo>
                  <a:cubicBezTo>
                    <a:pt x="30" y="3785"/>
                    <a:pt x="1394" y="4488"/>
                    <a:pt x="3514" y="4488"/>
                  </a:cubicBezTo>
                  <a:cubicBezTo>
                    <a:pt x="4378" y="4488"/>
                    <a:pt x="5367" y="4371"/>
                    <a:pt x="6443" y="4078"/>
                  </a:cubicBezTo>
                  <a:cubicBezTo>
                    <a:pt x="10055" y="3106"/>
                    <a:pt x="10584" y="1648"/>
                    <a:pt x="9992" y="127"/>
                  </a:cubicBezTo>
                  <a:cubicBezTo>
                    <a:pt x="9971" y="85"/>
                    <a:pt x="9971" y="43"/>
                    <a:pt x="9950" y="1"/>
                  </a:cubicBezTo>
                  <a:close/>
                </a:path>
              </a:pathLst>
            </a:custGeom>
            <a:solidFill>
              <a:srgbClr val="C391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Google Shape;2378;p49">
              <a:extLst>
                <a:ext uri="{FF2B5EF4-FFF2-40B4-BE49-F238E27FC236}">
                  <a16:creationId xmlns:a16="http://schemas.microsoft.com/office/drawing/2014/main" id="{8D9EA680-8CE8-419D-98BC-05398F54F4E6}"/>
                </a:ext>
              </a:extLst>
            </p:cNvPr>
            <p:cNvSpPr/>
            <p:nvPr/>
          </p:nvSpPr>
          <p:spPr>
            <a:xfrm flipH="1">
              <a:off x="9713831" y="2591566"/>
              <a:ext cx="304930" cy="291920"/>
            </a:xfrm>
            <a:custGeom>
              <a:avLst/>
              <a:gdLst/>
              <a:ahLst/>
              <a:cxnLst/>
              <a:rect l="l" t="t" r="r" b="b"/>
              <a:pathLst>
                <a:path w="9211" h="8818" extrusionOk="0">
                  <a:moveTo>
                    <a:pt x="9211" y="0"/>
                  </a:moveTo>
                  <a:lnTo>
                    <a:pt x="9211" y="0"/>
                  </a:lnTo>
                  <a:cubicBezTo>
                    <a:pt x="8640" y="127"/>
                    <a:pt x="8006" y="359"/>
                    <a:pt x="7288" y="719"/>
                  </a:cubicBezTo>
                  <a:cubicBezTo>
                    <a:pt x="7288" y="719"/>
                    <a:pt x="7499" y="1880"/>
                    <a:pt x="7373" y="2197"/>
                  </a:cubicBezTo>
                  <a:cubicBezTo>
                    <a:pt x="6992" y="3063"/>
                    <a:pt x="3570" y="3169"/>
                    <a:pt x="1775" y="3803"/>
                  </a:cubicBezTo>
                  <a:cubicBezTo>
                    <a:pt x="0" y="4415"/>
                    <a:pt x="1564" y="5345"/>
                    <a:pt x="3169" y="5345"/>
                  </a:cubicBezTo>
                  <a:lnTo>
                    <a:pt x="3423" y="5345"/>
                  </a:lnTo>
                  <a:cubicBezTo>
                    <a:pt x="3021" y="5429"/>
                    <a:pt x="2662" y="5514"/>
                    <a:pt x="2345" y="5619"/>
                  </a:cubicBezTo>
                  <a:cubicBezTo>
                    <a:pt x="824" y="6126"/>
                    <a:pt x="1733" y="6823"/>
                    <a:pt x="3021" y="7035"/>
                  </a:cubicBezTo>
                  <a:cubicBezTo>
                    <a:pt x="2620" y="7182"/>
                    <a:pt x="2387" y="7373"/>
                    <a:pt x="2387" y="7605"/>
                  </a:cubicBezTo>
                  <a:cubicBezTo>
                    <a:pt x="2417" y="8115"/>
                    <a:pt x="3781" y="8818"/>
                    <a:pt x="5901" y="8818"/>
                  </a:cubicBezTo>
                  <a:cubicBezTo>
                    <a:pt x="6765" y="8818"/>
                    <a:pt x="7754" y="8701"/>
                    <a:pt x="8830" y="8408"/>
                  </a:cubicBezTo>
                  <a:cubicBezTo>
                    <a:pt x="8197" y="8260"/>
                    <a:pt x="7521" y="8154"/>
                    <a:pt x="7035" y="7732"/>
                  </a:cubicBezTo>
                  <a:cubicBezTo>
                    <a:pt x="6760" y="7499"/>
                    <a:pt x="6570" y="7182"/>
                    <a:pt x="6464" y="6845"/>
                  </a:cubicBezTo>
                  <a:cubicBezTo>
                    <a:pt x="6422" y="6676"/>
                    <a:pt x="6380" y="6507"/>
                    <a:pt x="6359" y="6338"/>
                  </a:cubicBezTo>
                  <a:cubicBezTo>
                    <a:pt x="6317" y="5915"/>
                    <a:pt x="6338" y="5450"/>
                    <a:pt x="6401" y="5007"/>
                  </a:cubicBezTo>
                  <a:cubicBezTo>
                    <a:pt x="6401" y="4943"/>
                    <a:pt x="6401" y="4880"/>
                    <a:pt x="6422" y="4795"/>
                  </a:cubicBezTo>
                  <a:cubicBezTo>
                    <a:pt x="6422" y="4711"/>
                    <a:pt x="6443" y="4648"/>
                    <a:pt x="6443" y="4563"/>
                  </a:cubicBezTo>
                  <a:cubicBezTo>
                    <a:pt x="6528" y="4098"/>
                    <a:pt x="6612" y="3613"/>
                    <a:pt x="6950" y="3296"/>
                  </a:cubicBezTo>
                  <a:cubicBezTo>
                    <a:pt x="7183" y="3063"/>
                    <a:pt x="7499" y="2958"/>
                    <a:pt x="7774" y="2810"/>
                  </a:cubicBezTo>
                  <a:cubicBezTo>
                    <a:pt x="7816" y="2789"/>
                    <a:pt x="7837" y="2768"/>
                    <a:pt x="7880" y="2746"/>
                  </a:cubicBezTo>
                  <a:cubicBezTo>
                    <a:pt x="7985" y="2683"/>
                    <a:pt x="8112" y="2620"/>
                    <a:pt x="8197" y="2535"/>
                  </a:cubicBezTo>
                  <a:cubicBezTo>
                    <a:pt x="9063" y="1901"/>
                    <a:pt x="9189" y="972"/>
                    <a:pt x="9211" y="0"/>
                  </a:cubicBezTo>
                  <a:close/>
                </a:path>
              </a:pathLst>
            </a:custGeom>
            <a:solidFill>
              <a:srgbClr val="18301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Google Shape;2379;p49">
              <a:extLst>
                <a:ext uri="{FF2B5EF4-FFF2-40B4-BE49-F238E27FC236}">
                  <a16:creationId xmlns:a16="http://schemas.microsoft.com/office/drawing/2014/main" id="{5074CCA5-916F-4515-AB80-8AA844348E84}"/>
                </a:ext>
              </a:extLst>
            </p:cNvPr>
            <p:cNvSpPr/>
            <p:nvPr/>
          </p:nvSpPr>
          <p:spPr>
            <a:xfrm flipH="1">
              <a:off x="9749486" y="2917949"/>
              <a:ext cx="101434" cy="85080"/>
            </a:xfrm>
            <a:custGeom>
              <a:avLst/>
              <a:gdLst/>
              <a:ahLst/>
              <a:cxnLst/>
              <a:rect l="l" t="t" r="r" b="b"/>
              <a:pathLst>
                <a:path w="3064" h="2570" extrusionOk="0">
                  <a:moveTo>
                    <a:pt x="2360" y="1"/>
                  </a:moveTo>
                  <a:cubicBezTo>
                    <a:pt x="2334" y="1"/>
                    <a:pt x="2308" y="2"/>
                    <a:pt x="2282" y="6"/>
                  </a:cubicBezTo>
                  <a:lnTo>
                    <a:pt x="676" y="133"/>
                  </a:lnTo>
                  <a:cubicBezTo>
                    <a:pt x="296" y="154"/>
                    <a:pt x="0" y="471"/>
                    <a:pt x="21" y="851"/>
                  </a:cubicBezTo>
                  <a:cubicBezTo>
                    <a:pt x="41" y="1576"/>
                    <a:pt x="349" y="2570"/>
                    <a:pt x="1567" y="2570"/>
                  </a:cubicBezTo>
                  <a:cubicBezTo>
                    <a:pt x="1627" y="2570"/>
                    <a:pt x="1689" y="2567"/>
                    <a:pt x="1753" y="2562"/>
                  </a:cubicBezTo>
                  <a:cubicBezTo>
                    <a:pt x="1922" y="2541"/>
                    <a:pt x="2049" y="2520"/>
                    <a:pt x="2176" y="2478"/>
                  </a:cubicBezTo>
                  <a:cubicBezTo>
                    <a:pt x="2831" y="2245"/>
                    <a:pt x="3021" y="1675"/>
                    <a:pt x="3063" y="1126"/>
                  </a:cubicBezTo>
                  <a:cubicBezTo>
                    <a:pt x="3063" y="957"/>
                    <a:pt x="3063" y="788"/>
                    <a:pt x="3042" y="640"/>
                  </a:cubicBezTo>
                  <a:cubicBezTo>
                    <a:pt x="3042" y="619"/>
                    <a:pt x="3042" y="598"/>
                    <a:pt x="3042" y="577"/>
                  </a:cubicBezTo>
                  <a:cubicBezTo>
                    <a:pt x="3000" y="365"/>
                    <a:pt x="2873" y="196"/>
                    <a:pt x="2704" y="91"/>
                  </a:cubicBezTo>
                  <a:cubicBezTo>
                    <a:pt x="2600" y="39"/>
                    <a:pt x="2481" y="1"/>
                    <a:pt x="2360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Google Shape;2380;p49">
              <a:extLst>
                <a:ext uri="{FF2B5EF4-FFF2-40B4-BE49-F238E27FC236}">
                  <a16:creationId xmlns:a16="http://schemas.microsoft.com/office/drawing/2014/main" id="{F4EB5460-791E-46B8-8710-31641E9F19CF}"/>
                </a:ext>
              </a:extLst>
            </p:cNvPr>
            <p:cNvSpPr/>
            <p:nvPr/>
          </p:nvSpPr>
          <p:spPr>
            <a:xfrm flipH="1">
              <a:off x="9498450" y="2526315"/>
              <a:ext cx="497270" cy="433973"/>
            </a:xfrm>
            <a:custGeom>
              <a:avLst/>
              <a:gdLst/>
              <a:ahLst/>
              <a:cxnLst/>
              <a:rect l="l" t="t" r="r" b="b"/>
              <a:pathLst>
                <a:path w="15021" h="13109" extrusionOk="0">
                  <a:moveTo>
                    <a:pt x="583" y="0"/>
                  </a:moveTo>
                  <a:cubicBezTo>
                    <a:pt x="423" y="0"/>
                    <a:pt x="328" y="61"/>
                    <a:pt x="297" y="197"/>
                  </a:cubicBezTo>
                  <a:cubicBezTo>
                    <a:pt x="0" y="1365"/>
                    <a:pt x="2041" y="2644"/>
                    <a:pt x="4523" y="2644"/>
                  </a:cubicBezTo>
                  <a:cubicBezTo>
                    <a:pt x="4690" y="2644"/>
                    <a:pt x="4859" y="2638"/>
                    <a:pt x="5029" y="2626"/>
                  </a:cubicBezTo>
                  <a:cubicBezTo>
                    <a:pt x="7113" y="2481"/>
                    <a:pt x="8629" y="2002"/>
                    <a:pt x="9718" y="2002"/>
                  </a:cubicBezTo>
                  <a:cubicBezTo>
                    <a:pt x="10053" y="2002"/>
                    <a:pt x="10347" y="2047"/>
                    <a:pt x="10606" y="2161"/>
                  </a:cubicBezTo>
                  <a:cubicBezTo>
                    <a:pt x="11683" y="2626"/>
                    <a:pt x="12655" y="6112"/>
                    <a:pt x="11894" y="8858"/>
                  </a:cubicBezTo>
                  <a:cubicBezTo>
                    <a:pt x="11324" y="10991"/>
                    <a:pt x="8388" y="11709"/>
                    <a:pt x="7078" y="11921"/>
                  </a:cubicBezTo>
                  <a:cubicBezTo>
                    <a:pt x="6698" y="11984"/>
                    <a:pt x="6444" y="12005"/>
                    <a:pt x="6444" y="12005"/>
                  </a:cubicBezTo>
                  <a:lnTo>
                    <a:pt x="6444" y="13104"/>
                  </a:lnTo>
                  <a:cubicBezTo>
                    <a:pt x="6444" y="13104"/>
                    <a:pt x="6471" y="13109"/>
                    <a:pt x="6529" y="13109"/>
                  </a:cubicBezTo>
                  <a:cubicBezTo>
                    <a:pt x="6587" y="13109"/>
                    <a:pt x="6677" y="13104"/>
                    <a:pt x="6803" y="13083"/>
                  </a:cubicBezTo>
                  <a:cubicBezTo>
                    <a:pt x="6951" y="13040"/>
                    <a:pt x="7163" y="13019"/>
                    <a:pt x="7437" y="12956"/>
                  </a:cubicBezTo>
                  <a:cubicBezTo>
                    <a:pt x="8155" y="12787"/>
                    <a:pt x="9338" y="12470"/>
                    <a:pt x="11218" y="11836"/>
                  </a:cubicBezTo>
                  <a:cubicBezTo>
                    <a:pt x="15021" y="10527"/>
                    <a:pt x="15021" y="6006"/>
                    <a:pt x="13795" y="3006"/>
                  </a:cubicBezTo>
                  <a:cubicBezTo>
                    <a:pt x="12956" y="985"/>
                    <a:pt x="11368" y="546"/>
                    <a:pt x="9309" y="546"/>
                  </a:cubicBezTo>
                  <a:cubicBezTo>
                    <a:pt x="8313" y="546"/>
                    <a:pt x="7207" y="649"/>
                    <a:pt x="6022" y="725"/>
                  </a:cubicBezTo>
                  <a:cubicBezTo>
                    <a:pt x="5760" y="742"/>
                    <a:pt x="5506" y="749"/>
                    <a:pt x="5261" y="749"/>
                  </a:cubicBezTo>
                  <a:cubicBezTo>
                    <a:pt x="3042" y="749"/>
                    <a:pt x="1546" y="123"/>
                    <a:pt x="804" y="28"/>
                  </a:cubicBezTo>
                  <a:cubicBezTo>
                    <a:pt x="720" y="10"/>
                    <a:pt x="647" y="0"/>
                    <a:pt x="583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Google Shape;2381;p49">
              <a:extLst>
                <a:ext uri="{FF2B5EF4-FFF2-40B4-BE49-F238E27FC236}">
                  <a16:creationId xmlns:a16="http://schemas.microsoft.com/office/drawing/2014/main" id="{2B042FBC-63BC-4069-BD5C-CF44E4B7DC6D}"/>
                </a:ext>
              </a:extLst>
            </p:cNvPr>
            <p:cNvSpPr/>
            <p:nvPr/>
          </p:nvSpPr>
          <p:spPr>
            <a:xfrm flipH="1">
              <a:off x="9498450" y="2527209"/>
              <a:ext cx="470654" cy="472773"/>
            </a:xfrm>
            <a:custGeom>
              <a:avLst/>
              <a:gdLst/>
              <a:ahLst/>
              <a:cxnLst/>
              <a:rect l="l" t="t" r="r" b="b"/>
              <a:pathLst>
                <a:path w="14217" h="14281" extrusionOk="0">
                  <a:moveTo>
                    <a:pt x="0" y="1"/>
                  </a:moveTo>
                  <a:lnTo>
                    <a:pt x="0" y="1"/>
                  </a:lnTo>
                  <a:cubicBezTo>
                    <a:pt x="349" y="616"/>
                    <a:pt x="1235" y="1291"/>
                    <a:pt x="3394" y="1291"/>
                  </a:cubicBezTo>
                  <a:cubicBezTo>
                    <a:pt x="3459" y="1291"/>
                    <a:pt x="3524" y="1291"/>
                    <a:pt x="3591" y="1289"/>
                  </a:cubicBezTo>
                  <a:cubicBezTo>
                    <a:pt x="5774" y="1268"/>
                    <a:pt x="7202" y="1094"/>
                    <a:pt x="8331" y="1094"/>
                  </a:cubicBezTo>
                  <a:cubicBezTo>
                    <a:pt x="9387" y="1094"/>
                    <a:pt x="10182" y="1246"/>
                    <a:pt x="11090" y="1818"/>
                  </a:cubicBezTo>
                  <a:cubicBezTo>
                    <a:pt x="12991" y="2979"/>
                    <a:pt x="13308" y="7458"/>
                    <a:pt x="12485" y="9021"/>
                  </a:cubicBezTo>
                  <a:cubicBezTo>
                    <a:pt x="11682" y="10521"/>
                    <a:pt x="10626" y="11387"/>
                    <a:pt x="6612" y="12380"/>
                  </a:cubicBezTo>
                  <a:cubicBezTo>
                    <a:pt x="6401" y="12443"/>
                    <a:pt x="6211" y="12485"/>
                    <a:pt x="5999" y="12527"/>
                  </a:cubicBezTo>
                  <a:cubicBezTo>
                    <a:pt x="5999" y="12527"/>
                    <a:pt x="6021" y="12739"/>
                    <a:pt x="5999" y="13056"/>
                  </a:cubicBezTo>
                  <a:cubicBezTo>
                    <a:pt x="5978" y="13372"/>
                    <a:pt x="5915" y="13837"/>
                    <a:pt x="5746" y="14281"/>
                  </a:cubicBezTo>
                  <a:cubicBezTo>
                    <a:pt x="6401" y="14048"/>
                    <a:pt x="6591" y="13478"/>
                    <a:pt x="6633" y="12929"/>
                  </a:cubicBezTo>
                  <a:cubicBezTo>
                    <a:pt x="7351" y="12760"/>
                    <a:pt x="8534" y="12443"/>
                    <a:pt x="10414" y="11809"/>
                  </a:cubicBezTo>
                  <a:cubicBezTo>
                    <a:pt x="14217" y="10500"/>
                    <a:pt x="14217" y="5979"/>
                    <a:pt x="12991" y="2979"/>
                  </a:cubicBezTo>
                  <a:cubicBezTo>
                    <a:pt x="12152" y="958"/>
                    <a:pt x="10564" y="519"/>
                    <a:pt x="8505" y="519"/>
                  </a:cubicBezTo>
                  <a:cubicBezTo>
                    <a:pt x="7509" y="519"/>
                    <a:pt x="6403" y="622"/>
                    <a:pt x="5218" y="698"/>
                  </a:cubicBezTo>
                  <a:cubicBezTo>
                    <a:pt x="4956" y="715"/>
                    <a:pt x="4702" y="722"/>
                    <a:pt x="4457" y="722"/>
                  </a:cubicBezTo>
                  <a:cubicBezTo>
                    <a:pt x="2238" y="722"/>
                    <a:pt x="742" y="96"/>
                    <a:pt x="0" y="1"/>
                  </a:cubicBezTo>
                  <a:close/>
                </a:path>
              </a:pathLst>
            </a:custGeom>
            <a:solidFill>
              <a:srgbClr val="A16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Google Shape;2382;p49">
              <a:extLst>
                <a:ext uri="{FF2B5EF4-FFF2-40B4-BE49-F238E27FC236}">
                  <a16:creationId xmlns:a16="http://schemas.microsoft.com/office/drawing/2014/main" id="{0BE20CC9-28EF-4E2E-AEA5-D686007588B3}"/>
                </a:ext>
              </a:extLst>
            </p:cNvPr>
            <p:cNvSpPr/>
            <p:nvPr/>
          </p:nvSpPr>
          <p:spPr>
            <a:xfrm flipH="1">
              <a:off x="10128534" y="1349925"/>
              <a:ext cx="667165" cy="557753"/>
            </a:xfrm>
            <a:custGeom>
              <a:avLst/>
              <a:gdLst/>
              <a:ahLst/>
              <a:cxnLst/>
              <a:rect l="l" t="t" r="r" b="b"/>
              <a:pathLst>
                <a:path w="20153" h="16848" extrusionOk="0">
                  <a:moveTo>
                    <a:pt x="13369" y="1"/>
                  </a:moveTo>
                  <a:cubicBezTo>
                    <a:pt x="12987" y="1"/>
                    <a:pt x="12593" y="39"/>
                    <a:pt x="12189" y="117"/>
                  </a:cubicBezTo>
                  <a:cubicBezTo>
                    <a:pt x="11492" y="265"/>
                    <a:pt x="10753" y="518"/>
                    <a:pt x="10014" y="898"/>
                  </a:cubicBezTo>
                  <a:cubicBezTo>
                    <a:pt x="6824" y="2567"/>
                    <a:pt x="5218" y="5503"/>
                    <a:pt x="5641" y="6412"/>
                  </a:cubicBezTo>
                  <a:cubicBezTo>
                    <a:pt x="6063" y="7341"/>
                    <a:pt x="6824" y="8968"/>
                    <a:pt x="5113" y="10130"/>
                  </a:cubicBezTo>
                  <a:cubicBezTo>
                    <a:pt x="3402" y="11291"/>
                    <a:pt x="466" y="11989"/>
                    <a:pt x="64" y="13087"/>
                  </a:cubicBezTo>
                  <a:cubicBezTo>
                    <a:pt x="1" y="13319"/>
                    <a:pt x="43" y="13573"/>
                    <a:pt x="149" y="13847"/>
                  </a:cubicBezTo>
                  <a:cubicBezTo>
                    <a:pt x="613" y="14883"/>
                    <a:pt x="2324" y="16192"/>
                    <a:pt x="3254" y="16847"/>
                  </a:cubicBezTo>
                  <a:cubicBezTo>
                    <a:pt x="3254" y="16847"/>
                    <a:pt x="5218" y="13383"/>
                    <a:pt x="9929" y="12136"/>
                  </a:cubicBezTo>
                  <a:cubicBezTo>
                    <a:pt x="10098" y="12094"/>
                    <a:pt x="10267" y="12052"/>
                    <a:pt x="10436" y="12010"/>
                  </a:cubicBezTo>
                  <a:cubicBezTo>
                    <a:pt x="11381" y="11803"/>
                    <a:pt x="12265" y="11721"/>
                    <a:pt x="13072" y="11721"/>
                  </a:cubicBezTo>
                  <a:cubicBezTo>
                    <a:pt x="16054" y="11721"/>
                    <a:pt x="17977" y="12834"/>
                    <a:pt x="17977" y="12834"/>
                  </a:cubicBezTo>
                  <a:cubicBezTo>
                    <a:pt x="18780" y="12369"/>
                    <a:pt x="20153" y="9580"/>
                    <a:pt x="20153" y="8419"/>
                  </a:cubicBezTo>
                  <a:cubicBezTo>
                    <a:pt x="20153" y="8228"/>
                    <a:pt x="20132" y="8017"/>
                    <a:pt x="20090" y="7764"/>
                  </a:cubicBezTo>
                  <a:cubicBezTo>
                    <a:pt x="20090" y="7743"/>
                    <a:pt x="20090" y="7743"/>
                    <a:pt x="20090" y="7743"/>
                  </a:cubicBezTo>
                  <a:cubicBezTo>
                    <a:pt x="20090" y="7721"/>
                    <a:pt x="20090" y="7721"/>
                    <a:pt x="20090" y="7700"/>
                  </a:cubicBezTo>
                  <a:cubicBezTo>
                    <a:pt x="19836" y="6412"/>
                    <a:pt x="19055" y="4384"/>
                    <a:pt x="17724" y="2377"/>
                  </a:cubicBezTo>
                  <a:cubicBezTo>
                    <a:pt x="16696" y="844"/>
                    <a:pt x="15166" y="1"/>
                    <a:pt x="13369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Google Shape;2383;p49">
              <a:extLst>
                <a:ext uri="{FF2B5EF4-FFF2-40B4-BE49-F238E27FC236}">
                  <a16:creationId xmlns:a16="http://schemas.microsoft.com/office/drawing/2014/main" id="{C0D98BD6-6BF5-436A-9AB7-D98C2C23B0F6}"/>
                </a:ext>
              </a:extLst>
            </p:cNvPr>
            <p:cNvSpPr/>
            <p:nvPr/>
          </p:nvSpPr>
          <p:spPr>
            <a:xfrm flipH="1">
              <a:off x="10392149" y="1353765"/>
              <a:ext cx="403550" cy="553913"/>
            </a:xfrm>
            <a:custGeom>
              <a:avLst/>
              <a:gdLst/>
              <a:ahLst/>
              <a:cxnLst/>
              <a:rect l="l" t="t" r="r" b="b"/>
              <a:pathLst>
                <a:path w="12190" h="16732" extrusionOk="0">
                  <a:moveTo>
                    <a:pt x="12189" y="1"/>
                  </a:moveTo>
                  <a:lnTo>
                    <a:pt x="12189" y="1"/>
                  </a:lnTo>
                  <a:cubicBezTo>
                    <a:pt x="11492" y="149"/>
                    <a:pt x="10753" y="402"/>
                    <a:pt x="10014" y="782"/>
                  </a:cubicBezTo>
                  <a:cubicBezTo>
                    <a:pt x="6824" y="2451"/>
                    <a:pt x="5218" y="5387"/>
                    <a:pt x="5641" y="6296"/>
                  </a:cubicBezTo>
                  <a:cubicBezTo>
                    <a:pt x="6063" y="7225"/>
                    <a:pt x="6824" y="8852"/>
                    <a:pt x="5113" y="10014"/>
                  </a:cubicBezTo>
                  <a:cubicBezTo>
                    <a:pt x="3402" y="11175"/>
                    <a:pt x="466" y="11873"/>
                    <a:pt x="64" y="12971"/>
                  </a:cubicBezTo>
                  <a:cubicBezTo>
                    <a:pt x="1" y="13203"/>
                    <a:pt x="43" y="13457"/>
                    <a:pt x="149" y="13731"/>
                  </a:cubicBezTo>
                  <a:cubicBezTo>
                    <a:pt x="613" y="14767"/>
                    <a:pt x="2324" y="16076"/>
                    <a:pt x="3254" y="16731"/>
                  </a:cubicBezTo>
                  <a:cubicBezTo>
                    <a:pt x="3254" y="16731"/>
                    <a:pt x="5218" y="13267"/>
                    <a:pt x="9929" y="12020"/>
                  </a:cubicBezTo>
                  <a:cubicBezTo>
                    <a:pt x="10098" y="11978"/>
                    <a:pt x="10267" y="11936"/>
                    <a:pt x="10436" y="11894"/>
                  </a:cubicBezTo>
                  <a:cubicBezTo>
                    <a:pt x="10373" y="11598"/>
                    <a:pt x="10309" y="11302"/>
                    <a:pt x="10204" y="11006"/>
                  </a:cubicBezTo>
                  <a:cubicBezTo>
                    <a:pt x="9781" y="9676"/>
                    <a:pt x="9063" y="8450"/>
                    <a:pt x="8556" y="7141"/>
                  </a:cubicBezTo>
                  <a:cubicBezTo>
                    <a:pt x="8049" y="5810"/>
                    <a:pt x="7796" y="4331"/>
                    <a:pt x="8324" y="3022"/>
                  </a:cubicBezTo>
                  <a:cubicBezTo>
                    <a:pt x="8345" y="2979"/>
                    <a:pt x="8366" y="2916"/>
                    <a:pt x="8387" y="2874"/>
                  </a:cubicBezTo>
                  <a:cubicBezTo>
                    <a:pt x="9105" y="1332"/>
                    <a:pt x="10626" y="550"/>
                    <a:pt x="12189" y="1"/>
                  </a:cubicBezTo>
                  <a:close/>
                </a:path>
              </a:pathLst>
            </a:custGeom>
            <a:solidFill>
              <a:srgbClr val="0C0E19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Google Shape;2384;p49">
              <a:extLst>
                <a:ext uri="{FF2B5EF4-FFF2-40B4-BE49-F238E27FC236}">
                  <a16:creationId xmlns:a16="http://schemas.microsoft.com/office/drawing/2014/main" id="{ED213F88-194C-4BE2-BB52-BE034E96EFCB}"/>
                </a:ext>
              </a:extLst>
            </p:cNvPr>
            <p:cNvSpPr/>
            <p:nvPr/>
          </p:nvSpPr>
          <p:spPr>
            <a:xfrm flipH="1">
              <a:off x="10130619" y="1349925"/>
              <a:ext cx="665079" cy="458438"/>
            </a:xfrm>
            <a:custGeom>
              <a:avLst/>
              <a:gdLst/>
              <a:ahLst/>
              <a:cxnLst/>
              <a:rect l="l" t="t" r="r" b="b"/>
              <a:pathLst>
                <a:path w="20090" h="13848" extrusionOk="0">
                  <a:moveTo>
                    <a:pt x="13369" y="1"/>
                  </a:moveTo>
                  <a:cubicBezTo>
                    <a:pt x="12987" y="1"/>
                    <a:pt x="12593" y="39"/>
                    <a:pt x="12189" y="117"/>
                  </a:cubicBezTo>
                  <a:cubicBezTo>
                    <a:pt x="11492" y="265"/>
                    <a:pt x="10753" y="518"/>
                    <a:pt x="10014" y="898"/>
                  </a:cubicBezTo>
                  <a:cubicBezTo>
                    <a:pt x="6824" y="2567"/>
                    <a:pt x="5218" y="5503"/>
                    <a:pt x="5641" y="6412"/>
                  </a:cubicBezTo>
                  <a:cubicBezTo>
                    <a:pt x="6063" y="7341"/>
                    <a:pt x="6824" y="8968"/>
                    <a:pt x="5113" y="10130"/>
                  </a:cubicBezTo>
                  <a:cubicBezTo>
                    <a:pt x="3402" y="11270"/>
                    <a:pt x="466" y="11989"/>
                    <a:pt x="64" y="13087"/>
                  </a:cubicBezTo>
                  <a:cubicBezTo>
                    <a:pt x="1" y="13319"/>
                    <a:pt x="43" y="13573"/>
                    <a:pt x="149" y="13847"/>
                  </a:cubicBezTo>
                  <a:cubicBezTo>
                    <a:pt x="275" y="13383"/>
                    <a:pt x="803" y="12707"/>
                    <a:pt x="2599" y="12094"/>
                  </a:cubicBezTo>
                  <a:cubicBezTo>
                    <a:pt x="5789" y="10996"/>
                    <a:pt x="7120" y="10087"/>
                    <a:pt x="6929" y="8609"/>
                  </a:cubicBezTo>
                  <a:cubicBezTo>
                    <a:pt x="6739" y="7151"/>
                    <a:pt x="5789" y="6771"/>
                    <a:pt x="6507" y="5292"/>
                  </a:cubicBezTo>
                  <a:cubicBezTo>
                    <a:pt x="6782" y="4701"/>
                    <a:pt x="7458" y="3835"/>
                    <a:pt x="8387" y="2990"/>
                  </a:cubicBezTo>
                  <a:cubicBezTo>
                    <a:pt x="9735" y="1766"/>
                    <a:pt x="11592" y="665"/>
                    <a:pt x="13438" y="665"/>
                  </a:cubicBezTo>
                  <a:cubicBezTo>
                    <a:pt x="13472" y="665"/>
                    <a:pt x="13507" y="665"/>
                    <a:pt x="13541" y="666"/>
                  </a:cubicBezTo>
                  <a:cubicBezTo>
                    <a:pt x="16668" y="772"/>
                    <a:pt x="19160" y="4405"/>
                    <a:pt x="20090" y="7743"/>
                  </a:cubicBezTo>
                  <a:cubicBezTo>
                    <a:pt x="20090" y="7721"/>
                    <a:pt x="20090" y="7721"/>
                    <a:pt x="20090" y="7700"/>
                  </a:cubicBezTo>
                  <a:cubicBezTo>
                    <a:pt x="19836" y="6412"/>
                    <a:pt x="19055" y="4384"/>
                    <a:pt x="17724" y="2377"/>
                  </a:cubicBezTo>
                  <a:cubicBezTo>
                    <a:pt x="16696" y="844"/>
                    <a:pt x="15166" y="1"/>
                    <a:pt x="13369" y="1"/>
                  </a:cubicBezTo>
                  <a:close/>
                </a:path>
              </a:pathLst>
            </a:custGeom>
            <a:solidFill>
              <a:srgbClr val="F9B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Google Shape;2385;p49">
              <a:extLst>
                <a:ext uri="{FF2B5EF4-FFF2-40B4-BE49-F238E27FC236}">
                  <a16:creationId xmlns:a16="http://schemas.microsoft.com/office/drawing/2014/main" id="{53F1E7FC-EF2D-46EC-9C98-C329C6E96210}"/>
                </a:ext>
              </a:extLst>
            </p:cNvPr>
            <p:cNvSpPr/>
            <p:nvPr/>
          </p:nvSpPr>
          <p:spPr>
            <a:xfrm flipH="1">
              <a:off x="10392149" y="1353765"/>
              <a:ext cx="403550" cy="454598"/>
            </a:xfrm>
            <a:custGeom>
              <a:avLst/>
              <a:gdLst/>
              <a:ahLst/>
              <a:cxnLst/>
              <a:rect l="l" t="t" r="r" b="b"/>
              <a:pathLst>
                <a:path w="12190" h="13732" extrusionOk="0">
                  <a:moveTo>
                    <a:pt x="12189" y="1"/>
                  </a:moveTo>
                  <a:lnTo>
                    <a:pt x="12189" y="1"/>
                  </a:lnTo>
                  <a:cubicBezTo>
                    <a:pt x="11492" y="149"/>
                    <a:pt x="10753" y="402"/>
                    <a:pt x="10014" y="782"/>
                  </a:cubicBezTo>
                  <a:cubicBezTo>
                    <a:pt x="6824" y="2451"/>
                    <a:pt x="5218" y="5387"/>
                    <a:pt x="5641" y="6296"/>
                  </a:cubicBezTo>
                  <a:cubicBezTo>
                    <a:pt x="6063" y="7225"/>
                    <a:pt x="6824" y="8852"/>
                    <a:pt x="5113" y="10014"/>
                  </a:cubicBezTo>
                  <a:cubicBezTo>
                    <a:pt x="3402" y="11154"/>
                    <a:pt x="466" y="11873"/>
                    <a:pt x="64" y="12971"/>
                  </a:cubicBezTo>
                  <a:cubicBezTo>
                    <a:pt x="1" y="13203"/>
                    <a:pt x="43" y="13457"/>
                    <a:pt x="149" y="13731"/>
                  </a:cubicBezTo>
                  <a:cubicBezTo>
                    <a:pt x="275" y="13267"/>
                    <a:pt x="803" y="12591"/>
                    <a:pt x="2599" y="11978"/>
                  </a:cubicBezTo>
                  <a:cubicBezTo>
                    <a:pt x="5789" y="10880"/>
                    <a:pt x="7120" y="9971"/>
                    <a:pt x="6929" y="8493"/>
                  </a:cubicBezTo>
                  <a:cubicBezTo>
                    <a:pt x="6739" y="7035"/>
                    <a:pt x="5789" y="6655"/>
                    <a:pt x="6507" y="5176"/>
                  </a:cubicBezTo>
                  <a:cubicBezTo>
                    <a:pt x="6782" y="4585"/>
                    <a:pt x="7458" y="3719"/>
                    <a:pt x="8387" y="2874"/>
                  </a:cubicBezTo>
                  <a:cubicBezTo>
                    <a:pt x="9105" y="1353"/>
                    <a:pt x="10626" y="550"/>
                    <a:pt x="12189" y="1"/>
                  </a:cubicBezTo>
                  <a:close/>
                </a:path>
              </a:pathLst>
            </a:custGeom>
            <a:solidFill>
              <a:srgbClr val="43120E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Google Shape;2386;p49">
              <a:extLst>
                <a:ext uri="{FF2B5EF4-FFF2-40B4-BE49-F238E27FC236}">
                  <a16:creationId xmlns:a16="http://schemas.microsoft.com/office/drawing/2014/main" id="{22EA31B9-E449-4732-9A91-46E9316CDFB2}"/>
                </a:ext>
              </a:extLst>
            </p:cNvPr>
            <p:cNvSpPr/>
            <p:nvPr/>
          </p:nvSpPr>
          <p:spPr>
            <a:xfrm flipH="1">
              <a:off x="10243211" y="1427027"/>
              <a:ext cx="190950" cy="184296"/>
            </a:xfrm>
            <a:custGeom>
              <a:avLst/>
              <a:gdLst/>
              <a:ahLst/>
              <a:cxnLst/>
              <a:rect l="l" t="t" r="r" b="b"/>
              <a:pathLst>
                <a:path w="5768" h="5567" extrusionOk="0">
                  <a:moveTo>
                    <a:pt x="3025" y="0"/>
                  </a:moveTo>
                  <a:cubicBezTo>
                    <a:pt x="2011" y="0"/>
                    <a:pt x="980" y="471"/>
                    <a:pt x="656" y="1442"/>
                  </a:cubicBezTo>
                  <a:cubicBezTo>
                    <a:pt x="1" y="3407"/>
                    <a:pt x="2050" y="3808"/>
                    <a:pt x="2282" y="4019"/>
                  </a:cubicBezTo>
                  <a:cubicBezTo>
                    <a:pt x="2493" y="4252"/>
                    <a:pt x="1923" y="5371"/>
                    <a:pt x="2282" y="5414"/>
                  </a:cubicBezTo>
                  <a:cubicBezTo>
                    <a:pt x="2296" y="5416"/>
                    <a:pt x="2309" y="5417"/>
                    <a:pt x="2321" y="5417"/>
                  </a:cubicBezTo>
                  <a:cubicBezTo>
                    <a:pt x="2549" y="5417"/>
                    <a:pt x="2627" y="5019"/>
                    <a:pt x="2652" y="4823"/>
                  </a:cubicBezTo>
                  <a:lnTo>
                    <a:pt x="2652" y="4823"/>
                  </a:lnTo>
                  <a:cubicBezTo>
                    <a:pt x="2635" y="5051"/>
                    <a:pt x="2630" y="5567"/>
                    <a:pt x="2925" y="5567"/>
                  </a:cubicBezTo>
                  <a:cubicBezTo>
                    <a:pt x="2942" y="5567"/>
                    <a:pt x="2960" y="5565"/>
                    <a:pt x="2979" y="5561"/>
                  </a:cubicBezTo>
                  <a:cubicBezTo>
                    <a:pt x="3271" y="5503"/>
                    <a:pt x="3281" y="5162"/>
                    <a:pt x="3259" y="4957"/>
                  </a:cubicBezTo>
                  <a:lnTo>
                    <a:pt x="3259" y="4957"/>
                  </a:lnTo>
                  <a:cubicBezTo>
                    <a:pt x="3298" y="5144"/>
                    <a:pt x="3385" y="5433"/>
                    <a:pt x="3555" y="5433"/>
                  </a:cubicBezTo>
                  <a:cubicBezTo>
                    <a:pt x="3580" y="5433"/>
                    <a:pt x="3606" y="5427"/>
                    <a:pt x="3634" y="5414"/>
                  </a:cubicBezTo>
                  <a:cubicBezTo>
                    <a:pt x="3930" y="5287"/>
                    <a:pt x="3402" y="4104"/>
                    <a:pt x="3634" y="4019"/>
                  </a:cubicBezTo>
                  <a:cubicBezTo>
                    <a:pt x="3845" y="3935"/>
                    <a:pt x="5768" y="3322"/>
                    <a:pt x="5303" y="1442"/>
                  </a:cubicBezTo>
                  <a:cubicBezTo>
                    <a:pt x="5079" y="492"/>
                    <a:pt x="4061" y="0"/>
                    <a:pt x="30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Google Shape;2387;p49">
              <a:extLst>
                <a:ext uri="{FF2B5EF4-FFF2-40B4-BE49-F238E27FC236}">
                  <a16:creationId xmlns:a16="http://schemas.microsoft.com/office/drawing/2014/main" id="{3E3F1AEE-AA90-40D9-86ED-FDDCFCD1685A}"/>
                </a:ext>
              </a:extLst>
            </p:cNvPr>
            <p:cNvSpPr/>
            <p:nvPr/>
          </p:nvSpPr>
          <p:spPr>
            <a:xfrm flipH="1">
              <a:off x="10344546" y="1478373"/>
              <a:ext cx="56941" cy="47572"/>
            </a:xfrm>
            <a:custGeom>
              <a:avLst/>
              <a:gdLst/>
              <a:ahLst/>
              <a:cxnLst/>
              <a:rect l="l" t="t" r="r" b="b"/>
              <a:pathLst>
                <a:path w="1720" h="1437" extrusionOk="0">
                  <a:moveTo>
                    <a:pt x="752" y="1"/>
                  </a:moveTo>
                  <a:cubicBezTo>
                    <a:pt x="678" y="1"/>
                    <a:pt x="605" y="25"/>
                    <a:pt x="535" y="81"/>
                  </a:cubicBezTo>
                  <a:cubicBezTo>
                    <a:pt x="1" y="486"/>
                    <a:pt x="638" y="1437"/>
                    <a:pt x="1118" y="1437"/>
                  </a:cubicBezTo>
                  <a:cubicBezTo>
                    <a:pt x="1189" y="1437"/>
                    <a:pt x="1257" y="1416"/>
                    <a:pt x="1316" y="1370"/>
                  </a:cubicBezTo>
                  <a:cubicBezTo>
                    <a:pt x="1719" y="1059"/>
                    <a:pt x="1233" y="1"/>
                    <a:pt x="752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Google Shape;2388;p49">
              <a:extLst>
                <a:ext uri="{FF2B5EF4-FFF2-40B4-BE49-F238E27FC236}">
                  <a16:creationId xmlns:a16="http://schemas.microsoft.com/office/drawing/2014/main" id="{43FBAC4C-DF7B-47C3-8F38-EB6E984F6536}"/>
                </a:ext>
              </a:extLst>
            </p:cNvPr>
            <p:cNvSpPr/>
            <p:nvPr/>
          </p:nvSpPr>
          <p:spPr>
            <a:xfrm flipH="1">
              <a:off x="10267478" y="1478373"/>
              <a:ext cx="56245" cy="47572"/>
            </a:xfrm>
            <a:custGeom>
              <a:avLst/>
              <a:gdLst/>
              <a:ahLst/>
              <a:cxnLst/>
              <a:rect l="l" t="t" r="r" b="b"/>
              <a:pathLst>
                <a:path w="1699" h="1437" extrusionOk="0">
                  <a:moveTo>
                    <a:pt x="948" y="1"/>
                  </a:moveTo>
                  <a:cubicBezTo>
                    <a:pt x="471" y="1"/>
                    <a:pt x="1" y="1059"/>
                    <a:pt x="404" y="1370"/>
                  </a:cubicBezTo>
                  <a:cubicBezTo>
                    <a:pt x="464" y="1416"/>
                    <a:pt x="531" y="1437"/>
                    <a:pt x="601" y="1437"/>
                  </a:cubicBezTo>
                  <a:cubicBezTo>
                    <a:pt x="1077" y="1437"/>
                    <a:pt x="1698" y="486"/>
                    <a:pt x="1164" y="81"/>
                  </a:cubicBezTo>
                  <a:cubicBezTo>
                    <a:pt x="1094" y="25"/>
                    <a:pt x="1021" y="1"/>
                    <a:pt x="948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Google Shape;2389;p49">
              <a:extLst>
                <a:ext uri="{FF2B5EF4-FFF2-40B4-BE49-F238E27FC236}">
                  <a16:creationId xmlns:a16="http://schemas.microsoft.com/office/drawing/2014/main" id="{177C38FB-C94D-4861-9D24-6D67988DD6EE}"/>
                </a:ext>
              </a:extLst>
            </p:cNvPr>
            <p:cNvSpPr/>
            <p:nvPr/>
          </p:nvSpPr>
          <p:spPr>
            <a:xfrm flipH="1">
              <a:off x="10227817" y="1574080"/>
              <a:ext cx="212633" cy="138081"/>
            </a:xfrm>
            <a:custGeom>
              <a:avLst/>
              <a:gdLst/>
              <a:ahLst/>
              <a:cxnLst/>
              <a:rect l="l" t="t" r="r" b="b"/>
              <a:pathLst>
                <a:path w="6423" h="4171" extrusionOk="0">
                  <a:moveTo>
                    <a:pt x="799" y="1"/>
                  </a:moveTo>
                  <a:cubicBezTo>
                    <a:pt x="767" y="1"/>
                    <a:pt x="734" y="7"/>
                    <a:pt x="698" y="21"/>
                  </a:cubicBezTo>
                  <a:cubicBezTo>
                    <a:pt x="254" y="190"/>
                    <a:pt x="909" y="972"/>
                    <a:pt x="909" y="972"/>
                  </a:cubicBezTo>
                  <a:cubicBezTo>
                    <a:pt x="909" y="972"/>
                    <a:pt x="1" y="1077"/>
                    <a:pt x="85" y="1542"/>
                  </a:cubicBezTo>
                  <a:cubicBezTo>
                    <a:pt x="106" y="1663"/>
                    <a:pt x="185" y="1708"/>
                    <a:pt x="293" y="1708"/>
                  </a:cubicBezTo>
                  <a:cubicBezTo>
                    <a:pt x="608" y="1708"/>
                    <a:pt x="1171" y="1329"/>
                    <a:pt x="1298" y="1329"/>
                  </a:cubicBezTo>
                  <a:cubicBezTo>
                    <a:pt x="1303" y="1329"/>
                    <a:pt x="1307" y="1330"/>
                    <a:pt x="1310" y="1331"/>
                  </a:cubicBezTo>
                  <a:cubicBezTo>
                    <a:pt x="1437" y="1373"/>
                    <a:pt x="4627" y="3126"/>
                    <a:pt x="4796" y="3253"/>
                  </a:cubicBezTo>
                  <a:cubicBezTo>
                    <a:pt x="4975" y="3373"/>
                    <a:pt x="4967" y="4170"/>
                    <a:pt x="5338" y="4170"/>
                  </a:cubicBezTo>
                  <a:cubicBezTo>
                    <a:pt x="5360" y="4170"/>
                    <a:pt x="5384" y="4167"/>
                    <a:pt x="5408" y="4161"/>
                  </a:cubicBezTo>
                  <a:cubicBezTo>
                    <a:pt x="5873" y="4077"/>
                    <a:pt x="5451" y="3295"/>
                    <a:pt x="5641" y="3253"/>
                  </a:cubicBezTo>
                  <a:cubicBezTo>
                    <a:pt x="5810" y="3211"/>
                    <a:pt x="6422" y="2852"/>
                    <a:pt x="6169" y="2556"/>
                  </a:cubicBezTo>
                  <a:cubicBezTo>
                    <a:pt x="6116" y="2494"/>
                    <a:pt x="6062" y="2470"/>
                    <a:pt x="6005" y="2470"/>
                  </a:cubicBezTo>
                  <a:cubicBezTo>
                    <a:pt x="5799" y="2470"/>
                    <a:pt x="5558" y="2789"/>
                    <a:pt x="5193" y="2789"/>
                  </a:cubicBezTo>
                  <a:cubicBezTo>
                    <a:pt x="5141" y="2789"/>
                    <a:pt x="5086" y="2782"/>
                    <a:pt x="5028" y="2767"/>
                  </a:cubicBezTo>
                  <a:cubicBezTo>
                    <a:pt x="4458" y="2640"/>
                    <a:pt x="1881" y="1457"/>
                    <a:pt x="1310" y="887"/>
                  </a:cubicBezTo>
                  <a:cubicBezTo>
                    <a:pt x="1213" y="810"/>
                    <a:pt x="1152" y="1"/>
                    <a:pt x="7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Google Shape;2390;p49">
              <a:extLst>
                <a:ext uri="{FF2B5EF4-FFF2-40B4-BE49-F238E27FC236}">
                  <a16:creationId xmlns:a16="http://schemas.microsoft.com/office/drawing/2014/main" id="{A7C0342E-4DA3-4D47-9B3B-75389AA83BD8}"/>
                </a:ext>
              </a:extLst>
            </p:cNvPr>
            <p:cNvSpPr/>
            <p:nvPr/>
          </p:nvSpPr>
          <p:spPr>
            <a:xfrm flipH="1">
              <a:off x="10232022" y="1574080"/>
              <a:ext cx="212633" cy="138081"/>
            </a:xfrm>
            <a:custGeom>
              <a:avLst/>
              <a:gdLst/>
              <a:ahLst/>
              <a:cxnLst/>
              <a:rect l="l" t="t" r="r" b="b"/>
              <a:pathLst>
                <a:path w="6423" h="4171" extrusionOk="0">
                  <a:moveTo>
                    <a:pt x="5629" y="1"/>
                  </a:moveTo>
                  <a:cubicBezTo>
                    <a:pt x="5289" y="1"/>
                    <a:pt x="5210" y="810"/>
                    <a:pt x="5113" y="887"/>
                  </a:cubicBezTo>
                  <a:cubicBezTo>
                    <a:pt x="4543" y="1457"/>
                    <a:pt x="1966" y="2640"/>
                    <a:pt x="1395" y="2767"/>
                  </a:cubicBezTo>
                  <a:cubicBezTo>
                    <a:pt x="1340" y="2782"/>
                    <a:pt x="1287" y="2789"/>
                    <a:pt x="1236" y="2789"/>
                  </a:cubicBezTo>
                  <a:cubicBezTo>
                    <a:pt x="880" y="2789"/>
                    <a:pt x="632" y="2470"/>
                    <a:pt x="432" y="2470"/>
                  </a:cubicBezTo>
                  <a:cubicBezTo>
                    <a:pt x="376" y="2470"/>
                    <a:pt x="325" y="2494"/>
                    <a:pt x="276" y="2556"/>
                  </a:cubicBezTo>
                  <a:cubicBezTo>
                    <a:pt x="1" y="2852"/>
                    <a:pt x="614" y="3211"/>
                    <a:pt x="783" y="3253"/>
                  </a:cubicBezTo>
                  <a:cubicBezTo>
                    <a:pt x="973" y="3295"/>
                    <a:pt x="550" y="4077"/>
                    <a:pt x="1015" y="4161"/>
                  </a:cubicBezTo>
                  <a:cubicBezTo>
                    <a:pt x="1041" y="4167"/>
                    <a:pt x="1065" y="4170"/>
                    <a:pt x="1089" y="4170"/>
                  </a:cubicBezTo>
                  <a:cubicBezTo>
                    <a:pt x="1478" y="4170"/>
                    <a:pt x="1468" y="3373"/>
                    <a:pt x="1628" y="3253"/>
                  </a:cubicBezTo>
                  <a:cubicBezTo>
                    <a:pt x="1797" y="3126"/>
                    <a:pt x="4986" y="1373"/>
                    <a:pt x="5113" y="1331"/>
                  </a:cubicBezTo>
                  <a:cubicBezTo>
                    <a:pt x="5117" y="1330"/>
                    <a:pt x="5122" y="1329"/>
                    <a:pt x="5127" y="1329"/>
                  </a:cubicBezTo>
                  <a:cubicBezTo>
                    <a:pt x="5268" y="1329"/>
                    <a:pt x="5824" y="1708"/>
                    <a:pt x="6133" y="1708"/>
                  </a:cubicBezTo>
                  <a:cubicBezTo>
                    <a:pt x="6240" y="1708"/>
                    <a:pt x="6317" y="1663"/>
                    <a:pt x="6338" y="1542"/>
                  </a:cubicBezTo>
                  <a:cubicBezTo>
                    <a:pt x="6423" y="1077"/>
                    <a:pt x="5535" y="972"/>
                    <a:pt x="5535" y="972"/>
                  </a:cubicBezTo>
                  <a:cubicBezTo>
                    <a:pt x="5535" y="972"/>
                    <a:pt x="6169" y="190"/>
                    <a:pt x="5726" y="21"/>
                  </a:cubicBezTo>
                  <a:cubicBezTo>
                    <a:pt x="5691" y="7"/>
                    <a:pt x="5659" y="1"/>
                    <a:pt x="56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Google Shape;2391;p49">
              <a:extLst>
                <a:ext uri="{FF2B5EF4-FFF2-40B4-BE49-F238E27FC236}">
                  <a16:creationId xmlns:a16="http://schemas.microsoft.com/office/drawing/2014/main" id="{4A9DEA9F-E90E-4F97-89B2-08F368E51B06}"/>
                </a:ext>
              </a:extLst>
            </p:cNvPr>
            <p:cNvSpPr/>
            <p:nvPr/>
          </p:nvSpPr>
          <p:spPr>
            <a:xfrm flipH="1">
              <a:off x="10285155" y="3511855"/>
              <a:ext cx="174165" cy="117523"/>
            </a:xfrm>
            <a:custGeom>
              <a:avLst/>
              <a:gdLst/>
              <a:ahLst/>
              <a:cxnLst/>
              <a:rect l="l" t="t" r="r" b="b"/>
              <a:pathLst>
                <a:path w="5261" h="3550" extrusionOk="0">
                  <a:moveTo>
                    <a:pt x="5260" y="1"/>
                  </a:moveTo>
                  <a:lnTo>
                    <a:pt x="5260" y="1"/>
                  </a:lnTo>
                  <a:cubicBezTo>
                    <a:pt x="5260" y="1"/>
                    <a:pt x="4236" y="694"/>
                    <a:pt x="1268" y="694"/>
                  </a:cubicBezTo>
                  <a:cubicBezTo>
                    <a:pt x="880" y="694"/>
                    <a:pt x="458" y="682"/>
                    <a:pt x="0" y="655"/>
                  </a:cubicBezTo>
                  <a:lnTo>
                    <a:pt x="0" y="655"/>
                  </a:lnTo>
                  <a:cubicBezTo>
                    <a:pt x="0" y="655"/>
                    <a:pt x="381" y="2240"/>
                    <a:pt x="1859" y="3338"/>
                  </a:cubicBezTo>
                  <a:cubicBezTo>
                    <a:pt x="1902" y="3380"/>
                    <a:pt x="1965" y="3401"/>
                    <a:pt x="2007" y="3444"/>
                  </a:cubicBezTo>
                  <a:cubicBezTo>
                    <a:pt x="2007" y="3444"/>
                    <a:pt x="2387" y="3549"/>
                    <a:pt x="2915" y="3549"/>
                  </a:cubicBezTo>
                  <a:cubicBezTo>
                    <a:pt x="3232" y="3549"/>
                    <a:pt x="3613" y="3486"/>
                    <a:pt x="3972" y="3338"/>
                  </a:cubicBezTo>
                  <a:cubicBezTo>
                    <a:pt x="3972" y="3338"/>
                    <a:pt x="3993" y="3296"/>
                    <a:pt x="4056" y="3232"/>
                  </a:cubicBezTo>
                  <a:cubicBezTo>
                    <a:pt x="4246" y="2958"/>
                    <a:pt x="4796" y="2071"/>
                    <a:pt x="5112" y="824"/>
                  </a:cubicBezTo>
                  <a:cubicBezTo>
                    <a:pt x="5176" y="550"/>
                    <a:pt x="5218" y="296"/>
                    <a:pt x="5260" y="1"/>
                  </a:cubicBezTo>
                  <a:close/>
                </a:path>
              </a:pathLst>
            </a:custGeom>
            <a:solidFill>
              <a:srgbClr val="8C3A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Google Shape;2392;p49">
              <a:extLst>
                <a:ext uri="{FF2B5EF4-FFF2-40B4-BE49-F238E27FC236}">
                  <a16:creationId xmlns:a16="http://schemas.microsoft.com/office/drawing/2014/main" id="{92D8AE6B-828C-4B0A-A2F4-8DB4A1429037}"/>
                </a:ext>
              </a:extLst>
            </p:cNvPr>
            <p:cNvSpPr/>
            <p:nvPr/>
          </p:nvSpPr>
          <p:spPr>
            <a:xfrm flipH="1">
              <a:off x="10331304" y="3644010"/>
              <a:ext cx="52505" cy="177774"/>
            </a:xfrm>
            <a:custGeom>
              <a:avLst/>
              <a:gdLst/>
              <a:ahLst/>
              <a:cxnLst/>
              <a:rect l="l" t="t" r="r" b="b"/>
              <a:pathLst>
                <a:path w="1586" h="5370" extrusionOk="0">
                  <a:moveTo>
                    <a:pt x="1" y="1"/>
                  </a:moveTo>
                  <a:cubicBezTo>
                    <a:pt x="1" y="22"/>
                    <a:pt x="1" y="107"/>
                    <a:pt x="22" y="276"/>
                  </a:cubicBezTo>
                  <a:cubicBezTo>
                    <a:pt x="106" y="1163"/>
                    <a:pt x="381" y="4036"/>
                    <a:pt x="465" y="4986"/>
                  </a:cubicBezTo>
                  <a:cubicBezTo>
                    <a:pt x="487" y="5155"/>
                    <a:pt x="571" y="5303"/>
                    <a:pt x="719" y="5345"/>
                  </a:cubicBezTo>
                  <a:cubicBezTo>
                    <a:pt x="780" y="5358"/>
                    <a:pt x="848" y="5370"/>
                    <a:pt x="919" y="5370"/>
                  </a:cubicBezTo>
                  <a:cubicBezTo>
                    <a:pt x="971" y="5370"/>
                    <a:pt x="1025" y="5363"/>
                    <a:pt x="1078" y="5345"/>
                  </a:cubicBezTo>
                  <a:lnTo>
                    <a:pt x="1099" y="5345"/>
                  </a:lnTo>
                  <a:cubicBezTo>
                    <a:pt x="1247" y="5303"/>
                    <a:pt x="1374" y="5155"/>
                    <a:pt x="1374" y="4965"/>
                  </a:cubicBezTo>
                  <a:lnTo>
                    <a:pt x="1585" y="233"/>
                  </a:lnTo>
                  <a:lnTo>
                    <a:pt x="1585" y="22"/>
                  </a:lnTo>
                  <a:lnTo>
                    <a:pt x="656" y="2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C3A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Google Shape;2393;p49">
              <a:extLst>
                <a:ext uri="{FF2B5EF4-FFF2-40B4-BE49-F238E27FC236}">
                  <a16:creationId xmlns:a16="http://schemas.microsoft.com/office/drawing/2014/main" id="{2CA7C78E-170C-4747-9BF4-805B3FD5A4CB}"/>
                </a:ext>
              </a:extLst>
            </p:cNvPr>
            <p:cNvSpPr/>
            <p:nvPr/>
          </p:nvSpPr>
          <p:spPr>
            <a:xfrm flipH="1">
              <a:off x="10310348" y="3617460"/>
              <a:ext cx="98620" cy="36382"/>
            </a:xfrm>
            <a:custGeom>
              <a:avLst/>
              <a:gdLst/>
              <a:ahLst/>
              <a:cxnLst/>
              <a:rect l="l" t="t" r="r" b="b"/>
              <a:pathLst>
                <a:path w="2979" h="1099" extrusionOk="0">
                  <a:moveTo>
                    <a:pt x="1373" y="0"/>
                  </a:moveTo>
                  <a:cubicBezTo>
                    <a:pt x="888" y="21"/>
                    <a:pt x="423" y="64"/>
                    <a:pt x="338" y="148"/>
                  </a:cubicBezTo>
                  <a:cubicBezTo>
                    <a:pt x="169" y="296"/>
                    <a:pt x="0" y="845"/>
                    <a:pt x="465" y="1014"/>
                  </a:cubicBezTo>
                  <a:cubicBezTo>
                    <a:pt x="528" y="1035"/>
                    <a:pt x="655" y="1056"/>
                    <a:pt x="782" y="1078"/>
                  </a:cubicBezTo>
                  <a:cubicBezTo>
                    <a:pt x="972" y="1099"/>
                    <a:pt x="1183" y="1099"/>
                    <a:pt x="1416" y="1099"/>
                  </a:cubicBezTo>
                  <a:cubicBezTo>
                    <a:pt x="1754" y="1099"/>
                    <a:pt x="2092" y="1056"/>
                    <a:pt x="2345" y="1035"/>
                  </a:cubicBezTo>
                  <a:cubicBezTo>
                    <a:pt x="2535" y="1014"/>
                    <a:pt x="2683" y="972"/>
                    <a:pt x="2746" y="930"/>
                  </a:cubicBezTo>
                  <a:cubicBezTo>
                    <a:pt x="2979" y="782"/>
                    <a:pt x="2873" y="148"/>
                    <a:pt x="2535" y="42"/>
                  </a:cubicBezTo>
                  <a:cubicBezTo>
                    <a:pt x="2345" y="0"/>
                    <a:pt x="1859" y="0"/>
                    <a:pt x="1373" y="0"/>
                  </a:cubicBezTo>
                  <a:close/>
                </a:path>
              </a:pathLst>
            </a:custGeom>
            <a:solidFill>
              <a:srgbClr val="682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Google Shape;2394;p49">
              <a:extLst>
                <a:ext uri="{FF2B5EF4-FFF2-40B4-BE49-F238E27FC236}">
                  <a16:creationId xmlns:a16="http://schemas.microsoft.com/office/drawing/2014/main" id="{9A814D57-09E0-447E-9000-9823907BE242}"/>
                </a:ext>
              </a:extLst>
            </p:cNvPr>
            <p:cNvSpPr/>
            <p:nvPr/>
          </p:nvSpPr>
          <p:spPr>
            <a:xfrm flipH="1">
              <a:off x="10285155" y="3511855"/>
              <a:ext cx="174165" cy="309929"/>
            </a:xfrm>
            <a:custGeom>
              <a:avLst/>
              <a:gdLst/>
              <a:ahLst/>
              <a:cxnLst/>
              <a:rect l="l" t="t" r="r" b="b"/>
              <a:pathLst>
                <a:path w="5261" h="9362" extrusionOk="0">
                  <a:moveTo>
                    <a:pt x="5260" y="1"/>
                  </a:moveTo>
                  <a:lnTo>
                    <a:pt x="5260" y="1"/>
                  </a:lnTo>
                  <a:cubicBezTo>
                    <a:pt x="5260" y="1"/>
                    <a:pt x="4236" y="694"/>
                    <a:pt x="1268" y="694"/>
                  </a:cubicBezTo>
                  <a:cubicBezTo>
                    <a:pt x="880" y="694"/>
                    <a:pt x="458" y="682"/>
                    <a:pt x="0" y="655"/>
                  </a:cubicBezTo>
                  <a:lnTo>
                    <a:pt x="0" y="655"/>
                  </a:lnTo>
                  <a:cubicBezTo>
                    <a:pt x="0" y="655"/>
                    <a:pt x="381" y="2240"/>
                    <a:pt x="1859" y="3338"/>
                  </a:cubicBezTo>
                  <a:cubicBezTo>
                    <a:pt x="1690" y="3486"/>
                    <a:pt x="1521" y="4035"/>
                    <a:pt x="1986" y="4204"/>
                  </a:cubicBezTo>
                  <a:cubicBezTo>
                    <a:pt x="2049" y="4225"/>
                    <a:pt x="2176" y="4246"/>
                    <a:pt x="2303" y="4268"/>
                  </a:cubicBezTo>
                  <a:cubicBezTo>
                    <a:pt x="2387" y="5155"/>
                    <a:pt x="2662" y="8028"/>
                    <a:pt x="2746" y="8978"/>
                  </a:cubicBezTo>
                  <a:cubicBezTo>
                    <a:pt x="2768" y="9147"/>
                    <a:pt x="2852" y="9295"/>
                    <a:pt x="3000" y="9337"/>
                  </a:cubicBezTo>
                  <a:cubicBezTo>
                    <a:pt x="3061" y="9350"/>
                    <a:pt x="3129" y="9362"/>
                    <a:pt x="3200" y="9362"/>
                  </a:cubicBezTo>
                  <a:cubicBezTo>
                    <a:pt x="3252" y="9362"/>
                    <a:pt x="3306" y="9355"/>
                    <a:pt x="3359" y="9337"/>
                  </a:cubicBezTo>
                  <a:cubicBezTo>
                    <a:pt x="3253" y="8387"/>
                    <a:pt x="3127" y="7500"/>
                    <a:pt x="3106" y="7119"/>
                  </a:cubicBezTo>
                  <a:cubicBezTo>
                    <a:pt x="3063" y="6190"/>
                    <a:pt x="3000" y="5239"/>
                    <a:pt x="2937" y="4289"/>
                  </a:cubicBezTo>
                  <a:cubicBezTo>
                    <a:pt x="2937" y="4183"/>
                    <a:pt x="2937" y="4099"/>
                    <a:pt x="2937" y="4014"/>
                  </a:cubicBezTo>
                  <a:cubicBezTo>
                    <a:pt x="2915" y="3845"/>
                    <a:pt x="2915" y="3697"/>
                    <a:pt x="2915" y="3549"/>
                  </a:cubicBezTo>
                  <a:cubicBezTo>
                    <a:pt x="2894" y="3423"/>
                    <a:pt x="2894" y="3317"/>
                    <a:pt x="2894" y="3190"/>
                  </a:cubicBezTo>
                  <a:cubicBezTo>
                    <a:pt x="2873" y="2620"/>
                    <a:pt x="2894" y="2050"/>
                    <a:pt x="2915" y="1500"/>
                  </a:cubicBezTo>
                  <a:cubicBezTo>
                    <a:pt x="3718" y="1226"/>
                    <a:pt x="4436" y="1057"/>
                    <a:pt x="5112" y="824"/>
                  </a:cubicBezTo>
                  <a:cubicBezTo>
                    <a:pt x="5176" y="550"/>
                    <a:pt x="5218" y="296"/>
                    <a:pt x="5260" y="1"/>
                  </a:cubicBezTo>
                  <a:close/>
                </a:path>
              </a:pathLst>
            </a:custGeom>
            <a:solidFill>
              <a:srgbClr val="4312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Google Shape;2395;p49">
              <a:extLst>
                <a:ext uri="{FF2B5EF4-FFF2-40B4-BE49-F238E27FC236}">
                  <a16:creationId xmlns:a16="http://schemas.microsoft.com/office/drawing/2014/main" id="{446A24C2-D215-4B35-8476-6DA911843C40}"/>
                </a:ext>
              </a:extLst>
            </p:cNvPr>
            <p:cNvSpPr/>
            <p:nvPr/>
          </p:nvSpPr>
          <p:spPr>
            <a:xfrm flipH="1">
              <a:off x="10967676" y="3554527"/>
              <a:ext cx="614727" cy="351840"/>
            </a:xfrm>
            <a:custGeom>
              <a:avLst/>
              <a:gdLst/>
              <a:ahLst/>
              <a:cxnLst/>
              <a:rect l="l" t="t" r="r" b="b"/>
              <a:pathLst>
                <a:path w="18569" h="10628" extrusionOk="0">
                  <a:moveTo>
                    <a:pt x="18568" y="0"/>
                  </a:moveTo>
                  <a:lnTo>
                    <a:pt x="15062" y="1035"/>
                  </a:lnTo>
                  <a:cubicBezTo>
                    <a:pt x="13351" y="2091"/>
                    <a:pt x="7795" y="4542"/>
                    <a:pt x="3951" y="6844"/>
                  </a:cubicBezTo>
                  <a:cubicBezTo>
                    <a:pt x="64" y="9126"/>
                    <a:pt x="0" y="9569"/>
                    <a:pt x="275" y="10330"/>
                  </a:cubicBezTo>
                  <a:cubicBezTo>
                    <a:pt x="344" y="10521"/>
                    <a:pt x="617" y="10628"/>
                    <a:pt x="1069" y="10628"/>
                  </a:cubicBezTo>
                  <a:cubicBezTo>
                    <a:pt x="2270" y="10628"/>
                    <a:pt x="4741" y="9875"/>
                    <a:pt x="8070" y="7943"/>
                  </a:cubicBezTo>
                  <a:cubicBezTo>
                    <a:pt x="8323" y="7795"/>
                    <a:pt x="8577" y="7647"/>
                    <a:pt x="8830" y="7499"/>
                  </a:cubicBezTo>
                  <a:cubicBezTo>
                    <a:pt x="9443" y="7119"/>
                    <a:pt x="10076" y="6717"/>
                    <a:pt x="10689" y="6295"/>
                  </a:cubicBezTo>
                  <a:cubicBezTo>
                    <a:pt x="10731" y="6274"/>
                    <a:pt x="10752" y="6253"/>
                    <a:pt x="10795" y="6232"/>
                  </a:cubicBezTo>
                  <a:cubicBezTo>
                    <a:pt x="10816" y="6211"/>
                    <a:pt x="10816" y="6211"/>
                    <a:pt x="10816" y="6211"/>
                  </a:cubicBezTo>
                  <a:cubicBezTo>
                    <a:pt x="12611" y="4985"/>
                    <a:pt x="14259" y="3697"/>
                    <a:pt x="15569" y="2619"/>
                  </a:cubicBezTo>
                  <a:cubicBezTo>
                    <a:pt x="15632" y="2556"/>
                    <a:pt x="15674" y="2514"/>
                    <a:pt x="15738" y="2472"/>
                  </a:cubicBezTo>
                  <a:cubicBezTo>
                    <a:pt x="15864" y="2366"/>
                    <a:pt x="16012" y="2260"/>
                    <a:pt x="16139" y="2134"/>
                  </a:cubicBezTo>
                  <a:cubicBezTo>
                    <a:pt x="16371" y="1943"/>
                    <a:pt x="16604" y="1753"/>
                    <a:pt x="16794" y="1584"/>
                  </a:cubicBezTo>
                  <a:lnTo>
                    <a:pt x="16815" y="1584"/>
                  </a:lnTo>
                  <a:cubicBezTo>
                    <a:pt x="17892" y="634"/>
                    <a:pt x="18568" y="0"/>
                    <a:pt x="18568" y="0"/>
                  </a:cubicBezTo>
                  <a:close/>
                </a:path>
              </a:pathLst>
            </a:custGeom>
            <a:solidFill>
              <a:srgbClr val="AE7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Google Shape;2396;p49">
              <a:extLst>
                <a:ext uri="{FF2B5EF4-FFF2-40B4-BE49-F238E27FC236}">
                  <a16:creationId xmlns:a16="http://schemas.microsoft.com/office/drawing/2014/main" id="{A4B24596-01CA-480D-B908-784427B74FC0}"/>
                </a:ext>
              </a:extLst>
            </p:cNvPr>
            <p:cNvSpPr/>
            <p:nvPr/>
          </p:nvSpPr>
          <p:spPr>
            <a:xfrm flipH="1">
              <a:off x="10911728" y="3553799"/>
              <a:ext cx="623135" cy="464827"/>
            </a:xfrm>
            <a:custGeom>
              <a:avLst/>
              <a:gdLst/>
              <a:ahLst/>
              <a:cxnLst/>
              <a:rect l="l" t="t" r="r" b="b"/>
              <a:pathLst>
                <a:path w="18823" h="14041" extrusionOk="0">
                  <a:moveTo>
                    <a:pt x="17259" y="1"/>
                  </a:moveTo>
                  <a:cubicBezTo>
                    <a:pt x="17259" y="22"/>
                    <a:pt x="17238" y="22"/>
                    <a:pt x="17217" y="43"/>
                  </a:cubicBezTo>
                  <a:cubicBezTo>
                    <a:pt x="17069" y="191"/>
                    <a:pt x="16435" y="719"/>
                    <a:pt x="15527" y="1480"/>
                  </a:cubicBezTo>
                  <a:cubicBezTo>
                    <a:pt x="15273" y="1691"/>
                    <a:pt x="15020" y="1902"/>
                    <a:pt x="14745" y="2134"/>
                  </a:cubicBezTo>
                  <a:cubicBezTo>
                    <a:pt x="14597" y="2261"/>
                    <a:pt x="14450" y="2388"/>
                    <a:pt x="14302" y="2494"/>
                  </a:cubicBezTo>
                  <a:cubicBezTo>
                    <a:pt x="14238" y="2536"/>
                    <a:pt x="14196" y="2578"/>
                    <a:pt x="14133" y="2641"/>
                  </a:cubicBezTo>
                  <a:cubicBezTo>
                    <a:pt x="12802" y="3719"/>
                    <a:pt x="11133" y="5007"/>
                    <a:pt x="9380" y="6233"/>
                  </a:cubicBezTo>
                  <a:cubicBezTo>
                    <a:pt x="9380" y="6233"/>
                    <a:pt x="9380" y="6233"/>
                    <a:pt x="9359" y="6254"/>
                  </a:cubicBezTo>
                  <a:cubicBezTo>
                    <a:pt x="9316" y="6275"/>
                    <a:pt x="9295" y="6296"/>
                    <a:pt x="9253" y="6317"/>
                  </a:cubicBezTo>
                  <a:cubicBezTo>
                    <a:pt x="8366" y="6951"/>
                    <a:pt x="7436" y="7542"/>
                    <a:pt x="6528" y="8113"/>
                  </a:cubicBezTo>
                  <a:cubicBezTo>
                    <a:pt x="3148" y="10204"/>
                    <a:pt x="1" y="11957"/>
                    <a:pt x="297" y="13203"/>
                  </a:cubicBezTo>
                  <a:cubicBezTo>
                    <a:pt x="426" y="13733"/>
                    <a:pt x="986" y="14041"/>
                    <a:pt x="1873" y="14041"/>
                  </a:cubicBezTo>
                  <a:cubicBezTo>
                    <a:pt x="2720" y="14041"/>
                    <a:pt x="3866" y="13759"/>
                    <a:pt x="5218" y="13119"/>
                  </a:cubicBezTo>
                  <a:cubicBezTo>
                    <a:pt x="6507" y="12506"/>
                    <a:pt x="7986" y="11577"/>
                    <a:pt x="9549" y="10246"/>
                  </a:cubicBezTo>
                  <a:cubicBezTo>
                    <a:pt x="9591" y="10225"/>
                    <a:pt x="9612" y="10204"/>
                    <a:pt x="9654" y="10162"/>
                  </a:cubicBezTo>
                  <a:cubicBezTo>
                    <a:pt x="9866" y="9993"/>
                    <a:pt x="10077" y="9781"/>
                    <a:pt x="10309" y="9591"/>
                  </a:cubicBezTo>
                  <a:cubicBezTo>
                    <a:pt x="14112" y="6190"/>
                    <a:pt x="16351" y="3613"/>
                    <a:pt x="17660" y="1987"/>
                  </a:cubicBezTo>
                  <a:cubicBezTo>
                    <a:pt x="17724" y="1902"/>
                    <a:pt x="17787" y="1818"/>
                    <a:pt x="17851" y="1754"/>
                  </a:cubicBezTo>
                  <a:cubicBezTo>
                    <a:pt x="17851" y="1733"/>
                    <a:pt x="17872" y="1712"/>
                    <a:pt x="17893" y="1691"/>
                  </a:cubicBezTo>
                  <a:cubicBezTo>
                    <a:pt x="18273" y="1226"/>
                    <a:pt x="18548" y="846"/>
                    <a:pt x="18759" y="571"/>
                  </a:cubicBezTo>
                  <a:cubicBezTo>
                    <a:pt x="18801" y="529"/>
                    <a:pt x="18822" y="508"/>
                    <a:pt x="18822" y="508"/>
                  </a:cubicBezTo>
                  <a:lnTo>
                    <a:pt x="18717" y="466"/>
                  </a:lnTo>
                  <a:lnTo>
                    <a:pt x="17386" y="43"/>
                  </a:lnTo>
                  <a:lnTo>
                    <a:pt x="17322" y="22"/>
                  </a:lnTo>
                  <a:lnTo>
                    <a:pt x="17259" y="1"/>
                  </a:lnTo>
                  <a:close/>
                </a:path>
              </a:pathLst>
            </a:custGeom>
            <a:solidFill>
              <a:srgbClr val="AE7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Google Shape;2397;p49">
              <a:extLst>
                <a:ext uri="{FF2B5EF4-FFF2-40B4-BE49-F238E27FC236}">
                  <a16:creationId xmlns:a16="http://schemas.microsoft.com/office/drawing/2014/main" id="{93B211EF-150F-49A2-80DC-32645A232F60}"/>
                </a:ext>
              </a:extLst>
            </p:cNvPr>
            <p:cNvSpPr/>
            <p:nvPr/>
          </p:nvSpPr>
          <p:spPr>
            <a:xfrm flipH="1">
              <a:off x="10876075" y="3570583"/>
              <a:ext cx="551794" cy="546365"/>
            </a:xfrm>
            <a:custGeom>
              <a:avLst/>
              <a:gdLst/>
              <a:ahLst/>
              <a:cxnLst/>
              <a:rect l="l" t="t" r="r" b="b"/>
              <a:pathLst>
                <a:path w="16668" h="16504" extrusionOk="0">
                  <a:moveTo>
                    <a:pt x="15590" y="1"/>
                  </a:moveTo>
                  <a:cubicBezTo>
                    <a:pt x="15590" y="1"/>
                    <a:pt x="15569" y="22"/>
                    <a:pt x="15527" y="64"/>
                  </a:cubicBezTo>
                  <a:cubicBezTo>
                    <a:pt x="15421" y="191"/>
                    <a:pt x="15189" y="487"/>
                    <a:pt x="14851" y="867"/>
                  </a:cubicBezTo>
                  <a:cubicBezTo>
                    <a:pt x="14534" y="1247"/>
                    <a:pt x="14133" y="1691"/>
                    <a:pt x="13668" y="2219"/>
                  </a:cubicBezTo>
                  <a:cubicBezTo>
                    <a:pt x="13668" y="2219"/>
                    <a:pt x="13647" y="2219"/>
                    <a:pt x="13647" y="2240"/>
                  </a:cubicBezTo>
                  <a:cubicBezTo>
                    <a:pt x="11746" y="4374"/>
                    <a:pt x="8767" y="7606"/>
                    <a:pt x="6422" y="9655"/>
                  </a:cubicBezTo>
                  <a:cubicBezTo>
                    <a:pt x="6380" y="9697"/>
                    <a:pt x="6359" y="9718"/>
                    <a:pt x="6317" y="9739"/>
                  </a:cubicBezTo>
                  <a:cubicBezTo>
                    <a:pt x="4648" y="11176"/>
                    <a:pt x="3190" y="12295"/>
                    <a:pt x="2113" y="13225"/>
                  </a:cubicBezTo>
                  <a:cubicBezTo>
                    <a:pt x="719" y="14386"/>
                    <a:pt x="1" y="15210"/>
                    <a:pt x="318" y="15950"/>
                  </a:cubicBezTo>
                  <a:cubicBezTo>
                    <a:pt x="483" y="16307"/>
                    <a:pt x="908" y="16504"/>
                    <a:pt x="1535" y="16504"/>
                  </a:cubicBezTo>
                  <a:cubicBezTo>
                    <a:pt x="1870" y="16504"/>
                    <a:pt x="2263" y="16448"/>
                    <a:pt x="2705" y="16330"/>
                  </a:cubicBezTo>
                  <a:cubicBezTo>
                    <a:pt x="4373" y="15865"/>
                    <a:pt x="6739" y="14513"/>
                    <a:pt x="9211" y="11936"/>
                  </a:cubicBezTo>
                  <a:cubicBezTo>
                    <a:pt x="12717" y="8303"/>
                    <a:pt x="14830" y="3993"/>
                    <a:pt x="16013" y="1775"/>
                  </a:cubicBezTo>
                  <a:cubicBezTo>
                    <a:pt x="16013" y="1775"/>
                    <a:pt x="16013" y="1775"/>
                    <a:pt x="16034" y="1754"/>
                  </a:cubicBezTo>
                  <a:cubicBezTo>
                    <a:pt x="16287" y="1268"/>
                    <a:pt x="16499" y="888"/>
                    <a:pt x="16668" y="656"/>
                  </a:cubicBezTo>
                  <a:cubicBezTo>
                    <a:pt x="16668" y="635"/>
                    <a:pt x="16668" y="635"/>
                    <a:pt x="16668" y="635"/>
                  </a:cubicBezTo>
                  <a:lnTo>
                    <a:pt x="15590" y="1"/>
                  </a:lnTo>
                  <a:close/>
                </a:path>
              </a:pathLst>
            </a:custGeom>
            <a:solidFill>
              <a:srgbClr val="AE7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Google Shape;2398;p49">
              <a:extLst>
                <a:ext uri="{FF2B5EF4-FFF2-40B4-BE49-F238E27FC236}">
                  <a16:creationId xmlns:a16="http://schemas.microsoft.com/office/drawing/2014/main" id="{0D7926BA-8329-41D4-9335-5C039B9C4A1E}"/>
                </a:ext>
              </a:extLst>
            </p:cNvPr>
            <p:cNvSpPr/>
            <p:nvPr/>
          </p:nvSpPr>
          <p:spPr>
            <a:xfrm flipH="1">
              <a:off x="11312431" y="3809072"/>
              <a:ext cx="223823" cy="203894"/>
            </a:xfrm>
            <a:custGeom>
              <a:avLst/>
              <a:gdLst/>
              <a:ahLst/>
              <a:cxnLst/>
              <a:rect l="l" t="t" r="r" b="b"/>
              <a:pathLst>
                <a:path w="6761" h="6159" extrusionOk="0">
                  <a:moveTo>
                    <a:pt x="6760" y="0"/>
                  </a:moveTo>
                  <a:lnTo>
                    <a:pt x="6760" y="0"/>
                  </a:lnTo>
                  <a:cubicBezTo>
                    <a:pt x="3275" y="2176"/>
                    <a:pt x="1" y="3993"/>
                    <a:pt x="296" y="5281"/>
                  </a:cubicBezTo>
                  <a:cubicBezTo>
                    <a:pt x="426" y="5834"/>
                    <a:pt x="1012" y="6158"/>
                    <a:pt x="1939" y="6158"/>
                  </a:cubicBezTo>
                  <a:cubicBezTo>
                    <a:pt x="2820" y="6158"/>
                    <a:pt x="4009" y="5866"/>
                    <a:pt x="5408" y="5197"/>
                  </a:cubicBezTo>
                  <a:cubicBezTo>
                    <a:pt x="5324" y="5007"/>
                    <a:pt x="5218" y="4816"/>
                    <a:pt x="5134" y="4626"/>
                  </a:cubicBezTo>
                  <a:cubicBezTo>
                    <a:pt x="4753" y="3697"/>
                    <a:pt x="5070" y="2641"/>
                    <a:pt x="5535" y="1775"/>
                  </a:cubicBezTo>
                  <a:cubicBezTo>
                    <a:pt x="5873" y="1120"/>
                    <a:pt x="6295" y="528"/>
                    <a:pt x="6760" y="0"/>
                  </a:cubicBezTo>
                  <a:close/>
                </a:path>
              </a:pathLst>
            </a:custGeom>
            <a:solidFill>
              <a:srgbClr val="18301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Google Shape;2399;p49">
              <a:extLst>
                <a:ext uri="{FF2B5EF4-FFF2-40B4-BE49-F238E27FC236}">
                  <a16:creationId xmlns:a16="http://schemas.microsoft.com/office/drawing/2014/main" id="{154949BA-12EA-4A05-AEE4-897E6DED2ED6}"/>
                </a:ext>
              </a:extLst>
            </p:cNvPr>
            <p:cNvSpPr/>
            <p:nvPr/>
          </p:nvSpPr>
          <p:spPr>
            <a:xfrm flipH="1">
              <a:off x="11335506" y="3995090"/>
              <a:ext cx="93058" cy="112756"/>
            </a:xfrm>
            <a:custGeom>
              <a:avLst/>
              <a:gdLst/>
              <a:ahLst/>
              <a:cxnLst/>
              <a:rect l="l" t="t" r="r" b="b"/>
              <a:pathLst>
                <a:path w="2811" h="3406" extrusionOk="0">
                  <a:moveTo>
                    <a:pt x="2198" y="0"/>
                  </a:moveTo>
                  <a:lnTo>
                    <a:pt x="2198" y="0"/>
                  </a:lnTo>
                  <a:cubicBezTo>
                    <a:pt x="761" y="1204"/>
                    <a:pt x="1" y="2070"/>
                    <a:pt x="339" y="2831"/>
                  </a:cubicBezTo>
                  <a:cubicBezTo>
                    <a:pt x="518" y="3204"/>
                    <a:pt x="969" y="3405"/>
                    <a:pt x="1620" y="3405"/>
                  </a:cubicBezTo>
                  <a:cubicBezTo>
                    <a:pt x="1964" y="3405"/>
                    <a:pt x="2365" y="3349"/>
                    <a:pt x="2810" y="3232"/>
                  </a:cubicBezTo>
                  <a:cubicBezTo>
                    <a:pt x="2451" y="2831"/>
                    <a:pt x="2155" y="2387"/>
                    <a:pt x="2071" y="1859"/>
                  </a:cubicBezTo>
                  <a:cubicBezTo>
                    <a:pt x="1986" y="1246"/>
                    <a:pt x="2219" y="613"/>
                    <a:pt x="2198" y="0"/>
                  </a:cubicBezTo>
                  <a:close/>
                </a:path>
              </a:pathLst>
            </a:custGeom>
            <a:solidFill>
              <a:srgbClr val="18301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Google Shape;2400;p49">
              <a:extLst>
                <a:ext uri="{FF2B5EF4-FFF2-40B4-BE49-F238E27FC236}">
                  <a16:creationId xmlns:a16="http://schemas.microsoft.com/office/drawing/2014/main" id="{94AB9E9C-E06E-4208-ABC4-6256973A32D9}"/>
                </a:ext>
              </a:extLst>
            </p:cNvPr>
            <p:cNvSpPr/>
            <p:nvPr/>
          </p:nvSpPr>
          <p:spPr>
            <a:xfrm flipH="1">
              <a:off x="10827114" y="3344707"/>
              <a:ext cx="274176" cy="286193"/>
            </a:xfrm>
            <a:custGeom>
              <a:avLst/>
              <a:gdLst/>
              <a:ahLst/>
              <a:cxnLst/>
              <a:rect l="l" t="t" r="r" b="b"/>
              <a:pathLst>
                <a:path w="8282" h="8645" extrusionOk="0">
                  <a:moveTo>
                    <a:pt x="7690" y="1"/>
                  </a:moveTo>
                  <a:cubicBezTo>
                    <a:pt x="7626" y="106"/>
                    <a:pt x="6232" y="2895"/>
                    <a:pt x="3549" y="5050"/>
                  </a:cubicBezTo>
                  <a:cubicBezTo>
                    <a:pt x="2050" y="6275"/>
                    <a:pt x="1057" y="6908"/>
                    <a:pt x="529" y="7373"/>
                  </a:cubicBezTo>
                  <a:cubicBezTo>
                    <a:pt x="106" y="7753"/>
                    <a:pt x="1" y="8028"/>
                    <a:pt x="191" y="8408"/>
                  </a:cubicBezTo>
                  <a:cubicBezTo>
                    <a:pt x="271" y="8569"/>
                    <a:pt x="423" y="8644"/>
                    <a:pt x="629" y="8644"/>
                  </a:cubicBezTo>
                  <a:cubicBezTo>
                    <a:pt x="1017" y="8644"/>
                    <a:pt x="1598" y="8378"/>
                    <a:pt x="2261" y="7922"/>
                  </a:cubicBezTo>
                  <a:lnTo>
                    <a:pt x="2282" y="7922"/>
                  </a:lnTo>
                  <a:cubicBezTo>
                    <a:pt x="2324" y="7880"/>
                    <a:pt x="2366" y="7838"/>
                    <a:pt x="2430" y="7796"/>
                  </a:cubicBezTo>
                  <a:cubicBezTo>
                    <a:pt x="2958" y="7415"/>
                    <a:pt x="3549" y="6930"/>
                    <a:pt x="4120" y="6359"/>
                  </a:cubicBezTo>
                  <a:cubicBezTo>
                    <a:pt x="4141" y="6338"/>
                    <a:pt x="4162" y="6338"/>
                    <a:pt x="4162" y="6317"/>
                  </a:cubicBezTo>
                  <a:cubicBezTo>
                    <a:pt x="4563" y="5916"/>
                    <a:pt x="4944" y="5514"/>
                    <a:pt x="5324" y="5050"/>
                  </a:cubicBezTo>
                  <a:cubicBezTo>
                    <a:pt x="7352" y="2620"/>
                    <a:pt x="8239" y="149"/>
                    <a:pt x="8281" y="1"/>
                  </a:cubicBezTo>
                  <a:close/>
                </a:path>
              </a:pathLst>
            </a:custGeom>
            <a:solidFill>
              <a:srgbClr val="C391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Google Shape;2401;p49">
              <a:extLst>
                <a:ext uri="{FF2B5EF4-FFF2-40B4-BE49-F238E27FC236}">
                  <a16:creationId xmlns:a16="http://schemas.microsoft.com/office/drawing/2014/main" id="{317C5F04-8E76-4149-A846-F9D6E2C2E3A4}"/>
                </a:ext>
              </a:extLst>
            </p:cNvPr>
            <p:cNvSpPr/>
            <p:nvPr/>
          </p:nvSpPr>
          <p:spPr>
            <a:xfrm flipH="1">
              <a:off x="10807549" y="3344707"/>
              <a:ext cx="248288" cy="327210"/>
            </a:xfrm>
            <a:custGeom>
              <a:avLst/>
              <a:gdLst/>
              <a:ahLst/>
              <a:cxnLst/>
              <a:rect l="l" t="t" r="r" b="b"/>
              <a:pathLst>
                <a:path w="7500" h="9884" extrusionOk="0">
                  <a:moveTo>
                    <a:pt x="6908" y="1"/>
                  </a:moveTo>
                  <a:cubicBezTo>
                    <a:pt x="6824" y="191"/>
                    <a:pt x="5451" y="3064"/>
                    <a:pt x="3951" y="5050"/>
                  </a:cubicBezTo>
                  <a:cubicBezTo>
                    <a:pt x="3613" y="5493"/>
                    <a:pt x="3233" y="5916"/>
                    <a:pt x="2852" y="6338"/>
                  </a:cubicBezTo>
                  <a:cubicBezTo>
                    <a:pt x="2683" y="6528"/>
                    <a:pt x="2493" y="6718"/>
                    <a:pt x="2324" y="6908"/>
                  </a:cubicBezTo>
                  <a:cubicBezTo>
                    <a:pt x="1078" y="8176"/>
                    <a:pt x="1" y="9211"/>
                    <a:pt x="487" y="9718"/>
                  </a:cubicBezTo>
                  <a:cubicBezTo>
                    <a:pt x="605" y="9831"/>
                    <a:pt x="750" y="9884"/>
                    <a:pt x="917" y="9884"/>
                  </a:cubicBezTo>
                  <a:cubicBezTo>
                    <a:pt x="1312" y="9884"/>
                    <a:pt x="1829" y="9583"/>
                    <a:pt x="2409" y="9063"/>
                  </a:cubicBezTo>
                  <a:cubicBezTo>
                    <a:pt x="2409" y="9042"/>
                    <a:pt x="2430" y="9042"/>
                    <a:pt x="2430" y="9042"/>
                  </a:cubicBezTo>
                  <a:cubicBezTo>
                    <a:pt x="2705" y="8788"/>
                    <a:pt x="2979" y="8514"/>
                    <a:pt x="3275" y="8176"/>
                  </a:cubicBezTo>
                  <a:cubicBezTo>
                    <a:pt x="3296" y="8134"/>
                    <a:pt x="3338" y="8091"/>
                    <a:pt x="3381" y="8070"/>
                  </a:cubicBezTo>
                  <a:cubicBezTo>
                    <a:pt x="3381" y="8049"/>
                    <a:pt x="3402" y="8028"/>
                    <a:pt x="3423" y="8007"/>
                  </a:cubicBezTo>
                  <a:cubicBezTo>
                    <a:pt x="3740" y="7648"/>
                    <a:pt x="4035" y="7246"/>
                    <a:pt x="4352" y="6824"/>
                  </a:cubicBezTo>
                  <a:cubicBezTo>
                    <a:pt x="4394" y="6761"/>
                    <a:pt x="4437" y="6718"/>
                    <a:pt x="4479" y="6655"/>
                  </a:cubicBezTo>
                  <a:cubicBezTo>
                    <a:pt x="5113" y="5789"/>
                    <a:pt x="5704" y="4606"/>
                    <a:pt x="6211" y="3486"/>
                  </a:cubicBezTo>
                  <a:cubicBezTo>
                    <a:pt x="6655" y="2472"/>
                    <a:pt x="7014" y="1501"/>
                    <a:pt x="7246" y="846"/>
                  </a:cubicBezTo>
                  <a:cubicBezTo>
                    <a:pt x="7310" y="656"/>
                    <a:pt x="7373" y="487"/>
                    <a:pt x="7415" y="360"/>
                  </a:cubicBezTo>
                  <a:cubicBezTo>
                    <a:pt x="7436" y="318"/>
                    <a:pt x="7457" y="275"/>
                    <a:pt x="7457" y="233"/>
                  </a:cubicBezTo>
                  <a:cubicBezTo>
                    <a:pt x="7500" y="149"/>
                    <a:pt x="7500" y="106"/>
                    <a:pt x="7500" y="106"/>
                  </a:cubicBezTo>
                  <a:lnTo>
                    <a:pt x="6929" y="1"/>
                  </a:lnTo>
                  <a:close/>
                </a:path>
              </a:pathLst>
            </a:custGeom>
            <a:solidFill>
              <a:srgbClr val="C391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Google Shape;2402;p49">
              <a:extLst>
                <a:ext uri="{FF2B5EF4-FFF2-40B4-BE49-F238E27FC236}">
                  <a16:creationId xmlns:a16="http://schemas.microsoft.com/office/drawing/2014/main" id="{9BDE40D7-B2C6-4B5D-9488-AC3A2FE14918}"/>
                </a:ext>
              </a:extLst>
            </p:cNvPr>
            <p:cNvSpPr/>
            <p:nvPr/>
          </p:nvSpPr>
          <p:spPr>
            <a:xfrm flipH="1">
              <a:off x="10790765" y="3348216"/>
              <a:ext cx="200716" cy="354919"/>
            </a:xfrm>
            <a:custGeom>
              <a:avLst/>
              <a:gdLst/>
              <a:ahLst/>
              <a:cxnLst/>
              <a:rect l="l" t="t" r="r" b="b"/>
              <a:pathLst>
                <a:path w="6063" h="10721" extrusionOk="0">
                  <a:moveTo>
                    <a:pt x="5556" y="0"/>
                  </a:moveTo>
                  <a:cubicBezTo>
                    <a:pt x="5556" y="0"/>
                    <a:pt x="5556" y="43"/>
                    <a:pt x="5513" y="127"/>
                  </a:cubicBezTo>
                  <a:cubicBezTo>
                    <a:pt x="5513" y="169"/>
                    <a:pt x="5492" y="212"/>
                    <a:pt x="5471" y="254"/>
                  </a:cubicBezTo>
                  <a:cubicBezTo>
                    <a:pt x="5429" y="381"/>
                    <a:pt x="5366" y="550"/>
                    <a:pt x="5302" y="740"/>
                  </a:cubicBezTo>
                  <a:cubicBezTo>
                    <a:pt x="5070" y="1374"/>
                    <a:pt x="4711" y="2324"/>
                    <a:pt x="4204" y="3359"/>
                  </a:cubicBezTo>
                  <a:cubicBezTo>
                    <a:pt x="3887" y="4035"/>
                    <a:pt x="3507" y="4775"/>
                    <a:pt x="3084" y="5450"/>
                  </a:cubicBezTo>
                  <a:cubicBezTo>
                    <a:pt x="2831" y="5873"/>
                    <a:pt x="2556" y="6295"/>
                    <a:pt x="2303" y="6676"/>
                  </a:cubicBezTo>
                  <a:cubicBezTo>
                    <a:pt x="2070" y="6993"/>
                    <a:pt x="1859" y="7309"/>
                    <a:pt x="1669" y="7584"/>
                  </a:cubicBezTo>
                  <a:cubicBezTo>
                    <a:pt x="1542" y="7753"/>
                    <a:pt x="1437" y="7922"/>
                    <a:pt x="1331" y="8070"/>
                  </a:cubicBezTo>
                  <a:cubicBezTo>
                    <a:pt x="1310" y="8112"/>
                    <a:pt x="1268" y="8154"/>
                    <a:pt x="1246" y="8197"/>
                  </a:cubicBezTo>
                  <a:cubicBezTo>
                    <a:pt x="465" y="9316"/>
                    <a:pt x="0" y="10140"/>
                    <a:pt x="380" y="10541"/>
                  </a:cubicBezTo>
                  <a:cubicBezTo>
                    <a:pt x="491" y="10661"/>
                    <a:pt x="616" y="10721"/>
                    <a:pt x="756" y="10721"/>
                  </a:cubicBezTo>
                  <a:cubicBezTo>
                    <a:pt x="1254" y="10721"/>
                    <a:pt x="1939" y="9961"/>
                    <a:pt x="2831" y="8492"/>
                  </a:cubicBezTo>
                  <a:cubicBezTo>
                    <a:pt x="2831" y="8492"/>
                    <a:pt x="2831" y="8492"/>
                    <a:pt x="2852" y="8471"/>
                  </a:cubicBezTo>
                  <a:cubicBezTo>
                    <a:pt x="3042" y="8133"/>
                    <a:pt x="3253" y="7774"/>
                    <a:pt x="3486" y="7373"/>
                  </a:cubicBezTo>
                  <a:cubicBezTo>
                    <a:pt x="3486" y="7352"/>
                    <a:pt x="3486" y="7352"/>
                    <a:pt x="3486" y="7352"/>
                  </a:cubicBezTo>
                  <a:cubicBezTo>
                    <a:pt x="3591" y="7162"/>
                    <a:pt x="3697" y="6971"/>
                    <a:pt x="3802" y="6781"/>
                  </a:cubicBezTo>
                  <a:cubicBezTo>
                    <a:pt x="4309" y="5831"/>
                    <a:pt x="4711" y="4817"/>
                    <a:pt x="5049" y="3887"/>
                  </a:cubicBezTo>
                  <a:cubicBezTo>
                    <a:pt x="5767" y="1754"/>
                    <a:pt x="6063" y="0"/>
                    <a:pt x="6063" y="0"/>
                  </a:cubicBezTo>
                  <a:close/>
                </a:path>
              </a:pathLst>
            </a:custGeom>
            <a:solidFill>
              <a:srgbClr val="C391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Google Shape;2403;p49">
              <a:extLst>
                <a:ext uri="{FF2B5EF4-FFF2-40B4-BE49-F238E27FC236}">
                  <a16:creationId xmlns:a16="http://schemas.microsoft.com/office/drawing/2014/main" id="{6D97CF34-C6EB-4986-B783-FDCD6A1382C7}"/>
                </a:ext>
              </a:extLst>
            </p:cNvPr>
            <p:cNvSpPr/>
            <p:nvPr/>
          </p:nvSpPr>
          <p:spPr>
            <a:xfrm flipH="1">
              <a:off x="10790762" y="3344707"/>
              <a:ext cx="791640" cy="561395"/>
            </a:xfrm>
            <a:custGeom>
              <a:avLst/>
              <a:gdLst/>
              <a:ahLst/>
              <a:cxnLst/>
              <a:rect l="l" t="t" r="r" b="b"/>
              <a:pathLst>
                <a:path w="23913" h="16958" extrusionOk="0">
                  <a:moveTo>
                    <a:pt x="22223" y="1"/>
                  </a:moveTo>
                  <a:cubicBezTo>
                    <a:pt x="22159" y="106"/>
                    <a:pt x="20765" y="2895"/>
                    <a:pt x="18082" y="5050"/>
                  </a:cubicBezTo>
                  <a:cubicBezTo>
                    <a:pt x="16583" y="6275"/>
                    <a:pt x="15590" y="6908"/>
                    <a:pt x="15062" y="7373"/>
                  </a:cubicBezTo>
                  <a:cubicBezTo>
                    <a:pt x="13351" y="8429"/>
                    <a:pt x="7795" y="10880"/>
                    <a:pt x="3951" y="13182"/>
                  </a:cubicBezTo>
                  <a:cubicBezTo>
                    <a:pt x="64" y="15464"/>
                    <a:pt x="0" y="15907"/>
                    <a:pt x="275" y="16647"/>
                  </a:cubicBezTo>
                  <a:cubicBezTo>
                    <a:pt x="345" y="16846"/>
                    <a:pt x="624" y="16957"/>
                    <a:pt x="1089" y="16957"/>
                  </a:cubicBezTo>
                  <a:cubicBezTo>
                    <a:pt x="2296" y="16957"/>
                    <a:pt x="4759" y="16203"/>
                    <a:pt x="8070" y="14281"/>
                  </a:cubicBezTo>
                  <a:cubicBezTo>
                    <a:pt x="8999" y="13224"/>
                    <a:pt x="10119" y="12358"/>
                    <a:pt x="11281" y="11577"/>
                  </a:cubicBezTo>
                  <a:cubicBezTo>
                    <a:pt x="12907" y="10499"/>
                    <a:pt x="14576" y="9549"/>
                    <a:pt x="16139" y="8472"/>
                  </a:cubicBezTo>
                  <a:cubicBezTo>
                    <a:pt x="16160" y="8472"/>
                    <a:pt x="16160" y="8472"/>
                    <a:pt x="16181" y="8450"/>
                  </a:cubicBezTo>
                  <a:cubicBezTo>
                    <a:pt x="16878" y="7965"/>
                    <a:pt x="17575" y="7458"/>
                    <a:pt x="18230" y="6908"/>
                  </a:cubicBezTo>
                  <a:cubicBezTo>
                    <a:pt x="18420" y="6718"/>
                    <a:pt x="18632" y="6549"/>
                    <a:pt x="18822" y="6359"/>
                  </a:cubicBezTo>
                  <a:cubicBezTo>
                    <a:pt x="19434" y="5768"/>
                    <a:pt x="20026" y="5113"/>
                    <a:pt x="20533" y="4395"/>
                  </a:cubicBezTo>
                  <a:cubicBezTo>
                    <a:pt x="21079" y="3646"/>
                    <a:pt x="21406" y="3370"/>
                    <a:pt x="21718" y="3370"/>
                  </a:cubicBezTo>
                  <a:cubicBezTo>
                    <a:pt x="21829" y="3370"/>
                    <a:pt x="21938" y="3404"/>
                    <a:pt x="22054" y="3465"/>
                  </a:cubicBezTo>
                  <a:cubicBezTo>
                    <a:pt x="22075" y="3465"/>
                    <a:pt x="22096" y="3486"/>
                    <a:pt x="22117" y="3486"/>
                  </a:cubicBezTo>
                  <a:cubicBezTo>
                    <a:pt x="22328" y="3613"/>
                    <a:pt x="22561" y="3803"/>
                    <a:pt x="22899" y="3993"/>
                  </a:cubicBezTo>
                  <a:cubicBezTo>
                    <a:pt x="23617" y="1860"/>
                    <a:pt x="23913" y="106"/>
                    <a:pt x="23913" y="106"/>
                  </a:cubicBezTo>
                  <a:lnTo>
                    <a:pt x="23406" y="106"/>
                  </a:lnTo>
                  <a:lnTo>
                    <a:pt x="22835" y="1"/>
                  </a:lnTo>
                  <a:close/>
                </a:path>
              </a:pathLst>
            </a:custGeom>
            <a:solidFill>
              <a:srgbClr val="18301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Google Shape;2404;p49">
              <a:extLst>
                <a:ext uri="{FF2B5EF4-FFF2-40B4-BE49-F238E27FC236}">
                  <a16:creationId xmlns:a16="http://schemas.microsoft.com/office/drawing/2014/main" id="{DF1C789A-E129-4D02-9BF1-46B329C02444}"/>
                </a:ext>
              </a:extLst>
            </p:cNvPr>
            <p:cNvSpPr/>
            <p:nvPr/>
          </p:nvSpPr>
          <p:spPr>
            <a:xfrm flipH="1">
              <a:off x="10865583" y="3802782"/>
              <a:ext cx="32211" cy="34992"/>
            </a:xfrm>
            <a:custGeom>
              <a:avLst/>
              <a:gdLst/>
              <a:ahLst/>
              <a:cxnLst/>
              <a:rect l="l" t="t" r="r" b="b"/>
              <a:pathLst>
                <a:path w="973" h="1057" extrusionOk="0">
                  <a:moveTo>
                    <a:pt x="381" y="0"/>
                  </a:moveTo>
                  <a:cubicBezTo>
                    <a:pt x="381" y="0"/>
                    <a:pt x="1" y="444"/>
                    <a:pt x="43" y="1056"/>
                  </a:cubicBezTo>
                  <a:cubicBezTo>
                    <a:pt x="43" y="1056"/>
                    <a:pt x="381" y="613"/>
                    <a:pt x="972" y="528"/>
                  </a:cubicBezTo>
                  <a:lnTo>
                    <a:pt x="381" y="0"/>
                  </a:lnTo>
                  <a:close/>
                </a:path>
              </a:pathLst>
            </a:custGeom>
            <a:solidFill>
              <a:srgbClr val="F79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Google Shape;2405;p49">
              <a:extLst>
                <a:ext uri="{FF2B5EF4-FFF2-40B4-BE49-F238E27FC236}">
                  <a16:creationId xmlns:a16="http://schemas.microsoft.com/office/drawing/2014/main" id="{4A19C8BA-5562-4634-BF7B-91F96258F376}"/>
                </a:ext>
              </a:extLst>
            </p:cNvPr>
            <p:cNvSpPr/>
            <p:nvPr/>
          </p:nvSpPr>
          <p:spPr>
            <a:xfrm flipH="1">
              <a:off x="10608259" y="3732467"/>
              <a:ext cx="43699" cy="24001"/>
            </a:xfrm>
            <a:custGeom>
              <a:avLst/>
              <a:gdLst/>
              <a:ahLst/>
              <a:cxnLst/>
              <a:rect l="l" t="t" r="r" b="b"/>
              <a:pathLst>
                <a:path w="1320" h="725" extrusionOk="0">
                  <a:moveTo>
                    <a:pt x="400" y="0"/>
                  </a:moveTo>
                  <a:cubicBezTo>
                    <a:pt x="221" y="0"/>
                    <a:pt x="95" y="33"/>
                    <a:pt x="95" y="33"/>
                  </a:cubicBezTo>
                  <a:cubicBezTo>
                    <a:pt x="95" y="33"/>
                    <a:pt x="0" y="725"/>
                    <a:pt x="246" y="725"/>
                  </a:cubicBezTo>
                  <a:cubicBezTo>
                    <a:pt x="285" y="725"/>
                    <a:pt x="333" y="707"/>
                    <a:pt x="391" y="667"/>
                  </a:cubicBezTo>
                  <a:cubicBezTo>
                    <a:pt x="665" y="497"/>
                    <a:pt x="956" y="464"/>
                    <a:pt x="1138" y="464"/>
                  </a:cubicBezTo>
                  <a:cubicBezTo>
                    <a:pt x="1249" y="464"/>
                    <a:pt x="1320" y="476"/>
                    <a:pt x="1320" y="476"/>
                  </a:cubicBezTo>
                  <a:cubicBezTo>
                    <a:pt x="1076" y="78"/>
                    <a:pt x="676" y="0"/>
                    <a:pt x="400" y="0"/>
                  </a:cubicBezTo>
                  <a:close/>
                </a:path>
              </a:pathLst>
            </a:custGeom>
            <a:solidFill>
              <a:srgbClr val="F79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Google Shape;2406;p49">
              <a:extLst>
                <a:ext uri="{FF2B5EF4-FFF2-40B4-BE49-F238E27FC236}">
                  <a16:creationId xmlns:a16="http://schemas.microsoft.com/office/drawing/2014/main" id="{71DF6B18-E929-4823-B286-263C2AEEA26B}"/>
                </a:ext>
              </a:extLst>
            </p:cNvPr>
            <p:cNvSpPr/>
            <p:nvPr/>
          </p:nvSpPr>
          <p:spPr>
            <a:xfrm flipH="1">
              <a:off x="10600546" y="3781099"/>
              <a:ext cx="32211" cy="32178"/>
            </a:xfrm>
            <a:custGeom>
              <a:avLst/>
              <a:gdLst/>
              <a:ahLst/>
              <a:cxnLst/>
              <a:rect l="l" t="t" r="r" b="b"/>
              <a:pathLst>
                <a:path w="973" h="972" extrusionOk="0">
                  <a:moveTo>
                    <a:pt x="170" y="0"/>
                  </a:moveTo>
                  <a:lnTo>
                    <a:pt x="1" y="655"/>
                  </a:lnTo>
                  <a:cubicBezTo>
                    <a:pt x="1" y="655"/>
                    <a:pt x="43" y="651"/>
                    <a:pt x="111" y="651"/>
                  </a:cubicBezTo>
                  <a:cubicBezTo>
                    <a:pt x="315" y="651"/>
                    <a:pt x="751" y="687"/>
                    <a:pt x="972" y="972"/>
                  </a:cubicBezTo>
                  <a:cubicBezTo>
                    <a:pt x="972" y="972"/>
                    <a:pt x="867" y="42"/>
                    <a:pt x="170" y="0"/>
                  </a:cubicBezTo>
                  <a:close/>
                </a:path>
              </a:pathLst>
            </a:custGeom>
            <a:solidFill>
              <a:srgbClr val="F79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Google Shape;2407;p49">
              <a:extLst>
                <a:ext uri="{FF2B5EF4-FFF2-40B4-BE49-F238E27FC236}">
                  <a16:creationId xmlns:a16="http://schemas.microsoft.com/office/drawing/2014/main" id="{FACABE00-A3FC-47B2-8C6B-C719F831D98D}"/>
                </a:ext>
              </a:extLst>
            </p:cNvPr>
            <p:cNvSpPr/>
            <p:nvPr/>
          </p:nvSpPr>
          <p:spPr>
            <a:xfrm flipH="1">
              <a:off x="10615243" y="3588493"/>
              <a:ext cx="276063" cy="236006"/>
            </a:xfrm>
            <a:custGeom>
              <a:avLst/>
              <a:gdLst/>
              <a:ahLst/>
              <a:cxnLst/>
              <a:rect l="l" t="t" r="r" b="b"/>
              <a:pathLst>
                <a:path w="8339" h="7129" extrusionOk="0">
                  <a:moveTo>
                    <a:pt x="4572" y="0"/>
                  </a:moveTo>
                  <a:cubicBezTo>
                    <a:pt x="4253" y="0"/>
                    <a:pt x="3839" y="389"/>
                    <a:pt x="3839" y="389"/>
                  </a:cubicBezTo>
                  <a:cubicBezTo>
                    <a:pt x="3839" y="389"/>
                    <a:pt x="3163" y="4382"/>
                    <a:pt x="3058" y="4910"/>
                  </a:cubicBezTo>
                  <a:cubicBezTo>
                    <a:pt x="2952" y="5438"/>
                    <a:pt x="2551" y="5523"/>
                    <a:pt x="1706" y="5628"/>
                  </a:cubicBezTo>
                  <a:cubicBezTo>
                    <a:pt x="840" y="5713"/>
                    <a:pt x="143" y="5734"/>
                    <a:pt x="58" y="6452"/>
                  </a:cubicBezTo>
                  <a:cubicBezTo>
                    <a:pt x="0" y="6943"/>
                    <a:pt x="388" y="7128"/>
                    <a:pt x="828" y="7128"/>
                  </a:cubicBezTo>
                  <a:cubicBezTo>
                    <a:pt x="1030" y="7128"/>
                    <a:pt x="1245" y="7089"/>
                    <a:pt x="1431" y="7022"/>
                  </a:cubicBezTo>
                  <a:cubicBezTo>
                    <a:pt x="1958" y="6841"/>
                    <a:pt x="2500" y="6253"/>
                    <a:pt x="3528" y="6253"/>
                  </a:cubicBezTo>
                  <a:cubicBezTo>
                    <a:pt x="3696" y="6253"/>
                    <a:pt x="3876" y="6269"/>
                    <a:pt x="4072" y="6304"/>
                  </a:cubicBezTo>
                  <a:cubicBezTo>
                    <a:pt x="5223" y="6527"/>
                    <a:pt x="6094" y="6974"/>
                    <a:pt x="6880" y="6974"/>
                  </a:cubicBezTo>
                  <a:cubicBezTo>
                    <a:pt x="7060" y="6974"/>
                    <a:pt x="7236" y="6951"/>
                    <a:pt x="7409" y="6896"/>
                  </a:cubicBezTo>
                  <a:cubicBezTo>
                    <a:pt x="7642" y="6832"/>
                    <a:pt x="7811" y="6727"/>
                    <a:pt x="7937" y="6600"/>
                  </a:cubicBezTo>
                  <a:cubicBezTo>
                    <a:pt x="8339" y="6177"/>
                    <a:pt x="8254" y="5565"/>
                    <a:pt x="7663" y="5438"/>
                  </a:cubicBezTo>
                  <a:cubicBezTo>
                    <a:pt x="7663" y="5438"/>
                    <a:pt x="8064" y="4783"/>
                    <a:pt x="7599" y="4403"/>
                  </a:cubicBezTo>
                  <a:cubicBezTo>
                    <a:pt x="7439" y="4265"/>
                    <a:pt x="7258" y="4208"/>
                    <a:pt x="7066" y="4208"/>
                  </a:cubicBezTo>
                  <a:cubicBezTo>
                    <a:pt x="6727" y="4208"/>
                    <a:pt x="6350" y="4385"/>
                    <a:pt x="5973" y="4614"/>
                  </a:cubicBezTo>
                  <a:cubicBezTo>
                    <a:pt x="5551" y="4890"/>
                    <a:pt x="5166" y="5128"/>
                    <a:pt x="4781" y="5128"/>
                  </a:cubicBezTo>
                  <a:cubicBezTo>
                    <a:pt x="4665" y="5128"/>
                    <a:pt x="4548" y="5107"/>
                    <a:pt x="4431" y="5058"/>
                  </a:cubicBezTo>
                  <a:cubicBezTo>
                    <a:pt x="4135" y="4931"/>
                    <a:pt x="4367" y="3833"/>
                    <a:pt x="4621" y="2713"/>
                  </a:cubicBezTo>
                  <a:cubicBezTo>
                    <a:pt x="4769" y="1931"/>
                    <a:pt x="4938" y="1129"/>
                    <a:pt x="4938" y="622"/>
                  </a:cubicBezTo>
                  <a:cubicBezTo>
                    <a:pt x="4930" y="147"/>
                    <a:pt x="4769" y="0"/>
                    <a:pt x="4572" y="0"/>
                  </a:cubicBezTo>
                  <a:close/>
                </a:path>
              </a:pathLst>
            </a:custGeom>
            <a:solidFill>
              <a:srgbClr val="FFC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Google Shape;2408;p49">
              <a:extLst>
                <a:ext uri="{FF2B5EF4-FFF2-40B4-BE49-F238E27FC236}">
                  <a16:creationId xmlns:a16="http://schemas.microsoft.com/office/drawing/2014/main" id="{8C5A8F54-C7A1-4558-972F-F1CA83F88A8F}"/>
                </a:ext>
              </a:extLst>
            </p:cNvPr>
            <p:cNvSpPr/>
            <p:nvPr/>
          </p:nvSpPr>
          <p:spPr>
            <a:xfrm flipH="1">
              <a:off x="10628518" y="3588493"/>
              <a:ext cx="262787" cy="236006"/>
            </a:xfrm>
            <a:custGeom>
              <a:avLst/>
              <a:gdLst/>
              <a:ahLst/>
              <a:cxnLst/>
              <a:rect l="l" t="t" r="r" b="b"/>
              <a:pathLst>
                <a:path w="7938" h="7129" extrusionOk="0">
                  <a:moveTo>
                    <a:pt x="4572" y="0"/>
                  </a:moveTo>
                  <a:cubicBezTo>
                    <a:pt x="4253" y="0"/>
                    <a:pt x="3839" y="389"/>
                    <a:pt x="3839" y="389"/>
                  </a:cubicBezTo>
                  <a:cubicBezTo>
                    <a:pt x="3839" y="389"/>
                    <a:pt x="3163" y="4382"/>
                    <a:pt x="3058" y="4910"/>
                  </a:cubicBezTo>
                  <a:cubicBezTo>
                    <a:pt x="2952" y="5438"/>
                    <a:pt x="2551" y="5523"/>
                    <a:pt x="1706" y="5628"/>
                  </a:cubicBezTo>
                  <a:cubicBezTo>
                    <a:pt x="840" y="5713"/>
                    <a:pt x="143" y="5734"/>
                    <a:pt x="58" y="6452"/>
                  </a:cubicBezTo>
                  <a:cubicBezTo>
                    <a:pt x="0" y="6943"/>
                    <a:pt x="388" y="7128"/>
                    <a:pt x="828" y="7128"/>
                  </a:cubicBezTo>
                  <a:cubicBezTo>
                    <a:pt x="1030" y="7128"/>
                    <a:pt x="1245" y="7089"/>
                    <a:pt x="1431" y="7022"/>
                  </a:cubicBezTo>
                  <a:cubicBezTo>
                    <a:pt x="1958" y="6841"/>
                    <a:pt x="2500" y="6253"/>
                    <a:pt x="3528" y="6253"/>
                  </a:cubicBezTo>
                  <a:cubicBezTo>
                    <a:pt x="3696" y="6253"/>
                    <a:pt x="3876" y="6269"/>
                    <a:pt x="4072" y="6304"/>
                  </a:cubicBezTo>
                  <a:cubicBezTo>
                    <a:pt x="5223" y="6527"/>
                    <a:pt x="6094" y="6974"/>
                    <a:pt x="6880" y="6974"/>
                  </a:cubicBezTo>
                  <a:cubicBezTo>
                    <a:pt x="7060" y="6974"/>
                    <a:pt x="7236" y="6951"/>
                    <a:pt x="7409" y="6896"/>
                  </a:cubicBezTo>
                  <a:cubicBezTo>
                    <a:pt x="7642" y="6832"/>
                    <a:pt x="7811" y="6727"/>
                    <a:pt x="7937" y="6600"/>
                  </a:cubicBezTo>
                  <a:cubicBezTo>
                    <a:pt x="7811" y="6558"/>
                    <a:pt x="7663" y="6536"/>
                    <a:pt x="7536" y="6515"/>
                  </a:cubicBezTo>
                  <a:cubicBezTo>
                    <a:pt x="6416" y="6304"/>
                    <a:pt x="5276" y="6093"/>
                    <a:pt x="4135" y="5882"/>
                  </a:cubicBezTo>
                  <a:cubicBezTo>
                    <a:pt x="3945" y="5860"/>
                    <a:pt x="3734" y="5818"/>
                    <a:pt x="3607" y="5670"/>
                  </a:cubicBezTo>
                  <a:cubicBezTo>
                    <a:pt x="3501" y="5544"/>
                    <a:pt x="3480" y="5375"/>
                    <a:pt x="3480" y="5227"/>
                  </a:cubicBezTo>
                  <a:cubicBezTo>
                    <a:pt x="3396" y="4128"/>
                    <a:pt x="3924" y="3368"/>
                    <a:pt x="4621" y="2713"/>
                  </a:cubicBezTo>
                  <a:cubicBezTo>
                    <a:pt x="4769" y="1931"/>
                    <a:pt x="4938" y="1129"/>
                    <a:pt x="4938" y="622"/>
                  </a:cubicBezTo>
                  <a:cubicBezTo>
                    <a:pt x="4930" y="147"/>
                    <a:pt x="4769" y="0"/>
                    <a:pt x="4572" y="0"/>
                  </a:cubicBezTo>
                  <a:close/>
                </a:path>
              </a:pathLst>
            </a:custGeom>
            <a:solidFill>
              <a:srgbClr val="991B1F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Google Shape;2409;p49">
              <a:extLst>
                <a:ext uri="{FF2B5EF4-FFF2-40B4-BE49-F238E27FC236}">
                  <a16:creationId xmlns:a16="http://schemas.microsoft.com/office/drawing/2014/main" id="{8814D601-842E-4DEB-92AB-B851816E4937}"/>
                </a:ext>
              </a:extLst>
            </p:cNvPr>
            <p:cNvSpPr/>
            <p:nvPr/>
          </p:nvSpPr>
          <p:spPr>
            <a:xfrm flipH="1">
              <a:off x="9983765" y="1729541"/>
              <a:ext cx="936408" cy="1936411"/>
            </a:xfrm>
            <a:custGeom>
              <a:avLst/>
              <a:gdLst/>
              <a:ahLst/>
              <a:cxnLst/>
              <a:rect l="l" t="t" r="r" b="b"/>
              <a:pathLst>
                <a:path w="28286" h="58493" extrusionOk="0">
                  <a:moveTo>
                    <a:pt x="16780" y="1"/>
                  </a:moveTo>
                  <a:cubicBezTo>
                    <a:pt x="16211" y="1"/>
                    <a:pt x="15601" y="49"/>
                    <a:pt x="14956" y="162"/>
                  </a:cubicBezTo>
                  <a:cubicBezTo>
                    <a:pt x="14365" y="247"/>
                    <a:pt x="13774" y="416"/>
                    <a:pt x="13140" y="627"/>
                  </a:cubicBezTo>
                  <a:cubicBezTo>
                    <a:pt x="9675" y="1810"/>
                    <a:pt x="7436" y="3901"/>
                    <a:pt x="6422" y="6542"/>
                  </a:cubicBezTo>
                  <a:cubicBezTo>
                    <a:pt x="6275" y="6901"/>
                    <a:pt x="6169" y="7260"/>
                    <a:pt x="6063" y="7640"/>
                  </a:cubicBezTo>
                  <a:cubicBezTo>
                    <a:pt x="5915" y="8274"/>
                    <a:pt x="5810" y="8929"/>
                    <a:pt x="5768" y="9626"/>
                  </a:cubicBezTo>
                  <a:cubicBezTo>
                    <a:pt x="5556" y="13724"/>
                    <a:pt x="6591" y="11929"/>
                    <a:pt x="6781" y="18266"/>
                  </a:cubicBezTo>
                  <a:cubicBezTo>
                    <a:pt x="6950" y="24582"/>
                    <a:pt x="2282" y="27666"/>
                    <a:pt x="1141" y="38270"/>
                  </a:cubicBezTo>
                  <a:cubicBezTo>
                    <a:pt x="1" y="48874"/>
                    <a:pt x="4035" y="53310"/>
                    <a:pt x="4035" y="53310"/>
                  </a:cubicBezTo>
                  <a:cubicBezTo>
                    <a:pt x="3233" y="55972"/>
                    <a:pt x="4627" y="56732"/>
                    <a:pt x="4479" y="56838"/>
                  </a:cubicBezTo>
                  <a:cubicBezTo>
                    <a:pt x="4352" y="56944"/>
                    <a:pt x="3000" y="57662"/>
                    <a:pt x="3592" y="57937"/>
                  </a:cubicBezTo>
                  <a:cubicBezTo>
                    <a:pt x="3668" y="57973"/>
                    <a:pt x="3746" y="57989"/>
                    <a:pt x="3824" y="57989"/>
                  </a:cubicBezTo>
                  <a:cubicBezTo>
                    <a:pt x="4331" y="57989"/>
                    <a:pt x="4847" y="57313"/>
                    <a:pt x="4901" y="57239"/>
                  </a:cubicBezTo>
                  <a:lnTo>
                    <a:pt x="4901" y="57239"/>
                  </a:lnTo>
                  <a:cubicBezTo>
                    <a:pt x="4859" y="57345"/>
                    <a:pt x="4373" y="58380"/>
                    <a:pt x="5070" y="58401"/>
                  </a:cubicBezTo>
                  <a:cubicBezTo>
                    <a:pt x="5084" y="58402"/>
                    <a:pt x="5098" y="58403"/>
                    <a:pt x="5112" y="58403"/>
                  </a:cubicBezTo>
                  <a:cubicBezTo>
                    <a:pt x="5773" y="58403"/>
                    <a:pt x="5915" y="57408"/>
                    <a:pt x="5915" y="57408"/>
                  </a:cubicBezTo>
                  <a:cubicBezTo>
                    <a:pt x="5915" y="57408"/>
                    <a:pt x="6214" y="58493"/>
                    <a:pt x="6703" y="58493"/>
                  </a:cubicBezTo>
                  <a:cubicBezTo>
                    <a:pt x="6781" y="58493"/>
                    <a:pt x="6863" y="58465"/>
                    <a:pt x="6950" y="58401"/>
                  </a:cubicBezTo>
                  <a:cubicBezTo>
                    <a:pt x="7584" y="57937"/>
                    <a:pt x="6634" y="56901"/>
                    <a:pt x="6634" y="56901"/>
                  </a:cubicBezTo>
                  <a:cubicBezTo>
                    <a:pt x="7922" y="56226"/>
                    <a:pt x="8704" y="54367"/>
                    <a:pt x="8704" y="54367"/>
                  </a:cubicBezTo>
                  <a:cubicBezTo>
                    <a:pt x="8704" y="54367"/>
                    <a:pt x="10457" y="54514"/>
                    <a:pt x="12506" y="54620"/>
                  </a:cubicBezTo>
                  <a:cubicBezTo>
                    <a:pt x="13486" y="54671"/>
                    <a:pt x="14535" y="54707"/>
                    <a:pt x="15479" y="54707"/>
                  </a:cubicBezTo>
                  <a:cubicBezTo>
                    <a:pt x="16488" y="54707"/>
                    <a:pt x="17378" y="54666"/>
                    <a:pt x="17935" y="54557"/>
                  </a:cubicBezTo>
                  <a:cubicBezTo>
                    <a:pt x="20132" y="54113"/>
                    <a:pt x="20871" y="52339"/>
                    <a:pt x="24589" y="46741"/>
                  </a:cubicBezTo>
                  <a:cubicBezTo>
                    <a:pt x="28286" y="41122"/>
                    <a:pt x="28032" y="37742"/>
                    <a:pt x="26617" y="33306"/>
                  </a:cubicBezTo>
                  <a:cubicBezTo>
                    <a:pt x="25180" y="28891"/>
                    <a:pt x="22624" y="25469"/>
                    <a:pt x="21399" y="22617"/>
                  </a:cubicBezTo>
                  <a:cubicBezTo>
                    <a:pt x="20195" y="19744"/>
                    <a:pt x="19519" y="16027"/>
                    <a:pt x="19878" y="12562"/>
                  </a:cubicBezTo>
                  <a:cubicBezTo>
                    <a:pt x="20111" y="10281"/>
                    <a:pt x="21822" y="7809"/>
                    <a:pt x="22329" y="5443"/>
                  </a:cubicBezTo>
                  <a:cubicBezTo>
                    <a:pt x="22498" y="4662"/>
                    <a:pt x="22413" y="3606"/>
                    <a:pt x="22181" y="2740"/>
                  </a:cubicBezTo>
                  <a:cubicBezTo>
                    <a:pt x="22117" y="2465"/>
                    <a:pt x="22012" y="2190"/>
                    <a:pt x="21927" y="1979"/>
                  </a:cubicBezTo>
                  <a:cubicBezTo>
                    <a:pt x="21822" y="1726"/>
                    <a:pt x="21695" y="1535"/>
                    <a:pt x="21589" y="1409"/>
                  </a:cubicBezTo>
                  <a:cubicBezTo>
                    <a:pt x="21293" y="1094"/>
                    <a:pt x="19495" y="1"/>
                    <a:pt x="16780" y="1"/>
                  </a:cubicBezTo>
                  <a:close/>
                </a:path>
              </a:pathLst>
            </a:custGeom>
            <a:solidFill>
              <a:srgbClr val="AE7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Google Shape;2410;p49">
              <a:extLst>
                <a:ext uri="{FF2B5EF4-FFF2-40B4-BE49-F238E27FC236}">
                  <a16:creationId xmlns:a16="http://schemas.microsoft.com/office/drawing/2014/main" id="{6B5061C7-B61F-438E-92B6-9F7EFD953730}"/>
                </a:ext>
              </a:extLst>
            </p:cNvPr>
            <p:cNvSpPr/>
            <p:nvPr/>
          </p:nvSpPr>
          <p:spPr>
            <a:xfrm flipH="1">
              <a:off x="10368379" y="1734904"/>
              <a:ext cx="551794" cy="1931048"/>
            </a:xfrm>
            <a:custGeom>
              <a:avLst/>
              <a:gdLst/>
              <a:ahLst/>
              <a:cxnLst/>
              <a:rect l="l" t="t" r="r" b="b"/>
              <a:pathLst>
                <a:path w="16668" h="58331" extrusionOk="0">
                  <a:moveTo>
                    <a:pt x="14956" y="0"/>
                  </a:moveTo>
                  <a:cubicBezTo>
                    <a:pt x="14365" y="85"/>
                    <a:pt x="13774" y="254"/>
                    <a:pt x="13140" y="465"/>
                  </a:cubicBezTo>
                  <a:cubicBezTo>
                    <a:pt x="9675" y="1648"/>
                    <a:pt x="7436" y="3739"/>
                    <a:pt x="6422" y="6380"/>
                  </a:cubicBezTo>
                  <a:cubicBezTo>
                    <a:pt x="6275" y="6739"/>
                    <a:pt x="6169" y="7098"/>
                    <a:pt x="6063" y="7478"/>
                  </a:cubicBezTo>
                  <a:cubicBezTo>
                    <a:pt x="5915" y="8112"/>
                    <a:pt x="5810" y="8767"/>
                    <a:pt x="5768" y="9464"/>
                  </a:cubicBezTo>
                  <a:cubicBezTo>
                    <a:pt x="5556" y="13562"/>
                    <a:pt x="6591" y="11767"/>
                    <a:pt x="6781" y="18104"/>
                  </a:cubicBezTo>
                  <a:cubicBezTo>
                    <a:pt x="6950" y="24420"/>
                    <a:pt x="2282" y="27504"/>
                    <a:pt x="1141" y="38108"/>
                  </a:cubicBezTo>
                  <a:cubicBezTo>
                    <a:pt x="1" y="48712"/>
                    <a:pt x="4035" y="53148"/>
                    <a:pt x="4035" y="53148"/>
                  </a:cubicBezTo>
                  <a:cubicBezTo>
                    <a:pt x="3233" y="55810"/>
                    <a:pt x="4627" y="56570"/>
                    <a:pt x="4479" y="56676"/>
                  </a:cubicBezTo>
                  <a:cubicBezTo>
                    <a:pt x="4352" y="56782"/>
                    <a:pt x="2979" y="57500"/>
                    <a:pt x="3592" y="57775"/>
                  </a:cubicBezTo>
                  <a:cubicBezTo>
                    <a:pt x="3668" y="57811"/>
                    <a:pt x="3746" y="57827"/>
                    <a:pt x="3824" y="57827"/>
                  </a:cubicBezTo>
                  <a:cubicBezTo>
                    <a:pt x="4331" y="57827"/>
                    <a:pt x="4847" y="57151"/>
                    <a:pt x="4901" y="57077"/>
                  </a:cubicBezTo>
                  <a:lnTo>
                    <a:pt x="4901" y="57077"/>
                  </a:lnTo>
                  <a:cubicBezTo>
                    <a:pt x="4859" y="57183"/>
                    <a:pt x="4373" y="58218"/>
                    <a:pt x="5070" y="58239"/>
                  </a:cubicBezTo>
                  <a:cubicBezTo>
                    <a:pt x="5084" y="58240"/>
                    <a:pt x="5098" y="58241"/>
                    <a:pt x="5112" y="58241"/>
                  </a:cubicBezTo>
                  <a:cubicBezTo>
                    <a:pt x="5773" y="58241"/>
                    <a:pt x="5915" y="57246"/>
                    <a:pt x="5915" y="57246"/>
                  </a:cubicBezTo>
                  <a:cubicBezTo>
                    <a:pt x="5915" y="57246"/>
                    <a:pt x="6214" y="58331"/>
                    <a:pt x="6703" y="58331"/>
                  </a:cubicBezTo>
                  <a:cubicBezTo>
                    <a:pt x="6781" y="58331"/>
                    <a:pt x="6863" y="58303"/>
                    <a:pt x="6950" y="58239"/>
                  </a:cubicBezTo>
                  <a:cubicBezTo>
                    <a:pt x="7584" y="57775"/>
                    <a:pt x="6634" y="56739"/>
                    <a:pt x="6634" y="56739"/>
                  </a:cubicBezTo>
                  <a:cubicBezTo>
                    <a:pt x="7922" y="56064"/>
                    <a:pt x="8704" y="54205"/>
                    <a:pt x="8704" y="54205"/>
                  </a:cubicBezTo>
                  <a:cubicBezTo>
                    <a:pt x="8704" y="54205"/>
                    <a:pt x="10457" y="54352"/>
                    <a:pt x="12506" y="54458"/>
                  </a:cubicBezTo>
                  <a:cubicBezTo>
                    <a:pt x="11957" y="52029"/>
                    <a:pt x="12041" y="49452"/>
                    <a:pt x="12738" y="47044"/>
                  </a:cubicBezTo>
                  <a:cubicBezTo>
                    <a:pt x="13457" y="44551"/>
                    <a:pt x="14809" y="42291"/>
                    <a:pt x="15611" y="39840"/>
                  </a:cubicBezTo>
                  <a:cubicBezTo>
                    <a:pt x="16499" y="37115"/>
                    <a:pt x="16667" y="34158"/>
                    <a:pt x="16139" y="31348"/>
                  </a:cubicBezTo>
                  <a:cubicBezTo>
                    <a:pt x="15421" y="27588"/>
                    <a:pt x="13457" y="24166"/>
                    <a:pt x="12696" y="20406"/>
                  </a:cubicBezTo>
                  <a:cubicBezTo>
                    <a:pt x="12189" y="17956"/>
                    <a:pt x="12210" y="15442"/>
                    <a:pt x="12231" y="12949"/>
                  </a:cubicBezTo>
                  <a:cubicBezTo>
                    <a:pt x="12253" y="10246"/>
                    <a:pt x="12274" y="7542"/>
                    <a:pt x="12886" y="4901"/>
                  </a:cubicBezTo>
                  <a:cubicBezTo>
                    <a:pt x="13267" y="3169"/>
                    <a:pt x="13943" y="1458"/>
                    <a:pt x="14956" y="0"/>
                  </a:cubicBezTo>
                  <a:close/>
                </a:path>
              </a:pathLst>
            </a:custGeom>
            <a:solidFill>
              <a:srgbClr val="513153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Google Shape;2411;p49">
              <a:extLst>
                <a:ext uri="{FF2B5EF4-FFF2-40B4-BE49-F238E27FC236}">
                  <a16:creationId xmlns:a16="http://schemas.microsoft.com/office/drawing/2014/main" id="{0978927D-4FFE-4D94-9A1C-434E09DDE3AB}"/>
                </a:ext>
              </a:extLst>
            </p:cNvPr>
            <p:cNvSpPr/>
            <p:nvPr/>
          </p:nvSpPr>
          <p:spPr>
            <a:xfrm flipH="1">
              <a:off x="10371889" y="1827201"/>
              <a:ext cx="258749" cy="218394"/>
            </a:xfrm>
            <a:custGeom>
              <a:avLst/>
              <a:gdLst/>
              <a:ahLst/>
              <a:cxnLst/>
              <a:rect l="l" t="t" r="r" b="b"/>
              <a:pathLst>
                <a:path w="7816" h="6597" extrusionOk="0">
                  <a:moveTo>
                    <a:pt x="6506" y="1"/>
                  </a:moveTo>
                  <a:lnTo>
                    <a:pt x="6506" y="1"/>
                  </a:lnTo>
                  <a:cubicBezTo>
                    <a:pt x="6506" y="1"/>
                    <a:pt x="3126" y="677"/>
                    <a:pt x="0" y="2472"/>
                  </a:cubicBezTo>
                  <a:cubicBezTo>
                    <a:pt x="0" y="2472"/>
                    <a:pt x="249" y="6597"/>
                    <a:pt x="3154" y="6597"/>
                  </a:cubicBezTo>
                  <a:cubicBezTo>
                    <a:pt x="3523" y="6597"/>
                    <a:pt x="3934" y="6530"/>
                    <a:pt x="4394" y="6380"/>
                  </a:cubicBezTo>
                  <a:cubicBezTo>
                    <a:pt x="7816" y="5261"/>
                    <a:pt x="6506" y="1"/>
                    <a:pt x="6506" y="1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Google Shape;2412;p49">
              <a:extLst>
                <a:ext uri="{FF2B5EF4-FFF2-40B4-BE49-F238E27FC236}">
                  <a16:creationId xmlns:a16="http://schemas.microsoft.com/office/drawing/2014/main" id="{FBCA0CFC-644A-4D89-8FD3-074770EB8146}"/>
                </a:ext>
              </a:extLst>
            </p:cNvPr>
            <p:cNvSpPr/>
            <p:nvPr/>
          </p:nvSpPr>
          <p:spPr>
            <a:xfrm flipH="1">
              <a:off x="10185872" y="1794792"/>
              <a:ext cx="533586" cy="187705"/>
            </a:xfrm>
            <a:custGeom>
              <a:avLst/>
              <a:gdLst/>
              <a:ahLst/>
              <a:cxnLst/>
              <a:rect l="l" t="t" r="r" b="b"/>
              <a:pathLst>
                <a:path w="16118" h="5670" extrusionOk="0">
                  <a:moveTo>
                    <a:pt x="15322" y="0"/>
                  </a:moveTo>
                  <a:cubicBezTo>
                    <a:pt x="12792" y="0"/>
                    <a:pt x="6612" y="487"/>
                    <a:pt x="359" y="4571"/>
                  </a:cubicBezTo>
                  <a:cubicBezTo>
                    <a:pt x="212" y="4930"/>
                    <a:pt x="106" y="5289"/>
                    <a:pt x="0" y="5669"/>
                  </a:cubicBezTo>
                  <a:cubicBezTo>
                    <a:pt x="1742" y="4596"/>
                    <a:pt x="8453" y="747"/>
                    <a:pt x="15240" y="747"/>
                  </a:cubicBezTo>
                  <a:cubicBezTo>
                    <a:pt x="15533" y="747"/>
                    <a:pt x="15825" y="754"/>
                    <a:pt x="16118" y="769"/>
                  </a:cubicBezTo>
                  <a:cubicBezTo>
                    <a:pt x="16054" y="494"/>
                    <a:pt x="15949" y="219"/>
                    <a:pt x="15864" y="8"/>
                  </a:cubicBezTo>
                  <a:cubicBezTo>
                    <a:pt x="15709" y="3"/>
                    <a:pt x="15528" y="0"/>
                    <a:pt x="15322" y="0"/>
                  </a:cubicBezTo>
                  <a:close/>
                </a:path>
              </a:pathLst>
            </a:custGeom>
            <a:solidFill>
              <a:srgbClr val="513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Google Shape;2413;p49">
              <a:extLst>
                <a:ext uri="{FF2B5EF4-FFF2-40B4-BE49-F238E27FC236}">
                  <a16:creationId xmlns:a16="http://schemas.microsoft.com/office/drawing/2014/main" id="{48210DF9-A8BC-42F9-86A5-6B091852FFC8}"/>
                </a:ext>
              </a:extLst>
            </p:cNvPr>
            <p:cNvSpPr/>
            <p:nvPr/>
          </p:nvSpPr>
          <p:spPr>
            <a:xfrm flipH="1">
              <a:off x="10190772" y="1724278"/>
              <a:ext cx="509122" cy="189692"/>
            </a:xfrm>
            <a:custGeom>
              <a:avLst/>
              <a:gdLst/>
              <a:ahLst/>
              <a:cxnLst/>
              <a:rect l="l" t="t" r="r" b="b"/>
              <a:pathLst>
                <a:path w="15379" h="5730" extrusionOk="0">
                  <a:moveTo>
                    <a:pt x="10336" y="0"/>
                  </a:moveTo>
                  <a:cubicBezTo>
                    <a:pt x="9762" y="0"/>
                    <a:pt x="9129" y="40"/>
                    <a:pt x="8429" y="131"/>
                  </a:cubicBezTo>
                  <a:cubicBezTo>
                    <a:pt x="7943" y="195"/>
                    <a:pt x="7436" y="279"/>
                    <a:pt x="6887" y="406"/>
                  </a:cubicBezTo>
                  <a:cubicBezTo>
                    <a:pt x="2029" y="1441"/>
                    <a:pt x="64" y="5581"/>
                    <a:pt x="1" y="5729"/>
                  </a:cubicBezTo>
                  <a:cubicBezTo>
                    <a:pt x="127" y="5645"/>
                    <a:pt x="3127" y="4018"/>
                    <a:pt x="6951" y="2877"/>
                  </a:cubicBezTo>
                  <a:cubicBezTo>
                    <a:pt x="9019" y="2260"/>
                    <a:pt x="11351" y="1775"/>
                    <a:pt x="13603" y="1775"/>
                  </a:cubicBezTo>
                  <a:cubicBezTo>
                    <a:pt x="14203" y="1775"/>
                    <a:pt x="14797" y="1809"/>
                    <a:pt x="15379" y="1885"/>
                  </a:cubicBezTo>
                  <a:cubicBezTo>
                    <a:pt x="15379" y="1885"/>
                    <a:pt x="14284" y="0"/>
                    <a:pt x="10336" y="0"/>
                  </a:cubicBezTo>
                  <a:close/>
                </a:path>
              </a:pathLst>
            </a:custGeom>
            <a:solidFill>
              <a:srgbClr val="E65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Google Shape;2414;p49">
              <a:extLst>
                <a:ext uri="{FF2B5EF4-FFF2-40B4-BE49-F238E27FC236}">
                  <a16:creationId xmlns:a16="http://schemas.microsoft.com/office/drawing/2014/main" id="{B8472DC9-FF59-456C-AEF6-4311A678096F}"/>
                </a:ext>
              </a:extLst>
            </p:cNvPr>
            <p:cNvSpPr/>
            <p:nvPr/>
          </p:nvSpPr>
          <p:spPr>
            <a:xfrm flipH="1">
              <a:off x="10420818" y="1728614"/>
              <a:ext cx="279075" cy="185355"/>
            </a:xfrm>
            <a:custGeom>
              <a:avLst/>
              <a:gdLst/>
              <a:ahLst/>
              <a:cxnLst/>
              <a:rect l="l" t="t" r="r" b="b"/>
              <a:pathLst>
                <a:path w="8430" h="5599" extrusionOk="0">
                  <a:moveTo>
                    <a:pt x="8429" y="0"/>
                  </a:moveTo>
                  <a:lnTo>
                    <a:pt x="8429" y="0"/>
                  </a:lnTo>
                  <a:cubicBezTo>
                    <a:pt x="7943" y="64"/>
                    <a:pt x="7436" y="148"/>
                    <a:pt x="6887" y="275"/>
                  </a:cubicBezTo>
                  <a:cubicBezTo>
                    <a:pt x="2029" y="1310"/>
                    <a:pt x="64" y="5450"/>
                    <a:pt x="1" y="5598"/>
                  </a:cubicBezTo>
                  <a:cubicBezTo>
                    <a:pt x="127" y="5514"/>
                    <a:pt x="3127" y="3887"/>
                    <a:pt x="6951" y="2746"/>
                  </a:cubicBezTo>
                  <a:cubicBezTo>
                    <a:pt x="7331" y="1775"/>
                    <a:pt x="7817" y="845"/>
                    <a:pt x="8429" y="0"/>
                  </a:cubicBezTo>
                  <a:close/>
                </a:path>
              </a:pathLst>
            </a:custGeom>
            <a:solidFill>
              <a:srgbClr val="18301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Google Shape;2415;p49">
              <a:extLst>
                <a:ext uri="{FF2B5EF4-FFF2-40B4-BE49-F238E27FC236}">
                  <a16:creationId xmlns:a16="http://schemas.microsoft.com/office/drawing/2014/main" id="{6F18EA60-697D-41C4-9789-A2E0AF060C4D}"/>
                </a:ext>
              </a:extLst>
            </p:cNvPr>
            <p:cNvSpPr/>
            <p:nvPr/>
          </p:nvSpPr>
          <p:spPr>
            <a:xfrm flipH="1">
              <a:off x="10687975" y="1904403"/>
              <a:ext cx="163671" cy="48896"/>
            </a:xfrm>
            <a:custGeom>
              <a:avLst/>
              <a:gdLst/>
              <a:ahLst/>
              <a:cxnLst/>
              <a:rect l="l" t="t" r="r" b="b"/>
              <a:pathLst>
                <a:path w="4944" h="1477" extrusionOk="0">
                  <a:moveTo>
                    <a:pt x="4083" y="0"/>
                  </a:moveTo>
                  <a:cubicBezTo>
                    <a:pt x="2245" y="0"/>
                    <a:pt x="1" y="1091"/>
                    <a:pt x="1" y="1091"/>
                  </a:cubicBezTo>
                  <a:cubicBezTo>
                    <a:pt x="644" y="1368"/>
                    <a:pt x="1242" y="1477"/>
                    <a:pt x="1785" y="1477"/>
                  </a:cubicBezTo>
                  <a:cubicBezTo>
                    <a:pt x="3720" y="1477"/>
                    <a:pt x="4944" y="98"/>
                    <a:pt x="4944" y="98"/>
                  </a:cubicBezTo>
                  <a:cubicBezTo>
                    <a:pt x="4676" y="30"/>
                    <a:pt x="4385" y="0"/>
                    <a:pt x="4083" y="0"/>
                  </a:cubicBezTo>
                  <a:close/>
                </a:path>
              </a:pathLst>
            </a:custGeom>
            <a:solidFill>
              <a:srgbClr val="AE7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Google Shape;2416;p49">
              <a:extLst>
                <a:ext uri="{FF2B5EF4-FFF2-40B4-BE49-F238E27FC236}">
                  <a16:creationId xmlns:a16="http://schemas.microsoft.com/office/drawing/2014/main" id="{4D607F36-F7C4-40E2-8D04-16492BB7EACE}"/>
                </a:ext>
              </a:extLst>
            </p:cNvPr>
            <p:cNvSpPr/>
            <p:nvPr/>
          </p:nvSpPr>
          <p:spPr>
            <a:xfrm flipH="1">
              <a:off x="10687975" y="1848256"/>
              <a:ext cx="201411" cy="61443"/>
            </a:xfrm>
            <a:custGeom>
              <a:avLst/>
              <a:gdLst/>
              <a:ahLst/>
              <a:cxnLst/>
              <a:rect l="l" t="t" r="r" b="b"/>
              <a:pathLst>
                <a:path w="6084" h="1856" extrusionOk="0">
                  <a:moveTo>
                    <a:pt x="940" y="0"/>
                  </a:moveTo>
                  <a:cubicBezTo>
                    <a:pt x="370" y="0"/>
                    <a:pt x="0" y="41"/>
                    <a:pt x="0" y="41"/>
                  </a:cubicBezTo>
                  <a:cubicBezTo>
                    <a:pt x="2196" y="1599"/>
                    <a:pt x="4183" y="1856"/>
                    <a:pt x="5254" y="1856"/>
                  </a:cubicBezTo>
                  <a:cubicBezTo>
                    <a:pt x="5779" y="1856"/>
                    <a:pt x="6084" y="1794"/>
                    <a:pt x="6084" y="1794"/>
                  </a:cubicBezTo>
                  <a:cubicBezTo>
                    <a:pt x="4789" y="231"/>
                    <a:pt x="2298" y="0"/>
                    <a:pt x="940" y="0"/>
                  </a:cubicBezTo>
                  <a:close/>
                </a:path>
              </a:pathLst>
            </a:custGeom>
            <a:solidFill>
              <a:srgbClr val="AE7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Google Shape;2417;p49">
              <a:extLst>
                <a:ext uri="{FF2B5EF4-FFF2-40B4-BE49-F238E27FC236}">
                  <a16:creationId xmlns:a16="http://schemas.microsoft.com/office/drawing/2014/main" id="{E28AFD28-9124-4F1D-B078-BA3256A82BCB}"/>
                </a:ext>
              </a:extLst>
            </p:cNvPr>
            <p:cNvSpPr/>
            <p:nvPr/>
          </p:nvSpPr>
          <p:spPr>
            <a:xfrm flipH="1">
              <a:off x="10191468" y="2029308"/>
              <a:ext cx="300726" cy="234251"/>
            </a:xfrm>
            <a:custGeom>
              <a:avLst/>
              <a:gdLst/>
              <a:ahLst/>
              <a:cxnLst/>
              <a:rect l="l" t="t" r="r" b="b"/>
              <a:pathLst>
                <a:path w="9084" h="7076" extrusionOk="0">
                  <a:moveTo>
                    <a:pt x="233" y="1"/>
                  </a:moveTo>
                  <a:cubicBezTo>
                    <a:pt x="1" y="2388"/>
                    <a:pt x="1162" y="4247"/>
                    <a:pt x="3613" y="6063"/>
                  </a:cubicBezTo>
                  <a:cubicBezTo>
                    <a:pt x="4686" y="6852"/>
                    <a:pt x="5859" y="7075"/>
                    <a:pt x="6843" y="7075"/>
                  </a:cubicBezTo>
                  <a:cubicBezTo>
                    <a:pt x="8124" y="7075"/>
                    <a:pt x="9084" y="6697"/>
                    <a:pt x="9084" y="6697"/>
                  </a:cubicBezTo>
                  <a:lnTo>
                    <a:pt x="9084" y="6697"/>
                  </a:lnTo>
                  <a:cubicBezTo>
                    <a:pt x="9045" y="6700"/>
                    <a:pt x="9008" y="6702"/>
                    <a:pt x="8971" y="6702"/>
                  </a:cubicBezTo>
                  <a:cubicBezTo>
                    <a:pt x="7276" y="6702"/>
                    <a:pt x="7478" y="3423"/>
                    <a:pt x="7478" y="3423"/>
                  </a:cubicBezTo>
                  <a:lnTo>
                    <a:pt x="7478" y="3423"/>
                  </a:lnTo>
                  <a:cubicBezTo>
                    <a:pt x="7125" y="3496"/>
                    <a:pt x="6778" y="3529"/>
                    <a:pt x="6438" y="3529"/>
                  </a:cubicBezTo>
                  <a:cubicBezTo>
                    <a:pt x="2936" y="3529"/>
                    <a:pt x="233" y="1"/>
                    <a:pt x="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Google Shape;2418;p49">
              <a:extLst>
                <a:ext uri="{FF2B5EF4-FFF2-40B4-BE49-F238E27FC236}">
                  <a16:creationId xmlns:a16="http://schemas.microsoft.com/office/drawing/2014/main" id="{F12AF2A3-71B0-4ED6-BBCC-D5AF23EBCE97}"/>
                </a:ext>
              </a:extLst>
            </p:cNvPr>
            <p:cNvSpPr/>
            <p:nvPr/>
          </p:nvSpPr>
          <p:spPr>
            <a:xfrm flipH="1">
              <a:off x="10046004" y="1885996"/>
              <a:ext cx="446884" cy="351674"/>
            </a:xfrm>
            <a:custGeom>
              <a:avLst/>
              <a:gdLst/>
              <a:ahLst/>
              <a:cxnLst/>
              <a:rect l="l" t="t" r="r" b="b"/>
              <a:pathLst>
                <a:path w="13499" h="10623" extrusionOk="0">
                  <a:moveTo>
                    <a:pt x="7609" y="0"/>
                  </a:moveTo>
                  <a:cubicBezTo>
                    <a:pt x="4510" y="0"/>
                    <a:pt x="3178" y="2770"/>
                    <a:pt x="2261" y="3780"/>
                  </a:cubicBezTo>
                  <a:cubicBezTo>
                    <a:pt x="1841" y="4243"/>
                    <a:pt x="1446" y="4375"/>
                    <a:pt x="1119" y="4375"/>
                  </a:cubicBezTo>
                  <a:cubicBezTo>
                    <a:pt x="677" y="4375"/>
                    <a:pt x="359" y="4134"/>
                    <a:pt x="272" y="4134"/>
                  </a:cubicBezTo>
                  <a:cubicBezTo>
                    <a:pt x="264" y="4134"/>
                    <a:pt x="258" y="4135"/>
                    <a:pt x="254" y="4140"/>
                  </a:cubicBezTo>
                  <a:cubicBezTo>
                    <a:pt x="64" y="4351"/>
                    <a:pt x="0" y="5132"/>
                    <a:pt x="2789" y="6928"/>
                  </a:cubicBezTo>
                  <a:cubicBezTo>
                    <a:pt x="4433" y="7974"/>
                    <a:pt x="5989" y="8110"/>
                    <a:pt x="7323" y="8110"/>
                  </a:cubicBezTo>
                  <a:cubicBezTo>
                    <a:pt x="7789" y="8110"/>
                    <a:pt x="8228" y="8093"/>
                    <a:pt x="8634" y="8093"/>
                  </a:cubicBezTo>
                  <a:cubicBezTo>
                    <a:pt x="9036" y="8093"/>
                    <a:pt x="9406" y="8109"/>
                    <a:pt x="9739" y="8174"/>
                  </a:cubicBezTo>
                  <a:cubicBezTo>
                    <a:pt x="11303" y="8475"/>
                    <a:pt x="10640" y="10622"/>
                    <a:pt x="10948" y="10622"/>
                  </a:cubicBezTo>
                  <a:cubicBezTo>
                    <a:pt x="10964" y="10622"/>
                    <a:pt x="10984" y="10616"/>
                    <a:pt x="11006" y="10603"/>
                  </a:cubicBezTo>
                  <a:cubicBezTo>
                    <a:pt x="11133" y="10519"/>
                    <a:pt x="11407" y="10181"/>
                    <a:pt x="11724" y="9695"/>
                  </a:cubicBezTo>
                  <a:cubicBezTo>
                    <a:pt x="12062" y="9146"/>
                    <a:pt x="12442" y="8385"/>
                    <a:pt x="12759" y="7562"/>
                  </a:cubicBezTo>
                  <a:cubicBezTo>
                    <a:pt x="12971" y="6970"/>
                    <a:pt x="13161" y="6315"/>
                    <a:pt x="13245" y="5682"/>
                  </a:cubicBezTo>
                  <a:cubicBezTo>
                    <a:pt x="13499" y="3886"/>
                    <a:pt x="13161" y="2069"/>
                    <a:pt x="11112" y="950"/>
                  </a:cubicBezTo>
                  <a:cubicBezTo>
                    <a:pt x="10626" y="675"/>
                    <a:pt x="10013" y="422"/>
                    <a:pt x="9295" y="253"/>
                  </a:cubicBezTo>
                  <a:cubicBezTo>
                    <a:pt x="9168" y="210"/>
                    <a:pt x="9041" y="168"/>
                    <a:pt x="8894" y="147"/>
                  </a:cubicBezTo>
                  <a:cubicBezTo>
                    <a:pt x="8434" y="46"/>
                    <a:pt x="8007" y="0"/>
                    <a:pt x="7609" y="0"/>
                  </a:cubicBezTo>
                  <a:close/>
                </a:path>
              </a:pathLst>
            </a:custGeom>
            <a:solidFill>
              <a:srgbClr val="F9B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Google Shape;2419;p49">
              <a:extLst>
                <a:ext uri="{FF2B5EF4-FFF2-40B4-BE49-F238E27FC236}">
                  <a16:creationId xmlns:a16="http://schemas.microsoft.com/office/drawing/2014/main" id="{AF74CE3F-7566-4DEC-B40B-7B158F3D5872}"/>
                </a:ext>
              </a:extLst>
            </p:cNvPr>
            <p:cNvSpPr/>
            <p:nvPr/>
          </p:nvSpPr>
          <p:spPr>
            <a:xfrm flipH="1">
              <a:off x="10189448" y="2023018"/>
              <a:ext cx="309035" cy="304632"/>
            </a:xfrm>
            <a:custGeom>
              <a:avLst/>
              <a:gdLst/>
              <a:ahLst/>
              <a:cxnLst/>
              <a:rect l="l" t="t" r="r" b="b"/>
              <a:pathLst>
                <a:path w="9335" h="9202" extrusionOk="0">
                  <a:moveTo>
                    <a:pt x="423" y="1"/>
                  </a:moveTo>
                  <a:cubicBezTo>
                    <a:pt x="0" y="719"/>
                    <a:pt x="254" y="5852"/>
                    <a:pt x="1775" y="7647"/>
                  </a:cubicBezTo>
                  <a:cubicBezTo>
                    <a:pt x="2743" y="8762"/>
                    <a:pt x="4045" y="9201"/>
                    <a:pt x="5314" y="9201"/>
                  </a:cubicBezTo>
                  <a:cubicBezTo>
                    <a:pt x="6065" y="9201"/>
                    <a:pt x="6805" y="9047"/>
                    <a:pt x="7457" y="8788"/>
                  </a:cubicBezTo>
                  <a:cubicBezTo>
                    <a:pt x="7499" y="8767"/>
                    <a:pt x="7542" y="8746"/>
                    <a:pt x="7584" y="8725"/>
                  </a:cubicBezTo>
                  <a:cubicBezTo>
                    <a:pt x="9196" y="8013"/>
                    <a:pt x="9335" y="6887"/>
                    <a:pt x="9276" y="6887"/>
                  </a:cubicBezTo>
                  <a:cubicBezTo>
                    <a:pt x="9275" y="6887"/>
                    <a:pt x="9274" y="6887"/>
                    <a:pt x="9274" y="6887"/>
                  </a:cubicBezTo>
                  <a:cubicBezTo>
                    <a:pt x="9242" y="6908"/>
                    <a:pt x="8519" y="7051"/>
                    <a:pt x="7550" y="7051"/>
                  </a:cubicBezTo>
                  <a:cubicBezTo>
                    <a:pt x="6581" y="7051"/>
                    <a:pt x="5366" y="6908"/>
                    <a:pt x="4352" y="6359"/>
                  </a:cubicBezTo>
                  <a:cubicBezTo>
                    <a:pt x="2958" y="5598"/>
                    <a:pt x="1902" y="4437"/>
                    <a:pt x="1289" y="3423"/>
                  </a:cubicBezTo>
                  <a:cubicBezTo>
                    <a:pt x="993" y="2958"/>
                    <a:pt x="803" y="2535"/>
                    <a:pt x="698" y="2176"/>
                  </a:cubicBezTo>
                  <a:cubicBezTo>
                    <a:pt x="423" y="1078"/>
                    <a:pt x="423" y="1"/>
                    <a:pt x="423" y="1"/>
                  </a:cubicBezTo>
                  <a:close/>
                </a:path>
              </a:pathLst>
            </a:custGeom>
            <a:solidFill>
              <a:srgbClr val="F9B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Google Shape;2420;p49">
              <a:extLst>
                <a:ext uri="{FF2B5EF4-FFF2-40B4-BE49-F238E27FC236}">
                  <a16:creationId xmlns:a16="http://schemas.microsoft.com/office/drawing/2014/main" id="{6C6FC874-C634-4795-9AAB-BC505067FB50}"/>
                </a:ext>
              </a:extLst>
            </p:cNvPr>
            <p:cNvSpPr/>
            <p:nvPr/>
          </p:nvSpPr>
          <p:spPr>
            <a:xfrm flipH="1">
              <a:off x="10104037" y="1885996"/>
              <a:ext cx="388851" cy="351674"/>
            </a:xfrm>
            <a:custGeom>
              <a:avLst/>
              <a:gdLst/>
              <a:ahLst/>
              <a:cxnLst/>
              <a:rect l="l" t="t" r="r" b="b"/>
              <a:pathLst>
                <a:path w="11746" h="10623" extrusionOk="0">
                  <a:moveTo>
                    <a:pt x="7609" y="0"/>
                  </a:moveTo>
                  <a:cubicBezTo>
                    <a:pt x="4510" y="0"/>
                    <a:pt x="3178" y="2770"/>
                    <a:pt x="2261" y="3780"/>
                  </a:cubicBezTo>
                  <a:cubicBezTo>
                    <a:pt x="1841" y="4243"/>
                    <a:pt x="1446" y="4375"/>
                    <a:pt x="1119" y="4375"/>
                  </a:cubicBezTo>
                  <a:cubicBezTo>
                    <a:pt x="677" y="4375"/>
                    <a:pt x="359" y="4134"/>
                    <a:pt x="272" y="4134"/>
                  </a:cubicBezTo>
                  <a:cubicBezTo>
                    <a:pt x="264" y="4134"/>
                    <a:pt x="258" y="4135"/>
                    <a:pt x="254" y="4140"/>
                  </a:cubicBezTo>
                  <a:cubicBezTo>
                    <a:pt x="64" y="4351"/>
                    <a:pt x="0" y="5132"/>
                    <a:pt x="2789" y="6928"/>
                  </a:cubicBezTo>
                  <a:cubicBezTo>
                    <a:pt x="4433" y="7974"/>
                    <a:pt x="5989" y="8110"/>
                    <a:pt x="7323" y="8110"/>
                  </a:cubicBezTo>
                  <a:cubicBezTo>
                    <a:pt x="7789" y="8110"/>
                    <a:pt x="8228" y="8093"/>
                    <a:pt x="8634" y="8093"/>
                  </a:cubicBezTo>
                  <a:cubicBezTo>
                    <a:pt x="9036" y="8093"/>
                    <a:pt x="9406" y="8109"/>
                    <a:pt x="9739" y="8174"/>
                  </a:cubicBezTo>
                  <a:cubicBezTo>
                    <a:pt x="11303" y="8475"/>
                    <a:pt x="10640" y="10622"/>
                    <a:pt x="10948" y="10622"/>
                  </a:cubicBezTo>
                  <a:cubicBezTo>
                    <a:pt x="10964" y="10622"/>
                    <a:pt x="10984" y="10616"/>
                    <a:pt x="11006" y="10603"/>
                  </a:cubicBezTo>
                  <a:cubicBezTo>
                    <a:pt x="11133" y="10519"/>
                    <a:pt x="11407" y="10181"/>
                    <a:pt x="11724" y="9695"/>
                  </a:cubicBezTo>
                  <a:cubicBezTo>
                    <a:pt x="11006" y="8723"/>
                    <a:pt x="11745" y="7076"/>
                    <a:pt x="10964" y="6104"/>
                  </a:cubicBezTo>
                  <a:cubicBezTo>
                    <a:pt x="10499" y="5525"/>
                    <a:pt x="9771" y="5462"/>
                    <a:pt x="8996" y="5462"/>
                  </a:cubicBezTo>
                  <a:cubicBezTo>
                    <a:pt x="8779" y="5462"/>
                    <a:pt x="8559" y="5467"/>
                    <a:pt x="8340" y="5467"/>
                  </a:cubicBezTo>
                  <a:cubicBezTo>
                    <a:pt x="7739" y="5467"/>
                    <a:pt x="7145" y="5430"/>
                    <a:pt x="6654" y="5153"/>
                  </a:cubicBezTo>
                  <a:cubicBezTo>
                    <a:pt x="5746" y="4646"/>
                    <a:pt x="5450" y="3358"/>
                    <a:pt x="5873" y="2386"/>
                  </a:cubicBezTo>
                  <a:cubicBezTo>
                    <a:pt x="6274" y="1436"/>
                    <a:pt x="7225" y="781"/>
                    <a:pt x="8239" y="485"/>
                  </a:cubicBezTo>
                  <a:cubicBezTo>
                    <a:pt x="8556" y="379"/>
                    <a:pt x="8936" y="295"/>
                    <a:pt x="9295" y="253"/>
                  </a:cubicBezTo>
                  <a:cubicBezTo>
                    <a:pt x="9168" y="210"/>
                    <a:pt x="9041" y="168"/>
                    <a:pt x="8894" y="147"/>
                  </a:cubicBezTo>
                  <a:cubicBezTo>
                    <a:pt x="8434" y="46"/>
                    <a:pt x="8007" y="0"/>
                    <a:pt x="7609" y="0"/>
                  </a:cubicBezTo>
                  <a:close/>
                </a:path>
              </a:pathLst>
            </a:custGeom>
            <a:solidFill>
              <a:srgbClr val="C82027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Google Shape;2421;p49">
              <a:extLst>
                <a:ext uri="{FF2B5EF4-FFF2-40B4-BE49-F238E27FC236}">
                  <a16:creationId xmlns:a16="http://schemas.microsoft.com/office/drawing/2014/main" id="{3EF9C3D1-4D7E-498C-9C80-09DD259F13C7}"/>
                </a:ext>
              </a:extLst>
            </p:cNvPr>
            <p:cNvSpPr/>
            <p:nvPr/>
          </p:nvSpPr>
          <p:spPr>
            <a:xfrm flipH="1">
              <a:off x="10247415" y="2023018"/>
              <a:ext cx="251068" cy="304632"/>
            </a:xfrm>
            <a:custGeom>
              <a:avLst/>
              <a:gdLst/>
              <a:ahLst/>
              <a:cxnLst/>
              <a:rect l="l" t="t" r="r" b="b"/>
              <a:pathLst>
                <a:path w="7584" h="9202" extrusionOk="0">
                  <a:moveTo>
                    <a:pt x="423" y="1"/>
                  </a:moveTo>
                  <a:cubicBezTo>
                    <a:pt x="0" y="719"/>
                    <a:pt x="254" y="5852"/>
                    <a:pt x="1775" y="7647"/>
                  </a:cubicBezTo>
                  <a:cubicBezTo>
                    <a:pt x="2743" y="8762"/>
                    <a:pt x="4045" y="9201"/>
                    <a:pt x="5314" y="9201"/>
                  </a:cubicBezTo>
                  <a:cubicBezTo>
                    <a:pt x="6065" y="9201"/>
                    <a:pt x="6805" y="9047"/>
                    <a:pt x="7457" y="8788"/>
                  </a:cubicBezTo>
                  <a:cubicBezTo>
                    <a:pt x="7499" y="8767"/>
                    <a:pt x="7542" y="8746"/>
                    <a:pt x="7584" y="8725"/>
                  </a:cubicBezTo>
                  <a:cubicBezTo>
                    <a:pt x="7304" y="8581"/>
                    <a:pt x="6975" y="8540"/>
                    <a:pt x="6623" y="8540"/>
                  </a:cubicBezTo>
                  <a:cubicBezTo>
                    <a:pt x="6152" y="8540"/>
                    <a:pt x="5639" y="8614"/>
                    <a:pt x="5146" y="8614"/>
                  </a:cubicBezTo>
                  <a:cubicBezTo>
                    <a:pt x="4925" y="8614"/>
                    <a:pt x="4707" y="8599"/>
                    <a:pt x="4500" y="8556"/>
                  </a:cubicBezTo>
                  <a:cubicBezTo>
                    <a:pt x="3275" y="8302"/>
                    <a:pt x="2514" y="7077"/>
                    <a:pt x="2028" y="5894"/>
                  </a:cubicBezTo>
                  <a:cubicBezTo>
                    <a:pt x="1669" y="5049"/>
                    <a:pt x="1416" y="4246"/>
                    <a:pt x="1289" y="3423"/>
                  </a:cubicBezTo>
                  <a:cubicBezTo>
                    <a:pt x="993" y="2958"/>
                    <a:pt x="803" y="2535"/>
                    <a:pt x="698" y="2176"/>
                  </a:cubicBezTo>
                  <a:cubicBezTo>
                    <a:pt x="423" y="1078"/>
                    <a:pt x="423" y="1"/>
                    <a:pt x="423" y="1"/>
                  </a:cubicBezTo>
                  <a:close/>
                </a:path>
              </a:pathLst>
            </a:custGeom>
            <a:solidFill>
              <a:srgbClr val="C82027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Google Shape;2422;p49">
              <a:extLst>
                <a:ext uri="{FF2B5EF4-FFF2-40B4-BE49-F238E27FC236}">
                  <a16:creationId xmlns:a16="http://schemas.microsoft.com/office/drawing/2014/main" id="{22260BE5-5DCB-4768-9865-B97C05F99403}"/>
                </a:ext>
              </a:extLst>
            </p:cNvPr>
            <p:cNvSpPr/>
            <p:nvPr/>
          </p:nvSpPr>
          <p:spPr>
            <a:xfrm flipH="1">
              <a:off x="10046006" y="1917413"/>
              <a:ext cx="144801" cy="218923"/>
            </a:xfrm>
            <a:custGeom>
              <a:avLst/>
              <a:gdLst/>
              <a:ahLst/>
              <a:cxnLst/>
              <a:rect l="l" t="t" r="r" b="b"/>
              <a:pathLst>
                <a:path w="4374" h="6613" extrusionOk="0">
                  <a:moveTo>
                    <a:pt x="1987" y="1"/>
                  </a:moveTo>
                  <a:cubicBezTo>
                    <a:pt x="1" y="466"/>
                    <a:pt x="3064" y="2430"/>
                    <a:pt x="3233" y="3930"/>
                  </a:cubicBezTo>
                  <a:cubicBezTo>
                    <a:pt x="3296" y="4479"/>
                    <a:pt x="3191" y="5007"/>
                    <a:pt x="3212" y="5535"/>
                  </a:cubicBezTo>
                  <a:cubicBezTo>
                    <a:pt x="3233" y="5916"/>
                    <a:pt x="3360" y="6338"/>
                    <a:pt x="3634" y="6613"/>
                  </a:cubicBezTo>
                  <a:cubicBezTo>
                    <a:pt x="3846" y="6021"/>
                    <a:pt x="4036" y="5366"/>
                    <a:pt x="4120" y="4733"/>
                  </a:cubicBezTo>
                  <a:cubicBezTo>
                    <a:pt x="4374" y="2937"/>
                    <a:pt x="4036" y="1120"/>
                    <a:pt x="1987" y="1"/>
                  </a:cubicBezTo>
                  <a:close/>
                </a:path>
              </a:pathLst>
            </a:custGeom>
            <a:solidFill>
              <a:srgbClr val="FFFFFF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Google Shape;2423;p49">
              <a:extLst>
                <a:ext uri="{FF2B5EF4-FFF2-40B4-BE49-F238E27FC236}">
                  <a16:creationId xmlns:a16="http://schemas.microsoft.com/office/drawing/2014/main" id="{03BAC1FF-C6FD-4135-AA40-2ADA60828E50}"/>
                </a:ext>
              </a:extLst>
            </p:cNvPr>
            <p:cNvSpPr/>
            <p:nvPr/>
          </p:nvSpPr>
          <p:spPr>
            <a:xfrm flipH="1">
              <a:off x="10826420" y="2973003"/>
              <a:ext cx="123813" cy="410237"/>
            </a:xfrm>
            <a:custGeom>
              <a:avLst/>
              <a:gdLst/>
              <a:ahLst/>
              <a:cxnLst/>
              <a:rect l="l" t="t" r="r" b="b"/>
              <a:pathLst>
                <a:path w="3740" h="12392" extrusionOk="0">
                  <a:moveTo>
                    <a:pt x="2867" y="0"/>
                  </a:moveTo>
                  <a:cubicBezTo>
                    <a:pt x="1894" y="0"/>
                    <a:pt x="1579" y="1981"/>
                    <a:pt x="1458" y="2568"/>
                  </a:cubicBezTo>
                  <a:cubicBezTo>
                    <a:pt x="1458" y="2568"/>
                    <a:pt x="1120" y="4089"/>
                    <a:pt x="803" y="5927"/>
                  </a:cubicBezTo>
                  <a:cubicBezTo>
                    <a:pt x="359" y="8609"/>
                    <a:pt x="0" y="11989"/>
                    <a:pt x="930" y="12370"/>
                  </a:cubicBezTo>
                  <a:cubicBezTo>
                    <a:pt x="968" y="12384"/>
                    <a:pt x="1007" y="12391"/>
                    <a:pt x="1046" y="12391"/>
                  </a:cubicBezTo>
                  <a:cubicBezTo>
                    <a:pt x="1349" y="12391"/>
                    <a:pt x="1665" y="11966"/>
                    <a:pt x="1965" y="11292"/>
                  </a:cubicBezTo>
                  <a:cubicBezTo>
                    <a:pt x="2430" y="10257"/>
                    <a:pt x="2873" y="8588"/>
                    <a:pt x="3190" y="6856"/>
                  </a:cubicBezTo>
                  <a:cubicBezTo>
                    <a:pt x="3275" y="6476"/>
                    <a:pt x="3338" y="6096"/>
                    <a:pt x="3380" y="5716"/>
                  </a:cubicBezTo>
                  <a:cubicBezTo>
                    <a:pt x="3613" y="4279"/>
                    <a:pt x="3739" y="2864"/>
                    <a:pt x="3718" y="1829"/>
                  </a:cubicBezTo>
                  <a:cubicBezTo>
                    <a:pt x="3718" y="1617"/>
                    <a:pt x="3718" y="1427"/>
                    <a:pt x="3697" y="1258"/>
                  </a:cubicBezTo>
                  <a:cubicBezTo>
                    <a:pt x="3655" y="772"/>
                    <a:pt x="3570" y="413"/>
                    <a:pt x="3444" y="244"/>
                  </a:cubicBezTo>
                  <a:cubicBezTo>
                    <a:pt x="3401" y="202"/>
                    <a:pt x="3359" y="160"/>
                    <a:pt x="3317" y="139"/>
                  </a:cubicBezTo>
                  <a:cubicBezTo>
                    <a:pt x="3211" y="75"/>
                    <a:pt x="3106" y="33"/>
                    <a:pt x="3000" y="12"/>
                  </a:cubicBezTo>
                  <a:cubicBezTo>
                    <a:pt x="2954" y="4"/>
                    <a:pt x="2910" y="0"/>
                    <a:pt x="2867" y="0"/>
                  </a:cubicBezTo>
                  <a:close/>
                </a:path>
              </a:pathLst>
            </a:custGeom>
            <a:solidFill>
              <a:srgbClr val="A16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Google Shape;2424;p49">
              <a:extLst>
                <a:ext uri="{FF2B5EF4-FFF2-40B4-BE49-F238E27FC236}">
                  <a16:creationId xmlns:a16="http://schemas.microsoft.com/office/drawing/2014/main" id="{09864052-A2B9-4F34-A548-9D8BF034E78C}"/>
                </a:ext>
              </a:extLst>
            </p:cNvPr>
            <p:cNvSpPr/>
            <p:nvPr/>
          </p:nvSpPr>
          <p:spPr>
            <a:xfrm flipH="1">
              <a:off x="10732733" y="2947512"/>
              <a:ext cx="155196" cy="456750"/>
            </a:xfrm>
            <a:custGeom>
              <a:avLst/>
              <a:gdLst/>
              <a:ahLst/>
              <a:cxnLst/>
              <a:rect l="l" t="t" r="r" b="b"/>
              <a:pathLst>
                <a:path w="4688" h="13797" extrusionOk="0">
                  <a:moveTo>
                    <a:pt x="3463" y="0"/>
                  </a:moveTo>
                  <a:cubicBezTo>
                    <a:pt x="2808" y="0"/>
                    <a:pt x="2280" y="993"/>
                    <a:pt x="1836" y="2599"/>
                  </a:cubicBezTo>
                  <a:cubicBezTo>
                    <a:pt x="1625" y="3401"/>
                    <a:pt x="1435" y="4331"/>
                    <a:pt x="1245" y="5387"/>
                  </a:cubicBezTo>
                  <a:cubicBezTo>
                    <a:pt x="1224" y="5535"/>
                    <a:pt x="1181" y="5704"/>
                    <a:pt x="1160" y="5852"/>
                  </a:cubicBezTo>
                  <a:cubicBezTo>
                    <a:pt x="1076" y="6359"/>
                    <a:pt x="970" y="6887"/>
                    <a:pt x="864" y="7436"/>
                  </a:cubicBezTo>
                  <a:cubicBezTo>
                    <a:pt x="548" y="9105"/>
                    <a:pt x="167" y="10816"/>
                    <a:pt x="83" y="12062"/>
                  </a:cubicBezTo>
                  <a:cubicBezTo>
                    <a:pt x="1" y="13109"/>
                    <a:pt x="118" y="13796"/>
                    <a:pt x="628" y="13796"/>
                  </a:cubicBezTo>
                  <a:cubicBezTo>
                    <a:pt x="643" y="13796"/>
                    <a:pt x="659" y="13796"/>
                    <a:pt x="674" y="13794"/>
                  </a:cubicBezTo>
                  <a:cubicBezTo>
                    <a:pt x="886" y="13794"/>
                    <a:pt x="1160" y="13562"/>
                    <a:pt x="1435" y="13203"/>
                  </a:cubicBezTo>
                  <a:cubicBezTo>
                    <a:pt x="1477" y="13118"/>
                    <a:pt x="1540" y="13055"/>
                    <a:pt x="1604" y="12949"/>
                  </a:cubicBezTo>
                  <a:cubicBezTo>
                    <a:pt x="2385" y="11788"/>
                    <a:pt x="3252" y="9527"/>
                    <a:pt x="3864" y="7225"/>
                  </a:cubicBezTo>
                  <a:cubicBezTo>
                    <a:pt x="4118" y="6190"/>
                    <a:pt x="4329" y="5155"/>
                    <a:pt x="4456" y="4204"/>
                  </a:cubicBezTo>
                  <a:cubicBezTo>
                    <a:pt x="4477" y="4141"/>
                    <a:pt x="4477" y="4098"/>
                    <a:pt x="4477" y="4035"/>
                  </a:cubicBezTo>
                  <a:cubicBezTo>
                    <a:pt x="4582" y="3232"/>
                    <a:pt x="4625" y="2578"/>
                    <a:pt x="4646" y="2071"/>
                  </a:cubicBezTo>
                  <a:cubicBezTo>
                    <a:pt x="4688" y="1479"/>
                    <a:pt x="4667" y="1057"/>
                    <a:pt x="4603" y="761"/>
                  </a:cubicBezTo>
                  <a:cubicBezTo>
                    <a:pt x="4456" y="0"/>
                    <a:pt x="4054" y="0"/>
                    <a:pt x="3463" y="0"/>
                  </a:cubicBezTo>
                  <a:close/>
                </a:path>
              </a:pathLst>
            </a:custGeom>
            <a:solidFill>
              <a:srgbClr val="A16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Google Shape;2425;p49">
              <a:extLst>
                <a:ext uri="{FF2B5EF4-FFF2-40B4-BE49-F238E27FC236}">
                  <a16:creationId xmlns:a16="http://schemas.microsoft.com/office/drawing/2014/main" id="{4D9A74B8-BEC6-477C-8FD8-7005274C2E74}"/>
                </a:ext>
              </a:extLst>
            </p:cNvPr>
            <p:cNvSpPr/>
            <p:nvPr/>
          </p:nvSpPr>
          <p:spPr>
            <a:xfrm flipH="1">
              <a:off x="10623619" y="2960688"/>
              <a:ext cx="220314" cy="447050"/>
            </a:xfrm>
            <a:custGeom>
              <a:avLst/>
              <a:gdLst/>
              <a:ahLst/>
              <a:cxnLst/>
              <a:rect l="l" t="t" r="r" b="b"/>
              <a:pathLst>
                <a:path w="6655" h="13504" extrusionOk="0">
                  <a:moveTo>
                    <a:pt x="5629" y="1"/>
                  </a:moveTo>
                  <a:cubicBezTo>
                    <a:pt x="5150" y="1"/>
                    <a:pt x="4138" y="1782"/>
                    <a:pt x="3127" y="3806"/>
                  </a:cubicBezTo>
                  <a:cubicBezTo>
                    <a:pt x="2831" y="4398"/>
                    <a:pt x="2556" y="4989"/>
                    <a:pt x="2282" y="5581"/>
                  </a:cubicBezTo>
                  <a:cubicBezTo>
                    <a:pt x="1732" y="6742"/>
                    <a:pt x="1225" y="7862"/>
                    <a:pt x="909" y="8580"/>
                  </a:cubicBezTo>
                  <a:cubicBezTo>
                    <a:pt x="317" y="9911"/>
                    <a:pt x="0" y="11495"/>
                    <a:pt x="64" y="12488"/>
                  </a:cubicBezTo>
                  <a:cubicBezTo>
                    <a:pt x="64" y="12594"/>
                    <a:pt x="85" y="12699"/>
                    <a:pt x="106" y="12805"/>
                  </a:cubicBezTo>
                  <a:cubicBezTo>
                    <a:pt x="183" y="13240"/>
                    <a:pt x="364" y="13503"/>
                    <a:pt x="664" y="13503"/>
                  </a:cubicBezTo>
                  <a:cubicBezTo>
                    <a:pt x="772" y="13503"/>
                    <a:pt x="895" y="13469"/>
                    <a:pt x="1035" y="13396"/>
                  </a:cubicBezTo>
                  <a:cubicBezTo>
                    <a:pt x="1183" y="13333"/>
                    <a:pt x="1394" y="13101"/>
                    <a:pt x="1648" y="12784"/>
                  </a:cubicBezTo>
                  <a:cubicBezTo>
                    <a:pt x="2451" y="11749"/>
                    <a:pt x="3697" y="9615"/>
                    <a:pt x="4732" y="7376"/>
                  </a:cubicBezTo>
                  <a:cubicBezTo>
                    <a:pt x="5154" y="6489"/>
                    <a:pt x="5556" y="5581"/>
                    <a:pt x="5852" y="4714"/>
                  </a:cubicBezTo>
                  <a:cubicBezTo>
                    <a:pt x="6443" y="3109"/>
                    <a:pt x="6654" y="2032"/>
                    <a:pt x="6612" y="1335"/>
                  </a:cubicBezTo>
                  <a:cubicBezTo>
                    <a:pt x="6591" y="595"/>
                    <a:pt x="6295" y="257"/>
                    <a:pt x="5936" y="88"/>
                  </a:cubicBezTo>
                  <a:cubicBezTo>
                    <a:pt x="5852" y="67"/>
                    <a:pt x="5767" y="25"/>
                    <a:pt x="5661" y="4"/>
                  </a:cubicBezTo>
                  <a:cubicBezTo>
                    <a:pt x="5651" y="2"/>
                    <a:pt x="5640" y="1"/>
                    <a:pt x="5629" y="1"/>
                  </a:cubicBezTo>
                  <a:close/>
                </a:path>
              </a:pathLst>
            </a:custGeom>
            <a:solidFill>
              <a:srgbClr val="A16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Google Shape;2426;p49">
              <a:extLst>
                <a:ext uri="{FF2B5EF4-FFF2-40B4-BE49-F238E27FC236}">
                  <a16:creationId xmlns:a16="http://schemas.microsoft.com/office/drawing/2014/main" id="{1DF07B3C-1087-4658-A98F-4AABEEA197C3}"/>
                </a:ext>
              </a:extLst>
            </p:cNvPr>
            <p:cNvSpPr/>
            <p:nvPr/>
          </p:nvSpPr>
          <p:spPr>
            <a:xfrm flipH="1">
              <a:off x="10785171" y="2712366"/>
              <a:ext cx="191943" cy="463338"/>
            </a:xfrm>
            <a:custGeom>
              <a:avLst/>
              <a:gdLst/>
              <a:ahLst/>
              <a:cxnLst/>
              <a:rect l="l" t="t" r="r" b="b"/>
              <a:pathLst>
                <a:path w="5798" h="13996" extrusionOk="0">
                  <a:moveTo>
                    <a:pt x="4750" y="0"/>
                  </a:moveTo>
                  <a:cubicBezTo>
                    <a:pt x="4211" y="0"/>
                    <a:pt x="3552" y="599"/>
                    <a:pt x="2988" y="2055"/>
                  </a:cubicBezTo>
                  <a:cubicBezTo>
                    <a:pt x="2650" y="2963"/>
                    <a:pt x="2249" y="4209"/>
                    <a:pt x="1869" y="5561"/>
                  </a:cubicBezTo>
                  <a:cubicBezTo>
                    <a:pt x="833" y="9372"/>
                    <a:pt x="1" y="13995"/>
                    <a:pt x="1203" y="13995"/>
                  </a:cubicBezTo>
                  <a:cubicBezTo>
                    <a:pt x="1227" y="13995"/>
                    <a:pt x="1252" y="13994"/>
                    <a:pt x="1277" y="13990"/>
                  </a:cubicBezTo>
                  <a:cubicBezTo>
                    <a:pt x="1383" y="13969"/>
                    <a:pt x="1488" y="13905"/>
                    <a:pt x="1615" y="13800"/>
                  </a:cubicBezTo>
                  <a:cubicBezTo>
                    <a:pt x="2122" y="13335"/>
                    <a:pt x="2714" y="12173"/>
                    <a:pt x="3305" y="10737"/>
                  </a:cubicBezTo>
                  <a:cubicBezTo>
                    <a:pt x="3622" y="9913"/>
                    <a:pt x="3939" y="9026"/>
                    <a:pt x="4256" y="8117"/>
                  </a:cubicBezTo>
                  <a:cubicBezTo>
                    <a:pt x="4425" y="7568"/>
                    <a:pt x="4594" y="7019"/>
                    <a:pt x="4763" y="6491"/>
                  </a:cubicBezTo>
                  <a:cubicBezTo>
                    <a:pt x="4932" y="5899"/>
                    <a:pt x="5101" y="5350"/>
                    <a:pt x="5227" y="4822"/>
                  </a:cubicBezTo>
                  <a:cubicBezTo>
                    <a:pt x="5439" y="4019"/>
                    <a:pt x="5608" y="3343"/>
                    <a:pt x="5692" y="2815"/>
                  </a:cubicBezTo>
                  <a:cubicBezTo>
                    <a:pt x="5755" y="2477"/>
                    <a:pt x="5798" y="2182"/>
                    <a:pt x="5798" y="1886"/>
                  </a:cubicBezTo>
                  <a:lnTo>
                    <a:pt x="5798" y="1822"/>
                  </a:lnTo>
                  <a:cubicBezTo>
                    <a:pt x="5798" y="1759"/>
                    <a:pt x="5777" y="1696"/>
                    <a:pt x="5777" y="1632"/>
                  </a:cubicBezTo>
                  <a:cubicBezTo>
                    <a:pt x="5755" y="1041"/>
                    <a:pt x="5586" y="597"/>
                    <a:pt x="5354" y="302"/>
                  </a:cubicBezTo>
                  <a:cubicBezTo>
                    <a:pt x="5185" y="107"/>
                    <a:pt x="4978" y="0"/>
                    <a:pt x="4750" y="0"/>
                  </a:cubicBezTo>
                  <a:close/>
                </a:path>
              </a:pathLst>
            </a:custGeom>
            <a:solidFill>
              <a:srgbClr val="AE7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Google Shape;2427;p49">
              <a:extLst>
                <a:ext uri="{FF2B5EF4-FFF2-40B4-BE49-F238E27FC236}">
                  <a16:creationId xmlns:a16="http://schemas.microsoft.com/office/drawing/2014/main" id="{C52FF505-79B1-443E-93B5-06D65B7A879D}"/>
                </a:ext>
              </a:extLst>
            </p:cNvPr>
            <p:cNvSpPr/>
            <p:nvPr/>
          </p:nvSpPr>
          <p:spPr>
            <a:xfrm flipH="1">
              <a:off x="10654406" y="2684293"/>
              <a:ext cx="242494" cy="515379"/>
            </a:xfrm>
            <a:custGeom>
              <a:avLst/>
              <a:gdLst/>
              <a:ahLst/>
              <a:cxnLst/>
              <a:rect l="l" t="t" r="r" b="b"/>
              <a:pathLst>
                <a:path w="7325" h="15568" extrusionOk="0">
                  <a:moveTo>
                    <a:pt x="5459" y="1"/>
                  </a:moveTo>
                  <a:cubicBezTo>
                    <a:pt x="4390" y="1"/>
                    <a:pt x="2965" y="3151"/>
                    <a:pt x="1938" y="6621"/>
                  </a:cubicBezTo>
                  <a:cubicBezTo>
                    <a:pt x="929" y="10100"/>
                    <a:pt x="1" y="15567"/>
                    <a:pt x="1578" y="15567"/>
                  </a:cubicBezTo>
                  <a:cubicBezTo>
                    <a:pt x="1619" y="15567"/>
                    <a:pt x="1662" y="15564"/>
                    <a:pt x="1706" y="15556"/>
                  </a:cubicBezTo>
                  <a:cubicBezTo>
                    <a:pt x="2910" y="15366"/>
                    <a:pt x="4853" y="11036"/>
                    <a:pt x="6078" y="6198"/>
                  </a:cubicBezTo>
                  <a:cubicBezTo>
                    <a:pt x="7325" y="1340"/>
                    <a:pt x="6649" y="199"/>
                    <a:pt x="5550" y="9"/>
                  </a:cubicBezTo>
                  <a:cubicBezTo>
                    <a:pt x="5520" y="3"/>
                    <a:pt x="5489" y="1"/>
                    <a:pt x="5459" y="1"/>
                  </a:cubicBezTo>
                  <a:close/>
                </a:path>
              </a:pathLst>
            </a:custGeom>
            <a:solidFill>
              <a:srgbClr val="AE7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Google Shape;2428;p49">
              <a:extLst>
                <a:ext uri="{FF2B5EF4-FFF2-40B4-BE49-F238E27FC236}">
                  <a16:creationId xmlns:a16="http://schemas.microsoft.com/office/drawing/2014/main" id="{BF1631C9-3D78-46FE-82E5-FA989DE6BCF6}"/>
                </a:ext>
              </a:extLst>
            </p:cNvPr>
            <p:cNvSpPr/>
            <p:nvPr/>
          </p:nvSpPr>
          <p:spPr>
            <a:xfrm flipH="1">
              <a:off x="10559991" y="2693629"/>
              <a:ext cx="234284" cy="500117"/>
            </a:xfrm>
            <a:custGeom>
              <a:avLst/>
              <a:gdLst/>
              <a:ahLst/>
              <a:cxnLst/>
              <a:rect l="l" t="t" r="r" b="b"/>
              <a:pathLst>
                <a:path w="7077" h="15107" extrusionOk="0">
                  <a:moveTo>
                    <a:pt x="5273" y="1"/>
                  </a:moveTo>
                  <a:cubicBezTo>
                    <a:pt x="3825" y="1"/>
                    <a:pt x="2404" y="6142"/>
                    <a:pt x="1817" y="8282"/>
                  </a:cubicBezTo>
                  <a:cubicBezTo>
                    <a:pt x="1230" y="10418"/>
                    <a:pt x="1" y="15106"/>
                    <a:pt x="1460" y="15106"/>
                  </a:cubicBezTo>
                  <a:cubicBezTo>
                    <a:pt x="1473" y="15106"/>
                    <a:pt x="1486" y="15106"/>
                    <a:pt x="1500" y="15105"/>
                  </a:cubicBezTo>
                  <a:cubicBezTo>
                    <a:pt x="2556" y="15063"/>
                    <a:pt x="5366" y="9866"/>
                    <a:pt x="6210" y="5958"/>
                  </a:cubicBezTo>
                  <a:cubicBezTo>
                    <a:pt x="7077" y="2050"/>
                    <a:pt x="6760" y="107"/>
                    <a:pt x="5302" y="1"/>
                  </a:cubicBezTo>
                  <a:cubicBezTo>
                    <a:pt x="5292" y="1"/>
                    <a:pt x="5282" y="1"/>
                    <a:pt x="5273" y="1"/>
                  </a:cubicBezTo>
                  <a:close/>
                </a:path>
              </a:pathLst>
            </a:custGeom>
            <a:solidFill>
              <a:srgbClr val="AE7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Google Shape;2429;p49">
              <a:extLst>
                <a:ext uri="{FF2B5EF4-FFF2-40B4-BE49-F238E27FC236}">
                  <a16:creationId xmlns:a16="http://schemas.microsoft.com/office/drawing/2014/main" id="{CE70EEA7-224A-421F-955E-402986129B4B}"/>
                </a:ext>
              </a:extLst>
            </p:cNvPr>
            <p:cNvSpPr/>
            <p:nvPr/>
          </p:nvSpPr>
          <p:spPr>
            <a:xfrm flipH="1">
              <a:off x="10511029" y="2716935"/>
              <a:ext cx="225213" cy="488133"/>
            </a:xfrm>
            <a:custGeom>
              <a:avLst/>
              <a:gdLst/>
              <a:ahLst/>
              <a:cxnLst/>
              <a:rect l="l" t="t" r="r" b="b"/>
              <a:pathLst>
                <a:path w="6803" h="14745" extrusionOk="0">
                  <a:moveTo>
                    <a:pt x="5455" y="0"/>
                  </a:moveTo>
                  <a:cubicBezTo>
                    <a:pt x="4263" y="0"/>
                    <a:pt x="3060" y="6434"/>
                    <a:pt x="2176" y="9331"/>
                  </a:cubicBezTo>
                  <a:cubicBezTo>
                    <a:pt x="1268" y="12289"/>
                    <a:pt x="0" y="14528"/>
                    <a:pt x="1521" y="14739"/>
                  </a:cubicBezTo>
                  <a:cubicBezTo>
                    <a:pt x="1543" y="14742"/>
                    <a:pt x="1566" y="14744"/>
                    <a:pt x="1589" y="14744"/>
                  </a:cubicBezTo>
                  <a:cubicBezTo>
                    <a:pt x="2857" y="14744"/>
                    <a:pt x="5295" y="9668"/>
                    <a:pt x="6042" y="6099"/>
                  </a:cubicBezTo>
                  <a:cubicBezTo>
                    <a:pt x="6802" y="2487"/>
                    <a:pt x="6781" y="396"/>
                    <a:pt x="5556" y="16"/>
                  </a:cubicBezTo>
                  <a:cubicBezTo>
                    <a:pt x="5522" y="5"/>
                    <a:pt x="5489" y="0"/>
                    <a:pt x="5455" y="0"/>
                  </a:cubicBezTo>
                  <a:close/>
                </a:path>
              </a:pathLst>
            </a:custGeom>
            <a:solidFill>
              <a:srgbClr val="AE7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Google Shape;2430;p49">
              <a:extLst>
                <a:ext uri="{FF2B5EF4-FFF2-40B4-BE49-F238E27FC236}">
                  <a16:creationId xmlns:a16="http://schemas.microsoft.com/office/drawing/2014/main" id="{1EFF0856-4F6F-4994-B9C7-EB9E70E4CF0F}"/>
                </a:ext>
              </a:extLst>
            </p:cNvPr>
            <p:cNvSpPr/>
            <p:nvPr/>
          </p:nvSpPr>
          <p:spPr>
            <a:xfrm flipH="1">
              <a:off x="10616634" y="2484040"/>
              <a:ext cx="233589" cy="443508"/>
            </a:xfrm>
            <a:custGeom>
              <a:avLst/>
              <a:gdLst/>
              <a:ahLst/>
              <a:cxnLst/>
              <a:rect l="l" t="t" r="r" b="b"/>
              <a:pathLst>
                <a:path w="7056" h="13397" extrusionOk="0">
                  <a:moveTo>
                    <a:pt x="5954" y="0"/>
                  </a:moveTo>
                  <a:cubicBezTo>
                    <a:pt x="5626" y="0"/>
                    <a:pt x="5316" y="163"/>
                    <a:pt x="5006" y="460"/>
                  </a:cubicBezTo>
                  <a:cubicBezTo>
                    <a:pt x="4014" y="1453"/>
                    <a:pt x="3042" y="3945"/>
                    <a:pt x="1521" y="7199"/>
                  </a:cubicBezTo>
                  <a:cubicBezTo>
                    <a:pt x="1289" y="7705"/>
                    <a:pt x="1035" y="8234"/>
                    <a:pt x="761" y="8762"/>
                  </a:cubicBezTo>
                  <a:cubicBezTo>
                    <a:pt x="296" y="9733"/>
                    <a:pt x="63" y="10663"/>
                    <a:pt x="42" y="11423"/>
                  </a:cubicBezTo>
                  <a:cubicBezTo>
                    <a:pt x="0" y="12142"/>
                    <a:pt x="127" y="12733"/>
                    <a:pt x="423" y="13071"/>
                  </a:cubicBezTo>
                  <a:cubicBezTo>
                    <a:pt x="549" y="13240"/>
                    <a:pt x="718" y="13346"/>
                    <a:pt x="930" y="13388"/>
                  </a:cubicBezTo>
                  <a:cubicBezTo>
                    <a:pt x="968" y="13394"/>
                    <a:pt x="1008" y="13397"/>
                    <a:pt x="1049" y="13397"/>
                  </a:cubicBezTo>
                  <a:cubicBezTo>
                    <a:pt x="1300" y="13397"/>
                    <a:pt x="1598" y="13283"/>
                    <a:pt x="1944" y="13029"/>
                  </a:cubicBezTo>
                  <a:cubicBezTo>
                    <a:pt x="2155" y="12860"/>
                    <a:pt x="2387" y="12627"/>
                    <a:pt x="2619" y="12332"/>
                  </a:cubicBezTo>
                  <a:cubicBezTo>
                    <a:pt x="3190" y="11635"/>
                    <a:pt x="3739" y="10768"/>
                    <a:pt x="4246" y="9839"/>
                  </a:cubicBezTo>
                  <a:cubicBezTo>
                    <a:pt x="4626" y="9142"/>
                    <a:pt x="4985" y="8381"/>
                    <a:pt x="5302" y="7621"/>
                  </a:cubicBezTo>
                  <a:cubicBezTo>
                    <a:pt x="6168" y="5614"/>
                    <a:pt x="6760" y="3565"/>
                    <a:pt x="6929" y="2108"/>
                  </a:cubicBezTo>
                  <a:cubicBezTo>
                    <a:pt x="7056" y="1136"/>
                    <a:pt x="6971" y="439"/>
                    <a:pt x="6654" y="228"/>
                  </a:cubicBezTo>
                  <a:cubicBezTo>
                    <a:pt x="6633" y="206"/>
                    <a:pt x="6633" y="206"/>
                    <a:pt x="6612" y="206"/>
                  </a:cubicBezTo>
                  <a:cubicBezTo>
                    <a:pt x="6382" y="67"/>
                    <a:pt x="6164" y="0"/>
                    <a:pt x="5954" y="0"/>
                  </a:cubicBezTo>
                  <a:close/>
                </a:path>
              </a:pathLst>
            </a:custGeom>
            <a:solidFill>
              <a:srgbClr val="C391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Google Shape;2431;p49">
              <a:extLst>
                <a:ext uri="{FF2B5EF4-FFF2-40B4-BE49-F238E27FC236}">
                  <a16:creationId xmlns:a16="http://schemas.microsoft.com/office/drawing/2014/main" id="{12A75436-E7ED-408F-88C0-5756698017BA}"/>
                </a:ext>
              </a:extLst>
            </p:cNvPr>
            <p:cNvSpPr/>
            <p:nvPr/>
          </p:nvSpPr>
          <p:spPr>
            <a:xfrm flipH="1">
              <a:off x="10675361" y="2493243"/>
              <a:ext cx="290298" cy="410204"/>
            </a:xfrm>
            <a:custGeom>
              <a:avLst/>
              <a:gdLst/>
              <a:ahLst/>
              <a:cxnLst/>
              <a:rect l="l" t="t" r="r" b="b"/>
              <a:pathLst>
                <a:path w="8769" h="12391" extrusionOk="0">
                  <a:moveTo>
                    <a:pt x="8013" y="0"/>
                  </a:moveTo>
                  <a:cubicBezTo>
                    <a:pt x="5559" y="0"/>
                    <a:pt x="1" y="10418"/>
                    <a:pt x="1523" y="12180"/>
                  </a:cubicBezTo>
                  <a:cubicBezTo>
                    <a:pt x="1586" y="12244"/>
                    <a:pt x="1649" y="12307"/>
                    <a:pt x="1734" y="12349"/>
                  </a:cubicBezTo>
                  <a:cubicBezTo>
                    <a:pt x="1792" y="12377"/>
                    <a:pt x="1855" y="12390"/>
                    <a:pt x="1923" y="12390"/>
                  </a:cubicBezTo>
                  <a:cubicBezTo>
                    <a:pt x="2326" y="12390"/>
                    <a:pt x="2894" y="11922"/>
                    <a:pt x="3508" y="11145"/>
                  </a:cubicBezTo>
                  <a:cubicBezTo>
                    <a:pt x="4121" y="10406"/>
                    <a:pt x="4797" y="9371"/>
                    <a:pt x="5431" y="8251"/>
                  </a:cubicBezTo>
                  <a:cubicBezTo>
                    <a:pt x="5557" y="8040"/>
                    <a:pt x="5663" y="7829"/>
                    <a:pt x="5790" y="7618"/>
                  </a:cubicBezTo>
                  <a:cubicBezTo>
                    <a:pt x="5790" y="7618"/>
                    <a:pt x="5790" y="7618"/>
                    <a:pt x="5790" y="7596"/>
                  </a:cubicBezTo>
                  <a:cubicBezTo>
                    <a:pt x="6402" y="6519"/>
                    <a:pt x="6951" y="5378"/>
                    <a:pt x="7416" y="4301"/>
                  </a:cubicBezTo>
                  <a:cubicBezTo>
                    <a:pt x="8282" y="2337"/>
                    <a:pt x="8768" y="668"/>
                    <a:pt x="8493" y="182"/>
                  </a:cubicBezTo>
                  <a:cubicBezTo>
                    <a:pt x="8472" y="140"/>
                    <a:pt x="8430" y="119"/>
                    <a:pt x="8388" y="97"/>
                  </a:cubicBezTo>
                  <a:cubicBezTo>
                    <a:pt x="8274" y="31"/>
                    <a:pt x="8148" y="0"/>
                    <a:pt x="8013" y="0"/>
                  </a:cubicBezTo>
                  <a:close/>
                </a:path>
              </a:pathLst>
            </a:custGeom>
            <a:solidFill>
              <a:srgbClr val="C391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Google Shape;2432;p49">
              <a:extLst>
                <a:ext uri="{FF2B5EF4-FFF2-40B4-BE49-F238E27FC236}">
                  <a16:creationId xmlns:a16="http://schemas.microsoft.com/office/drawing/2014/main" id="{E1B9B1F4-A472-4634-BDD4-3AF254186E4A}"/>
                </a:ext>
              </a:extLst>
            </p:cNvPr>
            <p:cNvSpPr/>
            <p:nvPr/>
          </p:nvSpPr>
          <p:spPr>
            <a:xfrm flipH="1">
              <a:off x="10517319" y="2496157"/>
              <a:ext cx="225213" cy="451387"/>
            </a:xfrm>
            <a:custGeom>
              <a:avLst/>
              <a:gdLst/>
              <a:ahLst/>
              <a:cxnLst/>
              <a:rect l="l" t="t" r="r" b="b"/>
              <a:pathLst>
                <a:path w="6803" h="13635" extrusionOk="0">
                  <a:moveTo>
                    <a:pt x="5260" y="0"/>
                  </a:moveTo>
                  <a:cubicBezTo>
                    <a:pt x="4300" y="0"/>
                    <a:pt x="3310" y="2203"/>
                    <a:pt x="1986" y="6114"/>
                  </a:cubicBezTo>
                  <a:cubicBezTo>
                    <a:pt x="613" y="10149"/>
                    <a:pt x="0" y="13592"/>
                    <a:pt x="1415" y="13634"/>
                  </a:cubicBezTo>
                  <a:cubicBezTo>
                    <a:pt x="1421" y="13635"/>
                    <a:pt x="1427" y="13635"/>
                    <a:pt x="1433" y="13635"/>
                  </a:cubicBezTo>
                  <a:cubicBezTo>
                    <a:pt x="2497" y="13635"/>
                    <a:pt x="4717" y="9892"/>
                    <a:pt x="5746" y="5438"/>
                  </a:cubicBezTo>
                  <a:cubicBezTo>
                    <a:pt x="6802" y="981"/>
                    <a:pt x="6358" y="200"/>
                    <a:pt x="5366" y="9"/>
                  </a:cubicBezTo>
                  <a:cubicBezTo>
                    <a:pt x="5330" y="3"/>
                    <a:pt x="5295" y="0"/>
                    <a:pt x="5260" y="0"/>
                  </a:cubicBezTo>
                  <a:close/>
                </a:path>
              </a:pathLst>
            </a:custGeom>
            <a:solidFill>
              <a:srgbClr val="C391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Google Shape;2433;p49">
              <a:extLst>
                <a:ext uri="{FF2B5EF4-FFF2-40B4-BE49-F238E27FC236}">
                  <a16:creationId xmlns:a16="http://schemas.microsoft.com/office/drawing/2014/main" id="{278B7328-7ABF-47B0-8009-98D739D8135F}"/>
                </a:ext>
              </a:extLst>
            </p:cNvPr>
            <p:cNvSpPr/>
            <p:nvPr/>
          </p:nvSpPr>
          <p:spPr>
            <a:xfrm flipH="1">
              <a:off x="10468390" y="2529858"/>
              <a:ext cx="179032" cy="411032"/>
            </a:xfrm>
            <a:custGeom>
              <a:avLst/>
              <a:gdLst/>
              <a:ahLst/>
              <a:cxnLst/>
              <a:rect l="l" t="t" r="r" b="b"/>
              <a:pathLst>
                <a:path w="5408" h="12416" extrusionOk="0">
                  <a:moveTo>
                    <a:pt x="4072" y="0"/>
                  </a:moveTo>
                  <a:cubicBezTo>
                    <a:pt x="2763" y="0"/>
                    <a:pt x="0" y="11821"/>
                    <a:pt x="1732" y="12384"/>
                  </a:cubicBezTo>
                  <a:cubicBezTo>
                    <a:pt x="1798" y="12405"/>
                    <a:pt x="1863" y="12416"/>
                    <a:pt x="1928" y="12416"/>
                  </a:cubicBezTo>
                  <a:cubicBezTo>
                    <a:pt x="3091" y="12416"/>
                    <a:pt x="4092" y="9108"/>
                    <a:pt x="4732" y="6047"/>
                  </a:cubicBezTo>
                  <a:cubicBezTo>
                    <a:pt x="5408" y="2815"/>
                    <a:pt x="5408" y="280"/>
                    <a:pt x="4119" y="5"/>
                  </a:cubicBezTo>
                  <a:cubicBezTo>
                    <a:pt x="4104" y="2"/>
                    <a:pt x="4088" y="0"/>
                    <a:pt x="4072" y="0"/>
                  </a:cubicBezTo>
                  <a:close/>
                </a:path>
              </a:pathLst>
            </a:custGeom>
            <a:solidFill>
              <a:srgbClr val="C391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Google Shape;2434;p49">
              <a:extLst>
                <a:ext uri="{FF2B5EF4-FFF2-40B4-BE49-F238E27FC236}">
                  <a16:creationId xmlns:a16="http://schemas.microsoft.com/office/drawing/2014/main" id="{ADC0D89D-B474-4087-9CC3-13BDCD6FC82B}"/>
                </a:ext>
              </a:extLst>
            </p:cNvPr>
            <p:cNvSpPr/>
            <p:nvPr/>
          </p:nvSpPr>
          <p:spPr>
            <a:xfrm flipH="1">
              <a:off x="10629908" y="2484040"/>
              <a:ext cx="347205" cy="920220"/>
            </a:xfrm>
            <a:custGeom>
              <a:avLst/>
              <a:gdLst/>
              <a:ahLst/>
              <a:cxnLst/>
              <a:rect l="l" t="t" r="r" b="b"/>
              <a:pathLst>
                <a:path w="10488" h="27797" extrusionOk="0">
                  <a:moveTo>
                    <a:pt x="4129" y="27203"/>
                  </a:moveTo>
                  <a:cubicBezTo>
                    <a:pt x="4100" y="27241"/>
                    <a:pt x="4071" y="27278"/>
                    <a:pt x="4041" y="27313"/>
                  </a:cubicBezTo>
                  <a:lnTo>
                    <a:pt x="4041" y="27313"/>
                  </a:lnTo>
                  <a:cubicBezTo>
                    <a:pt x="4075" y="27356"/>
                    <a:pt x="4103" y="27382"/>
                    <a:pt x="4121" y="27382"/>
                  </a:cubicBezTo>
                  <a:cubicBezTo>
                    <a:pt x="4146" y="27382"/>
                    <a:pt x="4152" y="27331"/>
                    <a:pt x="4129" y="27203"/>
                  </a:cubicBezTo>
                  <a:close/>
                  <a:moveTo>
                    <a:pt x="9787" y="0"/>
                  </a:moveTo>
                  <a:cubicBezTo>
                    <a:pt x="9459" y="0"/>
                    <a:pt x="9149" y="163"/>
                    <a:pt x="8839" y="460"/>
                  </a:cubicBezTo>
                  <a:cubicBezTo>
                    <a:pt x="8818" y="418"/>
                    <a:pt x="8776" y="397"/>
                    <a:pt x="8734" y="375"/>
                  </a:cubicBezTo>
                  <a:cubicBezTo>
                    <a:pt x="8620" y="309"/>
                    <a:pt x="8494" y="278"/>
                    <a:pt x="8359" y="278"/>
                  </a:cubicBezTo>
                  <a:cubicBezTo>
                    <a:pt x="5905" y="278"/>
                    <a:pt x="347" y="10696"/>
                    <a:pt x="1869" y="12458"/>
                  </a:cubicBezTo>
                  <a:cubicBezTo>
                    <a:pt x="833" y="16269"/>
                    <a:pt x="1" y="20892"/>
                    <a:pt x="1203" y="20892"/>
                  </a:cubicBezTo>
                  <a:cubicBezTo>
                    <a:pt x="1227" y="20892"/>
                    <a:pt x="1252" y="20891"/>
                    <a:pt x="1277" y="20887"/>
                  </a:cubicBezTo>
                  <a:cubicBezTo>
                    <a:pt x="1383" y="20866"/>
                    <a:pt x="1509" y="20802"/>
                    <a:pt x="1615" y="20697"/>
                  </a:cubicBezTo>
                  <a:lnTo>
                    <a:pt x="1615" y="20697"/>
                  </a:lnTo>
                  <a:cubicBezTo>
                    <a:pt x="1171" y="23379"/>
                    <a:pt x="812" y="26759"/>
                    <a:pt x="1742" y="27140"/>
                  </a:cubicBezTo>
                  <a:cubicBezTo>
                    <a:pt x="1780" y="27154"/>
                    <a:pt x="1819" y="27161"/>
                    <a:pt x="1858" y="27161"/>
                  </a:cubicBezTo>
                  <a:cubicBezTo>
                    <a:pt x="2161" y="27161"/>
                    <a:pt x="2477" y="26736"/>
                    <a:pt x="2777" y="26062"/>
                  </a:cubicBezTo>
                  <a:lnTo>
                    <a:pt x="2777" y="26062"/>
                  </a:lnTo>
                  <a:cubicBezTo>
                    <a:pt x="2695" y="27109"/>
                    <a:pt x="2812" y="27796"/>
                    <a:pt x="3322" y="27796"/>
                  </a:cubicBezTo>
                  <a:cubicBezTo>
                    <a:pt x="3337" y="27796"/>
                    <a:pt x="3353" y="27796"/>
                    <a:pt x="3368" y="27794"/>
                  </a:cubicBezTo>
                  <a:cubicBezTo>
                    <a:pt x="3557" y="27794"/>
                    <a:pt x="3797" y="27609"/>
                    <a:pt x="4041" y="27313"/>
                  </a:cubicBezTo>
                  <a:lnTo>
                    <a:pt x="4041" y="27313"/>
                  </a:lnTo>
                  <a:cubicBezTo>
                    <a:pt x="3904" y="27140"/>
                    <a:pt x="3665" y="26699"/>
                    <a:pt x="3558" y="26633"/>
                  </a:cubicBezTo>
                  <a:cubicBezTo>
                    <a:pt x="3368" y="24520"/>
                    <a:pt x="4108" y="22366"/>
                    <a:pt x="5523" y="20802"/>
                  </a:cubicBezTo>
                  <a:lnTo>
                    <a:pt x="5523" y="20802"/>
                  </a:lnTo>
                  <a:cubicBezTo>
                    <a:pt x="5399" y="20909"/>
                    <a:pt x="5246" y="20955"/>
                    <a:pt x="5075" y="20955"/>
                  </a:cubicBezTo>
                  <a:cubicBezTo>
                    <a:pt x="5042" y="20955"/>
                    <a:pt x="5008" y="20954"/>
                    <a:pt x="4974" y="20950"/>
                  </a:cubicBezTo>
                  <a:cubicBezTo>
                    <a:pt x="4678" y="20929"/>
                    <a:pt x="4361" y="20739"/>
                    <a:pt x="4192" y="20486"/>
                  </a:cubicBezTo>
                  <a:cubicBezTo>
                    <a:pt x="4192" y="20464"/>
                    <a:pt x="4192" y="20464"/>
                    <a:pt x="4171" y="20443"/>
                  </a:cubicBezTo>
                  <a:cubicBezTo>
                    <a:pt x="3981" y="20148"/>
                    <a:pt x="3939" y="19767"/>
                    <a:pt x="3939" y="19387"/>
                  </a:cubicBezTo>
                  <a:cubicBezTo>
                    <a:pt x="3939" y="19239"/>
                    <a:pt x="3939" y="19070"/>
                    <a:pt x="3960" y="18922"/>
                  </a:cubicBezTo>
                  <a:cubicBezTo>
                    <a:pt x="4044" y="17930"/>
                    <a:pt x="4234" y="16958"/>
                    <a:pt x="4509" y="16028"/>
                  </a:cubicBezTo>
                  <a:cubicBezTo>
                    <a:pt x="4826" y="14972"/>
                    <a:pt x="5248" y="13979"/>
                    <a:pt x="5777" y="13029"/>
                  </a:cubicBezTo>
                  <a:cubicBezTo>
                    <a:pt x="5840" y="12881"/>
                    <a:pt x="5946" y="12733"/>
                    <a:pt x="6030" y="12585"/>
                  </a:cubicBezTo>
                  <a:lnTo>
                    <a:pt x="6030" y="12585"/>
                  </a:lnTo>
                  <a:cubicBezTo>
                    <a:pt x="5973" y="12611"/>
                    <a:pt x="5918" y="12623"/>
                    <a:pt x="5865" y="12623"/>
                  </a:cubicBezTo>
                  <a:cubicBezTo>
                    <a:pt x="5527" y="12623"/>
                    <a:pt x="5282" y="12139"/>
                    <a:pt x="5227" y="11719"/>
                  </a:cubicBezTo>
                  <a:cubicBezTo>
                    <a:pt x="5227" y="11656"/>
                    <a:pt x="5227" y="11592"/>
                    <a:pt x="5227" y="11550"/>
                  </a:cubicBezTo>
                  <a:cubicBezTo>
                    <a:pt x="5248" y="10599"/>
                    <a:pt x="5460" y="9670"/>
                    <a:pt x="5798" y="8783"/>
                  </a:cubicBezTo>
                  <a:cubicBezTo>
                    <a:pt x="5840" y="8656"/>
                    <a:pt x="5882" y="8508"/>
                    <a:pt x="5946" y="8381"/>
                  </a:cubicBezTo>
                  <a:cubicBezTo>
                    <a:pt x="6009" y="8234"/>
                    <a:pt x="6072" y="8065"/>
                    <a:pt x="6136" y="7896"/>
                  </a:cubicBezTo>
                  <a:cubicBezTo>
                    <a:pt x="6136" y="7896"/>
                    <a:pt x="6136" y="7896"/>
                    <a:pt x="6136" y="7874"/>
                  </a:cubicBezTo>
                  <a:cubicBezTo>
                    <a:pt x="6452" y="7177"/>
                    <a:pt x="6790" y="6480"/>
                    <a:pt x="7128" y="5804"/>
                  </a:cubicBezTo>
                  <a:cubicBezTo>
                    <a:pt x="7340" y="5382"/>
                    <a:pt x="7551" y="4980"/>
                    <a:pt x="7762" y="4579"/>
                  </a:cubicBezTo>
                  <a:cubicBezTo>
                    <a:pt x="8586" y="3016"/>
                    <a:pt x="9410" y="1601"/>
                    <a:pt x="10487" y="228"/>
                  </a:cubicBezTo>
                  <a:cubicBezTo>
                    <a:pt x="10466" y="206"/>
                    <a:pt x="10466" y="206"/>
                    <a:pt x="10445" y="206"/>
                  </a:cubicBezTo>
                  <a:cubicBezTo>
                    <a:pt x="10215" y="67"/>
                    <a:pt x="9997" y="0"/>
                    <a:pt x="9787" y="0"/>
                  </a:cubicBezTo>
                  <a:close/>
                </a:path>
              </a:pathLst>
            </a:custGeom>
            <a:solidFill>
              <a:srgbClr val="18301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8" name="Picture 97">
            <a:hlinkClick r:id="rId11" action="ppaction://hlinksldjump"/>
            <a:extLst>
              <a:ext uri="{FF2B5EF4-FFF2-40B4-BE49-F238E27FC236}">
                <a16:creationId xmlns:a16="http://schemas.microsoft.com/office/drawing/2014/main" id="{9E6E485C-3F6A-48DE-9543-8C75D1EC20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48605" y="281967"/>
            <a:ext cx="548688" cy="536494"/>
          </a:xfrm>
          <a:prstGeom prst="rect">
            <a:avLst/>
          </a:prstGeom>
        </p:spPr>
      </p:pic>
      <p:pic>
        <p:nvPicPr>
          <p:cNvPr id="99" name="Picture 98">
            <a:hlinkClick r:id="rId13" action="ppaction://hlinksldjump"/>
            <a:extLst>
              <a:ext uri="{FF2B5EF4-FFF2-40B4-BE49-F238E27FC236}">
                <a16:creationId xmlns:a16="http://schemas.microsoft.com/office/drawing/2014/main" id="{6B1C283D-9695-4499-BE49-CE2BA1D1F1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05234" y="318756"/>
            <a:ext cx="530398" cy="5364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D689CB-9C37-5114-38D7-35AF8524E1EA}"/>
              </a:ext>
            </a:extLst>
          </p:cNvPr>
          <p:cNvSpPr txBox="1"/>
          <p:nvPr/>
        </p:nvSpPr>
        <p:spPr>
          <a:xfrm>
            <a:off x="8893562" y="1033792"/>
            <a:ext cx="29357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ما نوع الزاوية في الشكل المقابل؟</a:t>
            </a:r>
            <a:endParaRPr kumimoji="0" lang="en-AE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A65F3E-6506-BA26-3D4B-6DF900529BB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356" r="2356"/>
          <a:stretch/>
        </p:blipFill>
        <p:spPr>
          <a:xfrm>
            <a:off x="6241143" y="733238"/>
            <a:ext cx="2719492" cy="20950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9FEB22-8847-1E13-30BC-27DB7130122E}"/>
              </a:ext>
            </a:extLst>
          </p:cNvPr>
          <p:cNvSpPr txBox="1"/>
          <p:nvPr/>
        </p:nvSpPr>
        <p:spPr>
          <a:xfrm>
            <a:off x="7098312" y="1896086"/>
            <a:ext cx="117095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3600" b="1" dirty="0"/>
              <a:t>130</a:t>
            </a:r>
            <a:r>
              <a:rPr lang="ar-KW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3600" b="1" dirty="0"/>
          </a:p>
        </p:txBody>
      </p:sp>
    </p:spTree>
    <p:extLst>
      <p:ext uri="{BB962C8B-B14F-4D97-AF65-F5344CB8AC3E}">
        <p14:creationId xmlns:p14="http://schemas.microsoft.com/office/powerpoint/2010/main" val="285733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3.125E-6 0.00023 C -0.00195 -0.00348 -0.00351 -0.01042 -0.00586 -0.00973 C -0.02174 -0.0044 -0.00195 0.01064 -0.01367 4.44444E-6 C -0.01953 -0.02269 -0.01041 0.00601 -0.0207 0.00138 C -0.02474 -0.00024 -0.02734 -0.00903 -0.03073 -0.01459 C -0.03255 -0.01135 -0.03398 -0.00394 -0.03632 -0.00487 C -0.04935 -0.00926 -0.04153 -0.03426 -0.04778 -0.00649 L -0.05338 -0.01135 C -0.05403 -0.01204 -0.05468 -0.0132 -0.05547 -0.01297 C -0.05742 -0.01274 -0.05937 -0.01088 -0.06119 -0.00973 C -0.06211 -0.00834 -0.06341 -0.00741 -0.06406 -0.00487 C -0.07031 0.0199 -0.06432 0.02685 -0.07396 -0.00487 C -0.0789 0.00023 -0.08125 0.00532 -0.08685 4.44444E-6 C -0.08828 -0.00162 -0.09192 -0.00834 -0.09036 -0.00834 C -0.08737 -0.00834 -0.08463 -0.00255 -0.0819 4.44444E-6 C -0.08021 0.00138 -0.07851 0.00208 -0.07682 0.00324 C -0.07643 0.00138 -0.07578 4.44444E-6 -0.07539 -0.00162 C -0.07096 -0.02061 -0.07448 -0.01852 -0.06549 4.44444E-6 C -0.06432 -0.00602 -0.06328 -0.01204 -0.06198 -0.01783 C -0.06159 -0.01899 -0.06119 -0.02084 -0.06054 -0.02107 C -0.0595 -0.02153 -0.05859 -0.01991 -0.05768 -0.01945 C -0.05377 -0.02176 -0.04817 -0.02639 -0.04414 -0.02107 C -0.03971 -0.01505 -0.03281 0.00324 -0.03281 0.00347 C -0.03112 -0.00371 -0.02955 -0.01112 -0.02786 -0.01783 C -0.02747 -0.01899 -0.02708 -0.0213 -0.02643 -0.02107 C -0.02448 -0.02014 -0.02304 -0.01667 -0.02135 -0.01459 C -0.02057 -0.01343 -0.01953 -0.0125 -0.01862 -0.01135 C -0.01718 -0.01829 -0.01731 -0.02848 -0.01432 -0.03241 C -0.01172 -0.03565 -0.00586 -0.02755 -0.00586 -0.02732 C -0.00534 -0.02593 -0.00468 -0.02431 -0.00429 -0.02269 C -0.00377 -0.01945 -0.00299 -0.01297 -0.00299 -0.01274 L -0.00299 -0.01297 " pathEditMode="relative" rAng="0" ptsTypes="AAAAAAAAAAAAAAAAAAAAAAAAAAAAAAAAA">
                                      <p:cBhvr>
                                        <p:cTn id="6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-صغير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F3082A8F-07CB-43E7-B05C-6B471186E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4483" y="4085974"/>
            <a:ext cx="1456152" cy="15217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C0BA1A3-6ADC-44D3-A809-81AA3AC7A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0318" y="4175269"/>
            <a:ext cx="1411741" cy="11475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CD0F56A-21CD-4413-9599-6F69EB1770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2327" y="4769452"/>
            <a:ext cx="1341236" cy="627942"/>
          </a:xfrm>
          <a:prstGeom prst="rect">
            <a:avLst/>
          </a:prstGeom>
        </p:spPr>
      </p:pic>
      <p:grpSp>
        <p:nvGrpSpPr>
          <p:cNvPr id="1050" name="Google Shape;1050;p33"/>
          <p:cNvGrpSpPr/>
          <p:nvPr/>
        </p:nvGrpSpPr>
        <p:grpSpPr>
          <a:xfrm>
            <a:off x="821567" y="450069"/>
            <a:ext cx="616235" cy="583723"/>
            <a:chOff x="349475" y="3931702"/>
            <a:chExt cx="462176" cy="437792"/>
          </a:xfrm>
        </p:grpSpPr>
        <p:sp>
          <p:nvSpPr>
            <p:cNvPr id="1051" name="Google Shape;1051;p33"/>
            <p:cNvSpPr/>
            <p:nvPr/>
          </p:nvSpPr>
          <p:spPr>
            <a:xfrm>
              <a:off x="349475" y="4001046"/>
              <a:ext cx="462176" cy="292640"/>
            </a:xfrm>
            <a:custGeom>
              <a:avLst/>
              <a:gdLst/>
              <a:ahLst/>
              <a:cxnLst/>
              <a:rect l="l" t="t" r="r" b="b"/>
              <a:pathLst>
                <a:path w="14443" h="9145" extrusionOk="0">
                  <a:moveTo>
                    <a:pt x="11954" y="1"/>
                  </a:moveTo>
                  <a:cubicBezTo>
                    <a:pt x="11371" y="739"/>
                    <a:pt x="0" y="7775"/>
                    <a:pt x="0" y="7775"/>
                  </a:cubicBezTo>
                  <a:lnTo>
                    <a:pt x="1429" y="9145"/>
                  </a:lnTo>
                  <a:lnTo>
                    <a:pt x="14442" y="2465"/>
                  </a:lnTo>
                  <a:lnTo>
                    <a:pt x="11954" y="1"/>
                  </a:ln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2" name="Google Shape;1052;p33"/>
            <p:cNvSpPr/>
            <p:nvPr/>
          </p:nvSpPr>
          <p:spPr>
            <a:xfrm>
              <a:off x="419171" y="3931702"/>
              <a:ext cx="331904" cy="437792"/>
            </a:xfrm>
            <a:custGeom>
              <a:avLst/>
              <a:gdLst/>
              <a:ahLst/>
              <a:cxnLst/>
              <a:rect l="l" t="t" r="r" b="b"/>
              <a:pathLst>
                <a:path w="10372" h="13681" extrusionOk="0">
                  <a:moveTo>
                    <a:pt x="1192" y="1"/>
                  </a:moveTo>
                  <a:lnTo>
                    <a:pt x="1" y="1584"/>
                  </a:lnTo>
                  <a:lnTo>
                    <a:pt x="8228" y="13681"/>
                  </a:lnTo>
                  <a:lnTo>
                    <a:pt x="10371" y="10919"/>
                  </a:lnTo>
                  <a:cubicBezTo>
                    <a:pt x="9574" y="10419"/>
                    <a:pt x="1192" y="1"/>
                    <a:pt x="1192" y="1"/>
                  </a:cubicBezTo>
                  <a:close/>
                </a:path>
              </a:pathLst>
            </a:custGeom>
            <a:solidFill>
              <a:srgbClr val="E75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755F1C3-FF12-4B4F-AB65-47608BFACE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8719" y="5209757"/>
            <a:ext cx="1639966" cy="11034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C260FC5-AC23-4E81-BB65-571EF1F84D0E}"/>
              </a:ext>
            </a:extLst>
          </p:cNvPr>
          <p:cNvGrpSpPr/>
          <p:nvPr/>
        </p:nvGrpSpPr>
        <p:grpSpPr>
          <a:xfrm>
            <a:off x="1437802" y="2142236"/>
            <a:ext cx="4179045" cy="1341982"/>
            <a:chOff x="1437802" y="2522475"/>
            <a:chExt cx="4179045" cy="13419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F542851-6AF1-40E5-8D06-61AF334E3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37802" y="2522475"/>
              <a:ext cx="4179045" cy="134198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945D32F-8FAC-4EEF-AFCD-A9A5B971FE39}"/>
                </a:ext>
              </a:extLst>
            </p:cNvPr>
            <p:cNvSpPr txBox="1"/>
            <p:nvPr/>
          </p:nvSpPr>
          <p:spPr>
            <a:xfrm>
              <a:off x="1784412" y="2810119"/>
              <a:ext cx="35688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130</a:t>
              </a:r>
              <a:r>
                <a:rPr kumimoji="0" lang="ar-KW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kumimoji="0" lang="en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954247E-5185-454A-B01A-BD77F9156C74}"/>
              </a:ext>
            </a:extLst>
          </p:cNvPr>
          <p:cNvGrpSpPr/>
          <p:nvPr/>
        </p:nvGrpSpPr>
        <p:grpSpPr>
          <a:xfrm>
            <a:off x="1437801" y="3651415"/>
            <a:ext cx="4179045" cy="1341982"/>
            <a:chOff x="1417826" y="4047881"/>
            <a:chExt cx="4179045" cy="1341982"/>
          </a:xfrm>
        </p:grpSpPr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F93F02DC-6AAD-434B-900B-4FC874707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17826" y="4047881"/>
              <a:ext cx="4179045" cy="1341982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61099631-AE68-43A5-86A0-8D278A2D2F53}"/>
                </a:ext>
              </a:extLst>
            </p:cNvPr>
            <p:cNvSpPr txBox="1"/>
            <p:nvPr/>
          </p:nvSpPr>
          <p:spPr>
            <a:xfrm>
              <a:off x="1767926" y="4441555"/>
              <a:ext cx="35688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70</a:t>
              </a:r>
              <a:r>
                <a:rPr kumimoji="0" lang="ar-KW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kumimoji="0" lang="en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AD0F26A-B61B-446A-A5C1-D7402FDA6C00}"/>
              </a:ext>
            </a:extLst>
          </p:cNvPr>
          <p:cNvGrpSpPr/>
          <p:nvPr/>
        </p:nvGrpSpPr>
        <p:grpSpPr>
          <a:xfrm>
            <a:off x="1437800" y="5136185"/>
            <a:ext cx="4179045" cy="1341982"/>
            <a:chOff x="1417825" y="5454217"/>
            <a:chExt cx="4179045" cy="1341982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3B4B08B8-D48C-41C2-8EDE-67899D85D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17825" y="5454217"/>
              <a:ext cx="4179045" cy="1341982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00616A14-C14C-466A-9982-44117C6C6968}"/>
                </a:ext>
              </a:extLst>
            </p:cNvPr>
            <p:cNvSpPr txBox="1"/>
            <p:nvPr/>
          </p:nvSpPr>
          <p:spPr>
            <a:xfrm>
              <a:off x="1656327" y="5761493"/>
              <a:ext cx="35688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90</a:t>
              </a:r>
              <a:r>
                <a:rPr kumimoji="0" lang="ar-KW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kumimoji="0" lang="en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5E7A888-9F47-4D3B-AE79-EB8A91817FB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4134"/>
          <a:stretch/>
        </p:blipFill>
        <p:spPr>
          <a:xfrm>
            <a:off x="9679248" y="5937813"/>
            <a:ext cx="1926503" cy="433343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  <a:extLst>
              <a:ext uri="{FF2B5EF4-FFF2-40B4-BE49-F238E27FC236}">
                <a16:creationId xmlns:a16="http://schemas.microsoft.com/office/drawing/2014/main" id="{F0177588-CC0D-4A2F-8041-7744DD913C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31939" y="248438"/>
            <a:ext cx="548688" cy="536494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A0985EF0-5618-4503-BA64-CE951A3564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12306" y="248438"/>
            <a:ext cx="530398" cy="5364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BF4CDA-87E9-49D9-9C8F-F872C81220D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30622"/>
          <a:stretch/>
        </p:blipFill>
        <p:spPr>
          <a:xfrm>
            <a:off x="9611100" y="4111825"/>
            <a:ext cx="2286198" cy="20936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184579-9FFB-B64A-4B3F-D7D9650A1480}"/>
              </a:ext>
            </a:extLst>
          </p:cNvPr>
          <p:cNvSpPr txBox="1"/>
          <p:nvPr/>
        </p:nvSpPr>
        <p:spPr>
          <a:xfrm>
            <a:off x="8922059" y="956252"/>
            <a:ext cx="29357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4000" b="1" dirty="0"/>
              <a:t>ما قياس الزاوية (ب سٛ د) ؟ مع ذكر السبب؟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5A3240E-35F9-84B3-3D19-31B82285E9D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281520" y="179563"/>
            <a:ext cx="2445926" cy="40726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624F48-0682-9045-CE72-09F94623E9AB}"/>
              </a:ext>
            </a:extLst>
          </p:cNvPr>
          <p:cNvSpPr txBox="1"/>
          <p:nvPr/>
        </p:nvSpPr>
        <p:spPr>
          <a:xfrm>
            <a:off x="6314239" y="1925748"/>
            <a:ext cx="117095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3600" b="1" dirty="0"/>
              <a:t>130</a:t>
            </a:r>
            <a:r>
              <a:rPr lang="ar-KW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ar-KW" sz="3600" b="1" dirty="0"/>
          </a:p>
        </p:txBody>
      </p:sp>
    </p:spTree>
    <p:extLst>
      <p:ext uri="{BB962C8B-B14F-4D97-AF65-F5344CB8AC3E}">
        <p14:creationId xmlns:p14="http://schemas.microsoft.com/office/powerpoint/2010/main" val="112383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-صغير-_2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F33169-A704-EA96-4EB5-012B95391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4393"/>
            <a:ext cx="12192000" cy="35492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7893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E01654-65FE-DD15-9A40-72E8824E9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780" y="1611664"/>
            <a:ext cx="9770439" cy="4906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51FB89-B8CE-212A-B734-43E06C7455FA}"/>
              </a:ext>
            </a:extLst>
          </p:cNvPr>
          <p:cNvSpPr txBox="1"/>
          <p:nvPr/>
        </p:nvSpPr>
        <p:spPr>
          <a:xfrm>
            <a:off x="9583115" y="535443"/>
            <a:ext cx="2246243" cy="76944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/>
            <a:r>
              <a:rPr lang="ar-KW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صفحة 68</a:t>
            </a:r>
          </a:p>
        </p:txBody>
      </p:sp>
    </p:spTree>
    <p:extLst>
      <p:ext uri="{BB962C8B-B14F-4D97-AF65-F5344CB8AC3E}">
        <p14:creationId xmlns:p14="http://schemas.microsoft.com/office/powerpoint/2010/main" val="3385606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E01654-65FE-DD15-9A40-72E8824E98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74991" y="1610139"/>
            <a:ext cx="10242017" cy="46431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51FB89-B8CE-212A-B734-43E06C7455FA}"/>
              </a:ext>
            </a:extLst>
          </p:cNvPr>
          <p:cNvSpPr txBox="1"/>
          <p:nvPr/>
        </p:nvSpPr>
        <p:spPr>
          <a:xfrm>
            <a:off x="9583115" y="535443"/>
            <a:ext cx="2246243" cy="76944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/>
            <a:r>
              <a:rPr lang="ar-KW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صفحة 68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D2ABB2-7222-F934-1393-DCFC68E7AC5F}"/>
              </a:ext>
            </a:extLst>
          </p:cNvPr>
          <p:cNvSpPr txBox="1"/>
          <p:nvPr/>
        </p:nvSpPr>
        <p:spPr>
          <a:xfrm>
            <a:off x="10215905" y="5186548"/>
            <a:ext cx="980661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6 سم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5BE1C9-4197-F5B1-3E17-13FA58FF7D93}"/>
              </a:ext>
            </a:extLst>
          </p:cNvPr>
          <p:cNvSpPr txBox="1"/>
          <p:nvPr/>
        </p:nvSpPr>
        <p:spPr>
          <a:xfrm>
            <a:off x="9301505" y="5186548"/>
            <a:ext cx="980661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9 سم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B765DB-1353-8C19-DEEB-BFB2B635D61E}"/>
              </a:ext>
            </a:extLst>
          </p:cNvPr>
          <p:cNvSpPr txBox="1"/>
          <p:nvPr/>
        </p:nvSpPr>
        <p:spPr>
          <a:xfrm>
            <a:off x="8387105" y="5201937"/>
            <a:ext cx="980661" cy="55399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000" b="1" dirty="0">
                <a:solidFill>
                  <a:srgbClr val="FF0000"/>
                </a:solidFill>
              </a:rPr>
              <a:t>10 سم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2B3556-D1DA-5EC2-375A-9A7AFFE8498D}"/>
              </a:ext>
            </a:extLst>
          </p:cNvPr>
          <p:cNvSpPr txBox="1"/>
          <p:nvPr/>
        </p:nvSpPr>
        <p:spPr>
          <a:xfrm>
            <a:off x="6420678" y="5200329"/>
            <a:ext cx="2112201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6 + 9 = 15 سم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DDD678-91AF-26B5-5729-8036B854A539}"/>
              </a:ext>
            </a:extLst>
          </p:cNvPr>
          <p:cNvSpPr txBox="1"/>
          <p:nvPr/>
        </p:nvSpPr>
        <p:spPr>
          <a:xfrm>
            <a:off x="4450177" y="5200329"/>
            <a:ext cx="2112201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9 + 10 = 19 سم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CF8A4A-5877-4B73-EEB4-17700C8B926C}"/>
              </a:ext>
            </a:extLst>
          </p:cNvPr>
          <p:cNvSpPr txBox="1"/>
          <p:nvPr/>
        </p:nvSpPr>
        <p:spPr>
          <a:xfrm>
            <a:off x="2479676" y="5200329"/>
            <a:ext cx="2112201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10 + 6 = 16 سم</a:t>
            </a:r>
          </a:p>
        </p:txBody>
      </p:sp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943E998F-8793-5487-1D8E-7F0903552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75856" y="4754182"/>
            <a:ext cx="516835" cy="516835"/>
          </a:xfrm>
          <a:prstGeom prst="rect">
            <a:avLst/>
          </a:prstGeom>
        </p:spPr>
      </p:pic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BC95C754-B6D0-946E-3E20-D5EC356B2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836946" y="5239100"/>
            <a:ext cx="516835" cy="516835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D0F85DAA-630E-5CF1-EE55-B5E3FA42E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21329" y="5682062"/>
            <a:ext cx="516835" cy="5168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2F12CB0-878D-7055-2D79-F212054CF0AE}"/>
              </a:ext>
            </a:extLst>
          </p:cNvPr>
          <p:cNvSpPr txBox="1"/>
          <p:nvPr/>
        </p:nvSpPr>
        <p:spPr>
          <a:xfrm>
            <a:off x="10236348" y="5670105"/>
            <a:ext cx="980661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5 سم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4B663B-0211-B7B0-2D22-E1BA425A55DD}"/>
              </a:ext>
            </a:extLst>
          </p:cNvPr>
          <p:cNvSpPr txBox="1"/>
          <p:nvPr/>
        </p:nvSpPr>
        <p:spPr>
          <a:xfrm>
            <a:off x="9321948" y="5670105"/>
            <a:ext cx="980661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3 سم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2B588A-B08A-3508-E592-AA3A6355FB23}"/>
              </a:ext>
            </a:extLst>
          </p:cNvPr>
          <p:cNvSpPr txBox="1"/>
          <p:nvPr/>
        </p:nvSpPr>
        <p:spPr>
          <a:xfrm>
            <a:off x="8407548" y="5685494"/>
            <a:ext cx="980661" cy="55399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000" b="1" dirty="0">
                <a:solidFill>
                  <a:srgbClr val="FF0000"/>
                </a:solidFill>
              </a:rPr>
              <a:t>2 سم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7C61F1-FF48-D850-5FBF-0B81D2371C6C}"/>
              </a:ext>
            </a:extLst>
          </p:cNvPr>
          <p:cNvSpPr txBox="1"/>
          <p:nvPr/>
        </p:nvSpPr>
        <p:spPr>
          <a:xfrm>
            <a:off x="6441121" y="5683886"/>
            <a:ext cx="2112201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5 + 3 = 8 سم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A8FACD-E0F3-95FB-F2C7-39904B7B9418}"/>
              </a:ext>
            </a:extLst>
          </p:cNvPr>
          <p:cNvSpPr txBox="1"/>
          <p:nvPr/>
        </p:nvSpPr>
        <p:spPr>
          <a:xfrm>
            <a:off x="4470620" y="5683886"/>
            <a:ext cx="2112201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3 + 2 = 5 سم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701DB5-97A2-DFA4-D6AC-48AAF5D11EDF}"/>
              </a:ext>
            </a:extLst>
          </p:cNvPr>
          <p:cNvSpPr txBox="1"/>
          <p:nvPr/>
        </p:nvSpPr>
        <p:spPr>
          <a:xfrm>
            <a:off x="2500119" y="5683886"/>
            <a:ext cx="2112201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2 + 5 = 7 سم</a:t>
            </a:r>
          </a:p>
        </p:txBody>
      </p:sp>
    </p:spTree>
    <p:extLst>
      <p:ext uri="{BB962C8B-B14F-4D97-AF65-F5344CB8AC3E}">
        <p14:creationId xmlns:p14="http://schemas.microsoft.com/office/powerpoint/2010/main" val="417693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4.3"/>
</p:tagLst>
</file>

<file path=ppt/theme/theme1.xml><?xml version="1.0" encoding="utf-8"?>
<a:theme xmlns:a="http://schemas.openxmlformats.org/drawingml/2006/main" name="نسق Office">
  <a:themeElements>
    <a:clrScheme name="Custom 126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BADEDA"/>
      </a:accent1>
      <a:accent2>
        <a:srgbClr val="BC95C2"/>
      </a:accent2>
      <a:accent3>
        <a:srgbClr val="96AADC"/>
      </a:accent3>
      <a:accent4>
        <a:srgbClr val="FFAFAE"/>
      </a:accent4>
      <a:accent5>
        <a:srgbClr val="FFCDA3"/>
      </a:accent5>
      <a:accent6>
        <a:srgbClr val="BADEDA"/>
      </a:accent6>
      <a:hlink>
        <a:srgbClr val="BC95C2"/>
      </a:hlink>
      <a:folHlink>
        <a:srgbClr val="BC95C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accent2"/>
            </a:gs>
            <a:gs pos="100000">
              <a:schemeClr val="accent4"/>
            </a:gs>
          </a:gsLst>
          <a:lin ang="540000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5055038_TF11505402.potx" id="{F8963C9B-83E0-4377-AAAB-BE1F3FD906F3}" vid="{628289BA-7A5D-41E0-AE40-DE09FE3732FD}"/>
    </a:ext>
  </a:extLst>
</a:theme>
</file>

<file path=ppt/theme/theme2.xml><?xml version="1.0" encoding="utf-8"?>
<a:theme xmlns:a="http://schemas.openxmlformats.org/drawingml/2006/main" name="1_Office Theme">
  <a:themeElements>
    <a:clrScheme name="Modern Simpl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42B2F"/>
      </a:accent1>
      <a:accent2>
        <a:srgbClr val="6C898B"/>
      </a:accent2>
      <a:accent3>
        <a:srgbClr val="E0C902"/>
      </a:accent3>
      <a:accent4>
        <a:srgbClr val="FFD7E3"/>
      </a:accent4>
      <a:accent5>
        <a:srgbClr val="F1A5B6"/>
      </a:accent5>
      <a:accent6>
        <a:srgbClr val="3E8FB5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graphy-Portfolio-Modern-Simple-tm66699876_Win32_SD_v7" id="{4AA2ACCA-B009-4CB1-AF91-ED253710ECB5}" vid="{50808ED2-2E5F-4EAF-A3C3-5F8B4C3D13F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711F49-45CD-49BA-9047-D3F459D10243}">
  <ds:schemaRefs>
    <ds:schemaRef ds:uri="http://schemas.microsoft.com/sharepoint/v3"/>
    <ds:schemaRef ds:uri="http://schemas.openxmlformats.org/package/2006/metadata/core-properties"/>
    <ds:schemaRef ds:uri="http://schemas.microsoft.com/office/2006/documentManagement/types"/>
    <ds:schemaRef ds:uri="fb0879af-3eba-417a-a55a-ffe6dcd6ca77"/>
    <ds:schemaRef ds:uri="6dc4bcd6-49db-4c07-9060-8acfc67cef9f"/>
    <ds:schemaRef ds:uri="http://purl.org/dc/elements/1.1/"/>
    <ds:schemaRef ds:uri="http://www.w3.org/XML/1998/namespace"/>
    <ds:schemaRef ds:uri="http://purl.org/dc/terms/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46744C9-72E8-4CA6-A877-06C449A0FA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AE7A2E-3428-4DA0-9D29-A80DBF20E8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الموجز السريع الارتجاعي لخطط الأعمال</Template>
  <TotalTime>3521</TotalTime>
  <Words>245</Words>
  <Application>Microsoft Office PowerPoint</Application>
  <PresentationFormat>شاشة عريضة</PresentationFormat>
  <Paragraphs>76</Paragraphs>
  <Slides>19</Slides>
  <Notes>4</Notes>
  <HiddenSlides>2</HiddenSlides>
  <MMClips>0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6</vt:i4>
      </vt:variant>
      <vt:variant>
        <vt:lpstr>عناوين الشرائح</vt:lpstr>
      </vt:variant>
      <vt:variant>
        <vt:i4>19</vt:i4>
      </vt:variant>
    </vt:vector>
  </HeadingPairs>
  <TitlesOfParts>
    <vt:vector size="34" baseType="lpstr">
      <vt:lpstr>Meiryo</vt:lpstr>
      <vt:lpstr>A Soraya</vt:lpstr>
      <vt:lpstr>Arial</vt:lpstr>
      <vt:lpstr>Calibri</vt:lpstr>
      <vt:lpstr>Calibri Light</vt:lpstr>
      <vt:lpstr>Gill Sans MT</vt:lpstr>
      <vt:lpstr>Pirata One</vt:lpstr>
      <vt:lpstr>Sakkal Majalla</vt:lpstr>
      <vt:lpstr>Tahoma</vt:lpstr>
      <vt:lpstr>نسق Office</vt:lpstr>
      <vt:lpstr>1_Office Theme</vt:lpstr>
      <vt:lpstr>Office Theme</vt:lpstr>
      <vt:lpstr>2_Office Theme</vt:lpstr>
      <vt:lpstr>3_Office Theme</vt:lpstr>
      <vt:lpstr>4_Office Theme</vt:lpstr>
      <vt:lpstr>(8-1): المثلث  إعداد المعلمة: أ. نوره راشد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 </vt:lpstr>
      <vt:lpstr>عرض تقديمي في PowerPoint</vt:lpstr>
      <vt:lpstr>عرض تقديمي في PowerPoint</vt:lpstr>
      <vt:lpstr>-</vt:lpstr>
      <vt:lpstr>عرض تقديمي في PowerPoint</vt:lpstr>
      <vt:lpstr>عرض تقديمي في PowerPoint</vt:lpstr>
      <vt:lpstr>عرض تقديمي في PowerPoint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(8-1): المثلث  إعداد المعلمة: أ. نوره راشد</dc:title>
  <dc:creator>نوره راشد محمد علي</dc:creator>
  <cp:lastModifiedBy>Lenovo</cp:lastModifiedBy>
  <cp:revision>15</cp:revision>
  <cp:lastPrinted>2023-03-05T04:12:09Z</cp:lastPrinted>
  <dcterms:created xsi:type="dcterms:W3CDTF">2023-03-02T09:49:59Z</dcterms:created>
  <dcterms:modified xsi:type="dcterms:W3CDTF">2023-05-30T16:26:48Z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