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44" r:id="rId4"/>
    <p:sldMasterId id="2147483674" r:id="rId5"/>
    <p:sldMasterId id="2147483693" r:id="rId6"/>
    <p:sldMasterId id="2147483770" r:id="rId7"/>
    <p:sldMasterId id="2147483772" r:id="rId8"/>
    <p:sldMasterId id="2147483774" r:id="rId9"/>
    <p:sldMasterId id="2147483786" r:id="rId10"/>
  </p:sldMasterIdLst>
  <p:notesMasterIdLst>
    <p:notesMasterId r:id="rId42"/>
  </p:notesMasterIdLst>
  <p:sldIdLst>
    <p:sldId id="310" r:id="rId11"/>
    <p:sldId id="302" r:id="rId12"/>
    <p:sldId id="334" r:id="rId13"/>
    <p:sldId id="257" r:id="rId14"/>
    <p:sldId id="335" r:id="rId15"/>
    <p:sldId id="336" r:id="rId16"/>
    <p:sldId id="337" r:id="rId17"/>
    <p:sldId id="338" r:id="rId18"/>
    <p:sldId id="315" r:id="rId19"/>
    <p:sldId id="317" r:id="rId20"/>
    <p:sldId id="318" r:id="rId21"/>
    <p:sldId id="319" r:id="rId22"/>
    <p:sldId id="320" r:id="rId23"/>
    <p:sldId id="321" r:id="rId24"/>
    <p:sldId id="322" r:id="rId25"/>
    <p:sldId id="325" r:id="rId26"/>
    <p:sldId id="314" r:id="rId27"/>
    <p:sldId id="283" r:id="rId28"/>
    <p:sldId id="285" r:id="rId29"/>
    <p:sldId id="284" r:id="rId30"/>
    <p:sldId id="326" r:id="rId31"/>
    <p:sldId id="316" r:id="rId32"/>
    <p:sldId id="258" r:id="rId33"/>
    <p:sldId id="259" r:id="rId34"/>
    <p:sldId id="327" r:id="rId35"/>
    <p:sldId id="328" r:id="rId36"/>
    <p:sldId id="329" r:id="rId37"/>
    <p:sldId id="330" r:id="rId38"/>
    <p:sldId id="331" r:id="rId39"/>
    <p:sldId id="323" r:id="rId40"/>
    <p:sldId id="32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5033" autoAdjust="0"/>
  </p:normalViewPr>
  <p:slideViewPr>
    <p:cSldViewPr snapToGrid="0">
      <p:cViewPr varScale="1">
        <p:scale>
          <a:sx n="69" d="100"/>
          <a:sy n="69" d="100"/>
        </p:scale>
        <p:origin x="34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574"/>
    </p:cViewPr>
  </p:sorterViewPr>
  <p:notesViewPr>
    <p:cSldViewPr snapToGrid="0">
      <p:cViewPr varScale="1">
        <p:scale>
          <a:sx n="62" d="100"/>
          <a:sy n="62" d="100"/>
        </p:scale>
        <p:origin x="226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DA23F-9FA0-4BB2-B89B-4D983D446089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4924D-8356-45E8-9D28-715AE3EDEB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76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455E735-931B-4174-A9D2-F7AA2A6E3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41D1FC6-72B7-4BF1-92A5-981B32C628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720" y="685799"/>
            <a:ext cx="10830560" cy="54864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57104-5AD3-4F7D-87FE-D1B5E248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0" y="3813048"/>
            <a:ext cx="10830560" cy="2359152"/>
          </a:xfrm>
          <a:gradFill>
            <a:gsLst>
              <a:gs pos="61000">
                <a:srgbClr val="000000">
                  <a:alpha val="52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lvl1pPr algn="ctr">
              <a:defRPr lang="en-US" spc="3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4B358A3-BDFA-4597-9B63-A2E31F63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598" y="5271713"/>
            <a:ext cx="9486902" cy="644994"/>
          </a:xfrm>
        </p:spPr>
        <p:txBody>
          <a:bodyPr>
            <a:normAutofit/>
          </a:bodyPr>
          <a:lstStyle>
            <a:lvl1pPr algn="ctr">
              <a:buNone/>
              <a:defRPr lang="en-US" sz="2400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06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8" y="2353490"/>
            <a:ext cx="4614023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4614022" cy="2607811"/>
          </a:xfrm>
        </p:spPr>
        <p:txBody>
          <a:bodyPr/>
          <a:lstStyle>
            <a:lvl1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148" y="2351313"/>
            <a:ext cx="4614023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149" y="3150733"/>
            <a:ext cx="4614022" cy="2607811"/>
          </a:xfrm>
        </p:spPr>
        <p:txBody>
          <a:bodyPr/>
          <a:lstStyle>
            <a:lvl1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9" y="2353490"/>
            <a:ext cx="2888156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2888155" cy="2607811"/>
          </a:xfrm>
        </p:spPr>
        <p:txBody>
          <a:bodyPr>
            <a:normAutofit/>
          </a:bodyPr>
          <a:lstStyle>
            <a:lvl1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1922" y="2351313"/>
            <a:ext cx="2888156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1923" y="3150733"/>
            <a:ext cx="2888155" cy="2607811"/>
          </a:xfrm>
        </p:spPr>
        <p:txBody>
          <a:bodyPr>
            <a:normAutofit/>
          </a:bodyPr>
          <a:lstStyle>
            <a:lvl1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F2BCF44-5B58-4008-96D3-D0C4D2188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2016" y="2351313"/>
            <a:ext cx="2888156" cy="6835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61BF555-E826-4753-AE48-390B0774D5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2017" y="3150733"/>
            <a:ext cx="2888155" cy="2607811"/>
          </a:xfrm>
        </p:spPr>
        <p:txBody>
          <a:bodyPr>
            <a:normAutofit/>
          </a:bodyPr>
          <a:lstStyle>
            <a:lvl1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812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F6FC287-13D6-4C3C-99AD-4DC21BC6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540C0CE-8B55-4CBA-AE06-9ED15632B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365F8-0F13-4B54-ADBB-26C1C19B2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170" y="974829"/>
            <a:ext cx="5600700" cy="919286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44241-B30F-442D-BC0D-A638FB34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E4BC6-069A-4142-84EF-9F8AAB5D6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09853" y="2135939"/>
            <a:ext cx="5600700" cy="3747232"/>
          </a:xfrm>
        </p:spPr>
        <p:txBody>
          <a:bodyPr/>
          <a:lstStyle>
            <a:lvl1pPr marL="0" indent="0">
              <a:buNone/>
              <a:defRPr lang="en-US" sz="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D3C0F9A-7C3B-499A-93CA-2E4EADF03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200" y="685800"/>
            <a:ext cx="2667000" cy="2400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D9B38155-012A-4A0C-9324-88206D0D02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9200" y="3726638"/>
            <a:ext cx="2667000" cy="24455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EE059-FB54-4749-99E9-807468BE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93729-0F2C-46AB-BA76-EE7680E7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77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B0C0AD0-C0C6-4753-98B3-7372479C8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685800"/>
            <a:ext cx="40386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D5A13-435A-49E7-ACBD-C522443F9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4" y="1112837"/>
            <a:ext cx="3221037" cy="2011362"/>
          </a:xfrm>
        </p:spPr>
        <p:txBody>
          <a:bodyPr>
            <a:noAutofit/>
          </a:bodyPr>
          <a:lstStyle>
            <a:lvl1pPr algn="ctr">
              <a:lnSpc>
                <a:spcPct val="125000"/>
              </a:lnSpc>
              <a:spcBef>
                <a:spcPts val="1000"/>
              </a:spcBef>
              <a:spcAft>
                <a:spcPts val="1200"/>
              </a:spcAft>
              <a:defRPr sz="32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3BE5E-E2B2-4C08-9DF1-D0BBD255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6849A51-7BB5-4AC4-9826-3E40239DD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81800" cy="685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1D3ED1-1003-44C1-AEAC-7217554CA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432" y="3429000"/>
            <a:ext cx="3221037" cy="2316163"/>
          </a:xfrm>
        </p:spPr>
        <p:txBody>
          <a:bodyPr/>
          <a:lstStyle>
            <a:lvl1pPr algn="ctr">
              <a:buNone/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i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E19391-DDEC-44D3-81A7-253A8C2C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E78C5-C86D-404C-886C-9B28A5B5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697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61" y="2256525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7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2" y="1757161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7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3" y="5261553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7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9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3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62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1" r="-999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798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7" y="1346272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396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4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39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2" y="6170490"/>
            <a:ext cx="1198829" cy="4572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3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51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F7394-2124-46D9-BA43-721D0B62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4AEE2E-147A-4837-9CFE-A5411CB2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1C8AC-E38D-4503-94FA-917025FE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10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450E-C806-43B7-A319-FFFED0F83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6E7E64-2699-4F1D-BBD5-327FA2665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93594-C7F8-4029-827A-99CF6E1D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C6CA8-1275-4346-915D-30DF689B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85AAF-9C23-4179-9110-7EBC00DB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63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CFB947-3CE5-FAB8-46CE-0EE0168FB2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pc="200" dirty="0"/>
              <a:t>PRESENTATION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75B22-9680-AF75-1DCA-5ABB43825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72B1D2-BD3C-7146-E4CF-6ED624826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4365" b="45620"/>
          <a:stretch>
            <a:fillRect/>
          </a:stretch>
        </p:blipFill>
        <p:spPr>
          <a:xfrm>
            <a:off x="0" y="2688430"/>
            <a:ext cx="4110278" cy="4169570"/>
          </a:xfrm>
          <a:custGeom>
            <a:avLst/>
            <a:gdLst>
              <a:gd name="connsiteX0" fmla="*/ 0 w 4110278"/>
              <a:gd name="connsiteY0" fmla="*/ 0 h 4169570"/>
              <a:gd name="connsiteX1" fmla="*/ 4110278 w 4110278"/>
              <a:gd name="connsiteY1" fmla="*/ 0 h 4169570"/>
              <a:gd name="connsiteX2" fmla="*/ 4110278 w 4110278"/>
              <a:gd name="connsiteY2" fmla="*/ 4169570 h 4169570"/>
              <a:gd name="connsiteX3" fmla="*/ 0 w 4110278"/>
              <a:gd name="connsiteY3" fmla="*/ 4169570 h 416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0278" h="4169570">
                <a:moveTo>
                  <a:pt x="0" y="0"/>
                </a:moveTo>
                <a:lnTo>
                  <a:pt x="4110278" y="0"/>
                </a:lnTo>
                <a:lnTo>
                  <a:pt x="4110278" y="4169570"/>
                </a:lnTo>
                <a:lnTo>
                  <a:pt x="0" y="41695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0951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20B08-DC46-4F19-B702-8621CC89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458BC-2A12-40C6-9E67-BD97E7F2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C3C8D-3D61-437C-9AA8-1E69E8F5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881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AC5E60-7529-465B-AC10-15DD9E06E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76700" y="685798"/>
            <a:ext cx="4076700" cy="54864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0D7284-A2BA-4058-81B8-8C194183AA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0239" y="904683"/>
            <a:ext cx="3043238" cy="1128258"/>
          </a:xfrm>
        </p:spPr>
        <p:txBody>
          <a:bodyPr anchor="b">
            <a:normAutofit/>
          </a:bodyPr>
          <a:lstStyle>
            <a:lvl1pPr algn="ctr">
              <a:defRPr sz="28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CF980BD-6E88-4DED-B8BA-A6D71F26BA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3909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C855D-F8E6-4A14-9A2C-B840BF785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9EBCF59-A32E-4C9E-A6EE-0333928992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0238" y="2290117"/>
            <a:ext cx="3043238" cy="3442290"/>
          </a:xfrm>
        </p:spPr>
        <p:txBody>
          <a:bodyPr/>
          <a:lstStyle>
            <a:lvl1pPr algn="ctr">
              <a:buNone/>
              <a:defRPr lang="en-US" sz="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D5F265C-D250-4B74-9361-166CBD595E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01100" y="0"/>
            <a:ext cx="33909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CD27E-A7F2-4ABE-ACD4-27BF0183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1E480-83AE-40D7-B187-635F5737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9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B25-03F6-1D47-8CA5-97EC3C3A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05EA8-B8A7-8747-B0CA-96525F507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908E-476D-294A-9DB1-C9D70D7B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EBCF-1B42-A74D-B48D-ACFE1E66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2732-AC30-3B4B-B52A-BF29456F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0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87A-930D-264F-9EA5-34D91E7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47E0-6967-8D42-A255-0A2D5B8B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B2D-A968-1645-B5B8-2CA49546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25-3A29-7047-B007-B4070C61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76A7-9894-C940-9A8A-3682946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64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F090-349C-D746-8A6E-688F3B94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1FB5-392B-0445-B874-068B6BC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8934-1D2B-B44A-8723-2CE9D4C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4670-3553-BB45-A5EC-C49883B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B3ED-60FD-E949-ADA0-2A002165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11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ACF-D2D7-F046-9265-F5AFF12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20A-98FF-A545-9D3E-2B2DCD14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2A-6A45-474D-99BF-24DC7DFD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1FCD6-0FFC-3D46-A84E-0166D27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581A-2AFD-4A47-AA76-576969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CC78-523F-B246-91DA-9E494366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55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0D-47CD-1D4C-916C-6B00F552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7582-DD12-C143-BCEE-3D9AB4CC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D019-5DEF-6F45-B5E1-8A6694A7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C2A-939D-0A49-ADDE-AFB82929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68337-42C6-3543-9803-011E0852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A94F-0A58-A643-8702-1CBAAE7B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A1C93-785B-4247-BC99-7636983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F0B5F-9329-A944-B022-4D6C7154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9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642D-868D-CA4E-9908-2105432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76AE-BAEE-F94E-BFDF-689C62B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B4D4A-E321-AA49-A1E4-583FF6D7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74FCE-4841-F64C-9417-2C9EC4B6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83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754B1-FD22-C94C-8210-39BACBA2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70F20-8C19-8D4F-BEEE-92B1666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25348-42AA-E743-8FF0-ECB85516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95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F8C-8297-1441-8F68-6CFF7A55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DD6B-49FD-9B45-B791-23208ECC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B448-BDE0-9D42-A371-78363BEF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F94E7-1709-5845-B6CE-427CAA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80D5-E405-9746-9F5F-4A7B878F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B27-920F-1640-8729-7CA550EB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9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84F5-C55D-824D-9DC0-0F0CDEA7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53C42-FEB1-AB4B-8A0D-AEB4322F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0DB4F-9248-8E4D-B2BC-16538C1F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CAFA-DB48-CA43-8277-A54628A5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124F-8A42-7B43-B382-090FF8EE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46E7-4724-3F45-8C73-1C25774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03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F889-5E81-534C-A851-4D5C030E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392CB-9300-CE49-B803-1B018D46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B4EA-85F1-4143-B60F-D6517ADB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719E-7F40-F646-8F67-504420AE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AB84-7B46-4346-8A0B-C093EEC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4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F0E8C4-F22F-4115-BFF9-731C089BD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82772B-9710-45A8-9D16-12613E7BD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52A839-69EA-494F-A4E7-B066C09CF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4064" y="964889"/>
            <a:ext cx="5605272" cy="914400"/>
          </a:xfrm>
        </p:spPr>
        <p:txBody>
          <a:bodyPr>
            <a:noAutofit/>
          </a:bodyPr>
          <a:lstStyle>
            <a:lvl1pPr marL="228600" indent="-228600"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289EB81-6F63-41FF-8B72-E2D82EB50E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-1708136" y="3223750"/>
            <a:ext cx="4114800" cy="41050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D898A5-86F4-4520-A618-C1CE7FCC1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09853" y="2135829"/>
            <a:ext cx="5600700" cy="3642347"/>
          </a:xfrm>
        </p:spPr>
        <p:txBody>
          <a:bodyPr/>
          <a:lstStyle>
            <a:lvl1pPr marL="0" indent="0">
              <a:buNone/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1pPr>
            <a:lvl2pPr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2pPr>
            <a:lvl3pPr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3pPr>
            <a:lvl4pPr>
              <a:defRPr lang="en-US" sz="2000" kern="1200" dirty="0" smtClean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4pPr>
            <a:lvl5pPr>
              <a:defRPr lang="en-US" sz="2000" kern="1200" dirty="0">
                <a:solidFill>
                  <a:schemeClr val="tx2">
                    <a:lumMod val="90000"/>
                  </a:schemeClr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8262DD-38B7-432E-838E-874DEB156E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39200" y="685800"/>
            <a:ext cx="2667000" cy="2400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A1F656D3-42D5-4850-9BCE-034D55DCDB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839200" y="3764738"/>
            <a:ext cx="2667000" cy="240487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5E061156-5BF8-492F-93F2-A0C925229EF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9800022" y="3223751"/>
            <a:ext cx="4114801" cy="410501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DE11E1B1-2B5D-421D-9903-5D4845A77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16340" y="6356350"/>
            <a:ext cx="871868" cy="365125"/>
          </a:xfrm>
        </p:spPr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99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36A0-C62A-6748-BE09-1D78E02F1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C16D7-9A44-004B-940E-510A7358B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1978-1AB1-1D41-9825-26D457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EEF4-9A95-8441-8C4D-4AE1D889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1B95-289F-E94E-8715-7D624DE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90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4E95-2E2E-4306-A0B9-C601E7D7E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4015DD-AFCE-477F-AE00-86A7CE53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324CF-19F4-428B-86D6-4BA69EC6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4007D-2CED-462E-927D-7372FAA97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1F952-D449-4FE2-BD78-786EE71AB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86096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4F6B-1A53-445C-9255-F5A8FD4DA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45503-04CD-494D-B763-6CA9499B1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34A9D-1018-4B01-9DF1-4EBF7F53E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F54B3-E9EE-4996-9BF7-66A4319D7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AE94-6536-4E52-A00D-302E6CA05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58239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43A1-7450-48CB-95B1-43C43E02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A9CBE-E896-44E9-A2E4-76BDEF224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140B3-EC0B-4824-ACDA-B842FF55B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F7069-DDBB-4827-9D04-6363C9F7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42DA6-1936-4477-9A07-2811B850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95551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DD187-1394-414D-B19C-F51C2DE9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1B934-7FF5-4D7E-BA38-271D98775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887F7-B68C-48D6-B03F-C3548ABF1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21A87-AC22-4B38-8C97-D5CBDC47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701AF-FE6C-40BA-954D-494CF063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DCF81-A2C0-4347-82EC-0DF4B9A6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74992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93F2-BC4E-4268-955A-58882D31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0FD89-BE43-4DCF-97B0-393AC2DE6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5C650-D960-40FA-9BA2-B4F3603CA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EE570-1DFE-4317-9409-9EF917785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A0E0A2-9B72-45E5-A92F-9C1B80B46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7D36F-C859-45CF-837B-21932F29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40D96-9479-4C75-A37B-EE7A308C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C8190-1DB7-44CF-9B30-C7A1A3B7D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67570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F74E6-CE76-4264-A038-D0BFBA91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B890A-2ADF-4921-93D3-410FE268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75A14-48E0-4715-BB6F-C76DC290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988D8-0808-4204-90C0-6DA8AD2DF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413754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7D1C4F-B5E1-4BAE-8929-D0CCBB37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01E9D2-99DA-4B31-BF2F-90FDA4ED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9ADCB-BEA5-41C4-80B2-5E7DF84A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04996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00D2-4D11-4FB8-B7C1-421BB415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E2045-DD8D-49AF-99C8-18D01AAD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F978E-E246-49C8-8DDB-AE328E25B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EB74E3-1E09-4AAD-8C3E-B9215AFDF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18A50-2094-452F-89EE-ED42F6905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7CA279-0BD2-4D36-81EF-6E95ED9C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856609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024A-B934-4A69-86D7-E64F4A9C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36FF1-3B1B-4013-A381-C5F1B015C2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E4646-7DA5-468D-850E-F77430318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DD28E-73D2-4308-857B-34BD8405E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75F65-571B-4E51-8C2B-B36B448D8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10557-B430-494E-84C4-5412F27CE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1532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186BBE9-85AC-4FEF-8647-85DC61E3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1732305"/>
            <a:ext cx="3390900" cy="348299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34835FD-1AFB-4FBE-BCCE-D5FAD1E9E8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467600 w 12192000"/>
              <a:gd name="connsiteY0" fmla="*/ 1732305 h 6858000"/>
              <a:gd name="connsiteX1" fmla="*/ 7467600 w 12192000"/>
              <a:gd name="connsiteY1" fmla="*/ 5215297 h 6858000"/>
              <a:gd name="connsiteX2" fmla="*/ 10858500 w 12192000"/>
              <a:gd name="connsiteY2" fmla="*/ 5215297 h 6858000"/>
              <a:gd name="connsiteX3" fmla="*/ 10858500 w 12192000"/>
              <a:gd name="connsiteY3" fmla="*/ 173230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467600" y="1732305"/>
                </a:moveTo>
                <a:lnTo>
                  <a:pt x="7467600" y="5215297"/>
                </a:lnTo>
                <a:lnTo>
                  <a:pt x="10858500" y="5215297"/>
                </a:lnTo>
                <a:lnTo>
                  <a:pt x="10858500" y="17323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50E5CE-ECB4-4D9A-95BD-EF41E7883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0629" y="2057400"/>
            <a:ext cx="2804191" cy="177501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defRPr sz="32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B8F8B4-7A4C-46FC-86C4-7EDF3965E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744" y="3986140"/>
            <a:ext cx="2663825" cy="976312"/>
          </a:xfrm>
        </p:spPr>
        <p:txBody>
          <a:bodyPr/>
          <a:lstStyle>
            <a:lvl1pPr marL="0" indent="0" algn="ctr">
              <a:buNone/>
              <a:defRPr lang="en-US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233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088A1-356D-4688-9581-A4FA8AC8B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3B403E-0595-4DB7-8376-21BB787F3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9D1F9-25A2-48DD-9D65-E7EACDE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06A92-167F-4778-93E1-DC1C59A2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A7AC6-06FA-4E70-B54B-20CB7234B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26859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4F70D9-5A8F-495C-A43F-960C1D787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A4DBDD-0191-4C33-9315-6CC4321C3E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6B043-A21D-48CF-88C8-056EE0D2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110EA-A867-4F69-8D9B-C7DBAFB3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7F1BD-1E86-43D3-AB47-31306ED7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3726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888699-B2F4-4D1E-9B99-FB38DB6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9C0F5F-52B5-4046-92E2-12C9AE3A0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799" y="685801"/>
            <a:ext cx="10820401" cy="548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531D59-0AA7-4A6E-A153-F12AF50D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525" y="1128712"/>
            <a:ext cx="9582507" cy="737575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8CB739F-40B1-4B56-9FC7-D0C3D6C6A98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rot="5400000">
            <a:off x="-1708136" y="3223750"/>
            <a:ext cx="4114800" cy="410501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4662255-912C-47B2-9F89-E8EA289186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9525" y="2155389"/>
            <a:ext cx="2003425" cy="20025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4BC86AA-75EF-424D-A00E-E44E64F49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5795" y="4445636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651915F-8813-4F19-9282-4069723EC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8339" y="5030809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BDD03108-13F4-4623-8FF3-A810282271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4132" y="2155389"/>
            <a:ext cx="2003425" cy="20025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EA53B-7103-43EE-A27D-C03676BE7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3650" y="4446588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2D40785-78DE-4A0A-BE87-FBA306D4E0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6194" y="5031761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91167149-D0F9-4485-9BE8-A52BED2664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2269" y="2155389"/>
            <a:ext cx="2003425" cy="20025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B40F8CF-C64A-4DB4-9A1A-7BFAC245F0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3721" y="4445636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F3F1EF2-8FAE-4D87-AF55-EB9978D55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6265" y="5030809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1A66F4CC-066D-41CE-A8F6-A452F518D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8607" y="2155389"/>
            <a:ext cx="2003425" cy="20025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A1103C-3979-4242-A077-18B4BD99A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63792" y="4445636"/>
            <a:ext cx="2011363" cy="54512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8AFB00F-138B-4D19-BB2E-61BF5D57CD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6336" y="5030809"/>
            <a:ext cx="2011363" cy="545126"/>
          </a:xfr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DBE35EB5-8D79-4E90-872C-AF52B25E1F6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5400000">
            <a:off x="9782174" y="3224214"/>
            <a:ext cx="4114800" cy="409575"/>
          </a:xfrm>
        </p:spPr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C9F0DA2-B99D-4F44-9277-9BA3A1D929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/>
          <a:lstStyle/>
          <a:p>
            <a:pPr algn="ctr"/>
            <a:fld id="{54B97B59-3B2F-4E46-A216-C2A7D249F47E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7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0FB711-F0FD-482F-8C0C-73A394357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5B9AF-5A01-4BFC-9250-DF50A9282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042" y="1371598"/>
            <a:ext cx="3987209" cy="2852057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EC272-1CDA-49EE-A51D-80289D74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E58EB54-7A97-4BDA-89DA-0C3B50AB5D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42" y="4506686"/>
            <a:ext cx="3987209" cy="979715"/>
          </a:xfrm>
        </p:spPr>
        <p:txBody>
          <a:bodyPr/>
          <a:lstStyle>
            <a:lvl1pPr algn="ctr">
              <a:buNone/>
              <a:defRPr lang="en-US" sz="24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442EAB5-F425-4F03-8BE5-3BD953A108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1800" y="682625"/>
            <a:ext cx="2230438" cy="2573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C6529874-B997-42AB-BBB3-2CE23B26B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222" y="682625"/>
            <a:ext cx="2153978" cy="2573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AA605188-CCD4-4291-BF83-1ED9B4544B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1516" y="3599121"/>
            <a:ext cx="2230438" cy="2573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786F9C7D-3C9C-4579-A6F5-D9510E41CF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52222" y="3599121"/>
            <a:ext cx="2153978" cy="2573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D7937-881E-428C-BBB9-CFD456B6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AA779-6816-4CA0-BB13-97E8A97D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3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9BBC74-EB51-49D7-B971-ECEF9CF6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112E3-539C-42BB-BF3C-5D45BF2D8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0714" y="944564"/>
            <a:ext cx="6106886" cy="87335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806B2-016E-4D04-B3A9-D00B8645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CFE5E1A-5CA9-4FF2-949E-A804EA05C2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0" y="2057400"/>
            <a:ext cx="6096000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503E13-8CCB-4B44-A160-FE91FECE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685799"/>
            <a:ext cx="3397250" cy="54864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F59A49-6D3D-4BB6-ADBF-00E13E6C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2/1/20XX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1B3EE-D7F0-4A71-9772-C0AF1B3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6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 anchor="b"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2258568"/>
            <a:ext cx="9563100" cy="35661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0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1835732"/>
            <a:ext cx="9563100" cy="43227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8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2/1/20XX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18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6" r:id="rId2"/>
    <p:sldLayoutId id="2147483757" r:id="rId3"/>
    <p:sldLayoutId id="2147483767" r:id="rId4"/>
    <p:sldLayoutId id="2147483758" r:id="rId5"/>
    <p:sldLayoutId id="2147483761" r:id="rId6"/>
    <p:sldLayoutId id="2147483759" r:id="rId7"/>
    <p:sldLayoutId id="2147483746" r:id="rId8"/>
    <p:sldLayoutId id="2147483769" r:id="rId9"/>
    <p:sldLayoutId id="2147483749" r:id="rId10"/>
    <p:sldLayoutId id="2147483768" r:id="rId11"/>
    <p:sldLayoutId id="2147483765" r:id="rId12"/>
    <p:sldLayoutId id="214748376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272">
          <p15:clr>
            <a:srgbClr val="F26B43"/>
          </p15:clr>
        </p15:guide>
        <p15:guide id="4" pos="340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pos="3000">
          <p15:clr>
            <a:srgbClr val="F26B43"/>
          </p15:clr>
        </p15:guide>
        <p15:guide id="7" pos="2568">
          <p15:clr>
            <a:srgbClr val="F26B43"/>
          </p15:clr>
        </p15:guide>
        <p15:guide id="8" pos="2136">
          <p15:clr>
            <a:srgbClr val="F26B43"/>
          </p15:clr>
        </p15:guide>
        <p15:guide id="9" pos="432">
          <p15:clr>
            <a:srgbClr val="F26B43"/>
          </p15:clr>
        </p15:guide>
        <p15:guide id="10" pos="864">
          <p15:clr>
            <a:srgbClr val="F26B43"/>
          </p15:clr>
        </p15:guide>
        <p15:guide id="11" pos="1296">
          <p15:clr>
            <a:srgbClr val="F26B43"/>
          </p15:clr>
        </p15:guide>
        <p15:guide id="12" pos="1728">
          <p15:clr>
            <a:srgbClr val="F26B43"/>
          </p15:clr>
        </p15:guide>
        <p15:guide id="13" pos="7248">
          <p15:clr>
            <a:srgbClr val="F26B43"/>
          </p15:clr>
        </p15:guide>
        <p15:guide id="14" pos="6840">
          <p15:clr>
            <a:srgbClr val="F26B43"/>
          </p15:clr>
        </p15:guide>
        <p15:guide id="15" pos="6408">
          <p15:clr>
            <a:srgbClr val="F26B43"/>
          </p15:clr>
        </p15:guide>
        <p15:guide id="16" pos="6000">
          <p15:clr>
            <a:srgbClr val="F26B43"/>
          </p15:clr>
        </p15:guide>
        <p15:guide id="17" pos="5568">
          <p15:clr>
            <a:srgbClr val="F26B43"/>
          </p15:clr>
        </p15:guide>
        <p15:guide id="18" pos="5136">
          <p15:clr>
            <a:srgbClr val="F26B43"/>
          </p15:clr>
        </p15:guide>
        <p15:guide id="19" pos="4704">
          <p15:clr>
            <a:srgbClr val="F26B43"/>
          </p15:clr>
        </p15:guide>
        <p15:guide id="20" orient="horz" pos="3888">
          <p15:clr>
            <a:srgbClr val="F26B43"/>
          </p15:clr>
        </p15:guide>
        <p15:guide id="21" orient="horz" pos="3456">
          <p15:clr>
            <a:srgbClr val="F26B43"/>
          </p15:clr>
        </p15:guide>
        <p15:guide id="22" orient="horz" pos="864">
          <p15:clr>
            <a:srgbClr val="F26B43"/>
          </p15:clr>
        </p15:guide>
        <p15:guide id="23" orient="horz" pos="1296">
          <p15:clr>
            <a:srgbClr val="F26B43"/>
          </p15:clr>
        </p15:guide>
        <p15:guide id="24" orient="horz" pos="1728">
          <p15:clr>
            <a:srgbClr val="F26B43"/>
          </p15:clr>
        </p15:guide>
        <p15:guide id="25" orient="horz" pos="3024">
          <p15:clr>
            <a:srgbClr val="F26B43"/>
          </p15:clr>
        </p15:guide>
        <p15:guide id="26" orient="horz" pos="259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23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2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8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996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7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3A3351-98F7-41D9-AEC5-A5396B32F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BDBAC-DCBF-4465-A1E4-5605A5B29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73288-9167-47C3-885E-190F8D8DD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B6E6-60F8-4E2A-961D-CDE709B965E8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768FA-2EF0-45F1-961C-44CBB3FFA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797BE-CBFB-45CA-B59A-D3D187DE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0B24-9F55-4226-8753-E7D5938AD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5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468744"/>
            <a:ext cx="1036320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629332"/>
            <a:ext cx="10363201" cy="3533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9373" y="6249462"/>
            <a:ext cx="832626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="1" i="0" spc="200" baseline="0">
                <a:solidFill>
                  <a:schemeClr val="accent1"/>
                </a:solidFill>
                <a:latin typeface="+mn-lt"/>
                <a:cs typeface="Gill Sans SemiBold" panose="020B0502020104020203" pitchFamily="34" charset="-79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CA11286A-E162-4D86-4CE3-5856A356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-2443783" y="3012690"/>
            <a:ext cx="5720194" cy="8326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200" baseline="0">
                <a:solidFill>
                  <a:schemeClr val="accent1"/>
                </a:solidFill>
                <a:latin typeface="+mn-lt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1646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100" baseline="0">
          <a:solidFill>
            <a:schemeClr val="accent1"/>
          </a:solidFill>
          <a:latin typeface="+mn-lt"/>
          <a:ea typeface="+mn-ea"/>
          <a:cs typeface="Gill Sans" panose="020B05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8731F-594B-4486-A38B-8CDE0465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DE66-A385-489F-9405-89C57AD3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C217E-9E55-43B9-9DA6-7922D0B54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9ACB-DB3F-4015-8401-1C8A59F71080}" type="datetimeFigureOut">
              <a:rPr lang="en-GB" smtClean="0"/>
              <a:t>30/05/2023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9BB35-F37D-459C-84B1-54C4F96B5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E304-D1D8-43BC-B4C7-3663A33D2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9AF7-7F82-42F2-8441-78CBCEA0F8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59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7E8A5-C07C-674E-9595-77C1B1B6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841B-C6A3-AE4A-9026-0162A69B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F22-1DEC-2348-853D-E26FD8A4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C3C-3E0B-D64A-A3F3-1DCE37A718FF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3588-9E6B-C64E-8532-CA119270B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3747-8479-D348-AECD-74F292B58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87621-4324-4FE7-9AAF-1CF2C5B9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23359-BF54-4F87-9002-0D7892E42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97AD3-6DBE-4DA5-8578-9FA1CF34E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4F3D5-98D8-4512-9A49-F18269AF9552}" type="datetimeFigureOut">
              <a:rPr lang="en-AE" smtClean="0"/>
              <a:t>30/05/2023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D41E4-D115-479E-AFF6-D889CC6268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A54C9-20F1-4271-A696-7171A62F1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4EF-DB26-4E5D-91AD-1D2E4E1AE9A1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6238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12" Type="http://schemas.openxmlformats.org/officeDocument/2006/relationships/hyperlink" Target="http://pngimg.com/download/43464" TargetMode="External"/><Relationship Id="rId17" Type="http://schemas.openxmlformats.org/officeDocument/2006/relationships/image" Target="../media/image33.png"/><Relationship Id="rId2" Type="http://schemas.microsoft.com/office/2007/relationships/media" Target="../media/media1.mp3"/><Relationship Id="rId16" Type="http://schemas.openxmlformats.org/officeDocument/2006/relationships/hyperlink" Target="http://www.pngall.com/filmstrip-png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5" Type="http://schemas.openxmlformats.org/officeDocument/2006/relationships/image" Target="../media/image32.png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hyperlink" Target="http://www.pngall.com/popcorn-pn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random&amp;page=2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pngimg.com/download/23830" TargetMode="Externa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random&amp;page=2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9.xml"/><Relationship Id="rId3" Type="http://schemas.openxmlformats.org/officeDocument/2006/relationships/image" Target="../media/image52.png"/><Relationship Id="rId7" Type="http://schemas.openxmlformats.org/officeDocument/2006/relationships/slide" Target="slide25.xml"/><Relationship Id="rId12" Type="http://schemas.openxmlformats.org/officeDocument/2006/relationships/slide" Target="slide2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4.png"/><Relationship Id="rId11" Type="http://schemas.openxmlformats.org/officeDocument/2006/relationships/slide" Target="slide19.xml"/><Relationship Id="rId5" Type="http://schemas.openxmlformats.org/officeDocument/2006/relationships/slide" Target="slide24.xml"/><Relationship Id="rId15" Type="http://schemas.openxmlformats.org/officeDocument/2006/relationships/image" Target="../media/image56.png"/><Relationship Id="rId10" Type="http://schemas.openxmlformats.org/officeDocument/2006/relationships/slide" Target="slide27.xml"/><Relationship Id="rId4" Type="http://schemas.openxmlformats.org/officeDocument/2006/relationships/image" Target="../media/image53.png"/><Relationship Id="rId9" Type="http://schemas.openxmlformats.org/officeDocument/2006/relationships/slide" Target="slide26.xml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slide" Target="slide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image" Target="../media/image13.svg"/><Relationship Id="rId10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svg"/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12" Type="http://schemas.openxmlformats.org/officeDocument/2006/relationships/image" Target="../media/image21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5.sv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random&amp;page=2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9811" y="1580743"/>
            <a:ext cx="4222457" cy="49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49210" y="1656339"/>
            <a:ext cx="7923289" cy="3545322"/>
          </a:xfrm>
        </p:spPr>
        <p:txBody>
          <a:bodyPr anchor="ctr">
            <a:noAutofit/>
          </a:bodyPr>
          <a:lstStyle/>
          <a:p>
            <a:pPr algn="ctr" rtl="1">
              <a:lnSpc>
                <a:spcPct val="100000"/>
              </a:lnSpc>
            </a:pPr>
            <a:r>
              <a:rPr lang="ar-KW" sz="4398" b="1" spc="0" dirty="0">
                <a:solidFill>
                  <a:srgbClr val="FF0000"/>
                </a:solidFill>
                <a:cs typeface="+mn-cs"/>
              </a:rPr>
              <a:t>(12 - </a:t>
            </a:r>
            <a:r>
              <a:rPr lang="ar-KW" sz="4398" spc="0" dirty="0">
                <a:solidFill>
                  <a:srgbClr val="FF0000"/>
                </a:solidFill>
                <a:cs typeface="+mn-cs"/>
              </a:rPr>
              <a:t>1</a:t>
            </a:r>
            <a:r>
              <a:rPr lang="ar-KW" sz="4398" b="1" spc="0" dirty="0">
                <a:solidFill>
                  <a:srgbClr val="FF0000"/>
                </a:solidFill>
                <a:cs typeface="+mn-cs"/>
              </a:rPr>
              <a:t>): مخطط الشجرة البيانية ومبدأ العد</a:t>
            </a:r>
            <a:br>
              <a:rPr lang="ar-KW" sz="4398" b="1" spc="0" dirty="0">
                <a:solidFill>
                  <a:srgbClr val="FF0000"/>
                </a:solidFill>
                <a:cs typeface="+mn-cs"/>
              </a:rPr>
            </a:br>
            <a:br>
              <a:rPr lang="ar-KW" sz="4398" b="1" spc="0" dirty="0">
                <a:solidFill>
                  <a:srgbClr val="FF0000"/>
                </a:solidFill>
                <a:cs typeface="+mn-cs"/>
              </a:rPr>
            </a:br>
            <a:r>
              <a:rPr lang="ar-KW" sz="4398" b="1" spc="0" dirty="0">
                <a:solidFill>
                  <a:srgbClr val="FF0000"/>
                </a:solidFill>
                <a:cs typeface="+mn-cs"/>
              </a:rPr>
              <a:t>إ</a:t>
            </a:r>
            <a:r>
              <a:rPr lang="ar-SA" sz="4398" b="1" spc="0" dirty="0">
                <a:solidFill>
                  <a:srgbClr val="FF0000"/>
                </a:solidFill>
                <a:cs typeface="+mn-cs"/>
              </a:rPr>
              <a:t>عداد </a:t>
            </a:r>
            <a:r>
              <a:rPr lang="ar-KW" sz="4398" b="1" spc="0" dirty="0">
                <a:solidFill>
                  <a:srgbClr val="FF0000"/>
                </a:solidFill>
                <a:cs typeface="+mn-cs"/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55215" y="5041280"/>
            <a:ext cx="8606116" cy="18149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رئيسة قسم الرياضيات : هنادي العمران </a:t>
            </a: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79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rPr>
              <a:t>مديرة المدرسة : أ / ليلى حسين  اكبر </a:t>
            </a: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ctr" defTabSz="913852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798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221" y="155903"/>
            <a:ext cx="1619814" cy="130424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4270" y="155904"/>
            <a:ext cx="2678304" cy="130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F08C964-4984-08B6-853C-642EEB9BA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1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6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3" y="4994927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4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hlinkClick r:id="" action="ppaction://noaction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6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2" y="4721364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78601" y="6141764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564339" y="6372001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9458604">
            <a:off x="8641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-55731" y="5978660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754561">
            <a:off x="-360912" y="277303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90251" y="1958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27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242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ee Diagrams Explained">
            <a:hlinkClick r:id="" action="ppaction://media"/>
            <a:extLst>
              <a:ext uri="{FF2B5EF4-FFF2-40B4-BE49-F238E27FC236}">
                <a16:creationId xmlns:a16="http://schemas.microsoft.com/office/drawing/2014/main" id="{7CC9073F-220D-EECB-381C-5DB1481407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73" end="92316.4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92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D0C378-2510-D209-5E3E-F33173D27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45"/>
          <a:stretch/>
        </p:blipFill>
        <p:spPr>
          <a:xfrm>
            <a:off x="1002506" y="1274981"/>
            <a:ext cx="10186988" cy="4838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03B43-81D2-03AF-6858-D5D12EDE44F1}"/>
              </a:ext>
            </a:extLst>
          </p:cNvPr>
          <p:cNvSpPr txBox="1"/>
          <p:nvPr/>
        </p:nvSpPr>
        <p:spPr>
          <a:xfrm>
            <a:off x="221456" y="351651"/>
            <a:ext cx="2836069" cy="923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/>
              <a:t>صفحة 188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82278D-5234-CFB8-40FF-16873DC47926}"/>
              </a:ext>
            </a:extLst>
          </p:cNvPr>
          <p:cNvSpPr/>
          <p:nvPr/>
        </p:nvSpPr>
        <p:spPr>
          <a:xfrm>
            <a:off x="1185862" y="2614613"/>
            <a:ext cx="5407819" cy="2443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DBFCA-79A4-16B4-38E8-B708D88F523C}"/>
              </a:ext>
            </a:extLst>
          </p:cNvPr>
          <p:cNvSpPr/>
          <p:nvPr/>
        </p:nvSpPr>
        <p:spPr>
          <a:xfrm>
            <a:off x="2952750" y="5103019"/>
            <a:ext cx="5407819" cy="533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747320-F249-E92F-04F7-64E0BD6589CB}"/>
              </a:ext>
            </a:extLst>
          </p:cNvPr>
          <p:cNvSpPr/>
          <p:nvPr/>
        </p:nvSpPr>
        <p:spPr>
          <a:xfrm>
            <a:off x="7233313" y="2655601"/>
            <a:ext cx="3906850" cy="838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8F79C4-5918-D545-9FEF-D44E968D8CB9}"/>
              </a:ext>
            </a:extLst>
          </p:cNvPr>
          <p:cNvSpPr/>
          <p:nvPr/>
        </p:nvSpPr>
        <p:spPr>
          <a:xfrm>
            <a:off x="9764973" y="3546505"/>
            <a:ext cx="1375190" cy="752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4DC78F-0C47-1293-2666-3E803725AD57}"/>
              </a:ext>
            </a:extLst>
          </p:cNvPr>
          <p:cNvSpPr/>
          <p:nvPr/>
        </p:nvSpPr>
        <p:spPr>
          <a:xfrm>
            <a:off x="6933063" y="3546504"/>
            <a:ext cx="2802696" cy="752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67F5E6-DE84-D1F4-0A51-1B9A26BDFE97}"/>
              </a:ext>
            </a:extLst>
          </p:cNvPr>
          <p:cNvSpPr/>
          <p:nvPr/>
        </p:nvSpPr>
        <p:spPr>
          <a:xfrm>
            <a:off x="6933063" y="4337966"/>
            <a:ext cx="2802696" cy="752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3A5FE5-01F4-5A7B-55E2-E52748C60BFF}"/>
              </a:ext>
            </a:extLst>
          </p:cNvPr>
          <p:cNvSpPr/>
          <p:nvPr/>
        </p:nvSpPr>
        <p:spPr>
          <a:xfrm>
            <a:off x="9764973" y="4351724"/>
            <a:ext cx="1375190" cy="752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2107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8F1C87-E1A9-C011-35ED-936EC6BCD4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1"/>
          <a:stretch/>
        </p:blipFill>
        <p:spPr>
          <a:xfrm>
            <a:off x="1235122" y="1062110"/>
            <a:ext cx="9721755" cy="4924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A61C3-EFD4-EFE2-4FFA-C564F13D18FA}"/>
              </a:ext>
            </a:extLst>
          </p:cNvPr>
          <p:cNvSpPr txBox="1"/>
          <p:nvPr/>
        </p:nvSpPr>
        <p:spPr>
          <a:xfrm>
            <a:off x="221456" y="351651"/>
            <a:ext cx="2836069" cy="923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/>
              <a:t>صفحة 189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436D6-EA67-2A45-F007-A1B27A22E5D0}"/>
              </a:ext>
            </a:extLst>
          </p:cNvPr>
          <p:cNvSpPr txBox="1"/>
          <p:nvPr/>
        </p:nvSpPr>
        <p:spPr>
          <a:xfrm>
            <a:off x="3305033" y="4075319"/>
            <a:ext cx="221548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صورة  ،  العدد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3BBBC-6FDA-A5A1-526E-115ABBE29B14}"/>
              </a:ext>
            </a:extLst>
          </p:cNvPr>
          <p:cNvSpPr txBox="1"/>
          <p:nvPr/>
        </p:nvSpPr>
        <p:spPr>
          <a:xfrm>
            <a:off x="3305033" y="4514322"/>
            <a:ext cx="221548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صورة  ،  العدد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EB614-BF2E-171A-5A59-4229F3513147}"/>
              </a:ext>
            </a:extLst>
          </p:cNvPr>
          <p:cNvSpPr txBox="1"/>
          <p:nvPr/>
        </p:nvSpPr>
        <p:spPr>
          <a:xfrm>
            <a:off x="3305033" y="4953325"/>
            <a:ext cx="221548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صورة  ،  العدد 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B77E7-7F61-9740-89C5-2B124B98C813}"/>
              </a:ext>
            </a:extLst>
          </p:cNvPr>
          <p:cNvSpPr txBox="1"/>
          <p:nvPr/>
        </p:nvSpPr>
        <p:spPr>
          <a:xfrm>
            <a:off x="3305033" y="5392328"/>
            <a:ext cx="221548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00B050"/>
                </a:solidFill>
              </a:rPr>
              <a:t>صورة  ،  العدد 6</a:t>
            </a:r>
          </a:p>
        </p:txBody>
      </p:sp>
    </p:spTree>
    <p:extLst>
      <p:ext uri="{BB962C8B-B14F-4D97-AF65-F5344CB8AC3E}">
        <p14:creationId xmlns:p14="http://schemas.microsoft.com/office/powerpoint/2010/main" val="16756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5491FF-D5D6-8A31-734D-5ED481D5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84" y="823912"/>
            <a:ext cx="10382250" cy="5210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0A61C3-EFD4-EFE2-4FFA-C564F13D18FA}"/>
              </a:ext>
            </a:extLst>
          </p:cNvPr>
          <p:cNvSpPr txBox="1"/>
          <p:nvPr/>
        </p:nvSpPr>
        <p:spPr>
          <a:xfrm>
            <a:off x="9058382" y="419232"/>
            <a:ext cx="2836069" cy="923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/>
              <a:t>صفحة 189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436D6-EA67-2A45-F007-A1B27A22E5D0}"/>
              </a:ext>
            </a:extLst>
          </p:cNvPr>
          <p:cNvSpPr txBox="1"/>
          <p:nvPr/>
        </p:nvSpPr>
        <p:spPr>
          <a:xfrm>
            <a:off x="4790364" y="992074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63BBBC-6FDA-A5A1-526E-115ABBE29B14}"/>
              </a:ext>
            </a:extLst>
          </p:cNvPr>
          <p:cNvSpPr txBox="1"/>
          <p:nvPr/>
        </p:nvSpPr>
        <p:spPr>
          <a:xfrm>
            <a:off x="2217761" y="2409954"/>
            <a:ext cx="23474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كتابة  ،  العدد 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EB614-BF2E-171A-5A59-4229F3513147}"/>
              </a:ext>
            </a:extLst>
          </p:cNvPr>
          <p:cNvSpPr txBox="1"/>
          <p:nvPr/>
        </p:nvSpPr>
        <p:spPr>
          <a:xfrm>
            <a:off x="2217761" y="3076840"/>
            <a:ext cx="23474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كتابة  ،  العدد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DB77E7-7F61-9740-89C5-2B124B98C813}"/>
              </a:ext>
            </a:extLst>
          </p:cNvPr>
          <p:cNvSpPr txBox="1"/>
          <p:nvPr/>
        </p:nvSpPr>
        <p:spPr>
          <a:xfrm>
            <a:off x="2217761" y="3801716"/>
            <a:ext cx="23474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كتابة  ،  العدد 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5935E-5976-03ED-72D1-42884A48D0E8}"/>
              </a:ext>
            </a:extLst>
          </p:cNvPr>
          <p:cNvSpPr txBox="1"/>
          <p:nvPr/>
        </p:nvSpPr>
        <p:spPr>
          <a:xfrm>
            <a:off x="4790364" y="1699960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FC531-E4EF-D390-D65F-A9C8F871512E}"/>
              </a:ext>
            </a:extLst>
          </p:cNvPr>
          <p:cNvSpPr txBox="1"/>
          <p:nvPr/>
        </p:nvSpPr>
        <p:spPr>
          <a:xfrm>
            <a:off x="4790364" y="2399732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80634-7BE8-FC1E-F02C-CDA33DD397EA}"/>
              </a:ext>
            </a:extLst>
          </p:cNvPr>
          <p:cNvSpPr txBox="1"/>
          <p:nvPr/>
        </p:nvSpPr>
        <p:spPr>
          <a:xfrm>
            <a:off x="4790364" y="3046202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6740A-A834-9D5C-F03A-14DDA0FD4F67}"/>
              </a:ext>
            </a:extLst>
          </p:cNvPr>
          <p:cNvSpPr txBox="1"/>
          <p:nvPr/>
        </p:nvSpPr>
        <p:spPr>
          <a:xfrm>
            <a:off x="4790364" y="3808680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40558-59AE-5C9F-8541-97D16283E5DD}"/>
              </a:ext>
            </a:extLst>
          </p:cNvPr>
          <p:cNvSpPr txBox="1"/>
          <p:nvPr/>
        </p:nvSpPr>
        <p:spPr>
          <a:xfrm>
            <a:off x="4783540" y="4492529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D5523E-31DB-6CB5-A721-FD6DE4CA05D9}"/>
              </a:ext>
            </a:extLst>
          </p:cNvPr>
          <p:cNvSpPr txBox="1"/>
          <p:nvPr/>
        </p:nvSpPr>
        <p:spPr>
          <a:xfrm>
            <a:off x="2513463" y="1027235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677D2-21FA-D206-5BB1-1CB4E57C3700}"/>
              </a:ext>
            </a:extLst>
          </p:cNvPr>
          <p:cNvSpPr txBox="1"/>
          <p:nvPr/>
        </p:nvSpPr>
        <p:spPr>
          <a:xfrm>
            <a:off x="2513463" y="1735121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DD4F2-3CC7-3E9B-0E23-1E869DA66368}"/>
              </a:ext>
            </a:extLst>
          </p:cNvPr>
          <p:cNvSpPr txBox="1"/>
          <p:nvPr/>
        </p:nvSpPr>
        <p:spPr>
          <a:xfrm>
            <a:off x="2217761" y="4526592"/>
            <a:ext cx="234741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كتابة  ،  العدد 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87A7C0-A256-DEF1-E2F4-E0B9FEF2EB5C}"/>
              </a:ext>
            </a:extLst>
          </p:cNvPr>
          <p:cNvSpPr txBox="1"/>
          <p:nvPr/>
        </p:nvSpPr>
        <p:spPr>
          <a:xfrm>
            <a:off x="4485565" y="5224256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18C43B-49CF-4DCA-8D9D-C5FB9F52CFB5}"/>
              </a:ext>
            </a:extLst>
          </p:cNvPr>
          <p:cNvSpPr txBox="1"/>
          <p:nvPr/>
        </p:nvSpPr>
        <p:spPr>
          <a:xfrm>
            <a:off x="1933221" y="5200415"/>
            <a:ext cx="73470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69F07D-DE2B-335E-782C-EEDA2AE66E9F}"/>
              </a:ext>
            </a:extLst>
          </p:cNvPr>
          <p:cNvSpPr txBox="1"/>
          <p:nvPr/>
        </p:nvSpPr>
        <p:spPr>
          <a:xfrm>
            <a:off x="3228834" y="5234173"/>
            <a:ext cx="45720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3878E0-154A-B201-1C29-32D7906EB80B}"/>
              </a:ext>
            </a:extLst>
          </p:cNvPr>
          <p:cNvSpPr/>
          <p:nvPr/>
        </p:nvSpPr>
        <p:spPr>
          <a:xfrm>
            <a:off x="1513764" y="5266632"/>
            <a:ext cx="9055289" cy="6655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4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4" grpId="0"/>
      <p:bldP spid="5" grpId="0"/>
      <p:bldP spid="6" grpId="0"/>
      <p:bldP spid="8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26CBC9-CD87-DF31-85DA-A4CB09F4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31" y="705625"/>
            <a:ext cx="9581937" cy="5446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21EEB2-F55B-F676-402C-810732D0BFCB}"/>
              </a:ext>
            </a:extLst>
          </p:cNvPr>
          <p:cNvSpPr txBox="1"/>
          <p:nvPr/>
        </p:nvSpPr>
        <p:spPr>
          <a:xfrm>
            <a:off x="221456" y="351651"/>
            <a:ext cx="2836069" cy="923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5400" b="1" dirty="0"/>
              <a:t>صفحة 189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6CCE7-1851-564F-12FB-A56CAAED19AD}"/>
              </a:ext>
            </a:extLst>
          </p:cNvPr>
          <p:cNvSpPr txBox="1"/>
          <p:nvPr/>
        </p:nvSpPr>
        <p:spPr>
          <a:xfrm>
            <a:off x="2691925" y="2782669"/>
            <a:ext cx="682738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عدد النواتج الممكنة = 2 × 2 × 2 = 8 نواتج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A4E81-1506-62C0-E5BF-8DC7B2675B53}"/>
              </a:ext>
            </a:extLst>
          </p:cNvPr>
          <p:cNvSpPr txBox="1"/>
          <p:nvPr/>
        </p:nvSpPr>
        <p:spPr>
          <a:xfrm>
            <a:off x="3969224" y="5325895"/>
            <a:ext cx="564334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عدد النواتج الممكنة = 12 × 7 = 84 نتيجة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D0D0B-F1DE-1AFA-F5C5-BB4A268A0D6C}"/>
              </a:ext>
            </a:extLst>
          </p:cNvPr>
          <p:cNvSpPr txBox="1"/>
          <p:nvPr/>
        </p:nvSpPr>
        <p:spPr>
          <a:xfrm>
            <a:off x="3816824" y="4293021"/>
            <a:ext cx="564334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عدد النواتج الممكنة = 5 × 3 = 15 نتيجة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36EC6A-9E17-4CB4-218C-5FE00D512DAD}"/>
              </a:ext>
            </a:extLst>
          </p:cNvPr>
          <p:cNvSpPr/>
          <p:nvPr/>
        </p:nvSpPr>
        <p:spPr>
          <a:xfrm>
            <a:off x="1488188" y="4833966"/>
            <a:ext cx="9055289" cy="1096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422486-3FB6-23F8-F17A-97106DB43E36}"/>
              </a:ext>
            </a:extLst>
          </p:cNvPr>
          <p:cNvSpPr/>
          <p:nvPr/>
        </p:nvSpPr>
        <p:spPr>
          <a:xfrm>
            <a:off x="1488189" y="3352023"/>
            <a:ext cx="9055289" cy="1431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17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2" grpId="0"/>
      <p:bldP spid="13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802" b="7802"/>
          <a:stretch>
            <a:fillRect/>
          </a:stretch>
        </p:blipFill>
        <p:spPr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794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AB39FB-7B07-2678-788C-25D5BFC32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8" t="14016" r="11773" b="18912"/>
          <a:stretch/>
        </p:blipFill>
        <p:spPr>
          <a:xfrm>
            <a:off x="7689563" y="3172544"/>
            <a:ext cx="4499265" cy="27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3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rtoon bee with pointer">
            <a:extLst>
              <a:ext uri="{FF2B5EF4-FFF2-40B4-BE49-F238E27FC236}">
                <a16:creationId xmlns:a16="http://schemas.microsoft.com/office/drawing/2014/main" id="{B96CCA69-9951-011E-A8E7-5BFB4B92A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10" y="5342934"/>
            <a:ext cx="1648779" cy="1859416"/>
          </a:xfrm>
          <a:prstGeom prst="rect">
            <a:avLst/>
          </a:prstGeom>
        </p:spPr>
      </p:pic>
      <p:pic>
        <p:nvPicPr>
          <p:cNvPr id="8" name="Picture 7" descr="Cartoon bee with megaphone">
            <a:extLst>
              <a:ext uri="{FF2B5EF4-FFF2-40B4-BE49-F238E27FC236}">
                <a16:creationId xmlns:a16="http://schemas.microsoft.com/office/drawing/2014/main" id="{9AA334BB-92E9-C0DF-90D9-2F3A6DBEA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51165" y="122902"/>
            <a:ext cx="1938884" cy="1870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6A92EA-13D7-139A-0528-497D8D4252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3" t="15111" r="3325" b="12050"/>
          <a:stretch/>
        </p:blipFill>
        <p:spPr>
          <a:xfrm>
            <a:off x="1016350" y="1515065"/>
            <a:ext cx="10159300" cy="382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76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99DEA-BEA0-58A9-2969-DF28425FF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10" b="93923" l="33600" r="91000">
                        <a14:foregroundMark x1="37900" y1="71685" x2="37900" y2="71685"/>
                        <a14:foregroundMark x1="67000" y1="90470" x2="67000" y2="90470"/>
                        <a14:foregroundMark x1="62800" y1="90470" x2="62800" y2="90470"/>
                        <a14:foregroundMark x1="66600" y1="92403" x2="66600" y2="92403"/>
                        <a14:foregroundMark x1="70300" y1="93923" x2="70300" y2="93923"/>
                        <a14:foregroundMark x1="47800" y1="77762" x2="47800" y2="77762"/>
                        <a14:foregroundMark x1="51600" y1="83287" x2="51600" y2="83287"/>
                        <a14:foregroundMark x1="47600" y1="79144" x2="47600" y2="79144"/>
                        <a14:foregroundMark x1="45400" y1="78177" x2="45400" y2="78177"/>
                        <a14:foregroundMark x1="42500" y1="76934" x2="42500" y2="76934"/>
                        <a14:foregroundMark x1="39800" y1="74171" x2="39800" y2="74171"/>
                        <a14:foregroundMark x1="36600" y1="71133" x2="36600" y2="71133"/>
                        <a14:foregroundMark x1="36900" y1="73204" x2="36900" y2="73204"/>
                        <a14:foregroundMark x1="35300" y1="71409" x2="35300" y2="71409"/>
                        <a14:foregroundMark x1="35300" y1="64917" x2="35300" y2="64917"/>
                        <a14:foregroundMark x1="33600" y1="68923" x2="33600" y2="68923"/>
                        <a14:foregroundMark x1="61300" y1="8840" x2="61300" y2="8840"/>
                        <a14:foregroundMark x1="61000" y1="5110" x2="61000" y2="511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29098" t="-145" r="2111" b="145"/>
          <a:stretch/>
        </p:blipFill>
        <p:spPr>
          <a:xfrm>
            <a:off x="2194069" y="704588"/>
            <a:ext cx="506821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3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9">
            <a:extLst>
              <a:ext uri="{FF2B5EF4-FFF2-40B4-BE49-F238E27FC236}">
                <a16:creationId xmlns:a16="http://schemas.microsoft.com/office/drawing/2014/main" id="{E6035419-2FB6-49A3-84EA-916B97615B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54" b="16254"/>
          <a:stretch/>
        </p:blipFill>
        <p:spPr>
          <a:xfrm>
            <a:off x="680720" y="685799"/>
            <a:ext cx="10830560" cy="54864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438864-7E4D-71D6-5B4A-53DE4B49C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10" y="1840854"/>
            <a:ext cx="10571380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51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2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DB22F-BFFE-498A-8114-2ED00CB5A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64" y="0"/>
            <a:ext cx="3371380" cy="5194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1F4CA-C389-4335-8C8F-62E7735F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044" y="167357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8DEFC-D17B-7C14-E280-8C430A7BC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4611113" y="1717004"/>
            <a:ext cx="6208421" cy="34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03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roup 393">
            <a:extLst>
              <a:ext uri="{FF2B5EF4-FFF2-40B4-BE49-F238E27FC236}">
                <a16:creationId xmlns:a16="http://schemas.microsoft.com/office/drawing/2014/main" id="{A4469876-83D9-4285-9099-2C9973F78019}"/>
              </a:ext>
            </a:extLst>
          </p:cNvPr>
          <p:cNvGrpSpPr/>
          <p:nvPr/>
        </p:nvGrpSpPr>
        <p:grpSpPr>
          <a:xfrm>
            <a:off x="9161997" y="103"/>
            <a:ext cx="2756905" cy="4764591"/>
            <a:chOff x="6425530" y="0"/>
            <a:chExt cx="2756905" cy="4764591"/>
          </a:xfrm>
        </p:grpSpPr>
        <p:grpSp>
          <p:nvGrpSpPr>
            <p:cNvPr id="395" name="Google Shape;1477;p12">
              <a:extLst>
                <a:ext uri="{FF2B5EF4-FFF2-40B4-BE49-F238E27FC236}">
                  <a16:creationId xmlns:a16="http://schemas.microsoft.com/office/drawing/2014/main" id="{E785D952-6E66-49BC-B745-655762C99907}"/>
                </a:ext>
              </a:extLst>
            </p:cNvPr>
            <p:cNvGrpSpPr/>
            <p:nvPr/>
          </p:nvGrpSpPr>
          <p:grpSpPr>
            <a:xfrm>
              <a:off x="7374896" y="4521435"/>
              <a:ext cx="230809" cy="243156"/>
              <a:chOff x="3770248" y="2527300"/>
              <a:chExt cx="180404" cy="190055"/>
            </a:xfrm>
          </p:grpSpPr>
          <p:sp>
            <p:nvSpPr>
              <p:cNvPr id="481" name="Google Shape;1478;p12">
                <a:extLst>
                  <a:ext uri="{FF2B5EF4-FFF2-40B4-BE49-F238E27FC236}">
                    <a16:creationId xmlns:a16="http://schemas.microsoft.com/office/drawing/2014/main" id="{3783B571-EA18-4279-9083-00CE09246B9E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1479;p12">
                <a:extLst>
                  <a:ext uri="{FF2B5EF4-FFF2-40B4-BE49-F238E27FC236}">
                    <a16:creationId xmlns:a16="http://schemas.microsoft.com/office/drawing/2014/main" id="{997E9EFB-3F06-45DF-B9C5-B3AA2C9DFD7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1480;p12">
                <a:extLst>
                  <a:ext uri="{FF2B5EF4-FFF2-40B4-BE49-F238E27FC236}">
                    <a16:creationId xmlns:a16="http://schemas.microsoft.com/office/drawing/2014/main" id="{CC30A61D-1C25-4E10-B400-4146744973F4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1481;p12">
                <a:extLst>
                  <a:ext uri="{FF2B5EF4-FFF2-40B4-BE49-F238E27FC236}">
                    <a16:creationId xmlns:a16="http://schemas.microsoft.com/office/drawing/2014/main" id="{EC5CF10F-E371-4616-A8A7-1E0DD0034D1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1482;p12">
              <a:extLst>
                <a:ext uri="{FF2B5EF4-FFF2-40B4-BE49-F238E27FC236}">
                  <a16:creationId xmlns:a16="http://schemas.microsoft.com/office/drawing/2014/main" id="{30245F7C-EBE6-45E5-8066-122A2D5E1792}"/>
                </a:ext>
              </a:extLst>
            </p:cNvPr>
            <p:cNvGrpSpPr/>
            <p:nvPr/>
          </p:nvGrpSpPr>
          <p:grpSpPr>
            <a:xfrm>
              <a:off x="8747492" y="2424502"/>
              <a:ext cx="230809" cy="243156"/>
              <a:chOff x="3770248" y="2527300"/>
              <a:chExt cx="180404" cy="190055"/>
            </a:xfrm>
          </p:grpSpPr>
          <p:sp>
            <p:nvSpPr>
              <p:cNvPr id="477" name="Google Shape;1483;p12">
                <a:extLst>
                  <a:ext uri="{FF2B5EF4-FFF2-40B4-BE49-F238E27FC236}">
                    <a16:creationId xmlns:a16="http://schemas.microsoft.com/office/drawing/2014/main" id="{C18AC1E1-258B-4FC7-886C-211CA587D93C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1484;p12">
                <a:extLst>
                  <a:ext uri="{FF2B5EF4-FFF2-40B4-BE49-F238E27FC236}">
                    <a16:creationId xmlns:a16="http://schemas.microsoft.com/office/drawing/2014/main" id="{F100E9F4-6F6D-42C7-9AA7-B67ED4517838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1485;p12">
                <a:extLst>
                  <a:ext uri="{FF2B5EF4-FFF2-40B4-BE49-F238E27FC236}">
                    <a16:creationId xmlns:a16="http://schemas.microsoft.com/office/drawing/2014/main" id="{A5A8F860-C12C-4795-A9BE-8292568D77A6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1486;p12">
                <a:extLst>
                  <a:ext uri="{FF2B5EF4-FFF2-40B4-BE49-F238E27FC236}">
                    <a16:creationId xmlns:a16="http://schemas.microsoft.com/office/drawing/2014/main" id="{22F86912-CF81-409C-8BDE-18119FED2A2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1487;p12">
              <a:extLst>
                <a:ext uri="{FF2B5EF4-FFF2-40B4-BE49-F238E27FC236}">
                  <a16:creationId xmlns:a16="http://schemas.microsoft.com/office/drawing/2014/main" id="{03E822CA-C75B-4CCC-907A-0BC4012630E4}"/>
                </a:ext>
              </a:extLst>
            </p:cNvPr>
            <p:cNvGrpSpPr/>
            <p:nvPr/>
          </p:nvGrpSpPr>
          <p:grpSpPr>
            <a:xfrm rot="5400000">
              <a:off x="8655377" y="3665221"/>
              <a:ext cx="201871" cy="231166"/>
              <a:chOff x="3462796" y="2555878"/>
              <a:chExt cx="157798" cy="180711"/>
            </a:xfrm>
          </p:grpSpPr>
          <p:sp>
            <p:nvSpPr>
              <p:cNvPr id="471" name="Google Shape;1488;p12">
                <a:extLst>
                  <a:ext uri="{FF2B5EF4-FFF2-40B4-BE49-F238E27FC236}">
                    <a16:creationId xmlns:a16="http://schemas.microsoft.com/office/drawing/2014/main" id="{8EF6BAB6-7DAF-4E97-B201-B78E4070B2BB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1489;p12">
                <a:extLst>
                  <a:ext uri="{FF2B5EF4-FFF2-40B4-BE49-F238E27FC236}">
                    <a16:creationId xmlns:a16="http://schemas.microsoft.com/office/drawing/2014/main" id="{3FE8C45D-C85A-4553-BD22-DA893625D5C9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1490;p12">
                <a:extLst>
                  <a:ext uri="{FF2B5EF4-FFF2-40B4-BE49-F238E27FC236}">
                    <a16:creationId xmlns:a16="http://schemas.microsoft.com/office/drawing/2014/main" id="{2DB410B9-7D82-4D9B-9A7D-90FD69AB8A55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1491;p12">
                <a:extLst>
                  <a:ext uri="{FF2B5EF4-FFF2-40B4-BE49-F238E27FC236}">
                    <a16:creationId xmlns:a16="http://schemas.microsoft.com/office/drawing/2014/main" id="{243433BC-E9E6-4F83-B195-7A2D30BB8066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1492;p12">
                <a:extLst>
                  <a:ext uri="{FF2B5EF4-FFF2-40B4-BE49-F238E27FC236}">
                    <a16:creationId xmlns:a16="http://schemas.microsoft.com/office/drawing/2014/main" id="{9E3E92CA-4583-4F51-99E2-7DD13B05B423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1493;p12">
                <a:extLst>
                  <a:ext uri="{FF2B5EF4-FFF2-40B4-BE49-F238E27FC236}">
                    <a16:creationId xmlns:a16="http://schemas.microsoft.com/office/drawing/2014/main" id="{9738D6E8-4469-4822-81C8-59AABC4F4E55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1494;p12">
              <a:extLst>
                <a:ext uri="{FF2B5EF4-FFF2-40B4-BE49-F238E27FC236}">
                  <a16:creationId xmlns:a16="http://schemas.microsoft.com/office/drawing/2014/main" id="{B73A7B35-CFCE-47F1-A07D-E02CD98A856E}"/>
                </a:ext>
              </a:extLst>
            </p:cNvPr>
            <p:cNvGrpSpPr/>
            <p:nvPr/>
          </p:nvGrpSpPr>
          <p:grpSpPr>
            <a:xfrm rot="-2700000">
              <a:off x="8038130" y="1128089"/>
              <a:ext cx="169840" cy="178926"/>
              <a:chOff x="3770248" y="2527300"/>
              <a:chExt cx="180404" cy="190055"/>
            </a:xfrm>
          </p:grpSpPr>
          <p:sp>
            <p:nvSpPr>
              <p:cNvPr id="467" name="Google Shape;1495;p12">
                <a:extLst>
                  <a:ext uri="{FF2B5EF4-FFF2-40B4-BE49-F238E27FC236}">
                    <a16:creationId xmlns:a16="http://schemas.microsoft.com/office/drawing/2014/main" id="{005D9AC1-DD42-4B96-B17D-911BFCC2DF6F}"/>
                  </a:ext>
                </a:extLst>
              </p:cNvPr>
              <p:cNvSpPr/>
              <p:nvPr/>
            </p:nvSpPr>
            <p:spPr>
              <a:xfrm>
                <a:off x="3775135" y="2655951"/>
                <a:ext cx="51441" cy="61404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404" extrusionOk="0">
                    <a:moveTo>
                      <a:pt x="50930" y="0"/>
                    </a:moveTo>
                    <a:cubicBezTo>
                      <a:pt x="32959" y="889"/>
                      <a:pt x="-4823" y="43497"/>
                      <a:pt x="511" y="61404"/>
                    </a:cubicBezTo>
                    <a:cubicBezTo>
                      <a:pt x="18545" y="60579"/>
                      <a:pt x="56264" y="17970"/>
                      <a:pt x="509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1496;p12">
                <a:extLst>
                  <a:ext uri="{FF2B5EF4-FFF2-40B4-BE49-F238E27FC236}">
                    <a16:creationId xmlns:a16="http://schemas.microsoft.com/office/drawing/2014/main" id="{45B56991-8F3F-4CA3-8087-F9A4C2F954EE}"/>
                  </a:ext>
                </a:extLst>
              </p:cNvPr>
              <p:cNvSpPr/>
              <p:nvPr/>
            </p:nvSpPr>
            <p:spPr>
              <a:xfrm>
                <a:off x="3894324" y="2527300"/>
                <a:ext cx="51441" cy="61341"/>
              </a:xfrm>
              <a:custGeom>
                <a:avLst/>
                <a:gdLst/>
                <a:ahLst/>
                <a:cxnLst/>
                <a:rect l="l" t="t" r="r" b="b"/>
                <a:pathLst>
                  <a:path w="51441" h="61341" extrusionOk="0">
                    <a:moveTo>
                      <a:pt x="50931" y="0"/>
                    </a:moveTo>
                    <a:cubicBezTo>
                      <a:pt x="32897" y="826"/>
                      <a:pt x="-4822" y="43434"/>
                      <a:pt x="512" y="61341"/>
                    </a:cubicBezTo>
                    <a:cubicBezTo>
                      <a:pt x="18482" y="60325"/>
                      <a:pt x="56265" y="17717"/>
                      <a:pt x="50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1497;p12">
                <a:extLst>
                  <a:ext uri="{FF2B5EF4-FFF2-40B4-BE49-F238E27FC236}">
                    <a16:creationId xmlns:a16="http://schemas.microsoft.com/office/drawing/2014/main" id="{577D339E-E5F2-4D1B-96DC-169EB46FCA20}"/>
                  </a:ext>
                </a:extLst>
              </p:cNvPr>
              <p:cNvSpPr/>
              <p:nvPr/>
            </p:nvSpPr>
            <p:spPr>
              <a:xfrm>
                <a:off x="3770248" y="2531866"/>
                <a:ext cx="58420" cy="54430"/>
              </a:xfrm>
              <a:custGeom>
                <a:avLst/>
                <a:gdLst/>
                <a:ahLst/>
                <a:cxnLst/>
                <a:rect l="l" t="t" r="r" b="b"/>
                <a:pathLst>
                  <a:path w="58420" h="54430" extrusionOk="0">
                    <a:moveTo>
                      <a:pt x="58421" y="54107"/>
                    </a:moveTo>
                    <a:cubicBezTo>
                      <a:pt x="58421" y="36137"/>
                      <a:pt x="18225" y="-3995"/>
                      <a:pt x="1" y="323"/>
                    </a:cubicBezTo>
                    <a:cubicBezTo>
                      <a:pt x="-190" y="18357"/>
                      <a:pt x="40260" y="58425"/>
                      <a:pt x="58421" y="541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1498;p12">
                <a:extLst>
                  <a:ext uri="{FF2B5EF4-FFF2-40B4-BE49-F238E27FC236}">
                    <a16:creationId xmlns:a16="http://schemas.microsoft.com/office/drawing/2014/main" id="{97741F4E-30DB-48BA-ACD4-EFCD0636D384}"/>
                  </a:ext>
                </a:extLst>
              </p:cNvPr>
              <p:cNvSpPr/>
              <p:nvPr/>
            </p:nvSpPr>
            <p:spPr>
              <a:xfrm>
                <a:off x="3892168" y="2658113"/>
                <a:ext cx="58484" cy="54484"/>
              </a:xfrm>
              <a:custGeom>
                <a:avLst/>
                <a:gdLst/>
                <a:ahLst/>
                <a:cxnLst/>
                <a:rect l="l" t="t" r="r" b="b"/>
                <a:pathLst>
                  <a:path w="58484" h="54484" extrusionOk="0">
                    <a:moveTo>
                      <a:pt x="58484" y="54162"/>
                    </a:moveTo>
                    <a:cubicBezTo>
                      <a:pt x="58484" y="36128"/>
                      <a:pt x="18225" y="-3940"/>
                      <a:pt x="1" y="314"/>
                    </a:cubicBezTo>
                    <a:cubicBezTo>
                      <a:pt x="-190" y="18348"/>
                      <a:pt x="40260" y="58480"/>
                      <a:pt x="58484" y="5416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9" name="Google Shape;1499;p12">
              <a:extLst>
                <a:ext uri="{FF2B5EF4-FFF2-40B4-BE49-F238E27FC236}">
                  <a16:creationId xmlns:a16="http://schemas.microsoft.com/office/drawing/2014/main" id="{08F413CA-46D9-4742-933F-51E8644457B1}"/>
                </a:ext>
              </a:extLst>
            </p:cNvPr>
            <p:cNvGrpSpPr/>
            <p:nvPr/>
          </p:nvGrpSpPr>
          <p:grpSpPr>
            <a:xfrm>
              <a:off x="6800134" y="23"/>
              <a:ext cx="985363" cy="1665685"/>
              <a:chOff x="2484475" y="1329455"/>
              <a:chExt cx="1046700" cy="1769370"/>
            </a:xfrm>
          </p:grpSpPr>
          <p:sp>
            <p:nvSpPr>
              <p:cNvPr id="459" name="Google Shape;1500;p12">
                <a:extLst>
                  <a:ext uri="{FF2B5EF4-FFF2-40B4-BE49-F238E27FC236}">
                    <a16:creationId xmlns:a16="http://schemas.microsoft.com/office/drawing/2014/main" id="{E9099D5A-5136-4736-903C-E61B9638B687}"/>
                  </a:ext>
                </a:extLst>
              </p:cNvPr>
              <p:cNvSpPr/>
              <p:nvPr/>
            </p:nvSpPr>
            <p:spPr>
              <a:xfrm>
                <a:off x="2484475" y="2052125"/>
                <a:ext cx="1046700" cy="10467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Google Shape;1501;p12">
                <a:extLst>
                  <a:ext uri="{FF2B5EF4-FFF2-40B4-BE49-F238E27FC236}">
                    <a16:creationId xmlns:a16="http://schemas.microsoft.com/office/drawing/2014/main" id="{8C4FFFE4-C950-41D0-AE9C-4FD93F79348A}"/>
                  </a:ext>
                </a:extLst>
              </p:cNvPr>
              <p:cNvSpPr/>
              <p:nvPr/>
            </p:nvSpPr>
            <p:spPr>
              <a:xfrm>
                <a:off x="2643144" y="2210793"/>
                <a:ext cx="729300" cy="729300"/>
              </a:xfrm>
              <a:prstGeom prst="ellipse">
                <a:avLst/>
              </a:prstGeom>
              <a:solidFill>
                <a:srgbClr val="FFFFFF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61" name="Google Shape;1502;p12">
                <a:extLst>
                  <a:ext uri="{FF2B5EF4-FFF2-40B4-BE49-F238E27FC236}">
                    <a16:creationId xmlns:a16="http://schemas.microsoft.com/office/drawing/2014/main" id="{D3262533-FEDB-4D71-9D5C-6A2C6CBC6D1E}"/>
                  </a:ext>
                </a:extLst>
              </p:cNvPr>
              <p:cNvGrpSpPr/>
              <p:nvPr/>
            </p:nvGrpSpPr>
            <p:grpSpPr>
              <a:xfrm>
                <a:off x="2769703" y="1329455"/>
                <a:ext cx="510180" cy="1483501"/>
                <a:chOff x="1818382" y="2433081"/>
                <a:chExt cx="466728" cy="1357150"/>
              </a:xfrm>
            </p:grpSpPr>
            <p:grpSp>
              <p:nvGrpSpPr>
                <p:cNvPr id="462" name="Google Shape;1503;p12">
                  <a:extLst>
                    <a:ext uri="{FF2B5EF4-FFF2-40B4-BE49-F238E27FC236}">
                      <a16:creationId xmlns:a16="http://schemas.microsoft.com/office/drawing/2014/main" id="{C89D2ACD-B561-405F-B7B7-1A09621C01A9}"/>
                    </a:ext>
                  </a:extLst>
                </p:cNvPr>
                <p:cNvGrpSpPr/>
                <p:nvPr/>
              </p:nvGrpSpPr>
              <p:grpSpPr>
                <a:xfrm>
                  <a:off x="1818382" y="2971595"/>
                  <a:ext cx="466728" cy="818636"/>
                  <a:chOff x="1818382" y="2942618"/>
                  <a:chExt cx="466728" cy="818636"/>
                </a:xfrm>
              </p:grpSpPr>
              <p:sp>
                <p:nvSpPr>
                  <p:cNvPr id="464" name="Google Shape;1504;p12">
                    <a:extLst>
                      <a:ext uri="{FF2B5EF4-FFF2-40B4-BE49-F238E27FC236}">
                        <a16:creationId xmlns:a16="http://schemas.microsoft.com/office/drawing/2014/main" id="{EC15EAB2-91A5-47F6-A3CC-E597C98801CC}"/>
                      </a:ext>
                    </a:extLst>
                  </p:cNvPr>
                  <p:cNvSpPr/>
                  <p:nvPr/>
                </p:nvSpPr>
                <p:spPr>
                  <a:xfrm>
                    <a:off x="1951772" y="2948396"/>
                    <a:ext cx="202080" cy="208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80" h="208143" extrusionOk="0">
                        <a:moveTo>
                          <a:pt x="15038" y="208143"/>
                        </a:moveTo>
                        <a:cubicBezTo>
                          <a:pt x="13132" y="168837"/>
                          <a:pt x="-13030" y="86033"/>
                          <a:pt x="8370" y="57521"/>
                        </a:cubicBezTo>
                        <a:cubicBezTo>
                          <a:pt x="12625" y="47552"/>
                          <a:pt x="30278" y="53140"/>
                          <a:pt x="32881" y="42726"/>
                        </a:cubicBezTo>
                        <a:cubicBezTo>
                          <a:pt x="35485" y="-11186"/>
                          <a:pt x="164834" y="-17218"/>
                          <a:pt x="166739" y="42726"/>
                        </a:cubicBezTo>
                        <a:cubicBezTo>
                          <a:pt x="166739" y="51679"/>
                          <a:pt x="176899" y="48123"/>
                          <a:pt x="182106" y="47679"/>
                        </a:cubicBezTo>
                        <a:cubicBezTo>
                          <a:pt x="221285" y="61458"/>
                          <a:pt x="190869" y="163884"/>
                          <a:pt x="190171" y="205921"/>
                        </a:cubicBezTo>
                        <a:cubicBezTo>
                          <a:pt x="129528" y="203254"/>
                          <a:pt x="70029" y="200523"/>
                          <a:pt x="15038" y="208143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1505;p12">
                    <a:extLst>
                      <a:ext uri="{FF2B5EF4-FFF2-40B4-BE49-F238E27FC236}">
                        <a16:creationId xmlns:a16="http://schemas.microsoft.com/office/drawing/2014/main" id="{B6D1C195-DA4A-4BAA-B5CA-11B4C6BD5C6C}"/>
                      </a:ext>
                    </a:extLst>
                  </p:cNvPr>
                  <p:cNvSpPr/>
                  <p:nvPr/>
                </p:nvSpPr>
                <p:spPr>
                  <a:xfrm>
                    <a:off x="1833104" y="3156294"/>
                    <a:ext cx="444195" cy="592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95" h="592827" extrusionOk="0">
                        <a:moveTo>
                          <a:pt x="211556" y="592827"/>
                        </a:moveTo>
                        <a:cubicBezTo>
                          <a:pt x="2006" y="586922"/>
                          <a:pt x="-51715" y="421377"/>
                          <a:pt x="49695" y="230877"/>
                        </a:cubicBezTo>
                        <a:cubicBezTo>
                          <a:pt x="155993" y="12945"/>
                          <a:pt x="800" y="-5978"/>
                          <a:pt x="315315" y="1198"/>
                        </a:cubicBezTo>
                        <a:cubicBezTo>
                          <a:pt x="366115" y="53077"/>
                          <a:pt x="345160" y="156709"/>
                          <a:pt x="388277" y="228972"/>
                        </a:cubicBezTo>
                        <a:cubicBezTo>
                          <a:pt x="514134" y="439856"/>
                          <a:pt x="415645" y="578159"/>
                          <a:pt x="211556" y="59282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6" name="Google Shape;1506;p12">
                    <a:extLst>
                      <a:ext uri="{FF2B5EF4-FFF2-40B4-BE49-F238E27FC236}">
                        <a16:creationId xmlns:a16="http://schemas.microsoft.com/office/drawing/2014/main" id="{2616DA08-9FBC-4CE5-9CED-F3228C7CD04C}"/>
                      </a:ext>
                    </a:extLst>
                  </p:cNvPr>
                  <p:cNvSpPr/>
                  <p:nvPr/>
                </p:nvSpPr>
                <p:spPr>
                  <a:xfrm>
                    <a:off x="1818382" y="2942618"/>
                    <a:ext cx="466728" cy="8186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728" h="818636" extrusionOk="0">
                        <a:moveTo>
                          <a:pt x="413730" y="440997"/>
                        </a:moveTo>
                        <a:cubicBezTo>
                          <a:pt x="355564" y="353938"/>
                          <a:pt x="388838" y="243448"/>
                          <a:pt x="332323" y="212841"/>
                        </a:cubicBezTo>
                        <a:cubicBezTo>
                          <a:pt x="341474" y="160701"/>
                          <a:pt x="342668" y="107476"/>
                          <a:pt x="335879" y="54980"/>
                        </a:cubicBezTo>
                        <a:cubicBezTo>
                          <a:pt x="332577" y="42280"/>
                          <a:pt x="316004" y="50599"/>
                          <a:pt x="306479" y="48630"/>
                        </a:cubicBezTo>
                        <a:cubicBezTo>
                          <a:pt x="306860" y="-17537"/>
                          <a:pt x="162715" y="-14870"/>
                          <a:pt x="159921" y="48630"/>
                        </a:cubicBezTo>
                        <a:cubicBezTo>
                          <a:pt x="98580" y="52250"/>
                          <a:pt x="141252" y="172709"/>
                          <a:pt x="140553" y="213159"/>
                        </a:cubicBezTo>
                        <a:cubicBezTo>
                          <a:pt x="105057" y="231383"/>
                          <a:pt x="103723" y="274563"/>
                          <a:pt x="102453" y="310060"/>
                        </a:cubicBezTo>
                        <a:cubicBezTo>
                          <a:pt x="97234" y="356427"/>
                          <a:pt x="82349" y="401182"/>
                          <a:pt x="58765" y="441441"/>
                        </a:cubicBezTo>
                        <a:cubicBezTo>
                          <a:pt x="-124178" y="764783"/>
                          <a:pt x="171288" y="823140"/>
                          <a:pt x="250027" y="818377"/>
                        </a:cubicBezTo>
                        <a:cubicBezTo>
                          <a:pt x="471833" y="804535"/>
                          <a:pt x="517553" y="614542"/>
                          <a:pt x="413730" y="440997"/>
                        </a:cubicBezTo>
                        <a:close/>
                        <a:moveTo>
                          <a:pt x="322417" y="107431"/>
                        </a:moveTo>
                        <a:cubicBezTo>
                          <a:pt x="322862" y="119369"/>
                          <a:pt x="322862" y="131371"/>
                          <a:pt x="322417" y="143309"/>
                        </a:cubicBezTo>
                        <a:cubicBezTo>
                          <a:pt x="265788" y="153837"/>
                          <a:pt x="209934" y="168156"/>
                          <a:pt x="155222" y="186171"/>
                        </a:cubicBezTo>
                        <a:cubicBezTo>
                          <a:pt x="153825" y="175757"/>
                          <a:pt x="152555" y="165343"/>
                          <a:pt x="151348" y="154866"/>
                        </a:cubicBezTo>
                        <a:cubicBezTo>
                          <a:pt x="209191" y="142185"/>
                          <a:pt x="266302" y="126348"/>
                          <a:pt x="322417" y="107431"/>
                        </a:cubicBezTo>
                        <a:close/>
                        <a:moveTo>
                          <a:pt x="270538" y="514911"/>
                        </a:moveTo>
                        <a:cubicBezTo>
                          <a:pt x="290921" y="432742"/>
                          <a:pt x="171033" y="476811"/>
                          <a:pt x="221770" y="547423"/>
                        </a:cubicBezTo>
                        <a:cubicBezTo>
                          <a:pt x="201005" y="569394"/>
                          <a:pt x="150777" y="562726"/>
                          <a:pt x="161064" y="525135"/>
                        </a:cubicBezTo>
                        <a:cubicBezTo>
                          <a:pt x="172367" y="494210"/>
                          <a:pt x="197449" y="470143"/>
                          <a:pt x="209133" y="439028"/>
                        </a:cubicBezTo>
                        <a:cubicBezTo>
                          <a:pt x="238966" y="372588"/>
                          <a:pt x="245906" y="298128"/>
                          <a:pt x="228882" y="227319"/>
                        </a:cubicBezTo>
                        <a:cubicBezTo>
                          <a:pt x="235124" y="229339"/>
                          <a:pt x="241887" y="229040"/>
                          <a:pt x="247932" y="226494"/>
                        </a:cubicBezTo>
                        <a:cubicBezTo>
                          <a:pt x="236185" y="314949"/>
                          <a:pt x="272697" y="400547"/>
                          <a:pt x="308511" y="479605"/>
                        </a:cubicBezTo>
                        <a:cubicBezTo>
                          <a:pt x="345150" y="534913"/>
                          <a:pt x="303494" y="594603"/>
                          <a:pt x="246471" y="547804"/>
                        </a:cubicBezTo>
                        <a:cubicBezTo>
                          <a:pt x="256295" y="538253"/>
                          <a:pt x="264340" y="527027"/>
                          <a:pt x="270220" y="514657"/>
                        </a:cubicBezTo>
                        <a:close/>
                        <a:moveTo>
                          <a:pt x="235803" y="534596"/>
                        </a:moveTo>
                        <a:cubicBezTo>
                          <a:pt x="220436" y="518467"/>
                          <a:pt x="229072" y="474017"/>
                          <a:pt x="255235" y="493956"/>
                        </a:cubicBezTo>
                        <a:cubicBezTo>
                          <a:pt x="261394" y="509196"/>
                          <a:pt x="244439" y="523039"/>
                          <a:pt x="235486" y="534342"/>
                        </a:cubicBezTo>
                        <a:close/>
                        <a:moveTo>
                          <a:pt x="157317" y="205602"/>
                        </a:moveTo>
                        <a:cubicBezTo>
                          <a:pt x="157317" y="204904"/>
                          <a:pt x="157317" y="204205"/>
                          <a:pt x="157317" y="203507"/>
                        </a:cubicBezTo>
                        <a:cubicBezTo>
                          <a:pt x="210956" y="185962"/>
                          <a:pt x="265655" y="171839"/>
                          <a:pt x="321084" y="161216"/>
                        </a:cubicBezTo>
                        <a:cubicBezTo>
                          <a:pt x="320004" y="176138"/>
                          <a:pt x="318353" y="190997"/>
                          <a:pt x="315941" y="205666"/>
                        </a:cubicBezTo>
                        <a:cubicBezTo>
                          <a:pt x="298795" y="200713"/>
                          <a:pt x="178971" y="199443"/>
                          <a:pt x="157317" y="205602"/>
                        </a:cubicBezTo>
                        <a:close/>
                        <a:moveTo>
                          <a:pt x="318925" y="66537"/>
                        </a:moveTo>
                        <a:cubicBezTo>
                          <a:pt x="319750" y="74157"/>
                          <a:pt x="320449" y="81714"/>
                          <a:pt x="320957" y="89334"/>
                        </a:cubicBezTo>
                        <a:cubicBezTo>
                          <a:pt x="264493" y="108111"/>
                          <a:pt x="207095" y="123967"/>
                          <a:pt x="148999" y="136832"/>
                        </a:cubicBezTo>
                        <a:cubicBezTo>
                          <a:pt x="148173" y="129402"/>
                          <a:pt x="147602" y="121909"/>
                          <a:pt x="147094" y="114480"/>
                        </a:cubicBezTo>
                        <a:cubicBezTo>
                          <a:pt x="199367" y="108301"/>
                          <a:pt x="249945" y="92020"/>
                          <a:pt x="296001" y="66537"/>
                        </a:cubicBezTo>
                        <a:close/>
                        <a:moveTo>
                          <a:pt x="177002" y="47805"/>
                        </a:moveTo>
                        <a:cubicBezTo>
                          <a:pt x="177828" y="8498"/>
                          <a:pt x="287810" y="8625"/>
                          <a:pt x="288699" y="48313"/>
                        </a:cubicBezTo>
                        <a:cubicBezTo>
                          <a:pt x="251424" y="48313"/>
                          <a:pt x="214213" y="48694"/>
                          <a:pt x="176939" y="48313"/>
                        </a:cubicBezTo>
                        <a:cubicBezTo>
                          <a:pt x="177193" y="48059"/>
                          <a:pt x="177257" y="47932"/>
                          <a:pt x="177257" y="47805"/>
                        </a:cubicBezTo>
                        <a:close/>
                        <a:moveTo>
                          <a:pt x="146713" y="71871"/>
                        </a:moveTo>
                        <a:cubicBezTo>
                          <a:pt x="177002" y="57520"/>
                          <a:pt x="222532" y="70411"/>
                          <a:pt x="256949" y="66537"/>
                        </a:cubicBezTo>
                        <a:cubicBezTo>
                          <a:pt x="221592" y="81917"/>
                          <a:pt x="184178" y="92039"/>
                          <a:pt x="145888" y="96573"/>
                        </a:cubicBezTo>
                        <a:cubicBezTo>
                          <a:pt x="146141" y="88381"/>
                          <a:pt x="143792" y="79555"/>
                          <a:pt x="146967" y="71871"/>
                        </a:cubicBezTo>
                        <a:close/>
                        <a:moveTo>
                          <a:pt x="350675" y="770371"/>
                        </a:moveTo>
                        <a:cubicBezTo>
                          <a:pt x="158270" y="868796"/>
                          <a:pt x="-63536" y="698362"/>
                          <a:pt x="54193" y="490971"/>
                        </a:cubicBezTo>
                        <a:cubicBezTo>
                          <a:pt x="77371" y="438901"/>
                          <a:pt x="106010" y="388355"/>
                          <a:pt x="116804" y="331713"/>
                        </a:cubicBezTo>
                        <a:cubicBezTo>
                          <a:pt x="121885" y="263641"/>
                          <a:pt x="121122" y="204713"/>
                          <a:pt x="210721" y="223255"/>
                        </a:cubicBezTo>
                        <a:cubicBezTo>
                          <a:pt x="226723" y="301360"/>
                          <a:pt x="222278" y="385688"/>
                          <a:pt x="180939" y="456554"/>
                        </a:cubicBezTo>
                        <a:cubicBezTo>
                          <a:pt x="165001" y="485129"/>
                          <a:pt x="126457" y="522975"/>
                          <a:pt x="147030" y="558154"/>
                        </a:cubicBezTo>
                        <a:cubicBezTo>
                          <a:pt x="165636" y="587936"/>
                          <a:pt x="208752" y="581459"/>
                          <a:pt x="231739" y="560377"/>
                        </a:cubicBezTo>
                        <a:cubicBezTo>
                          <a:pt x="277777" y="613590"/>
                          <a:pt x="364772" y="561710"/>
                          <a:pt x="334482" y="495924"/>
                        </a:cubicBezTo>
                        <a:cubicBezTo>
                          <a:pt x="299240" y="409120"/>
                          <a:pt x="249964" y="319521"/>
                          <a:pt x="265267" y="222874"/>
                        </a:cubicBezTo>
                        <a:cubicBezTo>
                          <a:pt x="351310" y="205475"/>
                          <a:pt x="350675" y="267324"/>
                          <a:pt x="355438" y="332031"/>
                        </a:cubicBezTo>
                        <a:cubicBezTo>
                          <a:pt x="394553" y="482907"/>
                          <a:pt x="549557" y="659881"/>
                          <a:pt x="350929" y="7701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63" name="Google Shape;1507;p12">
                  <a:extLst>
                    <a:ext uri="{FF2B5EF4-FFF2-40B4-BE49-F238E27FC236}">
                      <a16:creationId xmlns:a16="http://schemas.microsoft.com/office/drawing/2014/main" id="{015E5D7B-BF2B-4F1A-AC1A-2DBE0300E0E6}"/>
                    </a:ext>
                  </a:extLst>
                </p:cNvPr>
                <p:cNvSpPr/>
                <p:nvPr/>
              </p:nvSpPr>
              <p:spPr>
                <a:xfrm>
                  <a:off x="2046046" y="2433081"/>
                  <a:ext cx="17700" cy="544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0" name="Google Shape;1508;p12">
              <a:extLst>
                <a:ext uri="{FF2B5EF4-FFF2-40B4-BE49-F238E27FC236}">
                  <a16:creationId xmlns:a16="http://schemas.microsoft.com/office/drawing/2014/main" id="{D8F32026-9355-47D1-A06A-88F37AB3112A}"/>
                </a:ext>
              </a:extLst>
            </p:cNvPr>
            <p:cNvGrpSpPr/>
            <p:nvPr/>
          </p:nvGrpSpPr>
          <p:grpSpPr>
            <a:xfrm>
              <a:off x="8330194" y="1"/>
              <a:ext cx="852241" cy="2239549"/>
              <a:chOff x="3961868" y="-465246"/>
              <a:chExt cx="905291" cy="2378956"/>
            </a:xfrm>
          </p:grpSpPr>
          <p:grpSp>
            <p:nvGrpSpPr>
              <p:cNvPr id="450" name="Google Shape;1509;p12">
                <a:extLst>
                  <a:ext uri="{FF2B5EF4-FFF2-40B4-BE49-F238E27FC236}">
                    <a16:creationId xmlns:a16="http://schemas.microsoft.com/office/drawing/2014/main" id="{0D1B0338-B8E1-4DD3-B0A6-881DA62E67B7}"/>
                  </a:ext>
                </a:extLst>
              </p:cNvPr>
              <p:cNvGrpSpPr/>
              <p:nvPr/>
            </p:nvGrpSpPr>
            <p:grpSpPr>
              <a:xfrm>
                <a:off x="3961868" y="1008419"/>
                <a:ext cx="905291" cy="905291"/>
                <a:chOff x="764100" y="3623300"/>
                <a:chExt cx="1046700" cy="1046700"/>
              </a:xfrm>
            </p:grpSpPr>
            <p:sp>
              <p:nvSpPr>
                <p:cNvPr id="457" name="Google Shape;1510;p12">
                  <a:extLst>
                    <a:ext uri="{FF2B5EF4-FFF2-40B4-BE49-F238E27FC236}">
                      <a16:creationId xmlns:a16="http://schemas.microsoft.com/office/drawing/2014/main" id="{ED979AD0-86E2-474D-9233-DF0968B3A4C8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Google Shape;1511;p12">
                  <a:extLst>
                    <a:ext uri="{FF2B5EF4-FFF2-40B4-BE49-F238E27FC236}">
                      <a16:creationId xmlns:a16="http://schemas.microsoft.com/office/drawing/2014/main" id="{E8632B9C-F0FC-452C-AA65-E39A60AAA0C5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1" name="Google Shape;1512;p12">
                <a:extLst>
                  <a:ext uri="{FF2B5EF4-FFF2-40B4-BE49-F238E27FC236}">
                    <a16:creationId xmlns:a16="http://schemas.microsoft.com/office/drawing/2014/main" id="{54ADB251-F47C-4E61-A050-6110B56D36FC}"/>
                  </a:ext>
                </a:extLst>
              </p:cNvPr>
              <p:cNvGrpSpPr/>
              <p:nvPr/>
            </p:nvGrpSpPr>
            <p:grpSpPr>
              <a:xfrm>
                <a:off x="4155315" y="-465246"/>
                <a:ext cx="522826" cy="2186340"/>
                <a:chOff x="2447534" y="1609676"/>
                <a:chExt cx="478297" cy="2000128"/>
              </a:xfrm>
            </p:grpSpPr>
            <p:grpSp>
              <p:nvGrpSpPr>
                <p:cNvPr id="452" name="Google Shape;1513;p12">
                  <a:extLst>
                    <a:ext uri="{FF2B5EF4-FFF2-40B4-BE49-F238E27FC236}">
                      <a16:creationId xmlns:a16="http://schemas.microsoft.com/office/drawing/2014/main" id="{67200A73-35D5-46E6-B030-75583F1FDFA5}"/>
                    </a:ext>
                  </a:extLst>
                </p:cNvPr>
                <p:cNvGrpSpPr/>
                <p:nvPr/>
              </p:nvGrpSpPr>
              <p:grpSpPr>
                <a:xfrm>
                  <a:off x="2447534" y="2971595"/>
                  <a:ext cx="478297" cy="638209"/>
                  <a:chOff x="2447534" y="3081786"/>
                  <a:chExt cx="478297" cy="638209"/>
                </a:xfrm>
              </p:grpSpPr>
              <p:sp>
                <p:nvSpPr>
                  <p:cNvPr id="454" name="Google Shape;1514;p12">
                    <a:extLst>
                      <a:ext uri="{FF2B5EF4-FFF2-40B4-BE49-F238E27FC236}">
                        <a16:creationId xmlns:a16="http://schemas.microsoft.com/office/drawing/2014/main" id="{976F31A4-586A-4DA9-9097-0DCF1C797525}"/>
                      </a:ext>
                    </a:extLst>
                  </p:cNvPr>
                  <p:cNvSpPr/>
                  <p:nvPr/>
                </p:nvSpPr>
                <p:spPr>
                  <a:xfrm>
                    <a:off x="2591014" y="3097533"/>
                    <a:ext cx="179593" cy="168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593" h="168416" extrusionOk="0">
                        <a:moveTo>
                          <a:pt x="0" y="168417"/>
                        </a:moveTo>
                        <a:cubicBezTo>
                          <a:pt x="0" y="125745"/>
                          <a:pt x="5779" y="81168"/>
                          <a:pt x="2349" y="39004"/>
                        </a:cubicBezTo>
                        <a:cubicBezTo>
                          <a:pt x="8128" y="33924"/>
                          <a:pt x="29020" y="36527"/>
                          <a:pt x="37148" y="34622"/>
                        </a:cubicBezTo>
                        <a:cubicBezTo>
                          <a:pt x="48577" y="31575"/>
                          <a:pt x="35052" y="16652"/>
                          <a:pt x="41148" y="11254"/>
                        </a:cubicBezTo>
                        <a:cubicBezTo>
                          <a:pt x="60198" y="-10653"/>
                          <a:pt x="146685" y="1412"/>
                          <a:pt x="147320" y="30304"/>
                        </a:cubicBezTo>
                        <a:cubicBezTo>
                          <a:pt x="146577" y="33733"/>
                          <a:pt x="148761" y="37112"/>
                          <a:pt x="152184" y="37855"/>
                        </a:cubicBezTo>
                        <a:cubicBezTo>
                          <a:pt x="152527" y="37925"/>
                          <a:pt x="152876" y="37969"/>
                          <a:pt x="153226" y="37988"/>
                        </a:cubicBezTo>
                        <a:cubicBezTo>
                          <a:pt x="199009" y="46307"/>
                          <a:pt x="171196" y="124983"/>
                          <a:pt x="171514" y="162194"/>
                        </a:cubicBezTo>
                        <a:cubicBezTo>
                          <a:pt x="116268" y="155717"/>
                          <a:pt x="51435" y="152225"/>
                          <a:pt x="0" y="16841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1515;p12">
                    <a:extLst>
                      <a:ext uri="{FF2B5EF4-FFF2-40B4-BE49-F238E27FC236}">
                        <a16:creationId xmlns:a16="http://schemas.microsoft.com/office/drawing/2014/main" id="{F2DB6B51-A348-4684-9738-3CBCB036206A}"/>
                      </a:ext>
                    </a:extLst>
                  </p:cNvPr>
                  <p:cNvSpPr/>
                  <p:nvPr/>
                </p:nvSpPr>
                <p:spPr>
                  <a:xfrm>
                    <a:off x="2458233" y="3250561"/>
                    <a:ext cx="453667" cy="462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667" h="462047" extrusionOk="0">
                        <a:moveTo>
                          <a:pt x="221935" y="462048"/>
                        </a:moveTo>
                        <a:cubicBezTo>
                          <a:pt x="-59306" y="460714"/>
                          <a:pt x="-82865" y="22373"/>
                          <a:pt x="206568" y="847"/>
                        </a:cubicBezTo>
                        <a:cubicBezTo>
                          <a:pt x="522671" y="-22712"/>
                          <a:pt x="543753" y="452904"/>
                          <a:pt x="221935" y="46204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1516;p12">
                    <a:extLst>
                      <a:ext uri="{FF2B5EF4-FFF2-40B4-BE49-F238E27FC236}">
                        <a16:creationId xmlns:a16="http://schemas.microsoft.com/office/drawing/2014/main" id="{8337684E-ACCE-4862-B2FE-0008EF1C24D0}"/>
                      </a:ext>
                    </a:extLst>
                  </p:cNvPr>
                  <p:cNvSpPr/>
                  <p:nvPr/>
                </p:nvSpPr>
                <p:spPr>
                  <a:xfrm>
                    <a:off x="2447534" y="3081786"/>
                    <a:ext cx="478297" cy="638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297" h="638209" extrusionOk="0">
                        <a:moveTo>
                          <a:pt x="474760" y="358979"/>
                        </a:moveTo>
                        <a:cubicBezTo>
                          <a:pt x="461679" y="274778"/>
                          <a:pt x="399195" y="202960"/>
                          <a:pt x="320201" y="173178"/>
                        </a:cubicBezTo>
                        <a:cubicBezTo>
                          <a:pt x="320201" y="137618"/>
                          <a:pt x="347824" y="40273"/>
                          <a:pt x="296008" y="38050"/>
                        </a:cubicBezTo>
                        <a:cubicBezTo>
                          <a:pt x="297722" y="5792"/>
                          <a:pt x="256955" y="7316"/>
                          <a:pt x="234286" y="3379"/>
                        </a:cubicBezTo>
                        <a:cubicBezTo>
                          <a:pt x="210981" y="-4749"/>
                          <a:pt x="165198" y="331"/>
                          <a:pt x="178406" y="34748"/>
                        </a:cubicBezTo>
                        <a:cubicBezTo>
                          <a:pt x="166277" y="37224"/>
                          <a:pt x="129765" y="31129"/>
                          <a:pt x="140306" y="52718"/>
                        </a:cubicBezTo>
                        <a:cubicBezTo>
                          <a:pt x="138210" y="96153"/>
                          <a:pt x="137448" y="139713"/>
                          <a:pt x="135797" y="183148"/>
                        </a:cubicBezTo>
                        <a:cubicBezTo>
                          <a:pt x="-17047" y="249949"/>
                          <a:pt x="-46892" y="468453"/>
                          <a:pt x="77123" y="577673"/>
                        </a:cubicBezTo>
                        <a:cubicBezTo>
                          <a:pt x="240636" y="727914"/>
                          <a:pt x="512416" y="577165"/>
                          <a:pt x="474760" y="358979"/>
                        </a:cubicBezTo>
                        <a:close/>
                        <a:moveTo>
                          <a:pt x="304771" y="167971"/>
                        </a:moveTo>
                        <a:cubicBezTo>
                          <a:pt x="286165" y="163081"/>
                          <a:pt x="266226" y="157748"/>
                          <a:pt x="246922" y="159144"/>
                        </a:cubicBezTo>
                        <a:cubicBezTo>
                          <a:pt x="215172" y="156033"/>
                          <a:pt x="182914" y="164288"/>
                          <a:pt x="153514" y="175273"/>
                        </a:cubicBezTo>
                        <a:cubicBezTo>
                          <a:pt x="153514" y="170829"/>
                          <a:pt x="153514" y="166320"/>
                          <a:pt x="153958" y="161875"/>
                        </a:cubicBezTo>
                        <a:cubicBezTo>
                          <a:pt x="206600" y="153398"/>
                          <a:pt x="258035" y="138666"/>
                          <a:pt x="307184" y="117997"/>
                        </a:cubicBezTo>
                        <a:cubicBezTo>
                          <a:pt x="306422" y="134634"/>
                          <a:pt x="305342" y="151334"/>
                          <a:pt x="304771" y="167971"/>
                        </a:cubicBezTo>
                        <a:close/>
                        <a:moveTo>
                          <a:pt x="292515" y="378092"/>
                        </a:moveTo>
                        <a:cubicBezTo>
                          <a:pt x="301278" y="393079"/>
                          <a:pt x="305215" y="416700"/>
                          <a:pt x="297087" y="432131"/>
                        </a:cubicBezTo>
                        <a:cubicBezTo>
                          <a:pt x="286356" y="434925"/>
                          <a:pt x="294928" y="387363"/>
                          <a:pt x="292515" y="378092"/>
                        </a:cubicBezTo>
                        <a:close/>
                        <a:moveTo>
                          <a:pt x="233524" y="360440"/>
                        </a:moveTo>
                        <a:cubicBezTo>
                          <a:pt x="220881" y="353181"/>
                          <a:pt x="206085" y="350622"/>
                          <a:pt x="191741" y="353200"/>
                        </a:cubicBezTo>
                        <a:cubicBezTo>
                          <a:pt x="193900" y="295606"/>
                          <a:pt x="196313" y="237948"/>
                          <a:pt x="198599" y="180354"/>
                        </a:cubicBezTo>
                        <a:cubicBezTo>
                          <a:pt x="213394" y="176480"/>
                          <a:pt x="265528" y="177750"/>
                          <a:pt x="276005" y="180354"/>
                        </a:cubicBezTo>
                        <a:cubicBezTo>
                          <a:pt x="275707" y="235389"/>
                          <a:pt x="275415" y="290418"/>
                          <a:pt x="275116" y="345454"/>
                        </a:cubicBezTo>
                        <a:cubicBezTo>
                          <a:pt x="259679" y="343733"/>
                          <a:pt x="244312" y="349263"/>
                          <a:pt x="233524" y="360440"/>
                        </a:cubicBezTo>
                        <a:close/>
                        <a:moveTo>
                          <a:pt x="244636" y="403619"/>
                        </a:moveTo>
                        <a:cubicBezTo>
                          <a:pt x="254860" y="460769"/>
                          <a:pt x="203615" y="463119"/>
                          <a:pt x="235365" y="386855"/>
                        </a:cubicBezTo>
                        <a:cubicBezTo>
                          <a:pt x="239537" y="391777"/>
                          <a:pt x="242687" y="397473"/>
                          <a:pt x="244636" y="403619"/>
                        </a:cubicBezTo>
                        <a:close/>
                        <a:moveTo>
                          <a:pt x="203234" y="18174"/>
                        </a:moveTo>
                        <a:cubicBezTo>
                          <a:pt x="226920" y="23191"/>
                          <a:pt x="260384" y="18174"/>
                          <a:pt x="278228" y="35383"/>
                        </a:cubicBezTo>
                        <a:cubicBezTo>
                          <a:pt x="250357" y="33268"/>
                          <a:pt x="222392" y="32805"/>
                          <a:pt x="194471" y="33986"/>
                        </a:cubicBezTo>
                        <a:cubicBezTo>
                          <a:pt x="198916" y="25413"/>
                          <a:pt x="186407" y="19063"/>
                          <a:pt x="203234" y="18174"/>
                        </a:cubicBezTo>
                        <a:close/>
                        <a:moveTo>
                          <a:pt x="157451" y="54369"/>
                        </a:moveTo>
                        <a:cubicBezTo>
                          <a:pt x="205711" y="53036"/>
                          <a:pt x="261591" y="43511"/>
                          <a:pt x="306358" y="62688"/>
                        </a:cubicBezTo>
                        <a:lnTo>
                          <a:pt x="156308" y="90501"/>
                        </a:lnTo>
                        <a:close/>
                        <a:moveTo>
                          <a:pt x="308136" y="80468"/>
                        </a:moveTo>
                        <a:cubicBezTo>
                          <a:pt x="308701" y="80385"/>
                          <a:pt x="309254" y="80239"/>
                          <a:pt x="309787" y="80023"/>
                        </a:cubicBezTo>
                        <a:cubicBezTo>
                          <a:pt x="309279" y="87135"/>
                          <a:pt x="308263" y="92723"/>
                          <a:pt x="308136" y="99073"/>
                        </a:cubicBezTo>
                        <a:cubicBezTo>
                          <a:pt x="258975" y="120276"/>
                          <a:pt x="207381" y="135338"/>
                          <a:pt x="154530" y="143904"/>
                        </a:cubicBezTo>
                        <a:lnTo>
                          <a:pt x="155673" y="109043"/>
                        </a:lnTo>
                        <a:close/>
                        <a:moveTo>
                          <a:pt x="378685" y="571513"/>
                        </a:moveTo>
                        <a:cubicBezTo>
                          <a:pt x="88871" y="776746"/>
                          <a:pt x="-158652" y="297384"/>
                          <a:pt x="181009" y="184735"/>
                        </a:cubicBezTo>
                        <a:cubicBezTo>
                          <a:pt x="178787" y="242774"/>
                          <a:pt x="176183" y="300749"/>
                          <a:pt x="174151" y="358788"/>
                        </a:cubicBezTo>
                        <a:cubicBezTo>
                          <a:pt x="71345" y="420066"/>
                          <a:pt x="191741" y="557798"/>
                          <a:pt x="191360" y="371488"/>
                        </a:cubicBezTo>
                        <a:cubicBezTo>
                          <a:pt x="201799" y="369437"/>
                          <a:pt x="212626" y="371031"/>
                          <a:pt x="222030" y="375997"/>
                        </a:cubicBezTo>
                        <a:cubicBezTo>
                          <a:pt x="159673" y="513474"/>
                          <a:pt x="315756" y="467310"/>
                          <a:pt x="246795" y="371107"/>
                        </a:cubicBezTo>
                        <a:cubicBezTo>
                          <a:pt x="254364" y="364078"/>
                          <a:pt x="265052" y="361500"/>
                          <a:pt x="274989" y="364313"/>
                        </a:cubicBezTo>
                        <a:cubicBezTo>
                          <a:pt x="279561" y="390666"/>
                          <a:pt x="263115" y="429528"/>
                          <a:pt x="284324" y="449276"/>
                        </a:cubicBezTo>
                        <a:cubicBezTo>
                          <a:pt x="335124" y="459118"/>
                          <a:pt x="324964" y="368631"/>
                          <a:pt x="292642" y="351804"/>
                        </a:cubicBezTo>
                        <a:lnTo>
                          <a:pt x="293531" y="184481"/>
                        </a:lnTo>
                        <a:cubicBezTo>
                          <a:pt x="465172" y="225438"/>
                          <a:pt x="517686" y="462167"/>
                          <a:pt x="378685" y="571513"/>
                        </a:cubicBezTo>
                        <a:close/>
                        <a:moveTo>
                          <a:pt x="173453" y="378537"/>
                        </a:moveTo>
                        <a:cubicBezTo>
                          <a:pt x="170786" y="400508"/>
                          <a:pt x="176882" y="430226"/>
                          <a:pt x="158848" y="446926"/>
                        </a:cubicBezTo>
                        <a:cubicBezTo>
                          <a:pt x="145830" y="424638"/>
                          <a:pt x="150085" y="391681"/>
                          <a:pt x="173453" y="37828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53" name="Google Shape;1517;p12">
                  <a:extLst>
                    <a:ext uri="{FF2B5EF4-FFF2-40B4-BE49-F238E27FC236}">
                      <a16:creationId xmlns:a16="http://schemas.microsoft.com/office/drawing/2014/main" id="{32B3913A-13A2-4CFC-825E-1566BF4FC9B4}"/>
                    </a:ext>
                  </a:extLst>
                </p:cNvPr>
                <p:cNvSpPr/>
                <p:nvPr/>
              </p:nvSpPr>
              <p:spPr>
                <a:xfrm>
                  <a:off x="2675605" y="1609676"/>
                  <a:ext cx="17700" cy="13683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1" name="Google Shape;1518;p12">
              <a:extLst>
                <a:ext uri="{FF2B5EF4-FFF2-40B4-BE49-F238E27FC236}">
                  <a16:creationId xmlns:a16="http://schemas.microsoft.com/office/drawing/2014/main" id="{7C9D251A-BD26-4ACD-8E57-70D7DF9E7A92}"/>
                </a:ext>
              </a:extLst>
            </p:cNvPr>
            <p:cNvGrpSpPr/>
            <p:nvPr/>
          </p:nvGrpSpPr>
          <p:grpSpPr>
            <a:xfrm>
              <a:off x="7811773" y="19"/>
              <a:ext cx="492189" cy="1147268"/>
              <a:chOff x="5194218" y="197272"/>
              <a:chExt cx="522827" cy="1218683"/>
            </a:xfrm>
          </p:grpSpPr>
          <p:grpSp>
            <p:nvGrpSpPr>
              <p:cNvPr id="441" name="Google Shape;1519;p12">
                <a:extLst>
                  <a:ext uri="{FF2B5EF4-FFF2-40B4-BE49-F238E27FC236}">
                    <a16:creationId xmlns:a16="http://schemas.microsoft.com/office/drawing/2014/main" id="{AFEBB212-7CFB-43B4-ADC7-AD5A857D3478}"/>
                  </a:ext>
                </a:extLst>
              </p:cNvPr>
              <p:cNvGrpSpPr/>
              <p:nvPr/>
            </p:nvGrpSpPr>
            <p:grpSpPr>
              <a:xfrm>
                <a:off x="5194218" y="893129"/>
                <a:ext cx="522827" cy="522827"/>
                <a:chOff x="764100" y="3623300"/>
                <a:chExt cx="1046700" cy="1046700"/>
              </a:xfrm>
            </p:grpSpPr>
            <p:sp>
              <p:nvSpPr>
                <p:cNvPr id="448" name="Google Shape;1520;p12">
                  <a:extLst>
                    <a:ext uri="{FF2B5EF4-FFF2-40B4-BE49-F238E27FC236}">
                      <a16:creationId xmlns:a16="http://schemas.microsoft.com/office/drawing/2014/main" id="{5289F4E6-B0A9-4B3D-BB30-BDE19B7A9EA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Google Shape;1521;p12">
                  <a:extLst>
                    <a:ext uri="{FF2B5EF4-FFF2-40B4-BE49-F238E27FC236}">
                      <a16:creationId xmlns:a16="http://schemas.microsoft.com/office/drawing/2014/main" id="{E10403BC-5161-4FDF-A1D2-B4EE720B1580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2" name="Google Shape;1522;p12">
                <a:extLst>
                  <a:ext uri="{FF2B5EF4-FFF2-40B4-BE49-F238E27FC236}">
                    <a16:creationId xmlns:a16="http://schemas.microsoft.com/office/drawing/2014/main" id="{E4264447-A66B-42C8-B6C8-F0566A291DDB}"/>
                  </a:ext>
                </a:extLst>
              </p:cNvPr>
              <p:cNvGrpSpPr/>
              <p:nvPr/>
            </p:nvGrpSpPr>
            <p:grpSpPr>
              <a:xfrm>
                <a:off x="5371921" y="197272"/>
                <a:ext cx="182209" cy="1080483"/>
                <a:chOff x="3305183" y="2334136"/>
                <a:chExt cx="166690" cy="988457"/>
              </a:xfrm>
            </p:grpSpPr>
            <p:grpSp>
              <p:nvGrpSpPr>
                <p:cNvPr id="443" name="Google Shape;1523;p12">
                  <a:extLst>
                    <a:ext uri="{FF2B5EF4-FFF2-40B4-BE49-F238E27FC236}">
                      <a16:creationId xmlns:a16="http://schemas.microsoft.com/office/drawing/2014/main" id="{E0951BD8-73CF-4A2A-9F39-E176E490F3CE}"/>
                    </a:ext>
                  </a:extLst>
                </p:cNvPr>
                <p:cNvGrpSpPr/>
                <p:nvPr/>
              </p:nvGrpSpPr>
              <p:grpSpPr>
                <a:xfrm>
                  <a:off x="3305183" y="2971595"/>
                  <a:ext cx="166690" cy="350998"/>
                  <a:chOff x="3305183" y="3146560"/>
                  <a:chExt cx="166690" cy="350998"/>
                </a:xfrm>
              </p:grpSpPr>
              <p:sp>
                <p:nvSpPr>
                  <p:cNvPr id="445" name="Google Shape;1524;p12">
                    <a:extLst>
                      <a:ext uri="{FF2B5EF4-FFF2-40B4-BE49-F238E27FC236}">
                        <a16:creationId xmlns:a16="http://schemas.microsoft.com/office/drawing/2014/main" id="{47787919-2704-4057-ADCF-E46B407F71B7}"/>
                      </a:ext>
                    </a:extLst>
                  </p:cNvPr>
                  <p:cNvSpPr/>
                  <p:nvPr/>
                </p:nvSpPr>
                <p:spPr>
                  <a:xfrm>
                    <a:off x="3324821" y="3152836"/>
                    <a:ext cx="119489" cy="11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89" h="117177" extrusionOk="0">
                        <a:moveTo>
                          <a:pt x="5460" y="117177"/>
                        </a:moveTo>
                        <a:cubicBezTo>
                          <a:pt x="4508" y="91777"/>
                          <a:pt x="-9653" y="30373"/>
                          <a:pt x="11810" y="23896"/>
                        </a:cubicBezTo>
                        <a:cubicBezTo>
                          <a:pt x="18160" y="22118"/>
                          <a:pt x="14668" y="14561"/>
                          <a:pt x="19494" y="10688"/>
                        </a:cubicBezTo>
                        <a:cubicBezTo>
                          <a:pt x="31241" y="-2901"/>
                          <a:pt x="96456" y="-6838"/>
                          <a:pt x="96456" y="18879"/>
                        </a:cubicBezTo>
                        <a:cubicBezTo>
                          <a:pt x="95751" y="22315"/>
                          <a:pt x="97967" y="25668"/>
                          <a:pt x="101409" y="26373"/>
                        </a:cubicBezTo>
                        <a:cubicBezTo>
                          <a:pt x="101866" y="26467"/>
                          <a:pt x="102336" y="26506"/>
                          <a:pt x="102806" y="26499"/>
                        </a:cubicBezTo>
                        <a:cubicBezTo>
                          <a:pt x="133731" y="28849"/>
                          <a:pt x="111569" y="90507"/>
                          <a:pt x="114744" y="11393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1525;p12">
                    <a:extLst>
                      <a:ext uri="{FF2B5EF4-FFF2-40B4-BE49-F238E27FC236}">
                        <a16:creationId xmlns:a16="http://schemas.microsoft.com/office/drawing/2014/main" id="{8B8F3446-DE7C-48A8-B18B-B576D8DEF06B}"/>
                      </a:ext>
                    </a:extLst>
                  </p:cNvPr>
                  <p:cNvSpPr/>
                  <p:nvPr/>
                </p:nvSpPr>
                <p:spPr>
                  <a:xfrm>
                    <a:off x="3312763" y="3270014"/>
                    <a:ext cx="150661" cy="22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61" h="221107" extrusionOk="0">
                        <a:moveTo>
                          <a:pt x="72636" y="221107"/>
                        </a:moveTo>
                        <a:cubicBezTo>
                          <a:pt x="-3564" y="204978"/>
                          <a:pt x="-15057" y="136779"/>
                          <a:pt x="16184" y="2477"/>
                        </a:cubicBezTo>
                        <a:cubicBezTo>
                          <a:pt x="54284" y="1207"/>
                          <a:pt x="87558" y="1270"/>
                          <a:pt x="125595" y="0"/>
                        </a:cubicBezTo>
                        <a:cubicBezTo>
                          <a:pt x="164330" y="92202"/>
                          <a:pt x="166299" y="206629"/>
                          <a:pt x="72636" y="22110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1526;p12">
                    <a:extLst>
                      <a:ext uri="{FF2B5EF4-FFF2-40B4-BE49-F238E27FC236}">
                        <a16:creationId xmlns:a16="http://schemas.microsoft.com/office/drawing/2014/main" id="{D24E621E-F815-4C63-887E-CBDD8A8DB3D1}"/>
                      </a:ext>
                    </a:extLst>
                  </p:cNvPr>
                  <p:cNvSpPr/>
                  <p:nvPr/>
                </p:nvSpPr>
                <p:spPr>
                  <a:xfrm>
                    <a:off x="3305183" y="3146560"/>
                    <a:ext cx="166690" cy="350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690" h="350998" extrusionOk="0">
                        <a:moveTo>
                          <a:pt x="140987" y="124596"/>
                        </a:moveTo>
                        <a:cubicBezTo>
                          <a:pt x="147337" y="122247"/>
                          <a:pt x="143336" y="59572"/>
                          <a:pt x="144542" y="54238"/>
                        </a:cubicBezTo>
                        <a:cubicBezTo>
                          <a:pt x="146828" y="39252"/>
                          <a:pt x="140097" y="24647"/>
                          <a:pt x="122571" y="26425"/>
                        </a:cubicBezTo>
                        <a:cubicBezTo>
                          <a:pt x="129683" y="-8309"/>
                          <a:pt x="29417" y="-8500"/>
                          <a:pt x="29925" y="24075"/>
                        </a:cubicBezTo>
                        <a:cubicBezTo>
                          <a:pt x="15891" y="25536"/>
                          <a:pt x="12399" y="39633"/>
                          <a:pt x="13478" y="51635"/>
                        </a:cubicBezTo>
                        <a:cubicBezTo>
                          <a:pt x="16145" y="75955"/>
                          <a:pt x="8335" y="105292"/>
                          <a:pt x="17034" y="127263"/>
                        </a:cubicBezTo>
                        <a:cubicBezTo>
                          <a:pt x="17034" y="127263"/>
                          <a:pt x="17034" y="127644"/>
                          <a:pt x="17034" y="127835"/>
                        </a:cubicBezTo>
                        <a:cubicBezTo>
                          <a:pt x="-77835" y="451748"/>
                          <a:pt x="259922" y="398789"/>
                          <a:pt x="140987" y="124596"/>
                        </a:cubicBezTo>
                        <a:close/>
                        <a:moveTo>
                          <a:pt x="126254" y="42427"/>
                        </a:moveTo>
                        <a:cubicBezTo>
                          <a:pt x="126699" y="51254"/>
                          <a:pt x="126699" y="64842"/>
                          <a:pt x="126889" y="74177"/>
                        </a:cubicBezTo>
                        <a:lnTo>
                          <a:pt x="31258" y="101736"/>
                        </a:lnTo>
                        <a:cubicBezTo>
                          <a:pt x="31258" y="96719"/>
                          <a:pt x="31258" y="91640"/>
                          <a:pt x="31258" y="86560"/>
                        </a:cubicBezTo>
                        <a:cubicBezTo>
                          <a:pt x="57865" y="73415"/>
                          <a:pt x="88408" y="58556"/>
                          <a:pt x="112348" y="40903"/>
                        </a:cubicBezTo>
                        <a:cubicBezTo>
                          <a:pt x="116793" y="41665"/>
                          <a:pt x="123778" y="38490"/>
                          <a:pt x="126254" y="42427"/>
                        </a:cubicBezTo>
                        <a:close/>
                        <a:moveTo>
                          <a:pt x="89044" y="212671"/>
                        </a:moveTo>
                        <a:cubicBezTo>
                          <a:pt x="81112" y="208784"/>
                          <a:pt x="71771" y="209070"/>
                          <a:pt x="64088" y="213433"/>
                        </a:cubicBezTo>
                        <a:cubicBezTo>
                          <a:pt x="67943" y="186762"/>
                          <a:pt x="70883" y="159947"/>
                          <a:pt x="72914" y="132978"/>
                        </a:cubicBezTo>
                        <a:lnTo>
                          <a:pt x="83964" y="132978"/>
                        </a:lnTo>
                        <a:cubicBezTo>
                          <a:pt x="83049" y="159642"/>
                          <a:pt x="84751" y="186337"/>
                          <a:pt x="89044" y="212671"/>
                        </a:cubicBezTo>
                        <a:close/>
                        <a:moveTo>
                          <a:pt x="50944" y="114118"/>
                        </a:moveTo>
                        <a:lnTo>
                          <a:pt x="127144" y="92148"/>
                        </a:lnTo>
                        <a:lnTo>
                          <a:pt x="127144" y="113420"/>
                        </a:lnTo>
                        <a:cubicBezTo>
                          <a:pt x="101299" y="114880"/>
                          <a:pt x="75899" y="115135"/>
                          <a:pt x="50626" y="114118"/>
                        </a:cubicBezTo>
                        <a:close/>
                        <a:moveTo>
                          <a:pt x="90695" y="39950"/>
                        </a:moveTo>
                        <a:cubicBezTo>
                          <a:pt x="74692" y="48269"/>
                          <a:pt x="47832" y="59826"/>
                          <a:pt x="31385" y="67255"/>
                        </a:cubicBezTo>
                        <a:cubicBezTo>
                          <a:pt x="31385" y="58937"/>
                          <a:pt x="31766" y="47634"/>
                          <a:pt x="31385" y="39379"/>
                        </a:cubicBezTo>
                        <a:cubicBezTo>
                          <a:pt x="33036" y="39379"/>
                          <a:pt x="75835" y="39442"/>
                          <a:pt x="90377" y="39950"/>
                        </a:cubicBezTo>
                        <a:close/>
                        <a:moveTo>
                          <a:pt x="45736" y="22361"/>
                        </a:moveTo>
                        <a:cubicBezTo>
                          <a:pt x="60214" y="644"/>
                          <a:pt x="112920" y="11122"/>
                          <a:pt x="111395" y="26616"/>
                        </a:cubicBezTo>
                        <a:cubicBezTo>
                          <a:pt x="92028" y="25854"/>
                          <a:pt x="63834" y="27314"/>
                          <a:pt x="44466" y="26616"/>
                        </a:cubicBezTo>
                        <a:cubicBezTo>
                          <a:pt x="44339" y="26171"/>
                          <a:pt x="45165" y="22742"/>
                          <a:pt x="45419" y="22361"/>
                        </a:cubicBezTo>
                        <a:close/>
                        <a:moveTo>
                          <a:pt x="125556" y="309127"/>
                        </a:moveTo>
                        <a:cubicBezTo>
                          <a:pt x="22686" y="406028"/>
                          <a:pt x="-873" y="195335"/>
                          <a:pt x="33798" y="131708"/>
                        </a:cubicBezTo>
                        <a:cubicBezTo>
                          <a:pt x="41101" y="132153"/>
                          <a:pt x="48467" y="132470"/>
                          <a:pt x="55833" y="132661"/>
                        </a:cubicBezTo>
                        <a:cubicBezTo>
                          <a:pt x="60913" y="148536"/>
                          <a:pt x="25734" y="268678"/>
                          <a:pt x="58500" y="243023"/>
                        </a:cubicBezTo>
                        <a:cubicBezTo>
                          <a:pt x="62310" y="237436"/>
                          <a:pt x="67708" y="228101"/>
                          <a:pt x="75454" y="228037"/>
                        </a:cubicBezTo>
                        <a:cubicBezTo>
                          <a:pt x="84979" y="228037"/>
                          <a:pt x="91076" y="238960"/>
                          <a:pt x="95394" y="245881"/>
                        </a:cubicBezTo>
                        <a:cubicBezTo>
                          <a:pt x="128985" y="268931"/>
                          <a:pt x="92536" y="150631"/>
                          <a:pt x="101744" y="132661"/>
                        </a:cubicBezTo>
                        <a:cubicBezTo>
                          <a:pt x="109173" y="132661"/>
                          <a:pt x="116602" y="132089"/>
                          <a:pt x="124032" y="131644"/>
                        </a:cubicBezTo>
                        <a:cubicBezTo>
                          <a:pt x="155591" y="183968"/>
                          <a:pt x="160671" y="257311"/>
                          <a:pt x="125239" y="30912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4" name="Google Shape;1527;p12">
                  <a:extLst>
                    <a:ext uri="{FF2B5EF4-FFF2-40B4-BE49-F238E27FC236}">
                      <a16:creationId xmlns:a16="http://schemas.microsoft.com/office/drawing/2014/main" id="{4F73CFF5-C378-4FAE-85F6-A65744A08985}"/>
                    </a:ext>
                  </a:extLst>
                </p:cNvPr>
                <p:cNvSpPr/>
                <p:nvPr/>
              </p:nvSpPr>
              <p:spPr>
                <a:xfrm>
                  <a:off x="3375892" y="2334136"/>
                  <a:ext cx="17700" cy="6438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2" name="Google Shape;1528;p12">
              <a:extLst>
                <a:ext uri="{FF2B5EF4-FFF2-40B4-BE49-F238E27FC236}">
                  <a16:creationId xmlns:a16="http://schemas.microsoft.com/office/drawing/2014/main" id="{293FC44F-2F5A-4AA6-8F97-E574F6DE1FA5}"/>
                </a:ext>
              </a:extLst>
            </p:cNvPr>
            <p:cNvGrpSpPr/>
            <p:nvPr/>
          </p:nvGrpSpPr>
          <p:grpSpPr>
            <a:xfrm>
              <a:off x="8018879" y="0"/>
              <a:ext cx="810166" cy="3722093"/>
              <a:chOff x="7824797" y="-929429"/>
              <a:chExt cx="860597" cy="3953785"/>
            </a:xfrm>
          </p:grpSpPr>
          <p:grpSp>
            <p:nvGrpSpPr>
              <p:cNvPr id="432" name="Google Shape;1529;p12">
                <a:extLst>
                  <a:ext uri="{FF2B5EF4-FFF2-40B4-BE49-F238E27FC236}">
                    <a16:creationId xmlns:a16="http://schemas.microsoft.com/office/drawing/2014/main" id="{B5AE680F-E3BF-4DB3-B9E3-1816CDD84A15}"/>
                  </a:ext>
                </a:extLst>
              </p:cNvPr>
              <p:cNvGrpSpPr/>
              <p:nvPr/>
            </p:nvGrpSpPr>
            <p:grpSpPr>
              <a:xfrm>
                <a:off x="7824797" y="1891931"/>
                <a:ext cx="860597" cy="1132425"/>
                <a:chOff x="764100" y="3623300"/>
                <a:chExt cx="1046700" cy="1046700"/>
              </a:xfrm>
            </p:grpSpPr>
            <p:sp>
              <p:nvSpPr>
                <p:cNvPr id="439" name="Google Shape;1530;p12">
                  <a:extLst>
                    <a:ext uri="{FF2B5EF4-FFF2-40B4-BE49-F238E27FC236}">
                      <a16:creationId xmlns:a16="http://schemas.microsoft.com/office/drawing/2014/main" id="{C46D33DF-E578-49CF-AA40-ED4344CC1B22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Google Shape;1531;p12">
                  <a:extLst>
                    <a:ext uri="{FF2B5EF4-FFF2-40B4-BE49-F238E27FC236}">
                      <a16:creationId xmlns:a16="http://schemas.microsoft.com/office/drawing/2014/main" id="{311AD269-D976-4FEA-B100-024AE2D2EFBD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Google Shape;1532;p12">
                <a:extLst>
                  <a:ext uri="{FF2B5EF4-FFF2-40B4-BE49-F238E27FC236}">
                    <a16:creationId xmlns:a16="http://schemas.microsoft.com/office/drawing/2014/main" id="{4E21B9A4-9446-46E7-926E-84C9E8C61255}"/>
                  </a:ext>
                </a:extLst>
              </p:cNvPr>
              <p:cNvGrpSpPr/>
              <p:nvPr/>
            </p:nvGrpSpPr>
            <p:grpSpPr>
              <a:xfrm>
                <a:off x="8100547" y="-929429"/>
                <a:ext cx="300376" cy="3735115"/>
                <a:chOff x="3792712" y="404687"/>
                <a:chExt cx="274793" cy="3416993"/>
              </a:xfrm>
            </p:grpSpPr>
            <p:grpSp>
              <p:nvGrpSpPr>
                <p:cNvPr id="434" name="Google Shape;1533;p12">
                  <a:extLst>
                    <a:ext uri="{FF2B5EF4-FFF2-40B4-BE49-F238E27FC236}">
                      <a16:creationId xmlns:a16="http://schemas.microsoft.com/office/drawing/2014/main" id="{CDB7AFCD-8D4E-4982-9735-8FBD8D90A952}"/>
                    </a:ext>
                  </a:extLst>
                </p:cNvPr>
                <p:cNvGrpSpPr/>
                <p:nvPr/>
              </p:nvGrpSpPr>
              <p:grpSpPr>
                <a:xfrm>
                  <a:off x="3792712" y="2971595"/>
                  <a:ext cx="274793" cy="850085"/>
                  <a:chOff x="3792712" y="2879468"/>
                  <a:chExt cx="274793" cy="850085"/>
                </a:xfrm>
              </p:grpSpPr>
              <p:sp>
                <p:nvSpPr>
                  <p:cNvPr id="436" name="Google Shape;1534;p12">
                    <a:extLst>
                      <a:ext uri="{FF2B5EF4-FFF2-40B4-BE49-F238E27FC236}">
                        <a16:creationId xmlns:a16="http://schemas.microsoft.com/office/drawing/2014/main" id="{041781E5-87A3-4B83-AC07-72EE7A69740C}"/>
                      </a:ext>
                    </a:extLst>
                  </p:cNvPr>
                  <p:cNvSpPr/>
                  <p:nvPr/>
                </p:nvSpPr>
                <p:spPr>
                  <a:xfrm>
                    <a:off x="3798083" y="3085793"/>
                    <a:ext cx="261578" cy="637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578" h="637356" extrusionOk="0">
                        <a:moveTo>
                          <a:pt x="126686" y="637357"/>
                        </a:moveTo>
                        <a:cubicBezTo>
                          <a:pt x="-60449" y="630435"/>
                          <a:pt x="18736" y="394850"/>
                          <a:pt x="6417" y="267723"/>
                        </a:cubicBezTo>
                        <a:cubicBezTo>
                          <a:pt x="12322" y="197048"/>
                          <a:pt x="-10665" y="53665"/>
                          <a:pt x="31817" y="8008"/>
                        </a:cubicBezTo>
                        <a:cubicBezTo>
                          <a:pt x="291595" y="-16566"/>
                          <a:pt x="262449" y="-1263"/>
                          <a:pt x="258829" y="299283"/>
                        </a:cubicBezTo>
                        <a:cubicBezTo>
                          <a:pt x="256988" y="426728"/>
                          <a:pt x="295024" y="626816"/>
                          <a:pt x="126686" y="637357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1535;p12">
                    <a:extLst>
                      <a:ext uri="{FF2B5EF4-FFF2-40B4-BE49-F238E27FC236}">
                        <a16:creationId xmlns:a16="http://schemas.microsoft.com/office/drawing/2014/main" id="{FC23B223-68AB-4546-9735-D28C31781B62}"/>
                      </a:ext>
                    </a:extLst>
                  </p:cNvPr>
                  <p:cNvSpPr/>
                  <p:nvPr/>
                </p:nvSpPr>
                <p:spPr>
                  <a:xfrm>
                    <a:off x="3849902" y="2886279"/>
                    <a:ext cx="160096" cy="197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096" h="197298" extrusionOk="0">
                        <a:moveTo>
                          <a:pt x="0" y="197298"/>
                        </a:moveTo>
                        <a:cubicBezTo>
                          <a:pt x="14795" y="163453"/>
                          <a:pt x="-19495" y="39120"/>
                          <a:pt x="29908" y="37913"/>
                        </a:cubicBezTo>
                        <a:cubicBezTo>
                          <a:pt x="41275" y="35754"/>
                          <a:pt x="33401" y="17911"/>
                          <a:pt x="43053" y="12513"/>
                        </a:cubicBezTo>
                        <a:cubicBezTo>
                          <a:pt x="64008" y="-9902"/>
                          <a:pt x="129984" y="-1393"/>
                          <a:pt x="134239" y="31563"/>
                        </a:cubicBezTo>
                        <a:cubicBezTo>
                          <a:pt x="135826" y="40517"/>
                          <a:pt x="147891" y="34484"/>
                          <a:pt x="151955" y="41406"/>
                        </a:cubicBezTo>
                        <a:cubicBezTo>
                          <a:pt x="171640" y="64583"/>
                          <a:pt x="149479" y="158246"/>
                          <a:pt x="149161" y="196663"/>
                        </a:cubicBezTo>
                        <a:cubicBezTo>
                          <a:pt x="98234" y="196155"/>
                          <a:pt x="49847" y="189170"/>
                          <a:pt x="0" y="19729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8" name="Google Shape;1536;p12">
                    <a:extLst>
                      <a:ext uri="{FF2B5EF4-FFF2-40B4-BE49-F238E27FC236}">
                        <a16:creationId xmlns:a16="http://schemas.microsoft.com/office/drawing/2014/main" id="{40759B3D-69EF-47BE-AA49-186F2D0D73E7}"/>
                      </a:ext>
                    </a:extLst>
                  </p:cNvPr>
                  <p:cNvSpPr/>
                  <p:nvPr/>
                </p:nvSpPr>
                <p:spPr>
                  <a:xfrm>
                    <a:off x="3792712" y="2879468"/>
                    <a:ext cx="274793" cy="850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793" h="850085" extrusionOk="0">
                        <a:moveTo>
                          <a:pt x="19916" y="786532"/>
                        </a:moveTo>
                        <a:cubicBezTo>
                          <a:pt x="39854" y="827489"/>
                          <a:pt x="67541" y="848572"/>
                          <a:pt x="131866" y="850032"/>
                        </a:cubicBezTo>
                        <a:cubicBezTo>
                          <a:pt x="255818" y="852953"/>
                          <a:pt x="279440" y="735732"/>
                          <a:pt x="271947" y="651213"/>
                        </a:cubicBezTo>
                        <a:cubicBezTo>
                          <a:pt x="272963" y="537612"/>
                          <a:pt x="275312" y="423947"/>
                          <a:pt x="274678" y="310345"/>
                        </a:cubicBezTo>
                        <a:cubicBezTo>
                          <a:pt x="276202" y="268245"/>
                          <a:pt x="263057" y="215095"/>
                          <a:pt x="217528" y="202395"/>
                        </a:cubicBezTo>
                        <a:cubicBezTo>
                          <a:pt x="213336" y="167343"/>
                          <a:pt x="246610" y="35073"/>
                          <a:pt x="197716" y="37295"/>
                        </a:cubicBezTo>
                        <a:cubicBezTo>
                          <a:pt x="191366" y="-10202"/>
                          <a:pt x="84495" y="-14965"/>
                          <a:pt x="87098" y="38311"/>
                        </a:cubicBezTo>
                        <a:cubicBezTo>
                          <a:pt x="75478" y="36978"/>
                          <a:pt x="60047" y="37041"/>
                          <a:pt x="58778" y="55583"/>
                        </a:cubicBezTo>
                        <a:cubicBezTo>
                          <a:pt x="55603" y="103081"/>
                          <a:pt x="55285" y="150833"/>
                          <a:pt x="49887" y="197760"/>
                        </a:cubicBezTo>
                        <a:cubicBezTo>
                          <a:pt x="-19010" y="224303"/>
                          <a:pt x="12613" y="404262"/>
                          <a:pt x="5437" y="474048"/>
                        </a:cubicBezTo>
                        <a:cubicBezTo>
                          <a:pt x="10264" y="577299"/>
                          <a:pt x="-17549" y="687980"/>
                          <a:pt x="19916" y="786532"/>
                        </a:cubicBezTo>
                        <a:close/>
                        <a:moveTo>
                          <a:pt x="102466" y="38248"/>
                        </a:moveTo>
                        <a:cubicBezTo>
                          <a:pt x="106148" y="7895"/>
                          <a:pt x="173585" y="17166"/>
                          <a:pt x="178983" y="37105"/>
                        </a:cubicBezTo>
                        <a:cubicBezTo>
                          <a:pt x="154281" y="37549"/>
                          <a:pt x="103101" y="39962"/>
                          <a:pt x="102592" y="38311"/>
                        </a:cubicBezTo>
                        <a:close/>
                        <a:moveTo>
                          <a:pt x="76177" y="56663"/>
                        </a:moveTo>
                        <a:lnTo>
                          <a:pt x="174983" y="55393"/>
                        </a:lnTo>
                        <a:cubicBezTo>
                          <a:pt x="190222" y="53361"/>
                          <a:pt x="211304" y="53298"/>
                          <a:pt x="206733" y="75459"/>
                        </a:cubicBezTo>
                        <a:lnTo>
                          <a:pt x="75287" y="111400"/>
                        </a:lnTo>
                        <a:cubicBezTo>
                          <a:pt x="75967" y="93194"/>
                          <a:pt x="76303" y="74970"/>
                          <a:pt x="76303" y="56726"/>
                        </a:cubicBezTo>
                        <a:close/>
                        <a:moveTo>
                          <a:pt x="73700" y="129879"/>
                        </a:moveTo>
                        <a:lnTo>
                          <a:pt x="205399" y="94382"/>
                        </a:lnTo>
                        <a:lnTo>
                          <a:pt x="203684" y="134069"/>
                        </a:lnTo>
                        <a:lnTo>
                          <a:pt x="71478" y="159469"/>
                        </a:lnTo>
                        <a:cubicBezTo>
                          <a:pt x="72430" y="149563"/>
                          <a:pt x="73192" y="139785"/>
                          <a:pt x="73827" y="129942"/>
                        </a:cubicBezTo>
                        <a:close/>
                        <a:moveTo>
                          <a:pt x="69191" y="177885"/>
                        </a:moveTo>
                        <a:lnTo>
                          <a:pt x="202541" y="152104"/>
                        </a:lnTo>
                        <a:cubicBezTo>
                          <a:pt x="201906" y="166391"/>
                          <a:pt x="201335" y="180615"/>
                          <a:pt x="200700" y="194839"/>
                        </a:cubicBezTo>
                        <a:lnTo>
                          <a:pt x="67350" y="193379"/>
                        </a:lnTo>
                        <a:cubicBezTo>
                          <a:pt x="68239" y="188298"/>
                          <a:pt x="68937" y="183282"/>
                          <a:pt x="69318" y="177948"/>
                        </a:cubicBezTo>
                        <a:close/>
                        <a:moveTo>
                          <a:pt x="19217" y="648102"/>
                        </a:moveTo>
                        <a:cubicBezTo>
                          <a:pt x="23154" y="519832"/>
                          <a:pt x="21947" y="391117"/>
                          <a:pt x="28171" y="263101"/>
                        </a:cubicBezTo>
                        <a:cubicBezTo>
                          <a:pt x="34965" y="198204"/>
                          <a:pt x="74589" y="211222"/>
                          <a:pt x="121960" y="210968"/>
                        </a:cubicBezTo>
                        <a:cubicBezTo>
                          <a:pt x="123103" y="217851"/>
                          <a:pt x="123674" y="224817"/>
                          <a:pt x="123674" y="231796"/>
                        </a:cubicBezTo>
                        <a:cubicBezTo>
                          <a:pt x="72874" y="256370"/>
                          <a:pt x="60174" y="344889"/>
                          <a:pt x="124246" y="360891"/>
                        </a:cubicBezTo>
                        <a:lnTo>
                          <a:pt x="124627" y="429281"/>
                        </a:lnTo>
                        <a:cubicBezTo>
                          <a:pt x="46966" y="432710"/>
                          <a:pt x="45951" y="548915"/>
                          <a:pt x="125135" y="549486"/>
                        </a:cubicBezTo>
                        <a:lnTo>
                          <a:pt x="125516" y="627083"/>
                        </a:lnTo>
                        <a:cubicBezTo>
                          <a:pt x="40" y="680677"/>
                          <a:pt x="157647" y="791422"/>
                          <a:pt x="143550" y="638069"/>
                        </a:cubicBezTo>
                        <a:cubicBezTo>
                          <a:pt x="209971" y="620416"/>
                          <a:pt x="220385" y="540533"/>
                          <a:pt x="142661" y="533675"/>
                        </a:cubicBezTo>
                        <a:lnTo>
                          <a:pt x="142280" y="444204"/>
                        </a:lnTo>
                        <a:cubicBezTo>
                          <a:pt x="216321" y="434298"/>
                          <a:pt x="216130" y="356764"/>
                          <a:pt x="141772" y="346604"/>
                        </a:cubicBezTo>
                        <a:cubicBezTo>
                          <a:pt x="141772" y="311425"/>
                          <a:pt x="141772" y="215413"/>
                          <a:pt x="140566" y="212429"/>
                        </a:cubicBezTo>
                        <a:cubicBezTo>
                          <a:pt x="140566" y="212429"/>
                          <a:pt x="194096" y="213762"/>
                          <a:pt x="198541" y="213381"/>
                        </a:cubicBezTo>
                        <a:cubicBezTo>
                          <a:pt x="218543" y="211666"/>
                          <a:pt x="234291" y="230589"/>
                          <a:pt x="243943" y="246845"/>
                        </a:cubicBezTo>
                        <a:cubicBezTo>
                          <a:pt x="271376" y="315997"/>
                          <a:pt x="250865" y="395880"/>
                          <a:pt x="255754" y="469095"/>
                        </a:cubicBezTo>
                        <a:cubicBezTo>
                          <a:pt x="240832" y="580093"/>
                          <a:pt x="308015" y="834538"/>
                          <a:pt x="136819" y="834855"/>
                        </a:cubicBezTo>
                        <a:cubicBezTo>
                          <a:pt x="35727" y="844063"/>
                          <a:pt x="10073" y="729382"/>
                          <a:pt x="19344" y="648166"/>
                        </a:cubicBezTo>
                        <a:close/>
                        <a:moveTo>
                          <a:pt x="125008" y="678137"/>
                        </a:moveTo>
                        <a:cubicBezTo>
                          <a:pt x="115928" y="731541"/>
                          <a:pt x="62968" y="668041"/>
                          <a:pt x="125643" y="645435"/>
                        </a:cubicBezTo>
                        <a:cubicBezTo>
                          <a:pt x="126272" y="656357"/>
                          <a:pt x="126100" y="667304"/>
                          <a:pt x="125135" y="678201"/>
                        </a:cubicBezTo>
                        <a:close/>
                        <a:moveTo>
                          <a:pt x="125008" y="531198"/>
                        </a:moveTo>
                        <a:cubicBezTo>
                          <a:pt x="69953" y="529293"/>
                          <a:pt x="68620" y="448966"/>
                          <a:pt x="124627" y="447315"/>
                        </a:cubicBezTo>
                        <a:close/>
                        <a:moveTo>
                          <a:pt x="124119" y="340698"/>
                        </a:moveTo>
                        <a:cubicBezTo>
                          <a:pt x="85193" y="326284"/>
                          <a:pt x="93004" y="270848"/>
                          <a:pt x="123674" y="251798"/>
                        </a:cubicBezTo>
                        <a:cubicBezTo>
                          <a:pt x="123973" y="281643"/>
                          <a:pt x="124183" y="311380"/>
                          <a:pt x="124309" y="341016"/>
                        </a:cubicBezTo>
                        <a:close/>
                        <a:moveTo>
                          <a:pt x="141835" y="365591"/>
                        </a:moveTo>
                        <a:cubicBezTo>
                          <a:pt x="190730" y="374798"/>
                          <a:pt x="194159" y="419057"/>
                          <a:pt x="141835" y="426106"/>
                        </a:cubicBezTo>
                        <a:close/>
                        <a:moveTo>
                          <a:pt x="142724" y="551899"/>
                        </a:moveTo>
                        <a:cubicBezTo>
                          <a:pt x="195493" y="559138"/>
                          <a:pt x="188127" y="605684"/>
                          <a:pt x="143296" y="619781"/>
                        </a:cubicBezTo>
                        <a:cubicBezTo>
                          <a:pt x="143042" y="601429"/>
                          <a:pt x="142978" y="571204"/>
                          <a:pt x="142915" y="5522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35" name="Google Shape;1537;p12">
                  <a:extLst>
                    <a:ext uri="{FF2B5EF4-FFF2-40B4-BE49-F238E27FC236}">
                      <a16:creationId xmlns:a16="http://schemas.microsoft.com/office/drawing/2014/main" id="{CF112454-EBB7-4522-A282-48F44832BC14}"/>
                    </a:ext>
                  </a:extLst>
                </p:cNvPr>
                <p:cNvSpPr/>
                <p:nvPr/>
              </p:nvSpPr>
              <p:spPr>
                <a:xfrm>
                  <a:off x="3923177" y="404687"/>
                  <a:ext cx="17700" cy="25731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3" name="Google Shape;1538;p12">
              <a:extLst>
                <a:ext uri="{FF2B5EF4-FFF2-40B4-BE49-F238E27FC236}">
                  <a16:creationId xmlns:a16="http://schemas.microsoft.com/office/drawing/2014/main" id="{C28DF69C-62A1-4AF5-93C3-764B3122EFD7}"/>
                </a:ext>
              </a:extLst>
            </p:cNvPr>
            <p:cNvGrpSpPr/>
            <p:nvPr/>
          </p:nvGrpSpPr>
          <p:grpSpPr>
            <a:xfrm>
              <a:off x="7260997" y="0"/>
              <a:ext cx="985363" cy="4610929"/>
              <a:chOff x="1192601" y="-2473021"/>
              <a:chExt cx="1046700" cy="4897949"/>
            </a:xfrm>
          </p:grpSpPr>
          <p:grpSp>
            <p:nvGrpSpPr>
              <p:cNvPr id="422" name="Google Shape;1539;p12">
                <a:extLst>
                  <a:ext uri="{FF2B5EF4-FFF2-40B4-BE49-F238E27FC236}">
                    <a16:creationId xmlns:a16="http://schemas.microsoft.com/office/drawing/2014/main" id="{2071CEE5-223C-442B-B482-D474BA916C1A}"/>
                  </a:ext>
                </a:extLst>
              </p:cNvPr>
              <p:cNvGrpSpPr/>
              <p:nvPr/>
            </p:nvGrpSpPr>
            <p:grpSpPr>
              <a:xfrm>
                <a:off x="1192601" y="137822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30" name="Google Shape;1540;p12">
                  <a:extLst>
                    <a:ext uri="{FF2B5EF4-FFF2-40B4-BE49-F238E27FC236}">
                      <a16:creationId xmlns:a16="http://schemas.microsoft.com/office/drawing/2014/main" id="{3CB0FE75-8710-410D-9199-41A1F30B6C5A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Google Shape;1541;p12">
                  <a:extLst>
                    <a:ext uri="{FF2B5EF4-FFF2-40B4-BE49-F238E27FC236}">
                      <a16:creationId xmlns:a16="http://schemas.microsoft.com/office/drawing/2014/main" id="{96B9FC2F-549E-46F4-BF14-DFCEF696317F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3" name="Google Shape;1542;p12">
                <a:extLst>
                  <a:ext uri="{FF2B5EF4-FFF2-40B4-BE49-F238E27FC236}">
                    <a16:creationId xmlns:a16="http://schemas.microsoft.com/office/drawing/2014/main" id="{0BDE76C6-E122-4976-909B-A38088B72440}"/>
                  </a:ext>
                </a:extLst>
              </p:cNvPr>
              <p:cNvGrpSpPr/>
              <p:nvPr/>
            </p:nvGrpSpPr>
            <p:grpSpPr>
              <a:xfrm>
                <a:off x="1417979" y="-2473021"/>
                <a:ext cx="580390" cy="4604206"/>
                <a:chOff x="522260" y="-312241"/>
                <a:chExt cx="530958" cy="4212063"/>
              </a:xfrm>
            </p:grpSpPr>
            <p:grpSp>
              <p:nvGrpSpPr>
                <p:cNvPr id="424" name="Google Shape;1543;p12">
                  <a:extLst>
                    <a:ext uri="{FF2B5EF4-FFF2-40B4-BE49-F238E27FC236}">
                      <a16:creationId xmlns:a16="http://schemas.microsoft.com/office/drawing/2014/main" id="{154131F7-0061-4BD7-B3CB-594574DFED6C}"/>
                    </a:ext>
                  </a:extLst>
                </p:cNvPr>
                <p:cNvGrpSpPr/>
                <p:nvPr/>
              </p:nvGrpSpPr>
              <p:grpSpPr>
                <a:xfrm>
                  <a:off x="522260" y="2971595"/>
                  <a:ext cx="530958" cy="928227"/>
                  <a:chOff x="522260" y="2971595"/>
                  <a:chExt cx="530958" cy="928227"/>
                </a:xfrm>
              </p:grpSpPr>
              <p:sp>
                <p:nvSpPr>
                  <p:cNvPr id="426" name="Google Shape;1544;p12">
                    <a:extLst>
                      <a:ext uri="{FF2B5EF4-FFF2-40B4-BE49-F238E27FC236}">
                        <a16:creationId xmlns:a16="http://schemas.microsoft.com/office/drawing/2014/main" id="{E1001B3A-4A54-47DB-9444-A94AD318E488}"/>
                      </a:ext>
                    </a:extLst>
                  </p:cNvPr>
                  <p:cNvSpPr/>
                  <p:nvPr/>
                </p:nvSpPr>
                <p:spPr>
                  <a:xfrm>
                    <a:off x="531045" y="3193814"/>
                    <a:ext cx="510950" cy="500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0950" h="500199" extrusionOk="0">
                        <a:moveTo>
                          <a:pt x="230344" y="500189"/>
                        </a:moveTo>
                        <a:cubicBezTo>
                          <a:pt x="153916" y="500507"/>
                          <a:pt x="77640" y="493446"/>
                          <a:pt x="2570" y="479108"/>
                        </a:cubicBezTo>
                        <a:cubicBezTo>
                          <a:pt x="-4606" y="452501"/>
                          <a:pt x="4348" y="418084"/>
                          <a:pt x="15841" y="404622"/>
                        </a:cubicBezTo>
                        <a:cubicBezTo>
                          <a:pt x="93" y="296672"/>
                          <a:pt x="174591" y="153479"/>
                          <a:pt x="126458" y="68770"/>
                        </a:cubicBezTo>
                        <a:cubicBezTo>
                          <a:pt x="128236" y="16510"/>
                          <a:pt x="219295" y="6350"/>
                          <a:pt x="261142" y="0"/>
                        </a:cubicBezTo>
                        <a:cubicBezTo>
                          <a:pt x="310926" y="4953"/>
                          <a:pt x="383443" y="12002"/>
                          <a:pt x="388777" y="70612"/>
                        </a:cubicBezTo>
                        <a:cubicBezTo>
                          <a:pt x="365980" y="191262"/>
                          <a:pt x="524603" y="342392"/>
                          <a:pt x="509998" y="472630"/>
                        </a:cubicBezTo>
                        <a:cubicBezTo>
                          <a:pt x="417936" y="491147"/>
                          <a:pt x="324248" y="500380"/>
                          <a:pt x="230344" y="50018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1545;p12">
                    <a:extLst>
                      <a:ext uri="{FF2B5EF4-FFF2-40B4-BE49-F238E27FC236}">
                        <a16:creationId xmlns:a16="http://schemas.microsoft.com/office/drawing/2014/main" id="{2CF22239-1373-40F0-84A3-87CE63D7E82E}"/>
                      </a:ext>
                    </a:extLst>
                  </p:cNvPr>
                  <p:cNvSpPr/>
                  <p:nvPr/>
                </p:nvSpPr>
                <p:spPr>
                  <a:xfrm>
                    <a:off x="551585" y="3672350"/>
                    <a:ext cx="488949" cy="214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49" h="214629" extrusionOk="0">
                        <a:moveTo>
                          <a:pt x="243395" y="214630"/>
                        </a:moveTo>
                        <a:cubicBezTo>
                          <a:pt x="147256" y="214630"/>
                          <a:pt x="26352" y="160401"/>
                          <a:pt x="0" y="8001"/>
                        </a:cubicBezTo>
                        <a:cubicBezTo>
                          <a:pt x="165925" y="39751"/>
                          <a:pt x="327279" y="29528"/>
                          <a:pt x="488950" y="0"/>
                        </a:cubicBezTo>
                        <a:cubicBezTo>
                          <a:pt x="471043" y="147384"/>
                          <a:pt x="350266" y="214630"/>
                          <a:pt x="243395" y="21463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8" name="Google Shape;1546;p12">
                    <a:extLst>
                      <a:ext uri="{FF2B5EF4-FFF2-40B4-BE49-F238E27FC236}">
                        <a16:creationId xmlns:a16="http://schemas.microsoft.com/office/drawing/2014/main" id="{513FD02B-8F1B-4291-B506-9BAAB3707413}"/>
                      </a:ext>
                    </a:extLst>
                  </p:cNvPr>
                  <p:cNvSpPr/>
                  <p:nvPr/>
                </p:nvSpPr>
                <p:spPr>
                  <a:xfrm>
                    <a:off x="685838" y="2977833"/>
                    <a:ext cx="219884" cy="234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884" h="234649" extrusionOk="0">
                        <a:moveTo>
                          <a:pt x="2590" y="234649"/>
                        </a:moveTo>
                        <a:cubicBezTo>
                          <a:pt x="7987" y="210011"/>
                          <a:pt x="-12142" y="33672"/>
                          <a:pt x="12877" y="45419"/>
                        </a:cubicBezTo>
                        <a:cubicBezTo>
                          <a:pt x="33197" y="50182"/>
                          <a:pt x="23545" y="24210"/>
                          <a:pt x="35038" y="16590"/>
                        </a:cubicBezTo>
                        <a:cubicBezTo>
                          <a:pt x="50913" y="906"/>
                          <a:pt x="85394" y="1604"/>
                          <a:pt x="109714" y="1922"/>
                        </a:cubicBezTo>
                        <a:cubicBezTo>
                          <a:pt x="145528" y="-936"/>
                          <a:pt x="189026" y="-6841"/>
                          <a:pt x="188835" y="38879"/>
                        </a:cubicBezTo>
                        <a:cubicBezTo>
                          <a:pt x="250875" y="39895"/>
                          <a:pt x="199503" y="186770"/>
                          <a:pt x="206869" y="233824"/>
                        </a:cubicBezTo>
                        <a:cubicBezTo>
                          <a:pt x="139369" y="212361"/>
                          <a:pt x="71932" y="215091"/>
                          <a:pt x="2590" y="234649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9" name="Google Shape;1547;p12">
                    <a:extLst>
                      <a:ext uri="{FF2B5EF4-FFF2-40B4-BE49-F238E27FC236}">
                        <a16:creationId xmlns:a16="http://schemas.microsoft.com/office/drawing/2014/main" id="{CE7979B6-FC49-4A73-89DE-FC10111A17DA}"/>
                      </a:ext>
                    </a:extLst>
                  </p:cNvPr>
                  <p:cNvSpPr/>
                  <p:nvPr/>
                </p:nvSpPr>
                <p:spPr>
                  <a:xfrm>
                    <a:off x="522260" y="2971595"/>
                    <a:ext cx="530958" cy="9282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958" h="928227" extrusionOk="0">
                        <a:moveTo>
                          <a:pt x="516306" y="619347"/>
                        </a:moveTo>
                        <a:cubicBezTo>
                          <a:pt x="501638" y="504285"/>
                          <a:pt x="397942" y="417798"/>
                          <a:pt x="399530" y="298926"/>
                        </a:cubicBezTo>
                        <a:cubicBezTo>
                          <a:pt x="413182" y="300514"/>
                          <a:pt x="390830" y="254159"/>
                          <a:pt x="381178" y="244380"/>
                        </a:cubicBezTo>
                        <a:cubicBezTo>
                          <a:pt x="383210" y="187992"/>
                          <a:pt x="385369" y="132175"/>
                          <a:pt x="387528" y="75787"/>
                        </a:cubicBezTo>
                        <a:cubicBezTo>
                          <a:pt x="392481" y="54070"/>
                          <a:pt x="381559" y="34449"/>
                          <a:pt x="356731" y="40227"/>
                        </a:cubicBezTo>
                        <a:cubicBezTo>
                          <a:pt x="358255" y="-10573"/>
                          <a:pt x="307645" y="730"/>
                          <a:pt x="273609" y="1810"/>
                        </a:cubicBezTo>
                        <a:cubicBezTo>
                          <a:pt x="240780" y="1429"/>
                          <a:pt x="184074" y="-222"/>
                          <a:pt x="184328" y="45244"/>
                        </a:cubicBezTo>
                        <a:cubicBezTo>
                          <a:pt x="174803" y="45815"/>
                          <a:pt x="158928" y="42640"/>
                          <a:pt x="158928" y="56547"/>
                        </a:cubicBezTo>
                        <a:cubicBezTo>
                          <a:pt x="158928" y="118777"/>
                          <a:pt x="158039" y="180435"/>
                          <a:pt x="158357" y="242475"/>
                        </a:cubicBezTo>
                        <a:cubicBezTo>
                          <a:pt x="144260" y="248825"/>
                          <a:pt x="112383" y="292767"/>
                          <a:pt x="140577" y="307753"/>
                        </a:cubicBezTo>
                        <a:cubicBezTo>
                          <a:pt x="150102" y="385159"/>
                          <a:pt x="15736" y="506508"/>
                          <a:pt x="18784" y="626967"/>
                        </a:cubicBezTo>
                        <a:cubicBezTo>
                          <a:pt x="-3124" y="640493"/>
                          <a:pt x="-8013" y="706215"/>
                          <a:pt x="15672" y="712756"/>
                        </a:cubicBezTo>
                        <a:cubicBezTo>
                          <a:pt x="65075" y="1013238"/>
                          <a:pt x="505638" y="992854"/>
                          <a:pt x="526720" y="692753"/>
                        </a:cubicBezTo>
                        <a:cubicBezTo>
                          <a:pt x="534785" y="671862"/>
                          <a:pt x="531356" y="631984"/>
                          <a:pt x="516306" y="619347"/>
                        </a:cubicBezTo>
                        <a:close/>
                        <a:moveTo>
                          <a:pt x="498399" y="620300"/>
                        </a:moveTo>
                        <a:cubicBezTo>
                          <a:pt x="475749" y="621824"/>
                          <a:pt x="453079" y="623176"/>
                          <a:pt x="430391" y="624364"/>
                        </a:cubicBezTo>
                        <a:cubicBezTo>
                          <a:pt x="405708" y="518319"/>
                          <a:pt x="384842" y="411531"/>
                          <a:pt x="367780" y="304006"/>
                        </a:cubicBezTo>
                        <a:cubicBezTo>
                          <a:pt x="372606" y="303308"/>
                          <a:pt x="377432" y="302673"/>
                          <a:pt x="382194" y="301911"/>
                        </a:cubicBezTo>
                        <a:cubicBezTo>
                          <a:pt x="378511" y="420973"/>
                          <a:pt x="481889" y="506762"/>
                          <a:pt x="498399" y="620300"/>
                        </a:cubicBezTo>
                        <a:close/>
                        <a:moveTo>
                          <a:pt x="278689" y="312579"/>
                        </a:moveTo>
                        <a:cubicBezTo>
                          <a:pt x="287389" y="312198"/>
                          <a:pt x="296025" y="311690"/>
                          <a:pt x="304661" y="311118"/>
                        </a:cubicBezTo>
                        <a:cubicBezTo>
                          <a:pt x="318040" y="416738"/>
                          <a:pt x="331477" y="522383"/>
                          <a:pt x="344983" y="628047"/>
                        </a:cubicBezTo>
                        <a:cubicBezTo>
                          <a:pt x="322568" y="628809"/>
                          <a:pt x="300216" y="629507"/>
                          <a:pt x="277800" y="629952"/>
                        </a:cubicBezTo>
                        <a:cubicBezTo>
                          <a:pt x="271844" y="524237"/>
                          <a:pt x="272136" y="418262"/>
                          <a:pt x="278689" y="312579"/>
                        </a:cubicBezTo>
                        <a:close/>
                        <a:moveTo>
                          <a:pt x="322504" y="309531"/>
                        </a:moveTo>
                        <a:cubicBezTo>
                          <a:pt x="331775" y="308642"/>
                          <a:pt x="341046" y="307626"/>
                          <a:pt x="350317" y="306483"/>
                        </a:cubicBezTo>
                        <a:cubicBezTo>
                          <a:pt x="367253" y="413417"/>
                          <a:pt x="387928" y="519633"/>
                          <a:pt x="412357" y="625126"/>
                        </a:cubicBezTo>
                        <a:cubicBezTo>
                          <a:pt x="395910" y="625951"/>
                          <a:pt x="379400" y="626713"/>
                          <a:pt x="362954" y="627348"/>
                        </a:cubicBezTo>
                        <a:cubicBezTo>
                          <a:pt x="349111" y="521430"/>
                          <a:pt x="335541" y="415493"/>
                          <a:pt x="322250" y="309531"/>
                        </a:cubicBezTo>
                        <a:close/>
                        <a:moveTo>
                          <a:pt x="365684" y="58452"/>
                        </a:moveTo>
                        <a:cubicBezTo>
                          <a:pt x="375273" y="59277"/>
                          <a:pt x="368542" y="74581"/>
                          <a:pt x="369939" y="81248"/>
                        </a:cubicBezTo>
                        <a:lnTo>
                          <a:pt x="175946" y="137382"/>
                        </a:lnTo>
                        <a:cubicBezTo>
                          <a:pt x="175946" y="127984"/>
                          <a:pt x="175946" y="118332"/>
                          <a:pt x="175946" y="109125"/>
                        </a:cubicBezTo>
                        <a:cubicBezTo>
                          <a:pt x="212713" y="94837"/>
                          <a:pt x="258496" y="85947"/>
                          <a:pt x="287643" y="60547"/>
                        </a:cubicBezTo>
                        <a:cubicBezTo>
                          <a:pt x="313360" y="60611"/>
                          <a:pt x="339649" y="57309"/>
                          <a:pt x="365430" y="58452"/>
                        </a:cubicBezTo>
                        <a:close/>
                        <a:moveTo>
                          <a:pt x="175438" y="205454"/>
                        </a:moveTo>
                        <a:lnTo>
                          <a:pt x="366827" y="159671"/>
                        </a:lnTo>
                        <a:lnTo>
                          <a:pt x="364224" y="230791"/>
                        </a:lnTo>
                        <a:cubicBezTo>
                          <a:pt x="308090" y="199041"/>
                          <a:pt x="233033" y="208248"/>
                          <a:pt x="175311" y="231616"/>
                        </a:cubicBezTo>
                        <a:close/>
                        <a:moveTo>
                          <a:pt x="175438" y="187230"/>
                        </a:moveTo>
                        <a:cubicBezTo>
                          <a:pt x="175438" y="176688"/>
                          <a:pt x="175438" y="166084"/>
                          <a:pt x="175438" y="155480"/>
                        </a:cubicBezTo>
                        <a:lnTo>
                          <a:pt x="368796" y="99536"/>
                        </a:lnTo>
                        <a:lnTo>
                          <a:pt x="367272" y="141256"/>
                        </a:lnTo>
                        <a:close/>
                        <a:moveTo>
                          <a:pt x="229032" y="21622"/>
                        </a:moveTo>
                        <a:cubicBezTo>
                          <a:pt x="256401" y="25305"/>
                          <a:pt x="342570" y="-222"/>
                          <a:pt x="338760" y="40672"/>
                        </a:cubicBezTo>
                        <a:lnTo>
                          <a:pt x="201600" y="44418"/>
                        </a:lnTo>
                        <a:cubicBezTo>
                          <a:pt x="197155" y="28861"/>
                          <a:pt x="217793" y="22765"/>
                          <a:pt x="229096" y="21749"/>
                        </a:cubicBezTo>
                        <a:close/>
                        <a:moveTo>
                          <a:pt x="263830" y="59150"/>
                        </a:moveTo>
                        <a:cubicBezTo>
                          <a:pt x="235046" y="71260"/>
                          <a:pt x="205645" y="81858"/>
                          <a:pt x="175756" y="90900"/>
                        </a:cubicBezTo>
                        <a:lnTo>
                          <a:pt x="175756" y="63722"/>
                        </a:lnTo>
                        <a:cubicBezTo>
                          <a:pt x="201664" y="62897"/>
                          <a:pt x="238113" y="59976"/>
                          <a:pt x="263894" y="59404"/>
                        </a:cubicBezTo>
                        <a:close/>
                        <a:moveTo>
                          <a:pt x="260973" y="230600"/>
                        </a:moveTo>
                        <a:cubicBezTo>
                          <a:pt x="306439" y="226028"/>
                          <a:pt x="366891" y="233838"/>
                          <a:pt x="384036" y="283432"/>
                        </a:cubicBezTo>
                        <a:cubicBezTo>
                          <a:pt x="303873" y="296939"/>
                          <a:pt x="222193" y="298945"/>
                          <a:pt x="141466" y="289401"/>
                        </a:cubicBezTo>
                        <a:cubicBezTo>
                          <a:pt x="157404" y="243554"/>
                          <a:pt x="218110" y="233521"/>
                          <a:pt x="261036" y="230854"/>
                        </a:cubicBezTo>
                        <a:close/>
                        <a:moveTo>
                          <a:pt x="259639" y="630269"/>
                        </a:moveTo>
                        <a:cubicBezTo>
                          <a:pt x="238005" y="630606"/>
                          <a:pt x="216313" y="630796"/>
                          <a:pt x="194552" y="630841"/>
                        </a:cubicBezTo>
                        <a:cubicBezTo>
                          <a:pt x="210300" y="525005"/>
                          <a:pt x="226003" y="419176"/>
                          <a:pt x="241669" y="313341"/>
                        </a:cubicBezTo>
                        <a:cubicBezTo>
                          <a:pt x="248019" y="313341"/>
                          <a:pt x="254369" y="313341"/>
                          <a:pt x="260719" y="313341"/>
                        </a:cubicBezTo>
                        <a:cubicBezTo>
                          <a:pt x="254172" y="418871"/>
                          <a:pt x="253810" y="524694"/>
                          <a:pt x="259639" y="630269"/>
                        </a:cubicBezTo>
                        <a:close/>
                        <a:moveTo>
                          <a:pt x="177089" y="630904"/>
                        </a:moveTo>
                        <a:cubicBezTo>
                          <a:pt x="155309" y="630904"/>
                          <a:pt x="133528" y="630904"/>
                          <a:pt x="111748" y="630333"/>
                        </a:cubicBezTo>
                        <a:cubicBezTo>
                          <a:pt x="143498" y="524478"/>
                          <a:pt x="175248" y="418751"/>
                          <a:pt x="206490" y="312833"/>
                        </a:cubicBezTo>
                        <a:lnTo>
                          <a:pt x="224206" y="313277"/>
                        </a:lnTo>
                        <a:cubicBezTo>
                          <a:pt x="208630" y="419195"/>
                          <a:pt x="192920" y="525069"/>
                          <a:pt x="177089" y="630904"/>
                        </a:cubicBezTo>
                        <a:close/>
                        <a:moveTo>
                          <a:pt x="76759" y="501047"/>
                        </a:moveTo>
                        <a:cubicBezTo>
                          <a:pt x="112129" y="441801"/>
                          <a:pt x="157849" y="381857"/>
                          <a:pt x="157468" y="309721"/>
                        </a:cubicBezTo>
                        <a:cubicBezTo>
                          <a:pt x="168009" y="310737"/>
                          <a:pt x="178550" y="311499"/>
                          <a:pt x="189218" y="312071"/>
                        </a:cubicBezTo>
                        <a:cubicBezTo>
                          <a:pt x="157550" y="417906"/>
                          <a:pt x="125908" y="523887"/>
                          <a:pt x="94285" y="630015"/>
                        </a:cubicBezTo>
                        <a:cubicBezTo>
                          <a:pt x="74854" y="629571"/>
                          <a:pt x="55423" y="629126"/>
                          <a:pt x="35992" y="628491"/>
                        </a:cubicBezTo>
                        <a:cubicBezTo>
                          <a:pt x="33960" y="582454"/>
                          <a:pt x="54026" y="539591"/>
                          <a:pt x="76886" y="500920"/>
                        </a:cubicBezTo>
                        <a:close/>
                        <a:moveTo>
                          <a:pt x="356858" y="897604"/>
                        </a:moveTo>
                        <a:cubicBezTo>
                          <a:pt x="221222" y="951325"/>
                          <a:pt x="58725" y="859504"/>
                          <a:pt x="34024" y="716248"/>
                        </a:cubicBezTo>
                        <a:cubicBezTo>
                          <a:pt x="191294" y="742912"/>
                          <a:pt x="352178" y="739813"/>
                          <a:pt x="508305" y="707104"/>
                        </a:cubicBezTo>
                        <a:lnTo>
                          <a:pt x="509194" y="707549"/>
                        </a:lnTo>
                        <a:cubicBezTo>
                          <a:pt x="496145" y="793623"/>
                          <a:pt x="438030" y="866134"/>
                          <a:pt x="356858" y="897604"/>
                        </a:cubicBezTo>
                        <a:close/>
                        <a:moveTo>
                          <a:pt x="512560" y="681704"/>
                        </a:moveTo>
                        <a:cubicBezTo>
                          <a:pt x="511855" y="684092"/>
                          <a:pt x="510985" y="686422"/>
                          <a:pt x="509956" y="688689"/>
                        </a:cubicBezTo>
                        <a:cubicBezTo>
                          <a:pt x="348952" y="722706"/>
                          <a:pt x="182842" y="724865"/>
                          <a:pt x="21006" y="695039"/>
                        </a:cubicBezTo>
                        <a:cubicBezTo>
                          <a:pt x="14332" y="679355"/>
                          <a:pt x="14961" y="661511"/>
                          <a:pt x="22721" y="646335"/>
                        </a:cubicBezTo>
                        <a:cubicBezTo>
                          <a:pt x="183897" y="651967"/>
                          <a:pt x="345263" y="649148"/>
                          <a:pt x="506146" y="637889"/>
                        </a:cubicBezTo>
                        <a:cubicBezTo>
                          <a:pt x="514351" y="650945"/>
                          <a:pt x="516681" y="666845"/>
                          <a:pt x="512560" y="681704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25" name="Google Shape;1548;p12">
                  <a:extLst>
                    <a:ext uri="{FF2B5EF4-FFF2-40B4-BE49-F238E27FC236}">
                      <a16:creationId xmlns:a16="http://schemas.microsoft.com/office/drawing/2014/main" id="{E9580F03-CE52-4DC2-9AB3-13707AF79D8F}"/>
                    </a:ext>
                  </a:extLst>
                </p:cNvPr>
                <p:cNvSpPr/>
                <p:nvPr/>
              </p:nvSpPr>
              <p:spPr>
                <a:xfrm>
                  <a:off x="786930" y="-312241"/>
                  <a:ext cx="17700" cy="32904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04" name="Google Shape;1549;p12">
              <a:extLst>
                <a:ext uri="{FF2B5EF4-FFF2-40B4-BE49-F238E27FC236}">
                  <a16:creationId xmlns:a16="http://schemas.microsoft.com/office/drawing/2014/main" id="{641601DD-7BE4-4A85-A353-0DA28C5AE357}"/>
                </a:ext>
              </a:extLst>
            </p:cNvPr>
            <p:cNvGrpSpPr/>
            <p:nvPr/>
          </p:nvGrpSpPr>
          <p:grpSpPr>
            <a:xfrm>
              <a:off x="7310064" y="1807216"/>
              <a:ext cx="148551" cy="170121"/>
              <a:chOff x="3462796" y="2555878"/>
              <a:chExt cx="157798" cy="180711"/>
            </a:xfrm>
          </p:grpSpPr>
          <p:sp>
            <p:nvSpPr>
              <p:cNvPr id="416" name="Google Shape;1550;p12">
                <a:extLst>
                  <a:ext uri="{FF2B5EF4-FFF2-40B4-BE49-F238E27FC236}">
                    <a16:creationId xmlns:a16="http://schemas.microsoft.com/office/drawing/2014/main" id="{74C23938-F540-48E8-B7DE-9B7179AA0B35}"/>
                  </a:ext>
                </a:extLst>
              </p:cNvPr>
              <p:cNvSpPr/>
              <p:nvPr/>
            </p:nvSpPr>
            <p:spPr>
              <a:xfrm>
                <a:off x="3528860" y="2555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1551;p12">
                <a:extLst>
                  <a:ext uri="{FF2B5EF4-FFF2-40B4-BE49-F238E27FC236}">
                    <a16:creationId xmlns:a16="http://schemas.microsoft.com/office/drawing/2014/main" id="{3E137B50-0629-4527-8631-5E81D72A9261}"/>
                  </a:ext>
                </a:extLst>
              </p:cNvPr>
              <p:cNvSpPr/>
              <p:nvPr/>
            </p:nvSpPr>
            <p:spPr>
              <a:xfrm>
                <a:off x="3528860" y="2682878"/>
                <a:ext cx="20839" cy="53711"/>
              </a:xfrm>
              <a:custGeom>
                <a:avLst/>
                <a:gdLst/>
                <a:ahLst/>
                <a:cxnLst/>
                <a:rect l="l" t="t" r="r" b="b"/>
                <a:pathLst>
                  <a:path w="20839" h="53711" extrusionOk="0">
                    <a:moveTo>
                      <a:pt x="9741" y="60"/>
                    </a:moveTo>
                    <a:cubicBezTo>
                      <a:pt x="-2451" y="2600"/>
                      <a:pt x="-4483" y="55686"/>
                      <a:pt x="11074" y="53654"/>
                    </a:cubicBezTo>
                    <a:cubicBezTo>
                      <a:pt x="23266" y="51114"/>
                      <a:pt x="25362" y="-2035"/>
                      <a:pt x="9741" y="6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1552;p12">
                <a:extLst>
                  <a:ext uri="{FF2B5EF4-FFF2-40B4-BE49-F238E27FC236}">
                    <a16:creationId xmlns:a16="http://schemas.microsoft.com/office/drawing/2014/main" id="{809D00A4-2A8E-433E-ABF6-6E8E5F96B356}"/>
                  </a:ext>
                </a:extLst>
              </p:cNvPr>
              <p:cNvSpPr/>
              <p:nvPr/>
            </p:nvSpPr>
            <p:spPr>
              <a:xfrm>
                <a:off x="3571315" y="2597137"/>
                <a:ext cx="47570" cy="33554"/>
              </a:xfrm>
              <a:custGeom>
                <a:avLst/>
                <a:gdLst/>
                <a:ahLst/>
                <a:cxnLst/>
                <a:rect l="l" t="t" r="r" b="b"/>
                <a:pathLst>
                  <a:path w="47570" h="33554" extrusionOk="0">
                    <a:moveTo>
                      <a:pt x="47423" y="3886"/>
                    </a:moveTo>
                    <a:cubicBezTo>
                      <a:pt x="36183" y="-9449"/>
                      <a:pt x="10910" y="15189"/>
                      <a:pt x="306" y="22936"/>
                    </a:cubicBezTo>
                    <a:cubicBezTo>
                      <a:pt x="-4584" y="50305"/>
                      <a:pt x="50788" y="17729"/>
                      <a:pt x="47423" y="3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1553;p12">
                <a:extLst>
                  <a:ext uri="{FF2B5EF4-FFF2-40B4-BE49-F238E27FC236}">
                    <a16:creationId xmlns:a16="http://schemas.microsoft.com/office/drawing/2014/main" id="{768524F3-D2B5-4F1C-A6B2-68B16AEDCD18}"/>
                  </a:ext>
                </a:extLst>
              </p:cNvPr>
              <p:cNvSpPr/>
              <p:nvPr/>
            </p:nvSpPr>
            <p:spPr>
              <a:xfrm>
                <a:off x="3572203" y="2660050"/>
                <a:ext cx="48391" cy="35006"/>
              </a:xfrm>
              <a:custGeom>
                <a:avLst/>
                <a:gdLst/>
                <a:ahLst/>
                <a:cxnLst/>
                <a:rect l="l" t="t" r="r" b="b"/>
                <a:pathLst>
                  <a:path w="48391" h="35006" extrusionOk="0">
                    <a:moveTo>
                      <a:pt x="45900" y="20221"/>
                    </a:moveTo>
                    <a:cubicBezTo>
                      <a:pt x="32120" y="15713"/>
                      <a:pt x="14849" y="-8608"/>
                      <a:pt x="1450" y="3203"/>
                    </a:cubicBezTo>
                    <a:cubicBezTo>
                      <a:pt x="-11123" y="21047"/>
                      <a:pt x="62664" y="54384"/>
                      <a:pt x="45900" y="2022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1554;p12">
                <a:extLst>
                  <a:ext uri="{FF2B5EF4-FFF2-40B4-BE49-F238E27FC236}">
                    <a16:creationId xmlns:a16="http://schemas.microsoft.com/office/drawing/2014/main" id="{4ED9AC36-B918-47B4-8673-1DBF962423EB}"/>
                  </a:ext>
                </a:extLst>
              </p:cNvPr>
              <p:cNvSpPr/>
              <p:nvPr/>
            </p:nvSpPr>
            <p:spPr>
              <a:xfrm>
                <a:off x="3466564" y="2662661"/>
                <a:ext cx="42019" cy="33548"/>
              </a:xfrm>
              <a:custGeom>
                <a:avLst/>
                <a:gdLst/>
                <a:ahLst/>
                <a:cxnLst/>
                <a:rect l="l" t="t" r="r" b="b"/>
                <a:pathLst>
                  <a:path w="42019" h="33548" extrusionOk="0">
                    <a:moveTo>
                      <a:pt x="41239" y="1798"/>
                    </a:moveTo>
                    <a:cubicBezTo>
                      <a:pt x="31397" y="-7981"/>
                      <a:pt x="-17625" y="24912"/>
                      <a:pt x="6695" y="33548"/>
                    </a:cubicBezTo>
                    <a:cubicBezTo>
                      <a:pt x="17935" y="27452"/>
                      <a:pt x="47145" y="17991"/>
                      <a:pt x="41239" y="17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1555;p12">
                <a:extLst>
                  <a:ext uri="{FF2B5EF4-FFF2-40B4-BE49-F238E27FC236}">
                    <a16:creationId xmlns:a16="http://schemas.microsoft.com/office/drawing/2014/main" id="{CE468DFC-376A-4EC5-998B-88FA90478F38}"/>
                  </a:ext>
                </a:extLst>
              </p:cNvPr>
              <p:cNvSpPr/>
              <p:nvPr/>
            </p:nvSpPr>
            <p:spPr>
              <a:xfrm>
                <a:off x="3462796" y="2597064"/>
                <a:ext cx="40843" cy="33781"/>
              </a:xfrm>
              <a:custGeom>
                <a:avLst/>
                <a:gdLst/>
                <a:ahLst/>
                <a:cxnLst/>
                <a:rect l="l" t="t" r="r" b="b"/>
                <a:pathLst>
                  <a:path w="40843" h="33781" extrusionOk="0">
                    <a:moveTo>
                      <a:pt x="38339" y="18755"/>
                    </a:moveTo>
                    <a:cubicBezTo>
                      <a:pt x="27163" y="13865"/>
                      <a:pt x="13447" y="-8614"/>
                      <a:pt x="1509" y="3578"/>
                    </a:cubicBezTo>
                    <a:cubicBezTo>
                      <a:pt x="-10556" y="21676"/>
                      <a:pt x="54151" y="52346"/>
                      <a:pt x="38339" y="18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1556;p12">
              <a:extLst>
                <a:ext uri="{FF2B5EF4-FFF2-40B4-BE49-F238E27FC236}">
                  <a16:creationId xmlns:a16="http://schemas.microsoft.com/office/drawing/2014/main" id="{CCAA6CD1-00FD-4291-80D8-EE32140AEA32}"/>
                </a:ext>
              </a:extLst>
            </p:cNvPr>
            <p:cNvGrpSpPr/>
            <p:nvPr/>
          </p:nvGrpSpPr>
          <p:grpSpPr>
            <a:xfrm>
              <a:off x="6425530" y="0"/>
              <a:ext cx="985363" cy="3010692"/>
              <a:chOff x="6010934" y="-404723"/>
              <a:chExt cx="1046700" cy="3198101"/>
            </a:xfrm>
          </p:grpSpPr>
          <p:grpSp>
            <p:nvGrpSpPr>
              <p:cNvPr id="406" name="Google Shape;1557;p12">
                <a:extLst>
                  <a:ext uri="{FF2B5EF4-FFF2-40B4-BE49-F238E27FC236}">
                    <a16:creationId xmlns:a16="http://schemas.microsoft.com/office/drawing/2014/main" id="{8EF947F4-A4CC-4EDC-B42A-F8FF28EC90BE}"/>
                  </a:ext>
                </a:extLst>
              </p:cNvPr>
              <p:cNvGrpSpPr/>
              <p:nvPr/>
            </p:nvGrpSpPr>
            <p:grpSpPr>
              <a:xfrm>
                <a:off x="6010934" y="1746678"/>
                <a:ext cx="1046700" cy="1046700"/>
                <a:chOff x="764100" y="3623300"/>
                <a:chExt cx="1046700" cy="1046700"/>
              </a:xfrm>
            </p:grpSpPr>
            <p:sp>
              <p:nvSpPr>
                <p:cNvPr id="414" name="Google Shape;1558;p12">
                  <a:extLst>
                    <a:ext uri="{FF2B5EF4-FFF2-40B4-BE49-F238E27FC236}">
                      <a16:creationId xmlns:a16="http://schemas.microsoft.com/office/drawing/2014/main" id="{5B0BEAC8-A589-49CF-86EA-ECD241DA155B}"/>
                    </a:ext>
                  </a:extLst>
                </p:cNvPr>
                <p:cNvSpPr/>
                <p:nvPr/>
              </p:nvSpPr>
              <p:spPr>
                <a:xfrm>
                  <a:off x="764100" y="3623300"/>
                  <a:ext cx="1046700" cy="10467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Google Shape;1559;p12">
                  <a:extLst>
                    <a:ext uri="{FF2B5EF4-FFF2-40B4-BE49-F238E27FC236}">
                      <a16:creationId xmlns:a16="http://schemas.microsoft.com/office/drawing/2014/main" id="{9E2D8604-EBBE-4512-AAE2-A682A737BF96}"/>
                    </a:ext>
                  </a:extLst>
                </p:cNvPr>
                <p:cNvSpPr/>
                <p:nvPr/>
              </p:nvSpPr>
              <p:spPr>
                <a:xfrm>
                  <a:off x="922769" y="3781968"/>
                  <a:ext cx="729300" cy="729300"/>
                </a:xfrm>
                <a:prstGeom prst="ellipse">
                  <a:avLst/>
                </a:prstGeom>
                <a:solidFill>
                  <a:srgbClr val="FFFFFF">
                    <a:alpha val="13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07" name="Google Shape;1560;p12">
                <a:extLst>
                  <a:ext uri="{FF2B5EF4-FFF2-40B4-BE49-F238E27FC236}">
                    <a16:creationId xmlns:a16="http://schemas.microsoft.com/office/drawing/2014/main" id="{A0958EE7-96AA-4BAB-AA2A-AA0F6ACC58BE}"/>
                  </a:ext>
                </a:extLst>
              </p:cNvPr>
              <p:cNvGrpSpPr/>
              <p:nvPr/>
            </p:nvGrpSpPr>
            <p:grpSpPr>
              <a:xfrm>
                <a:off x="6308747" y="-404723"/>
                <a:ext cx="441786" cy="2976610"/>
                <a:chOff x="1121941" y="1239413"/>
                <a:chExt cx="404159" cy="2723090"/>
              </a:xfrm>
            </p:grpSpPr>
            <p:sp>
              <p:nvSpPr>
                <p:cNvPr id="408" name="Google Shape;1561;p12">
                  <a:extLst>
                    <a:ext uri="{FF2B5EF4-FFF2-40B4-BE49-F238E27FC236}">
                      <a16:creationId xmlns:a16="http://schemas.microsoft.com/office/drawing/2014/main" id="{944F7BB3-AD87-4689-AB09-FC663BD935E6}"/>
                    </a:ext>
                  </a:extLst>
                </p:cNvPr>
                <p:cNvSpPr/>
                <p:nvPr/>
              </p:nvSpPr>
              <p:spPr>
                <a:xfrm>
                  <a:off x="1308652" y="1239413"/>
                  <a:ext cx="17700" cy="17385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9" name="Google Shape;1562;p12">
                  <a:extLst>
                    <a:ext uri="{FF2B5EF4-FFF2-40B4-BE49-F238E27FC236}">
                      <a16:creationId xmlns:a16="http://schemas.microsoft.com/office/drawing/2014/main" id="{01ED915F-43CC-4CC1-ABAD-7B1FED71F7D2}"/>
                    </a:ext>
                  </a:extLst>
                </p:cNvPr>
                <p:cNvGrpSpPr/>
                <p:nvPr/>
              </p:nvGrpSpPr>
              <p:grpSpPr>
                <a:xfrm>
                  <a:off x="1121941" y="2971595"/>
                  <a:ext cx="404159" cy="990908"/>
                  <a:chOff x="1121941" y="2969319"/>
                  <a:chExt cx="404159" cy="990908"/>
                </a:xfrm>
              </p:grpSpPr>
              <p:sp>
                <p:nvSpPr>
                  <p:cNvPr id="410" name="Google Shape;1563;p12">
                    <a:extLst>
                      <a:ext uri="{FF2B5EF4-FFF2-40B4-BE49-F238E27FC236}">
                        <a16:creationId xmlns:a16="http://schemas.microsoft.com/office/drawing/2014/main" id="{2D3564EF-DB4A-4EA5-BBC3-88F26EE9C485}"/>
                      </a:ext>
                    </a:extLst>
                  </p:cNvPr>
                  <p:cNvSpPr/>
                  <p:nvPr/>
                </p:nvSpPr>
                <p:spPr>
                  <a:xfrm>
                    <a:off x="1210876" y="2975878"/>
                    <a:ext cx="215728" cy="2228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728" h="222824" extrusionOk="0">
                        <a:moveTo>
                          <a:pt x="14190" y="222824"/>
                        </a:moveTo>
                        <a:cubicBezTo>
                          <a:pt x="13301" y="174692"/>
                          <a:pt x="-21687" y="79251"/>
                          <a:pt x="21620" y="60582"/>
                        </a:cubicBezTo>
                        <a:cubicBezTo>
                          <a:pt x="36987" y="27244"/>
                          <a:pt x="55021" y="2797"/>
                          <a:pt x="105440" y="321"/>
                        </a:cubicBezTo>
                        <a:cubicBezTo>
                          <a:pt x="154017" y="-2156"/>
                          <a:pt x="177385" y="9655"/>
                          <a:pt x="182021" y="37976"/>
                        </a:cubicBezTo>
                        <a:cubicBezTo>
                          <a:pt x="233265" y="47692"/>
                          <a:pt x="210405" y="171326"/>
                          <a:pt x="211993" y="215776"/>
                        </a:cubicBezTo>
                        <a:cubicBezTo>
                          <a:pt x="143159" y="198060"/>
                          <a:pt x="79024" y="196790"/>
                          <a:pt x="14190" y="22282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1564;p12">
                    <a:extLst>
                      <a:ext uri="{FF2B5EF4-FFF2-40B4-BE49-F238E27FC236}">
                        <a16:creationId xmlns:a16="http://schemas.microsoft.com/office/drawing/2014/main" id="{235E5EBE-7B27-48C2-8C4A-92F77CB9793F}"/>
                      </a:ext>
                    </a:extLst>
                  </p:cNvPr>
                  <p:cNvSpPr/>
                  <p:nvPr/>
                </p:nvSpPr>
                <p:spPr>
                  <a:xfrm>
                    <a:off x="1128931" y="3411844"/>
                    <a:ext cx="389306" cy="540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306" h="540604" extrusionOk="0">
                        <a:moveTo>
                          <a:pt x="192718" y="540604"/>
                        </a:moveTo>
                        <a:cubicBezTo>
                          <a:pt x="42795" y="527142"/>
                          <a:pt x="232596" y="425161"/>
                          <a:pt x="116836" y="455260"/>
                        </a:cubicBezTo>
                        <a:cubicBezTo>
                          <a:pt x="83054" y="460150"/>
                          <a:pt x="19744" y="479835"/>
                          <a:pt x="7679" y="435512"/>
                        </a:cubicBezTo>
                        <a:cubicBezTo>
                          <a:pt x="-6227" y="397920"/>
                          <a:pt x="57844" y="371440"/>
                          <a:pt x="34857" y="364582"/>
                        </a:cubicBezTo>
                        <a:cubicBezTo>
                          <a:pt x="15807" y="363122"/>
                          <a:pt x="3107" y="353533"/>
                          <a:pt x="1393" y="338801"/>
                        </a:cubicBezTo>
                        <a:cubicBezTo>
                          <a:pt x="-3560" y="319434"/>
                          <a:pt x="17585" y="304638"/>
                          <a:pt x="35175" y="291748"/>
                        </a:cubicBezTo>
                        <a:cubicBezTo>
                          <a:pt x="33651" y="285398"/>
                          <a:pt x="30158" y="276762"/>
                          <a:pt x="28380" y="270412"/>
                        </a:cubicBezTo>
                        <a:cubicBezTo>
                          <a:pt x="-19689" y="256061"/>
                          <a:pt x="-258" y="192307"/>
                          <a:pt x="38985" y="180877"/>
                        </a:cubicBezTo>
                        <a:cubicBezTo>
                          <a:pt x="42490" y="180629"/>
                          <a:pt x="45138" y="177588"/>
                          <a:pt x="44890" y="174082"/>
                        </a:cubicBezTo>
                        <a:cubicBezTo>
                          <a:pt x="44643" y="170577"/>
                          <a:pt x="41601" y="167929"/>
                          <a:pt x="38096" y="168177"/>
                        </a:cubicBezTo>
                        <a:cubicBezTo>
                          <a:pt x="3044" y="163224"/>
                          <a:pt x="21776" y="119663"/>
                          <a:pt x="43303" y="106836"/>
                        </a:cubicBezTo>
                        <a:cubicBezTo>
                          <a:pt x="74418" y="82706"/>
                          <a:pt x="71370" y="31969"/>
                          <a:pt x="69020" y="5680"/>
                        </a:cubicBezTo>
                        <a:cubicBezTo>
                          <a:pt x="85911" y="5045"/>
                          <a:pt x="131758" y="4664"/>
                          <a:pt x="151570" y="4601"/>
                        </a:cubicBezTo>
                        <a:cubicBezTo>
                          <a:pt x="174303" y="59274"/>
                          <a:pt x="87499" y="134903"/>
                          <a:pt x="126170" y="158652"/>
                        </a:cubicBezTo>
                        <a:cubicBezTo>
                          <a:pt x="332545" y="108296"/>
                          <a:pt x="234120" y="166526"/>
                          <a:pt x="237422" y="1362"/>
                        </a:cubicBezTo>
                        <a:cubicBezTo>
                          <a:pt x="249741" y="-2130"/>
                          <a:pt x="299271" y="2378"/>
                          <a:pt x="325624" y="854"/>
                        </a:cubicBezTo>
                        <a:cubicBezTo>
                          <a:pt x="266823" y="105439"/>
                          <a:pt x="408174" y="108804"/>
                          <a:pt x="387155" y="185449"/>
                        </a:cubicBezTo>
                        <a:cubicBezTo>
                          <a:pt x="375090" y="210849"/>
                          <a:pt x="334958" y="200752"/>
                          <a:pt x="326830" y="215802"/>
                        </a:cubicBezTo>
                        <a:cubicBezTo>
                          <a:pt x="326830" y="221707"/>
                          <a:pt x="332101" y="222152"/>
                          <a:pt x="337054" y="222152"/>
                        </a:cubicBezTo>
                        <a:cubicBezTo>
                          <a:pt x="407539" y="236439"/>
                          <a:pt x="379472" y="299177"/>
                          <a:pt x="313876" y="302733"/>
                        </a:cubicBezTo>
                        <a:cubicBezTo>
                          <a:pt x="286508" y="321783"/>
                          <a:pt x="354897" y="305337"/>
                          <a:pt x="360866" y="348326"/>
                        </a:cubicBezTo>
                        <a:cubicBezTo>
                          <a:pt x="367661" y="376711"/>
                          <a:pt x="350135" y="382108"/>
                          <a:pt x="333307" y="403444"/>
                        </a:cubicBezTo>
                        <a:cubicBezTo>
                          <a:pt x="365565" y="417414"/>
                          <a:pt x="387663" y="440084"/>
                          <a:pt x="362200" y="476469"/>
                        </a:cubicBezTo>
                        <a:cubicBezTo>
                          <a:pt x="318321" y="516411"/>
                          <a:pt x="249868" y="528857"/>
                          <a:pt x="192718" y="540604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1565;p12">
                    <a:extLst>
                      <a:ext uri="{FF2B5EF4-FFF2-40B4-BE49-F238E27FC236}">
                        <a16:creationId xmlns:a16="http://schemas.microsoft.com/office/drawing/2014/main" id="{596D4FB2-7C6F-4DA8-928C-AD31AC6B3336}"/>
                      </a:ext>
                    </a:extLst>
                  </p:cNvPr>
                  <p:cNvSpPr/>
                  <p:nvPr/>
                </p:nvSpPr>
                <p:spPr>
                  <a:xfrm>
                    <a:off x="1121941" y="2969319"/>
                    <a:ext cx="404159" cy="9909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159" h="990908" extrusionOk="0">
                        <a:moveTo>
                          <a:pt x="396558" y="583905"/>
                        </a:moveTo>
                        <a:cubicBezTo>
                          <a:pt x="363665" y="545170"/>
                          <a:pt x="299149" y="524850"/>
                          <a:pt x="338075" y="447063"/>
                        </a:cubicBezTo>
                        <a:cubicBezTo>
                          <a:pt x="339535" y="444205"/>
                          <a:pt x="370904" y="448269"/>
                          <a:pt x="367920" y="426933"/>
                        </a:cubicBezTo>
                        <a:cubicBezTo>
                          <a:pt x="376619" y="356321"/>
                          <a:pt x="377762" y="266786"/>
                          <a:pt x="312865" y="222019"/>
                        </a:cubicBezTo>
                        <a:cubicBezTo>
                          <a:pt x="314326" y="182014"/>
                          <a:pt x="328359" y="29931"/>
                          <a:pt x="274257" y="35328"/>
                        </a:cubicBezTo>
                        <a:cubicBezTo>
                          <a:pt x="255207" y="-16234"/>
                          <a:pt x="119635" y="-11789"/>
                          <a:pt x="115888" y="51521"/>
                        </a:cubicBezTo>
                        <a:cubicBezTo>
                          <a:pt x="66358" y="56474"/>
                          <a:pt x="92711" y="194840"/>
                          <a:pt x="93600" y="232242"/>
                        </a:cubicBezTo>
                        <a:cubicBezTo>
                          <a:pt x="31814" y="278470"/>
                          <a:pt x="26607" y="363941"/>
                          <a:pt x="28766" y="435442"/>
                        </a:cubicBezTo>
                        <a:cubicBezTo>
                          <a:pt x="29211" y="460842"/>
                          <a:pt x="57849" y="448840"/>
                          <a:pt x="70740" y="450746"/>
                        </a:cubicBezTo>
                        <a:cubicBezTo>
                          <a:pt x="73851" y="483511"/>
                          <a:pt x="74994" y="521611"/>
                          <a:pt x="46991" y="544408"/>
                        </a:cubicBezTo>
                        <a:cubicBezTo>
                          <a:pt x="20829" y="559775"/>
                          <a:pt x="1906" y="611464"/>
                          <a:pt x="44133" y="617497"/>
                        </a:cubicBezTo>
                        <a:cubicBezTo>
                          <a:pt x="890" y="630197"/>
                          <a:pt x="-22097" y="700682"/>
                          <a:pt x="29973" y="716557"/>
                        </a:cubicBezTo>
                        <a:cubicBezTo>
                          <a:pt x="31179" y="718461"/>
                          <a:pt x="32132" y="730336"/>
                          <a:pt x="35878" y="733384"/>
                        </a:cubicBezTo>
                        <a:cubicBezTo>
                          <a:pt x="-9588" y="750021"/>
                          <a:pt x="-11620" y="809584"/>
                          <a:pt x="41276" y="813584"/>
                        </a:cubicBezTo>
                        <a:cubicBezTo>
                          <a:pt x="-3746" y="839747"/>
                          <a:pt x="-8318" y="908200"/>
                          <a:pt x="53150" y="912772"/>
                        </a:cubicBezTo>
                        <a:cubicBezTo>
                          <a:pt x="88837" y="913153"/>
                          <a:pt x="124016" y="903310"/>
                          <a:pt x="159259" y="898421"/>
                        </a:cubicBezTo>
                        <a:cubicBezTo>
                          <a:pt x="137224" y="913788"/>
                          <a:pt x="124270" y="946998"/>
                          <a:pt x="142368" y="970176"/>
                        </a:cubicBezTo>
                        <a:cubicBezTo>
                          <a:pt x="170879" y="1006688"/>
                          <a:pt x="222568" y="986051"/>
                          <a:pt x="258319" y="975319"/>
                        </a:cubicBezTo>
                        <a:cubicBezTo>
                          <a:pt x="297562" y="961285"/>
                          <a:pt x="346012" y="957857"/>
                          <a:pt x="374079" y="923821"/>
                        </a:cubicBezTo>
                        <a:cubicBezTo>
                          <a:pt x="397638" y="896008"/>
                          <a:pt x="385382" y="849653"/>
                          <a:pt x="346647" y="845652"/>
                        </a:cubicBezTo>
                        <a:cubicBezTo>
                          <a:pt x="371279" y="834501"/>
                          <a:pt x="382207" y="805495"/>
                          <a:pt x="371057" y="780857"/>
                        </a:cubicBezTo>
                        <a:cubicBezTo>
                          <a:pt x="362344" y="761610"/>
                          <a:pt x="342259" y="750123"/>
                          <a:pt x="321247" y="752371"/>
                        </a:cubicBezTo>
                        <a:cubicBezTo>
                          <a:pt x="385382" y="748434"/>
                          <a:pt x="427991" y="685505"/>
                          <a:pt x="350584" y="659597"/>
                        </a:cubicBezTo>
                        <a:cubicBezTo>
                          <a:pt x="302515" y="655787"/>
                          <a:pt x="436690" y="669821"/>
                          <a:pt x="396558" y="583905"/>
                        </a:cubicBezTo>
                        <a:close/>
                        <a:moveTo>
                          <a:pt x="291339" y="83525"/>
                        </a:moveTo>
                        <a:cubicBezTo>
                          <a:pt x="291847" y="98828"/>
                          <a:pt x="292418" y="114132"/>
                          <a:pt x="292926" y="129435"/>
                        </a:cubicBezTo>
                        <a:lnTo>
                          <a:pt x="105792" y="175981"/>
                        </a:lnTo>
                        <a:cubicBezTo>
                          <a:pt x="105030" y="163916"/>
                          <a:pt x="104776" y="151851"/>
                          <a:pt x="104776" y="139786"/>
                        </a:cubicBezTo>
                        <a:cubicBezTo>
                          <a:pt x="166307" y="129753"/>
                          <a:pt x="229172" y="100162"/>
                          <a:pt x="291085" y="83525"/>
                        </a:cubicBezTo>
                        <a:close/>
                        <a:moveTo>
                          <a:pt x="293561" y="147533"/>
                        </a:moveTo>
                        <a:lnTo>
                          <a:pt x="295847" y="212049"/>
                        </a:lnTo>
                        <a:cubicBezTo>
                          <a:pt x="235459" y="188897"/>
                          <a:pt x="168117" y="192212"/>
                          <a:pt x="110300" y="221193"/>
                        </a:cubicBezTo>
                        <a:cubicBezTo>
                          <a:pt x="109094" y="212113"/>
                          <a:pt x="108141" y="202969"/>
                          <a:pt x="107379" y="193824"/>
                        </a:cubicBezTo>
                        <a:close/>
                        <a:moveTo>
                          <a:pt x="194057" y="16152"/>
                        </a:moveTo>
                        <a:cubicBezTo>
                          <a:pt x="213869" y="14056"/>
                          <a:pt x="248984" y="13548"/>
                          <a:pt x="256096" y="36979"/>
                        </a:cubicBezTo>
                        <a:cubicBezTo>
                          <a:pt x="215139" y="41107"/>
                          <a:pt x="174181" y="45615"/>
                          <a:pt x="133224" y="49679"/>
                        </a:cubicBezTo>
                        <a:cubicBezTo>
                          <a:pt x="136208" y="21613"/>
                          <a:pt x="171768" y="18438"/>
                          <a:pt x="193803" y="16152"/>
                        </a:cubicBezTo>
                        <a:close/>
                        <a:moveTo>
                          <a:pt x="111507" y="70444"/>
                        </a:moveTo>
                        <a:cubicBezTo>
                          <a:pt x="137605" y="72095"/>
                          <a:pt x="295276" y="37170"/>
                          <a:pt x="290323" y="65554"/>
                        </a:cubicBezTo>
                        <a:cubicBezTo>
                          <a:pt x="228918" y="86446"/>
                          <a:pt x="165355" y="103083"/>
                          <a:pt x="105093" y="126197"/>
                        </a:cubicBezTo>
                        <a:cubicBezTo>
                          <a:pt x="106681" y="108417"/>
                          <a:pt x="102680" y="86065"/>
                          <a:pt x="111189" y="70444"/>
                        </a:cubicBezTo>
                        <a:close/>
                        <a:moveTo>
                          <a:pt x="46419" y="432902"/>
                        </a:moveTo>
                        <a:cubicBezTo>
                          <a:pt x="42609" y="356067"/>
                          <a:pt x="52769" y="256499"/>
                          <a:pt x="137034" y="227416"/>
                        </a:cubicBezTo>
                        <a:cubicBezTo>
                          <a:pt x="293561" y="176616"/>
                          <a:pt x="379921" y="271866"/>
                          <a:pt x="350521" y="426870"/>
                        </a:cubicBezTo>
                        <a:close/>
                        <a:moveTo>
                          <a:pt x="262319" y="567204"/>
                        </a:moveTo>
                        <a:lnTo>
                          <a:pt x="131636" y="595081"/>
                        </a:lnTo>
                        <a:cubicBezTo>
                          <a:pt x="113348" y="568538"/>
                          <a:pt x="184595" y="524850"/>
                          <a:pt x="164974" y="448459"/>
                        </a:cubicBezTo>
                        <a:lnTo>
                          <a:pt x="238443" y="446999"/>
                        </a:lnTo>
                        <a:cubicBezTo>
                          <a:pt x="232189" y="488604"/>
                          <a:pt x="240558" y="531086"/>
                          <a:pt x="262129" y="567204"/>
                        </a:cubicBezTo>
                        <a:close/>
                        <a:moveTo>
                          <a:pt x="36069" y="586890"/>
                        </a:moveTo>
                        <a:cubicBezTo>
                          <a:pt x="68771" y="527644"/>
                          <a:pt x="97854" y="542440"/>
                          <a:pt x="88456" y="450238"/>
                        </a:cubicBezTo>
                        <a:lnTo>
                          <a:pt x="147194" y="449031"/>
                        </a:lnTo>
                        <a:cubicBezTo>
                          <a:pt x="167514" y="524469"/>
                          <a:pt x="99442" y="554759"/>
                          <a:pt x="112269" y="599272"/>
                        </a:cubicBezTo>
                        <a:cubicBezTo>
                          <a:pt x="91758" y="603272"/>
                          <a:pt x="37466" y="620926"/>
                          <a:pt x="35878" y="586890"/>
                        </a:cubicBezTo>
                        <a:close/>
                        <a:moveTo>
                          <a:pt x="354521" y="867496"/>
                        </a:moveTo>
                        <a:cubicBezTo>
                          <a:pt x="402781" y="909914"/>
                          <a:pt x="318771" y="944458"/>
                          <a:pt x="283211" y="949347"/>
                        </a:cubicBezTo>
                        <a:cubicBezTo>
                          <a:pt x="248095" y="957158"/>
                          <a:pt x="212154" y="978875"/>
                          <a:pt x="175642" y="970239"/>
                        </a:cubicBezTo>
                        <a:cubicBezTo>
                          <a:pt x="158497" y="964588"/>
                          <a:pt x="146178" y="949094"/>
                          <a:pt x="153544" y="930805"/>
                        </a:cubicBezTo>
                        <a:cubicBezTo>
                          <a:pt x="160021" y="906612"/>
                          <a:pt x="304483" y="850160"/>
                          <a:pt x="354331" y="867496"/>
                        </a:cubicBezTo>
                        <a:close/>
                        <a:moveTo>
                          <a:pt x="354204" y="786153"/>
                        </a:moveTo>
                        <a:cubicBezTo>
                          <a:pt x="394399" y="853463"/>
                          <a:pt x="147765" y="877339"/>
                          <a:pt x="105157" y="889086"/>
                        </a:cubicBezTo>
                        <a:cubicBezTo>
                          <a:pt x="51372" y="908136"/>
                          <a:pt x="-12699" y="873592"/>
                          <a:pt x="53912" y="821966"/>
                        </a:cubicBezTo>
                        <a:cubicBezTo>
                          <a:pt x="113793" y="817648"/>
                          <a:pt x="325502" y="741766"/>
                          <a:pt x="354013" y="786153"/>
                        </a:cubicBezTo>
                        <a:close/>
                        <a:moveTo>
                          <a:pt x="293053" y="674392"/>
                        </a:moveTo>
                        <a:cubicBezTo>
                          <a:pt x="319977" y="665884"/>
                          <a:pt x="378143" y="666963"/>
                          <a:pt x="373000" y="710841"/>
                        </a:cubicBezTo>
                        <a:cubicBezTo>
                          <a:pt x="350838" y="738020"/>
                          <a:pt x="307214" y="742210"/>
                          <a:pt x="275972" y="753831"/>
                        </a:cubicBezTo>
                        <a:cubicBezTo>
                          <a:pt x="232030" y="758022"/>
                          <a:pt x="61977" y="815490"/>
                          <a:pt x="26988" y="789454"/>
                        </a:cubicBezTo>
                        <a:cubicBezTo>
                          <a:pt x="-10032" y="761896"/>
                          <a:pt x="65088" y="743608"/>
                          <a:pt x="53912" y="723859"/>
                        </a:cubicBezTo>
                        <a:cubicBezTo>
                          <a:pt x="132462" y="707666"/>
                          <a:pt x="214059" y="690648"/>
                          <a:pt x="292863" y="674392"/>
                        </a:cubicBezTo>
                        <a:close/>
                        <a:moveTo>
                          <a:pt x="354648" y="639531"/>
                        </a:moveTo>
                        <a:cubicBezTo>
                          <a:pt x="294323" y="652993"/>
                          <a:pt x="239840" y="662772"/>
                          <a:pt x="179515" y="676044"/>
                        </a:cubicBezTo>
                        <a:lnTo>
                          <a:pt x="47308" y="704555"/>
                        </a:lnTo>
                        <a:cubicBezTo>
                          <a:pt x="37021" y="705889"/>
                          <a:pt x="23750" y="694522"/>
                          <a:pt x="19241" y="685505"/>
                        </a:cubicBezTo>
                        <a:cubicBezTo>
                          <a:pt x="-15620" y="609813"/>
                          <a:pt x="264224" y="596160"/>
                          <a:pt x="316294" y="573745"/>
                        </a:cubicBezTo>
                        <a:cubicBezTo>
                          <a:pt x="326899" y="571459"/>
                          <a:pt x="326835" y="553298"/>
                          <a:pt x="314961" y="555838"/>
                        </a:cubicBezTo>
                        <a:lnTo>
                          <a:pt x="281687" y="563331"/>
                        </a:lnTo>
                        <a:cubicBezTo>
                          <a:pt x="258871" y="529206"/>
                          <a:pt x="249695" y="487760"/>
                          <a:pt x="255969" y="447190"/>
                        </a:cubicBezTo>
                        <a:lnTo>
                          <a:pt x="321946" y="445856"/>
                        </a:lnTo>
                        <a:cubicBezTo>
                          <a:pt x="294831" y="486433"/>
                          <a:pt x="311722" y="544154"/>
                          <a:pt x="352870" y="568347"/>
                        </a:cubicBezTo>
                        <a:cubicBezTo>
                          <a:pt x="382398" y="583334"/>
                          <a:pt x="401575" y="632483"/>
                          <a:pt x="354458" y="6395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1566;p12">
                    <a:extLst>
                      <a:ext uri="{FF2B5EF4-FFF2-40B4-BE49-F238E27FC236}">
                        <a16:creationId xmlns:a16="http://schemas.microsoft.com/office/drawing/2014/main" id="{CE20F93D-05DC-46FC-A5F1-DE1186326AE5}"/>
                      </a:ext>
                    </a:extLst>
                  </p:cNvPr>
                  <p:cNvSpPr/>
                  <p:nvPr/>
                </p:nvSpPr>
                <p:spPr>
                  <a:xfrm>
                    <a:off x="1160257" y="3179981"/>
                    <a:ext cx="324636" cy="229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636" h="229478" extrusionOk="0">
                        <a:moveTo>
                          <a:pt x="1626" y="229478"/>
                        </a:moveTo>
                        <a:cubicBezTo>
                          <a:pt x="-8216" y="108447"/>
                          <a:pt x="24042" y="-8456"/>
                          <a:pt x="169393" y="878"/>
                        </a:cubicBezTo>
                        <a:cubicBezTo>
                          <a:pt x="307379" y="-10678"/>
                          <a:pt x="337541" y="93334"/>
                          <a:pt x="320206" y="222176"/>
                        </a:cubicBezTo>
                        <a:cubicBezTo>
                          <a:pt x="210923" y="232019"/>
                          <a:pt x="109767" y="228018"/>
                          <a:pt x="1626" y="229478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1341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B7E67A9-DB85-450C-A7A0-D99710C1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9066" y="124091"/>
            <a:ext cx="8498561" cy="65232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99DEA-BEA0-58A9-2969-DF28425FF4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8" r="938"/>
          <a:stretch/>
        </p:blipFill>
        <p:spPr>
          <a:xfrm>
            <a:off x="2656386" y="1300148"/>
            <a:ext cx="4043919" cy="42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12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9">
            <a:extLst>
              <a:ext uri="{FF2B5EF4-FFF2-40B4-BE49-F238E27FC236}">
                <a16:creationId xmlns:a16="http://schemas.microsoft.com/office/drawing/2014/main" id="{E6035419-2FB6-49A3-84EA-916B97615B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54" b="16254"/>
          <a:stretch/>
        </p:blipFill>
        <p:spPr>
          <a:xfrm>
            <a:off x="680720" y="685799"/>
            <a:ext cx="10830560" cy="54864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BDB4AF-21BE-6FA9-4EFA-606183679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72" r="10153" b="10902"/>
          <a:stretch/>
        </p:blipFill>
        <p:spPr>
          <a:xfrm>
            <a:off x="1874043" y="645182"/>
            <a:ext cx="8443913" cy="556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52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D118-E2B4-914A-8CE0-9F433C3B7B21}"/>
              </a:ext>
            </a:extLst>
          </p:cNvPr>
          <p:cNvGrpSpPr/>
          <p:nvPr/>
        </p:nvGrpSpPr>
        <p:grpSpPr>
          <a:xfrm>
            <a:off x="77490" y="139485"/>
            <a:ext cx="11916927" cy="6718514"/>
            <a:chOff x="77490" y="139485"/>
            <a:chExt cx="11916927" cy="67185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6CD3D-5F81-9E49-A369-D88037896888}"/>
                </a:ext>
              </a:extLst>
            </p:cNvPr>
            <p:cNvSpPr/>
            <p:nvPr/>
          </p:nvSpPr>
          <p:spPr>
            <a:xfrm>
              <a:off x="197585" y="139485"/>
              <a:ext cx="11796832" cy="6555783"/>
            </a:xfrm>
            <a:custGeom>
              <a:avLst/>
              <a:gdLst>
                <a:gd name="connsiteX0" fmla="*/ 0 w 11796832"/>
                <a:gd name="connsiteY0" fmla="*/ 0 h 6555783"/>
                <a:gd name="connsiteX1" fmla="*/ 11796832 w 11796832"/>
                <a:gd name="connsiteY1" fmla="*/ 0 h 6555783"/>
                <a:gd name="connsiteX2" fmla="*/ 11796832 w 11796832"/>
                <a:gd name="connsiteY2" fmla="*/ 6555783 h 6555783"/>
                <a:gd name="connsiteX3" fmla="*/ 0 w 11796832"/>
                <a:gd name="connsiteY3" fmla="*/ 6555783 h 6555783"/>
                <a:gd name="connsiteX4" fmla="*/ 0 w 11796832"/>
                <a:gd name="connsiteY4" fmla="*/ 0 h 655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6832" h="6555783" extrusionOk="0">
                  <a:moveTo>
                    <a:pt x="0" y="0"/>
                  </a:moveTo>
                  <a:cubicBezTo>
                    <a:pt x="5432557" y="118645"/>
                    <a:pt x="7803924" y="116012"/>
                    <a:pt x="11796832" y="0"/>
                  </a:cubicBezTo>
                  <a:cubicBezTo>
                    <a:pt x="11663950" y="3257858"/>
                    <a:pt x="11881783" y="4918110"/>
                    <a:pt x="11796832" y="6555783"/>
                  </a:cubicBezTo>
                  <a:cubicBezTo>
                    <a:pt x="7977142" y="6690383"/>
                    <a:pt x="3707597" y="6398587"/>
                    <a:pt x="0" y="6555783"/>
                  </a:cubicBezTo>
                  <a:cubicBezTo>
                    <a:pt x="-20187" y="4623071"/>
                    <a:pt x="-152480" y="2147383"/>
                    <a:pt x="0" y="0"/>
                  </a:cubicBezTo>
                  <a:close/>
                </a:path>
              </a:pathLst>
            </a:custGeom>
            <a:noFill/>
            <a:ln w="38100" cap="flat">
              <a:solidFill>
                <a:srgbClr val="55260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4CF227-6EF1-CC45-BAEF-B46092FC7FB7}"/>
                </a:ext>
              </a:extLst>
            </p:cNvPr>
            <p:cNvSpPr/>
            <p:nvPr/>
          </p:nvSpPr>
          <p:spPr>
            <a:xfrm>
              <a:off x="77490" y="5377912"/>
              <a:ext cx="3874576" cy="144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50FF29B7-44F8-D24E-8740-D944DC48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552" y="5408906"/>
              <a:ext cx="1378708" cy="1449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EF172-7E24-9243-BEEC-59D0B645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87" y="2654500"/>
              <a:ext cx="3233980" cy="384035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08C7A3-B48F-CD4A-8971-03F6812A23DC}"/>
              </a:ext>
            </a:extLst>
          </p:cNvPr>
          <p:cNvGrpSpPr/>
          <p:nvPr/>
        </p:nvGrpSpPr>
        <p:grpSpPr>
          <a:xfrm>
            <a:off x="6813016" y="447564"/>
            <a:ext cx="2398341" cy="2082927"/>
            <a:chOff x="6813016" y="447564"/>
            <a:chExt cx="2398341" cy="2082927"/>
          </a:xfrm>
        </p:grpSpPr>
        <p:pic>
          <p:nvPicPr>
            <p:cNvPr id="44" name="Picture 43" descr="A picture containing icon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C7285F41-999B-ED48-A815-697A809D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3016" y="447564"/>
              <a:ext cx="2398341" cy="208292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07A399-DBD5-1342-8223-AD8CF3B70584}"/>
                </a:ext>
              </a:extLst>
            </p:cNvPr>
            <p:cNvSpPr/>
            <p:nvPr/>
          </p:nvSpPr>
          <p:spPr>
            <a:xfrm>
              <a:off x="7645932" y="993628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D5A1F3D-032E-E345-AC64-669F5DA68C6E}"/>
              </a:ext>
            </a:extLst>
          </p:cNvPr>
          <p:cNvGrpSpPr/>
          <p:nvPr/>
        </p:nvGrpSpPr>
        <p:grpSpPr>
          <a:xfrm>
            <a:off x="8589959" y="1468853"/>
            <a:ext cx="2398341" cy="2082927"/>
            <a:chOff x="8589959" y="1468853"/>
            <a:chExt cx="2398341" cy="2082927"/>
          </a:xfrm>
        </p:grpSpPr>
        <p:pic>
          <p:nvPicPr>
            <p:cNvPr id="19" name="Picture 18" descr="A picture containing icon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8E7A2F79-F1EF-2E4C-8B06-834081FF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9959" y="1468853"/>
              <a:ext cx="2398341" cy="2082927"/>
            </a:xfrm>
            <a:prstGeom prst="rect">
              <a:avLst/>
            </a:prstGeom>
          </p:spPr>
        </p:pic>
        <p:sp>
          <p:nvSpPr>
            <p:cNvPr id="49" name="Rectangle 48">
              <a:hlinkClick r:id="rId8" action="ppaction://hlinksldjump"/>
              <a:extLst>
                <a:ext uri="{FF2B5EF4-FFF2-40B4-BE49-F238E27FC236}">
                  <a16:creationId xmlns:a16="http://schemas.microsoft.com/office/drawing/2014/main" id="{1E66B448-8AE1-1746-A8F8-1B206FD03783}"/>
                </a:ext>
              </a:extLst>
            </p:cNvPr>
            <p:cNvSpPr/>
            <p:nvPr/>
          </p:nvSpPr>
          <p:spPr>
            <a:xfrm>
              <a:off x="9432332" y="200135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62F135-EFB3-EB4B-BA42-14867B001B91}"/>
              </a:ext>
            </a:extLst>
          </p:cNvPr>
          <p:cNvGrpSpPr/>
          <p:nvPr/>
        </p:nvGrpSpPr>
        <p:grpSpPr>
          <a:xfrm>
            <a:off x="8568423" y="3499809"/>
            <a:ext cx="2398341" cy="2082927"/>
            <a:chOff x="8568423" y="3499809"/>
            <a:chExt cx="2398341" cy="2082927"/>
          </a:xfrm>
        </p:grpSpPr>
        <p:pic>
          <p:nvPicPr>
            <p:cNvPr id="42" name="Picture 41" descr="A picture containing icon&#10;&#10;Description automatically generated">
              <a:hlinkClick r:id="rId9" action="ppaction://hlinksldjump"/>
              <a:extLst>
                <a:ext uri="{FF2B5EF4-FFF2-40B4-BE49-F238E27FC236}">
                  <a16:creationId xmlns:a16="http://schemas.microsoft.com/office/drawing/2014/main" id="{6BBB2FBF-1475-714D-81F7-62A813D4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8423" y="3499809"/>
              <a:ext cx="2398341" cy="208292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7C51B-130B-9744-B284-0865C8363FE1}"/>
                </a:ext>
              </a:extLst>
            </p:cNvPr>
            <p:cNvSpPr/>
            <p:nvPr/>
          </p:nvSpPr>
          <p:spPr>
            <a:xfrm>
              <a:off x="9406067" y="407960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861BAC-2429-1046-85C0-7F0BDD8A666F}"/>
              </a:ext>
            </a:extLst>
          </p:cNvPr>
          <p:cNvGrpSpPr/>
          <p:nvPr/>
        </p:nvGrpSpPr>
        <p:grpSpPr>
          <a:xfrm>
            <a:off x="6819056" y="4509476"/>
            <a:ext cx="2398341" cy="2082927"/>
            <a:chOff x="6819056" y="4509476"/>
            <a:chExt cx="2398341" cy="2082927"/>
          </a:xfrm>
        </p:grpSpPr>
        <p:pic>
          <p:nvPicPr>
            <p:cNvPr id="41" name="Picture 40" descr="A picture containing icon&#10;&#10;Description automatically generated">
              <a:hlinkClick r:id="rId10" action="ppaction://hlinksldjump"/>
              <a:extLst>
                <a:ext uri="{FF2B5EF4-FFF2-40B4-BE49-F238E27FC236}">
                  <a16:creationId xmlns:a16="http://schemas.microsoft.com/office/drawing/2014/main" id="{E9DF7DC0-9D42-2D43-BB0C-E2078F0D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9056" y="4509476"/>
              <a:ext cx="2398341" cy="2082927"/>
            </a:xfrm>
            <a:prstGeom prst="rect">
              <a:avLst/>
            </a:prstGeom>
          </p:spPr>
        </p:pic>
        <p:sp>
          <p:nvSpPr>
            <p:cNvPr id="51" name="Rectangle 50">
              <a:hlinkClick r:id="rId11" action="ppaction://hlinksldjump"/>
              <a:extLst>
                <a:ext uri="{FF2B5EF4-FFF2-40B4-BE49-F238E27FC236}">
                  <a16:creationId xmlns:a16="http://schemas.microsoft.com/office/drawing/2014/main" id="{3DF7EBCE-1373-604F-9CDA-901F4F2DAED1}"/>
                </a:ext>
              </a:extLst>
            </p:cNvPr>
            <p:cNvSpPr/>
            <p:nvPr/>
          </p:nvSpPr>
          <p:spPr>
            <a:xfrm>
              <a:off x="7656701" y="50939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A669CC4-8826-284F-BD75-119AC0FF0212}"/>
              </a:ext>
            </a:extLst>
          </p:cNvPr>
          <p:cNvGrpSpPr/>
          <p:nvPr/>
        </p:nvGrpSpPr>
        <p:grpSpPr>
          <a:xfrm>
            <a:off x="5069688" y="3506361"/>
            <a:ext cx="2398341" cy="2082927"/>
            <a:chOff x="5069688" y="3506361"/>
            <a:chExt cx="2398341" cy="2082927"/>
          </a:xfrm>
        </p:grpSpPr>
        <p:pic>
          <p:nvPicPr>
            <p:cNvPr id="40" name="Picture 39" descr="A picture containing icon&#10;&#10;Description automatically generated">
              <a:hlinkClick r:id="rId12" action="ppaction://hlinksldjump"/>
              <a:extLst>
                <a:ext uri="{FF2B5EF4-FFF2-40B4-BE49-F238E27FC236}">
                  <a16:creationId xmlns:a16="http://schemas.microsoft.com/office/drawing/2014/main" id="{E3A0342A-38C2-8546-AFAF-55E8C32E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688" y="3506361"/>
              <a:ext cx="2398341" cy="208292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3DD7BF-EA19-834E-A77D-9CE8B7538B3C}"/>
                </a:ext>
              </a:extLst>
            </p:cNvPr>
            <p:cNvSpPr/>
            <p:nvPr/>
          </p:nvSpPr>
          <p:spPr>
            <a:xfrm>
              <a:off x="5880966" y="404781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2E5F4C-8E2A-2E42-B9EB-AD2A3851CC49}"/>
              </a:ext>
            </a:extLst>
          </p:cNvPr>
          <p:cNvGrpSpPr/>
          <p:nvPr/>
        </p:nvGrpSpPr>
        <p:grpSpPr>
          <a:xfrm>
            <a:off x="5048152" y="1457231"/>
            <a:ext cx="2398341" cy="2082927"/>
            <a:chOff x="5048152" y="1457231"/>
            <a:chExt cx="2398341" cy="2082927"/>
          </a:xfrm>
        </p:grpSpPr>
        <p:pic>
          <p:nvPicPr>
            <p:cNvPr id="39" name="Picture 38" descr="A picture containing icon&#10;&#10;Description automatically generated">
              <a:hlinkClick r:id="rId13" action="ppaction://hlinksldjump"/>
              <a:extLst>
                <a:ext uri="{FF2B5EF4-FFF2-40B4-BE49-F238E27FC236}">
                  <a16:creationId xmlns:a16="http://schemas.microsoft.com/office/drawing/2014/main" id="{4BB14AF4-0D48-7B4D-9AAB-1AFB461D3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8152" y="1457231"/>
              <a:ext cx="2398341" cy="208292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1BA0942-E664-F74D-AC35-192A3114228F}"/>
                </a:ext>
              </a:extLst>
            </p:cNvPr>
            <p:cNvSpPr/>
            <p:nvPr/>
          </p:nvSpPr>
          <p:spPr>
            <a:xfrm>
              <a:off x="5907332" y="20486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70DFB3C5-59CB-5A4B-99B1-6E072240964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7973" y="2480588"/>
            <a:ext cx="2398343" cy="2082928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99DBD52C-E86B-47B0-819C-605CBDE9D90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9453" y="415767"/>
            <a:ext cx="2946264" cy="2082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FF8B3-52D3-41EB-9A3E-82A9978F98B0}"/>
              </a:ext>
            </a:extLst>
          </p:cNvPr>
          <p:cNvSpPr txBox="1"/>
          <p:nvPr/>
        </p:nvSpPr>
        <p:spPr>
          <a:xfrm>
            <a:off x="1581514" y="964643"/>
            <a:ext cx="197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هيا نساعد نحول في جمع العسل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19362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3FB0F61-C8BD-D625-B8BA-57FD4C9025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b="21648"/>
          <a:stretch/>
        </p:blipFill>
        <p:spPr>
          <a:xfrm>
            <a:off x="810310" y="1064827"/>
            <a:ext cx="10571380" cy="470509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77490" y="4745021"/>
            <a:ext cx="2231298" cy="195024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30621C-EEE9-C5C1-D3C9-12DAA8E36C34}"/>
              </a:ext>
            </a:extLst>
          </p:cNvPr>
          <p:cNvSpPr/>
          <p:nvPr/>
        </p:nvSpPr>
        <p:spPr>
          <a:xfrm>
            <a:off x="6927273" y="1170710"/>
            <a:ext cx="2660074" cy="47384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62306F-E360-4009-3D48-751FA74FB734}"/>
              </a:ext>
            </a:extLst>
          </p:cNvPr>
          <p:cNvSpPr/>
          <p:nvPr/>
        </p:nvSpPr>
        <p:spPr>
          <a:xfrm>
            <a:off x="1551710" y="1170710"/>
            <a:ext cx="4327656" cy="47384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2A3747-C37C-506A-C092-DF674FB1E8C2}"/>
              </a:ext>
            </a:extLst>
          </p:cNvPr>
          <p:cNvSpPr/>
          <p:nvPr/>
        </p:nvSpPr>
        <p:spPr>
          <a:xfrm>
            <a:off x="7567684" y="1740970"/>
            <a:ext cx="3193917" cy="487134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2CE76-CEAA-F906-1152-6465E7600C27}"/>
              </a:ext>
            </a:extLst>
          </p:cNvPr>
          <p:cNvGrpSpPr/>
          <p:nvPr/>
        </p:nvGrpSpPr>
        <p:grpSpPr>
          <a:xfrm>
            <a:off x="3033807" y="3322084"/>
            <a:ext cx="5691117" cy="570261"/>
            <a:chOff x="3657600" y="2076565"/>
            <a:chExt cx="5691117" cy="57026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F83D420-1DDC-0B88-7FD5-21D99621C0DC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2078182"/>
              <a:ext cx="2871717" cy="5686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5C466C9-6CBE-55FD-8D1D-2273B3A384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7600" y="2076565"/>
              <a:ext cx="2819400" cy="5082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A38AC6C-4924-889F-3BCD-1AE398F8CB3A}"/>
              </a:ext>
            </a:extLst>
          </p:cNvPr>
          <p:cNvSpPr txBox="1"/>
          <p:nvPr/>
        </p:nvSpPr>
        <p:spPr>
          <a:xfrm>
            <a:off x="8177528" y="3781762"/>
            <a:ext cx="189506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صورة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3B6AE2-B40C-864E-F9F3-DC9758EA6AF9}"/>
              </a:ext>
            </a:extLst>
          </p:cNvPr>
          <p:cNvSpPr txBox="1"/>
          <p:nvPr/>
        </p:nvSpPr>
        <p:spPr>
          <a:xfrm>
            <a:off x="2055718" y="3771207"/>
            <a:ext cx="2018139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كتابة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0E70DF-38B9-227A-7215-C625AACD318F}"/>
              </a:ext>
            </a:extLst>
          </p:cNvPr>
          <p:cNvGrpSpPr/>
          <p:nvPr/>
        </p:nvGrpSpPr>
        <p:grpSpPr>
          <a:xfrm>
            <a:off x="2369227" y="4417538"/>
            <a:ext cx="1369285" cy="378387"/>
            <a:chOff x="9260710" y="3590055"/>
            <a:chExt cx="1369285" cy="3783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4C46712-FF64-76B6-6B15-556E1B50482F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3" y="3600385"/>
              <a:ext cx="692162" cy="21014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15C525-4F22-2FA4-402B-2D7F514DA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60710" y="3594070"/>
              <a:ext cx="677122" cy="1297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AB7EB32-FC26-2C7A-A01B-164D87F810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5290" y="3590055"/>
              <a:ext cx="12542" cy="37838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339735-28D9-1CAC-9A34-75292CE0CCE6}"/>
              </a:ext>
            </a:extLst>
          </p:cNvPr>
          <p:cNvGrpSpPr/>
          <p:nvPr/>
        </p:nvGrpSpPr>
        <p:grpSpPr>
          <a:xfrm>
            <a:off x="8576891" y="4370140"/>
            <a:ext cx="1245882" cy="425785"/>
            <a:chOff x="9314891" y="3590055"/>
            <a:chExt cx="1245882" cy="42578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5D6B3C5-B7C1-B2BC-0E3A-90FAE766F0E7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3" y="3600385"/>
              <a:ext cx="622940" cy="17078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24D02C3-671D-8433-6931-E85A36155E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14891" y="3594070"/>
              <a:ext cx="622941" cy="16168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305DAFD-F1C8-9B6F-FF0C-AB7906422A80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2" y="3590055"/>
              <a:ext cx="0" cy="42578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B49DFE9-FE35-32D9-DE27-569B4AA7A04B}"/>
              </a:ext>
            </a:extLst>
          </p:cNvPr>
          <p:cNvSpPr txBox="1"/>
          <p:nvPr/>
        </p:nvSpPr>
        <p:spPr>
          <a:xfrm>
            <a:off x="9723511" y="4421855"/>
            <a:ext cx="51155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8F24D3-F4D8-DAD6-0EC6-8D990F094B99}"/>
              </a:ext>
            </a:extLst>
          </p:cNvPr>
          <p:cNvSpPr txBox="1"/>
          <p:nvPr/>
        </p:nvSpPr>
        <p:spPr>
          <a:xfrm>
            <a:off x="8964771" y="4701446"/>
            <a:ext cx="42004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C2506C-17AC-4575-8278-2C277A4C732D}"/>
              </a:ext>
            </a:extLst>
          </p:cNvPr>
          <p:cNvSpPr txBox="1"/>
          <p:nvPr/>
        </p:nvSpPr>
        <p:spPr>
          <a:xfrm>
            <a:off x="8206600" y="4215746"/>
            <a:ext cx="42004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2DEAB63-FEEB-6D1C-A1BD-DA0E35058252}"/>
              </a:ext>
            </a:extLst>
          </p:cNvPr>
          <p:cNvSpPr txBox="1"/>
          <p:nvPr/>
        </p:nvSpPr>
        <p:spPr>
          <a:xfrm>
            <a:off x="3684786" y="4515687"/>
            <a:ext cx="34764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7A9CAF-600D-FB1E-E462-3B4FFCA4B30B}"/>
              </a:ext>
            </a:extLst>
          </p:cNvPr>
          <p:cNvSpPr txBox="1"/>
          <p:nvPr/>
        </p:nvSpPr>
        <p:spPr>
          <a:xfrm>
            <a:off x="2775026" y="4734762"/>
            <a:ext cx="49866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5DE3B4-628E-8BB4-9FF1-517091E8C6FA}"/>
              </a:ext>
            </a:extLst>
          </p:cNvPr>
          <p:cNvSpPr txBox="1"/>
          <p:nvPr/>
        </p:nvSpPr>
        <p:spPr>
          <a:xfrm>
            <a:off x="1981512" y="4290119"/>
            <a:ext cx="42935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87F0BAF-D97E-A6DD-7B69-A13BFFE58CF5}"/>
              </a:ext>
            </a:extLst>
          </p:cNvPr>
          <p:cNvSpPr/>
          <p:nvPr/>
        </p:nvSpPr>
        <p:spPr>
          <a:xfrm>
            <a:off x="4204258" y="5004560"/>
            <a:ext cx="3860515" cy="61804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النواتج الممكنة = 2 × 3 = 6</a:t>
            </a:r>
          </a:p>
        </p:txBody>
      </p:sp>
    </p:spTree>
    <p:extLst>
      <p:ext uri="{BB962C8B-B14F-4D97-AF65-F5344CB8AC3E}">
        <p14:creationId xmlns:p14="http://schemas.microsoft.com/office/powerpoint/2010/main" val="6635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28" grpId="0"/>
      <p:bldP spid="29" grpId="0"/>
      <p:bldP spid="39" grpId="0"/>
      <p:bldP spid="40" grpId="0"/>
      <p:bldP spid="41" grpId="0"/>
      <p:bldP spid="42" grpId="0"/>
      <p:bldP spid="44" grpId="0"/>
      <p:bldP spid="46" grpId="0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BFA48F-0304-EEB7-5046-EACC929ACC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44" y="288162"/>
            <a:ext cx="10088074" cy="625842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A3D56D-DF96-09F4-A336-6583FB1FEEDA}"/>
              </a:ext>
            </a:extLst>
          </p:cNvPr>
          <p:cNvSpPr/>
          <p:nvPr/>
        </p:nvSpPr>
        <p:spPr>
          <a:xfrm>
            <a:off x="4336473" y="1039091"/>
            <a:ext cx="3290455" cy="5702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2EF890-E98E-1B94-1D90-D64840720258}"/>
              </a:ext>
            </a:extLst>
          </p:cNvPr>
          <p:cNvSpPr/>
          <p:nvPr/>
        </p:nvSpPr>
        <p:spPr>
          <a:xfrm>
            <a:off x="1995055" y="1039091"/>
            <a:ext cx="1923891" cy="57026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E5A219-0AA3-24FD-0809-CE3FEB575B54}"/>
              </a:ext>
            </a:extLst>
          </p:cNvPr>
          <p:cNvSpPr/>
          <p:nvPr/>
        </p:nvSpPr>
        <p:spPr>
          <a:xfrm>
            <a:off x="10023764" y="1609352"/>
            <a:ext cx="1001072" cy="57026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B29C45-A126-33C9-E4D0-FA07100D7C01}"/>
              </a:ext>
            </a:extLst>
          </p:cNvPr>
          <p:cNvSpPr/>
          <p:nvPr/>
        </p:nvSpPr>
        <p:spPr>
          <a:xfrm>
            <a:off x="7245927" y="1650914"/>
            <a:ext cx="2193392" cy="528699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2A2B6B-6F34-B43F-2F1F-4816A7B431F5}"/>
              </a:ext>
            </a:extLst>
          </p:cNvPr>
          <p:cNvGrpSpPr/>
          <p:nvPr/>
        </p:nvGrpSpPr>
        <p:grpSpPr>
          <a:xfrm>
            <a:off x="3527946" y="2256567"/>
            <a:ext cx="5691117" cy="570261"/>
            <a:chOff x="3657600" y="2076565"/>
            <a:chExt cx="5691117" cy="57026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541945-6D87-EB5B-3B71-04BC1196A204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2078182"/>
              <a:ext cx="2871717" cy="56864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AB310A6-DFA6-B595-1F6B-D15918F6C7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57600" y="2076565"/>
              <a:ext cx="2819400" cy="5082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8628E7A-6B3B-1F5C-5485-BC94FD1C8205}"/>
              </a:ext>
            </a:extLst>
          </p:cNvPr>
          <p:cNvSpPr txBox="1"/>
          <p:nvPr/>
        </p:nvSpPr>
        <p:spPr>
          <a:xfrm>
            <a:off x="8671667" y="2716245"/>
            <a:ext cx="224960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فطيرة دجاج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CA3BD-4735-95F0-D461-246D6F7EA3F0}"/>
              </a:ext>
            </a:extLst>
          </p:cNvPr>
          <p:cNvSpPr txBox="1"/>
          <p:nvPr/>
        </p:nvSpPr>
        <p:spPr>
          <a:xfrm>
            <a:off x="2549857" y="2705690"/>
            <a:ext cx="224960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فطيرة لحم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D624E2-1778-AEE7-5F30-DA7EDDFEEA05}"/>
              </a:ext>
            </a:extLst>
          </p:cNvPr>
          <p:cNvGrpSpPr/>
          <p:nvPr/>
        </p:nvGrpSpPr>
        <p:grpSpPr>
          <a:xfrm>
            <a:off x="2613546" y="3352021"/>
            <a:ext cx="2185917" cy="741149"/>
            <a:chOff x="9010890" y="3590055"/>
            <a:chExt cx="2185917" cy="74114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4E6662E-2688-E420-5C27-46643A2DF7D5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3" y="3600385"/>
              <a:ext cx="1258974" cy="36805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1E81D7B-1846-4DE1-A649-44B60510A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0890" y="3594070"/>
              <a:ext cx="926942" cy="2285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65CE3C2-823C-BF91-5F30-DEED23859A85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2" y="3590055"/>
              <a:ext cx="0" cy="74114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8F527E6-1FC9-ADEE-D0A9-6F23756FA4D5}"/>
              </a:ext>
            </a:extLst>
          </p:cNvPr>
          <p:cNvGrpSpPr/>
          <p:nvPr/>
        </p:nvGrpSpPr>
        <p:grpSpPr>
          <a:xfrm>
            <a:off x="8767029" y="3304623"/>
            <a:ext cx="2185917" cy="741149"/>
            <a:chOff x="9010890" y="3590055"/>
            <a:chExt cx="2185917" cy="741149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2A3CB5-65FB-3186-80BC-901D482153C4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3" y="3600385"/>
              <a:ext cx="1258974" cy="368057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F1FC56B-D260-B707-0674-1F0276E37E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10890" y="3594070"/>
              <a:ext cx="926942" cy="228564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51FDE08-9F73-0774-2213-C5C32819300B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2" y="3590055"/>
              <a:ext cx="0" cy="74114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B32FFD4-211F-BFDF-2D70-B3F678111B06}"/>
              </a:ext>
            </a:extLst>
          </p:cNvPr>
          <p:cNvSpPr txBox="1"/>
          <p:nvPr/>
        </p:nvSpPr>
        <p:spPr>
          <a:xfrm>
            <a:off x="10558307" y="3582520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</a:rPr>
              <a:t>تفاح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5E24E0-2AF6-C28A-31BF-4686BD795B28}"/>
              </a:ext>
            </a:extLst>
          </p:cNvPr>
          <p:cNvSpPr txBox="1"/>
          <p:nvPr/>
        </p:nvSpPr>
        <p:spPr>
          <a:xfrm>
            <a:off x="8996972" y="3931818"/>
            <a:ext cx="112916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</a:rPr>
              <a:t>برتقال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579B78-D666-D505-CC63-7C9B81C8D8D1}"/>
              </a:ext>
            </a:extLst>
          </p:cNvPr>
          <p:cNvSpPr txBox="1"/>
          <p:nvPr/>
        </p:nvSpPr>
        <p:spPr>
          <a:xfrm>
            <a:off x="7951720" y="3258418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</a:rPr>
              <a:t>موز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1F82B3-7E6C-E68A-E5C9-37D83A443492}"/>
              </a:ext>
            </a:extLst>
          </p:cNvPr>
          <p:cNvSpPr txBox="1"/>
          <p:nvPr/>
        </p:nvSpPr>
        <p:spPr>
          <a:xfrm>
            <a:off x="4490512" y="3628220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</a:rPr>
              <a:t>تفاح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904EAF-65D4-4240-3D9E-4A8DA22E412E}"/>
              </a:ext>
            </a:extLst>
          </p:cNvPr>
          <p:cNvSpPr txBox="1"/>
          <p:nvPr/>
        </p:nvSpPr>
        <p:spPr>
          <a:xfrm>
            <a:off x="2944429" y="3951386"/>
            <a:ext cx="1113915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</a:rPr>
              <a:t>برتقال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480952-16A0-C585-8115-ED45FA13333B}"/>
              </a:ext>
            </a:extLst>
          </p:cNvPr>
          <p:cNvSpPr txBox="1"/>
          <p:nvPr/>
        </p:nvSpPr>
        <p:spPr>
          <a:xfrm>
            <a:off x="1741959" y="3310075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chemeClr val="accent2"/>
                </a:solidFill>
              </a:rPr>
              <a:t>موز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275C21-BD88-4178-6932-90E17EBD2C3F}"/>
              </a:ext>
            </a:extLst>
          </p:cNvPr>
          <p:cNvGrpSpPr/>
          <p:nvPr/>
        </p:nvGrpSpPr>
        <p:grpSpPr>
          <a:xfrm>
            <a:off x="1479831" y="3893663"/>
            <a:ext cx="1208020" cy="271267"/>
            <a:chOff x="1479831" y="3893663"/>
            <a:chExt cx="1208020" cy="2712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F405605-A7F6-57AF-811F-D1D24FA826BC}"/>
                </a:ext>
              </a:extLst>
            </p:cNvPr>
            <p:cNvCxnSpPr>
              <a:cxnSpLocks/>
            </p:cNvCxnSpPr>
            <p:nvPr/>
          </p:nvCxnSpPr>
          <p:spPr>
            <a:xfrm>
              <a:off x="2012170" y="3899978"/>
              <a:ext cx="675681" cy="2649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A4331C1-A2E0-8199-B2FD-B3F6A5E4F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831" y="3893663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1D1E2C-39B3-9AE2-99CA-2A96D991099A}"/>
              </a:ext>
            </a:extLst>
          </p:cNvPr>
          <p:cNvGrpSpPr/>
          <p:nvPr/>
        </p:nvGrpSpPr>
        <p:grpSpPr>
          <a:xfrm>
            <a:off x="2897376" y="4544726"/>
            <a:ext cx="889902" cy="595895"/>
            <a:chOff x="1479831" y="3893663"/>
            <a:chExt cx="889902" cy="59589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74D9009-4822-BF1A-BEA2-15A03192A8F0}"/>
                </a:ext>
              </a:extLst>
            </p:cNvPr>
            <p:cNvCxnSpPr>
              <a:cxnSpLocks/>
            </p:cNvCxnSpPr>
            <p:nvPr/>
          </p:nvCxnSpPr>
          <p:spPr>
            <a:xfrm>
              <a:off x="2012170" y="3899978"/>
              <a:ext cx="357563" cy="58958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E19BD5D-9BCF-7D92-7D26-DDBA2B048F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831" y="3893663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FD0A950-8DB1-FFF4-0B8F-9A46C1912920}"/>
              </a:ext>
            </a:extLst>
          </p:cNvPr>
          <p:cNvGrpSpPr/>
          <p:nvPr/>
        </p:nvGrpSpPr>
        <p:grpSpPr>
          <a:xfrm>
            <a:off x="4605620" y="4229298"/>
            <a:ext cx="997251" cy="311122"/>
            <a:chOff x="1479831" y="3893663"/>
            <a:chExt cx="1208020" cy="2712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FAADFEE-A1D2-A797-CD74-8F600D5DDD04}"/>
                </a:ext>
              </a:extLst>
            </p:cNvPr>
            <p:cNvCxnSpPr>
              <a:cxnSpLocks/>
            </p:cNvCxnSpPr>
            <p:nvPr/>
          </p:nvCxnSpPr>
          <p:spPr>
            <a:xfrm>
              <a:off x="2012170" y="3899978"/>
              <a:ext cx="675681" cy="2649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31F9938-F838-DE1B-7511-66A4ABAB33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831" y="3893663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AA097CF-1A29-D6A2-AA64-5FF9C5A3BBE2}"/>
              </a:ext>
            </a:extLst>
          </p:cNvPr>
          <p:cNvGrpSpPr/>
          <p:nvPr/>
        </p:nvGrpSpPr>
        <p:grpSpPr>
          <a:xfrm>
            <a:off x="7547584" y="3826864"/>
            <a:ext cx="988938" cy="260324"/>
            <a:chOff x="1276817" y="3893663"/>
            <a:chExt cx="988938" cy="260324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ECCC556-BAD1-03CA-F2BF-3428D11F0C83}"/>
                </a:ext>
              </a:extLst>
            </p:cNvPr>
            <p:cNvCxnSpPr>
              <a:cxnSpLocks/>
            </p:cNvCxnSpPr>
            <p:nvPr/>
          </p:nvCxnSpPr>
          <p:spPr>
            <a:xfrm>
              <a:off x="2012170" y="3899978"/>
              <a:ext cx="253585" cy="25400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720F62F-758B-E709-D90A-1AB0E51794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76817" y="3893663"/>
              <a:ext cx="735352" cy="15372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4716FB5-294B-169B-95E0-371019B239AE}"/>
              </a:ext>
            </a:extLst>
          </p:cNvPr>
          <p:cNvGrpSpPr/>
          <p:nvPr/>
        </p:nvGrpSpPr>
        <p:grpSpPr>
          <a:xfrm>
            <a:off x="8947610" y="4543847"/>
            <a:ext cx="812721" cy="547480"/>
            <a:chOff x="1479831" y="3893663"/>
            <a:chExt cx="812721" cy="54748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ACDC120-F916-1B86-4255-6BC8CCC313BB}"/>
                </a:ext>
              </a:extLst>
            </p:cNvPr>
            <p:cNvCxnSpPr>
              <a:cxnSpLocks/>
            </p:cNvCxnSpPr>
            <p:nvPr/>
          </p:nvCxnSpPr>
          <p:spPr>
            <a:xfrm>
              <a:off x="2012170" y="3899978"/>
              <a:ext cx="280382" cy="54116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65768B1-C5BF-5A5A-C87A-74A54901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831" y="3893663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59A2903-AF21-B0B0-BC79-CA8F6DB60823}"/>
              </a:ext>
            </a:extLst>
          </p:cNvPr>
          <p:cNvGrpSpPr/>
          <p:nvPr/>
        </p:nvGrpSpPr>
        <p:grpSpPr>
          <a:xfrm>
            <a:off x="10514422" y="4228851"/>
            <a:ext cx="1208020" cy="271267"/>
            <a:chOff x="1479831" y="3893663"/>
            <a:chExt cx="1208020" cy="27126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6D5A587-8D29-132F-341D-D0BD8998750A}"/>
                </a:ext>
              </a:extLst>
            </p:cNvPr>
            <p:cNvCxnSpPr>
              <a:cxnSpLocks/>
            </p:cNvCxnSpPr>
            <p:nvPr/>
          </p:nvCxnSpPr>
          <p:spPr>
            <a:xfrm>
              <a:off x="2012170" y="3899978"/>
              <a:ext cx="675681" cy="2649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7465BD7-4C94-35C8-0448-4614140E3B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831" y="3893663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885986E-F19A-5DC1-8D0A-B968F8ED71A0}"/>
              </a:ext>
            </a:extLst>
          </p:cNvPr>
          <p:cNvSpPr txBox="1"/>
          <p:nvPr/>
        </p:nvSpPr>
        <p:spPr>
          <a:xfrm>
            <a:off x="5122013" y="4390092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عصير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145F661-C13C-C09F-618B-1C4A96780136}"/>
              </a:ext>
            </a:extLst>
          </p:cNvPr>
          <p:cNvSpPr txBox="1"/>
          <p:nvPr/>
        </p:nvSpPr>
        <p:spPr>
          <a:xfrm>
            <a:off x="4178439" y="4335347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حليب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3A8FDA6-C939-CB60-38E9-F5E232023753}"/>
              </a:ext>
            </a:extLst>
          </p:cNvPr>
          <p:cNvSpPr txBox="1"/>
          <p:nvPr/>
        </p:nvSpPr>
        <p:spPr>
          <a:xfrm>
            <a:off x="3405569" y="5036423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عصير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C96B1E-85C3-8E43-CE3C-55541B2C52F7}"/>
              </a:ext>
            </a:extLst>
          </p:cNvPr>
          <p:cNvSpPr txBox="1"/>
          <p:nvPr/>
        </p:nvSpPr>
        <p:spPr>
          <a:xfrm>
            <a:off x="2267893" y="4751222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حليب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B1744E-F5F6-4199-CB7A-C8ADCE5BA70F}"/>
              </a:ext>
            </a:extLst>
          </p:cNvPr>
          <p:cNvSpPr txBox="1"/>
          <p:nvPr/>
        </p:nvSpPr>
        <p:spPr>
          <a:xfrm>
            <a:off x="1999358" y="4001822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عصير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3BFCE6-95BB-5E28-435A-43FA30BF5862}"/>
              </a:ext>
            </a:extLst>
          </p:cNvPr>
          <p:cNvSpPr txBox="1"/>
          <p:nvPr/>
        </p:nvSpPr>
        <p:spPr>
          <a:xfrm>
            <a:off x="627094" y="3998884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حليب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D8545E-E4AA-40C7-A11B-2274F7EEE401}"/>
              </a:ext>
            </a:extLst>
          </p:cNvPr>
          <p:cNvSpPr txBox="1"/>
          <p:nvPr/>
        </p:nvSpPr>
        <p:spPr>
          <a:xfrm>
            <a:off x="7872749" y="3952298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عصير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6AA834A-9DFD-0E27-D314-4CC0EA4C7BA7}"/>
              </a:ext>
            </a:extLst>
          </p:cNvPr>
          <p:cNvSpPr txBox="1"/>
          <p:nvPr/>
        </p:nvSpPr>
        <p:spPr>
          <a:xfrm>
            <a:off x="6754020" y="3856131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حليب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57349E8-B026-01B8-1809-22E25757035F}"/>
              </a:ext>
            </a:extLst>
          </p:cNvPr>
          <p:cNvSpPr txBox="1"/>
          <p:nvPr/>
        </p:nvSpPr>
        <p:spPr>
          <a:xfrm>
            <a:off x="9185180" y="4916838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عصير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C76B5AD-C672-D89B-D586-F63B0B60869A}"/>
              </a:ext>
            </a:extLst>
          </p:cNvPr>
          <p:cNvSpPr txBox="1"/>
          <p:nvPr/>
        </p:nvSpPr>
        <p:spPr>
          <a:xfrm>
            <a:off x="8124047" y="4631745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حليب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EEA4598-46D2-F841-0482-1F82F8D7219D}"/>
              </a:ext>
            </a:extLst>
          </p:cNvPr>
          <p:cNvSpPr txBox="1"/>
          <p:nvPr/>
        </p:nvSpPr>
        <p:spPr>
          <a:xfrm>
            <a:off x="10921273" y="4329341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عصير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0A4BB96-E6B1-EB5E-CFFD-B5AF2FF9D7B1}"/>
              </a:ext>
            </a:extLst>
          </p:cNvPr>
          <p:cNvSpPr txBox="1"/>
          <p:nvPr/>
        </p:nvSpPr>
        <p:spPr>
          <a:xfrm>
            <a:off x="9792106" y="4381698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حليب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B4537FF-A41B-E89D-1B2C-2C4ECB0A7E96}"/>
              </a:ext>
            </a:extLst>
          </p:cNvPr>
          <p:cNvSpPr/>
          <p:nvPr/>
        </p:nvSpPr>
        <p:spPr>
          <a:xfrm>
            <a:off x="4633263" y="5687850"/>
            <a:ext cx="4639856" cy="61804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النواتج الممكنة = 2 × 3 × 2 = 12</a:t>
            </a:r>
          </a:p>
        </p:txBody>
      </p:sp>
    </p:spTree>
    <p:extLst>
      <p:ext uri="{BB962C8B-B14F-4D97-AF65-F5344CB8AC3E}">
        <p14:creationId xmlns:p14="http://schemas.microsoft.com/office/powerpoint/2010/main" val="29263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9" grpId="0"/>
      <p:bldP spid="20" grpId="0"/>
      <p:bldP spid="34" grpId="0"/>
      <p:bldP spid="35" grpId="0"/>
      <p:bldP spid="36" grpId="0"/>
      <p:bldP spid="37" grpId="0"/>
      <p:bldP spid="38" grpId="0"/>
      <p:bldP spid="39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9" grpId="0"/>
      <p:bldP spid="70" grpId="0"/>
      <p:bldP spid="72" grpId="0"/>
      <p:bldP spid="73" grpId="0"/>
      <p:bldP spid="7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869E036-9B8F-7A15-CD57-B9F2CDEF2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79" y="612263"/>
            <a:ext cx="10534650" cy="56102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204BAE-AB7D-6DD9-B7C8-DBFB7BBC2F12}"/>
              </a:ext>
            </a:extLst>
          </p:cNvPr>
          <p:cNvSpPr txBox="1"/>
          <p:nvPr/>
        </p:nvSpPr>
        <p:spPr>
          <a:xfrm>
            <a:off x="8942244" y="2954054"/>
            <a:ext cx="199117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مكعب أحمر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FF721-4F75-0E31-CB28-5EE6D7E035F0}"/>
              </a:ext>
            </a:extLst>
          </p:cNvPr>
          <p:cNvSpPr txBox="1"/>
          <p:nvPr/>
        </p:nvSpPr>
        <p:spPr>
          <a:xfrm>
            <a:off x="6035253" y="3748238"/>
            <a:ext cx="199117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مكعب أزرق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0FF5AA-E7AD-0629-5A54-5875979C4CEC}"/>
              </a:ext>
            </a:extLst>
          </p:cNvPr>
          <p:cNvSpPr txBox="1"/>
          <p:nvPr/>
        </p:nvSpPr>
        <p:spPr>
          <a:xfrm>
            <a:off x="3562255" y="2989486"/>
            <a:ext cx="199117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مكعب أخضر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81DA1C-922E-B44B-33FB-90D5334F861B}"/>
              </a:ext>
            </a:extLst>
          </p:cNvPr>
          <p:cNvSpPr txBox="1"/>
          <p:nvPr/>
        </p:nvSpPr>
        <p:spPr>
          <a:xfrm>
            <a:off x="1251734" y="2943725"/>
            <a:ext cx="199117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/>
              <a:t>مكعب أصفر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A48CE5-9B11-2F83-531A-793C8C468AD1}"/>
              </a:ext>
            </a:extLst>
          </p:cNvPr>
          <p:cNvSpPr txBox="1"/>
          <p:nvPr/>
        </p:nvSpPr>
        <p:spPr>
          <a:xfrm>
            <a:off x="10554276" y="3770055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 سم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5172F8F-A02E-6BBC-CA91-A3701A7DF3AC}"/>
              </a:ext>
            </a:extLst>
          </p:cNvPr>
          <p:cNvSpPr txBox="1"/>
          <p:nvPr/>
        </p:nvSpPr>
        <p:spPr>
          <a:xfrm>
            <a:off x="9505943" y="3763889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2 سم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A423B5-6A65-0408-FAD4-75B42FE74851}"/>
              </a:ext>
            </a:extLst>
          </p:cNvPr>
          <p:cNvSpPr txBox="1"/>
          <p:nvPr/>
        </p:nvSpPr>
        <p:spPr>
          <a:xfrm>
            <a:off x="8524224" y="3773095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3 سم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D5AA304-9D0C-0D99-157A-7D8F2E0E68C4}"/>
              </a:ext>
            </a:extLst>
          </p:cNvPr>
          <p:cNvSpPr/>
          <p:nvPr/>
        </p:nvSpPr>
        <p:spPr>
          <a:xfrm>
            <a:off x="4297571" y="5159716"/>
            <a:ext cx="4003243" cy="103283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النواتج الممكنة = 4 × 3 = 12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E9F1AE1-B93D-DCEF-F6CE-542863DE0D51}"/>
              </a:ext>
            </a:extLst>
          </p:cNvPr>
          <p:cNvGrpSpPr/>
          <p:nvPr/>
        </p:nvGrpSpPr>
        <p:grpSpPr>
          <a:xfrm>
            <a:off x="2784606" y="2073889"/>
            <a:ext cx="7169885" cy="1542613"/>
            <a:chOff x="2784606" y="2073889"/>
            <a:chExt cx="7169885" cy="1542613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9899425-50E9-D34D-6309-9F897784BC84}"/>
                </a:ext>
              </a:extLst>
            </p:cNvPr>
            <p:cNvCxnSpPr/>
            <p:nvPr/>
          </p:nvCxnSpPr>
          <p:spPr>
            <a:xfrm>
              <a:off x="6477000" y="2078182"/>
              <a:ext cx="3477491" cy="75852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8D49F56-26DE-D860-92F2-C16BC6D06FBF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2073889"/>
              <a:ext cx="553841" cy="154261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612FDAE-D787-E0E6-CA71-6DF02B8558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890" y="2073889"/>
              <a:ext cx="1388110" cy="880165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4BC9951-9A68-C013-DB25-3DDEC8E5EE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4606" y="2076565"/>
              <a:ext cx="3692394" cy="82471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A6083EB-EF67-B6E7-F4DA-341D07D31C2B}"/>
              </a:ext>
            </a:extLst>
          </p:cNvPr>
          <p:cNvGrpSpPr/>
          <p:nvPr/>
        </p:nvGrpSpPr>
        <p:grpSpPr>
          <a:xfrm>
            <a:off x="9405494" y="3590055"/>
            <a:ext cx="1208020" cy="360000"/>
            <a:chOff x="9405494" y="3590055"/>
            <a:chExt cx="1208020" cy="36000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4CCDC6E-7109-8F33-63D8-5E9F479E596A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9937833" y="3600385"/>
              <a:ext cx="675681" cy="2649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CACAEF92-9F31-0CB7-760C-E16E24B0BA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5494" y="3594070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DF8144D-438A-A24C-E5CF-EF2D49A6B069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2" y="3590055"/>
              <a:ext cx="0" cy="3600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D2D5836C-8A96-0ECB-5550-ED6F21589A3A}"/>
              </a:ext>
            </a:extLst>
          </p:cNvPr>
          <p:cNvSpPr txBox="1"/>
          <p:nvPr/>
        </p:nvSpPr>
        <p:spPr>
          <a:xfrm>
            <a:off x="7794061" y="4582049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1 سم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7D7B062-66E0-C0A2-6CD3-D026729BB4B2}"/>
              </a:ext>
            </a:extLst>
          </p:cNvPr>
          <p:cNvSpPr txBox="1"/>
          <p:nvPr/>
        </p:nvSpPr>
        <p:spPr>
          <a:xfrm>
            <a:off x="6745728" y="4575883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2 سم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F2332A-D359-4E52-E053-67FD4EBEC808}"/>
              </a:ext>
            </a:extLst>
          </p:cNvPr>
          <p:cNvSpPr txBox="1"/>
          <p:nvPr/>
        </p:nvSpPr>
        <p:spPr>
          <a:xfrm>
            <a:off x="5764009" y="4585089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</a:rPr>
              <a:t>3 سم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EAA75A9-F363-2495-B228-3A301010B740}"/>
              </a:ext>
            </a:extLst>
          </p:cNvPr>
          <p:cNvGrpSpPr/>
          <p:nvPr/>
        </p:nvGrpSpPr>
        <p:grpSpPr>
          <a:xfrm>
            <a:off x="6645279" y="4402049"/>
            <a:ext cx="1208020" cy="360000"/>
            <a:chOff x="9405494" y="3590055"/>
            <a:chExt cx="1208020" cy="360000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ABCB755-847B-3A2E-7373-F962912218D4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3" y="3600385"/>
              <a:ext cx="675681" cy="2649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7AE3408-1B38-866F-E414-7B8155BF4B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5494" y="3594070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91DEF5F-812A-170A-13EB-842DD21F9A11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2" y="3590055"/>
              <a:ext cx="0" cy="3600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2B367DCC-03E5-3E32-5D60-5D083391AEC6}"/>
              </a:ext>
            </a:extLst>
          </p:cNvPr>
          <p:cNvSpPr txBox="1"/>
          <p:nvPr/>
        </p:nvSpPr>
        <p:spPr>
          <a:xfrm>
            <a:off x="1850759" y="3719246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/>
              <a:t>1 سم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A3E8148-7930-CF6F-2F13-258B6C351297}"/>
              </a:ext>
            </a:extLst>
          </p:cNvPr>
          <p:cNvSpPr txBox="1"/>
          <p:nvPr/>
        </p:nvSpPr>
        <p:spPr>
          <a:xfrm>
            <a:off x="891965" y="3769362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/>
              <a:t>2 سم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FE7A4CB-DBF2-226A-6652-C959403758EC}"/>
              </a:ext>
            </a:extLst>
          </p:cNvPr>
          <p:cNvSpPr txBox="1"/>
          <p:nvPr/>
        </p:nvSpPr>
        <p:spPr>
          <a:xfrm>
            <a:off x="90792" y="3663732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/>
              <a:t>3 سم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5D90350-CDFB-8D06-6169-D0E25B7852F1}"/>
              </a:ext>
            </a:extLst>
          </p:cNvPr>
          <p:cNvGrpSpPr/>
          <p:nvPr/>
        </p:nvGrpSpPr>
        <p:grpSpPr>
          <a:xfrm>
            <a:off x="997852" y="3514781"/>
            <a:ext cx="1208020" cy="360000"/>
            <a:chOff x="9405494" y="3590055"/>
            <a:chExt cx="1208020" cy="36000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74EDFC1-FF8B-1735-9542-959B368E4D98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3" y="3600385"/>
              <a:ext cx="675681" cy="2649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4B055C9-68B0-D94B-8D9A-138D3063EC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5494" y="3594070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92E68B8-B87D-E423-9690-41DCF2E1B390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2" y="3590055"/>
              <a:ext cx="0" cy="3600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A8506CD8-4027-80DA-A351-44C5A3D22CC9}"/>
              </a:ext>
            </a:extLst>
          </p:cNvPr>
          <p:cNvSpPr txBox="1"/>
          <p:nvPr/>
        </p:nvSpPr>
        <p:spPr>
          <a:xfrm>
            <a:off x="4957002" y="3775247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1 سم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2652807-1202-4917-9A9C-7970AEF27FC6}"/>
              </a:ext>
            </a:extLst>
          </p:cNvPr>
          <p:cNvSpPr txBox="1"/>
          <p:nvPr/>
        </p:nvSpPr>
        <p:spPr>
          <a:xfrm>
            <a:off x="3908669" y="3769081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2 سم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9487FE9-06C4-ADDA-2676-9B02668DE190}"/>
              </a:ext>
            </a:extLst>
          </p:cNvPr>
          <p:cNvSpPr txBox="1"/>
          <p:nvPr/>
        </p:nvSpPr>
        <p:spPr>
          <a:xfrm>
            <a:off x="2926950" y="3778287"/>
            <a:ext cx="101758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3 سم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50562903-3BEC-4655-FBF7-AAB767664BD6}"/>
              </a:ext>
            </a:extLst>
          </p:cNvPr>
          <p:cNvGrpSpPr/>
          <p:nvPr/>
        </p:nvGrpSpPr>
        <p:grpSpPr>
          <a:xfrm>
            <a:off x="3808220" y="3595247"/>
            <a:ext cx="1208020" cy="360000"/>
            <a:chOff x="9405494" y="3590055"/>
            <a:chExt cx="1208020" cy="3600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B6C87D8-4941-8C0B-8EBC-E02C60E4D74D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3" y="3600385"/>
              <a:ext cx="675681" cy="264952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71B1C30-F1E6-B0CD-4D18-46747E3A1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05494" y="3594070"/>
              <a:ext cx="532338" cy="26247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32EF668-8EB9-6E28-175F-28B3E2A8FFEE}"/>
                </a:ext>
              </a:extLst>
            </p:cNvPr>
            <p:cNvCxnSpPr>
              <a:cxnSpLocks/>
            </p:cNvCxnSpPr>
            <p:nvPr/>
          </p:nvCxnSpPr>
          <p:spPr>
            <a:xfrm>
              <a:off x="9937832" y="3590055"/>
              <a:ext cx="0" cy="36000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B497DB91-E811-A543-993E-B0B14EC9691E}"/>
              </a:ext>
            </a:extLst>
          </p:cNvPr>
          <p:cNvSpPr/>
          <p:nvPr/>
        </p:nvSpPr>
        <p:spPr>
          <a:xfrm>
            <a:off x="1399309" y="762000"/>
            <a:ext cx="3248891" cy="5702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4672301C-11EA-86EA-664A-08465155CCEF}"/>
              </a:ext>
            </a:extLst>
          </p:cNvPr>
          <p:cNvSpPr/>
          <p:nvPr/>
        </p:nvSpPr>
        <p:spPr>
          <a:xfrm>
            <a:off x="9040091" y="1420900"/>
            <a:ext cx="2235230" cy="5702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58C1F8E-32E4-1C6D-0995-57834366AB87}"/>
              </a:ext>
            </a:extLst>
          </p:cNvPr>
          <p:cNvSpPr/>
          <p:nvPr/>
        </p:nvSpPr>
        <p:spPr>
          <a:xfrm>
            <a:off x="3318164" y="1423086"/>
            <a:ext cx="5624080" cy="57026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57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53" grpId="0"/>
      <p:bldP spid="54" grpId="0"/>
      <p:bldP spid="55" grpId="0"/>
      <p:bldP spid="68" grpId="0" animBg="1"/>
      <p:bldP spid="93" grpId="0"/>
      <p:bldP spid="94" grpId="0"/>
      <p:bldP spid="95" grpId="0"/>
      <p:bldP spid="100" grpId="0"/>
      <p:bldP spid="101" grpId="0"/>
      <p:bldP spid="102" grpId="0"/>
      <p:bldP spid="108" grpId="0"/>
      <p:bldP spid="109" grpId="0"/>
      <p:bldP spid="110" grpId="0"/>
      <p:bldP spid="115" grpId="0" animBg="1"/>
      <p:bldP spid="116" grpId="0" animBg="1"/>
      <p:bldP spid="1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E3CBFE4-F197-C2EB-B898-8CB70972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7" y="1300162"/>
            <a:ext cx="10982325" cy="42576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66946-A6FF-B204-6E82-BB0402B7A946}"/>
              </a:ext>
            </a:extLst>
          </p:cNvPr>
          <p:cNvSpPr txBox="1"/>
          <p:nvPr/>
        </p:nvSpPr>
        <p:spPr>
          <a:xfrm>
            <a:off x="2428883" y="4147446"/>
            <a:ext cx="682738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عدد النواتج الممكنة = 5 × 4 = 20 نتيجة </a:t>
            </a:r>
          </a:p>
        </p:txBody>
      </p:sp>
    </p:spTree>
    <p:extLst>
      <p:ext uri="{BB962C8B-B14F-4D97-AF65-F5344CB8AC3E}">
        <p14:creationId xmlns:p14="http://schemas.microsoft.com/office/powerpoint/2010/main" val="365015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EA3BC5-7558-3F98-2480-4341D21C5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837" y="1504950"/>
            <a:ext cx="10220325" cy="38481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909FD-EE41-E15C-19A6-1A2656071F11}"/>
              </a:ext>
            </a:extLst>
          </p:cNvPr>
          <p:cNvSpPr txBox="1"/>
          <p:nvPr/>
        </p:nvSpPr>
        <p:spPr>
          <a:xfrm>
            <a:off x="2473561" y="3813076"/>
            <a:ext cx="682738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عدد النواتج الممكنة = 5 × 3 × 2 = 30 نتيجة </a:t>
            </a:r>
          </a:p>
        </p:txBody>
      </p:sp>
    </p:spTree>
    <p:extLst>
      <p:ext uri="{BB962C8B-B14F-4D97-AF65-F5344CB8AC3E}">
        <p14:creationId xmlns:p14="http://schemas.microsoft.com/office/powerpoint/2010/main" val="181223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71D63F-9B25-B939-C04F-8045B0E2B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1785937"/>
            <a:ext cx="10039350" cy="32861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E21D3-C01D-D326-8A65-9D4A97700428}"/>
              </a:ext>
            </a:extLst>
          </p:cNvPr>
          <p:cNvSpPr txBox="1"/>
          <p:nvPr/>
        </p:nvSpPr>
        <p:spPr>
          <a:xfrm>
            <a:off x="2514504" y="3553768"/>
            <a:ext cx="682738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عدد النواتج الممكنة = 5 × 5 = 25 نتيجة </a:t>
            </a:r>
          </a:p>
        </p:txBody>
      </p:sp>
    </p:spTree>
    <p:extLst>
      <p:ext uri="{BB962C8B-B14F-4D97-AF65-F5344CB8AC3E}">
        <p14:creationId xmlns:p14="http://schemas.microsoft.com/office/powerpoint/2010/main" val="258384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03781F2-C6A5-4ADD-8C54-A9CAC69C8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DB742C-BA1E-4A75-8272-1AAA1E521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71C5C82-1BEC-478F-9100-8DFED52DD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0E1EBBD-3A37-4C84-8DC4-1B2CA175C207}"/>
              </a:ext>
            </a:extLst>
          </p:cNvPr>
          <p:cNvSpPr/>
          <p:nvPr/>
        </p:nvSpPr>
        <p:spPr>
          <a:xfrm>
            <a:off x="3406096" y="1949380"/>
            <a:ext cx="1411307" cy="1247413"/>
          </a:xfrm>
          <a:prstGeom prst="ellipse">
            <a:avLst/>
          </a:prstGeom>
          <a:solidFill>
            <a:srgbClr val="66BDC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992A73-19BF-4E4B-8942-B81F04D3ECE1}"/>
              </a:ext>
            </a:extLst>
          </p:cNvPr>
          <p:cNvSpPr/>
          <p:nvPr/>
        </p:nvSpPr>
        <p:spPr>
          <a:xfrm>
            <a:off x="5375549" y="1949379"/>
            <a:ext cx="1411307" cy="1247413"/>
          </a:xfrm>
          <a:prstGeom prst="ellipse">
            <a:avLst/>
          </a:prstGeom>
          <a:solidFill>
            <a:srgbClr val="FB649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AA32B6-489E-4A9C-AAFF-130F2C509524}"/>
              </a:ext>
            </a:extLst>
          </p:cNvPr>
          <p:cNvSpPr/>
          <p:nvPr/>
        </p:nvSpPr>
        <p:spPr>
          <a:xfrm>
            <a:off x="7320044" y="1936481"/>
            <a:ext cx="1411307" cy="1247413"/>
          </a:xfrm>
          <a:prstGeom prst="ellipse">
            <a:avLst/>
          </a:prstGeom>
          <a:solidFill>
            <a:srgbClr val="FFB44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380367-517B-4D4B-8129-827007FCCA66}"/>
              </a:ext>
            </a:extLst>
          </p:cNvPr>
          <p:cNvSpPr/>
          <p:nvPr/>
        </p:nvSpPr>
        <p:spPr>
          <a:xfrm>
            <a:off x="4257896" y="3234689"/>
            <a:ext cx="1411307" cy="1247413"/>
          </a:xfrm>
          <a:prstGeom prst="ellipse">
            <a:avLst/>
          </a:prstGeom>
          <a:solidFill>
            <a:srgbClr val="FB649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91F904-987A-4F36-B68E-20ADCAB55DF5}"/>
              </a:ext>
            </a:extLst>
          </p:cNvPr>
          <p:cNvSpPr/>
          <p:nvPr/>
        </p:nvSpPr>
        <p:spPr>
          <a:xfrm>
            <a:off x="6236778" y="3243295"/>
            <a:ext cx="1411307" cy="1247413"/>
          </a:xfrm>
          <a:prstGeom prst="ellipse">
            <a:avLst/>
          </a:prstGeom>
          <a:solidFill>
            <a:srgbClr val="FFB44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hlinkClick r:id="rId8" action="ppaction://hlinksldjump"/>
            <a:extLst>
              <a:ext uri="{FF2B5EF4-FFF2-40B4-BE49-F238E27FC236}">
                <a16:creationId xmlns:a16="http://schemas.microsoft.com/office/drawing/2014/main" id="{304E361B-D61D-4E78-856A-90B9B2000154}"/>
              </a:ext>
            </a:extLst>
          </p:cNvPr>
          <p:cNvSpPr txBox="1"/>
          <p:nvPr/>
        </p:nvSpPr>
        <p:spPr>
          <a:xfrm>
            <a:off x="7645090" y="2188563"/>
            <a:ext cx="761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hlinkClick r:id="rId9" action="ppaction://hlinksldjump"/>
            <a:extLst>
              <a:ext uri="{FF2B5EF4-FFF2-40B4-BE49-F238E27FC236}">
                <a16:creationId xmlns:a16="http://schemas.microsoft.com/office/drawing/2014/main" id="{FC0FB9CB-D0CD-4AF8-B2A3-26CD388DDAEA}"/>
              </a:ext>
            </a:extLst>
          </p:cNvPr>
          <p:cNvSpPr txBox="1"/>
          <p:nvPr/>
        </p:nvSpPr>
        <p:spPr>
          <a:xfrm>
            <a:off x="5550423" y="2157586"/>
            <a:ext cx="1091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hlinkClick r:id="rId10" action="ppaction://hlinksldjump"/>
            <a:extLst>
              <a:ext uri="{FF2B5EF4-FFF2-40B4-BE49-F238E27FC236}">
                <a16:creationId xmlns:a16="http://schemas.microsoft.com/office/drawing/2014/main" id="{EDA419D4-89D3-4817-B1CC-3D44ED3CCF61}"/>
              </a:ext>
            </a:extLst>
          </p:cNvPr>
          <p:cNvSpPr txBox="1"/>
          <p:nvPr/>
        </p:nvSpPr>
        <p:spPr>
          <a:xfrm>
            <a:off x="3721714" y="2151610"/>
            <a:ext cx="761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hlinkClick r:id="rId11" action="ppaction://hlinksldjump"/>
            <a:extLst>
              <a:ext uri="{FF2B5EF4-FFF2-40B4-BE49-F238E27FC236}">
                <a16:creationId xmlns:a16="http://schemas.microsoft.com/office/drawing/2014/main" id="{EA8B5041-8F6C-466F-94B7-47908098C141}"/>
              </a:ext>
            </a:extLst>
          </p:cNvPr>
          <p:cNvSpPr txBox="1"/>
          <p:nvPr/>
        </p:nvSpPr>
        <p:spPr>
          <a:xfrm>
            <a:off x="4458119" y="3442896"/>
            <a:ext cx="883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hlinkClick r:id="rId12" action="ppaction://hlinksldjump"/>
            <a:extLst>
              <a:ext uri="{FF2B5EF4-FFF2-40B4-BE49-F238E27FC236}">
                <a16:creationId xmlns:a16="http://schemas.microsoft.com/office/drawing/2014/main" id="{8183DF4E-57BC-498C-AE54-B5D8B806CD52}"/>
              </a:ext>
            </a:extLst>
          </p:cNvPr>
          <p:cNvSpPr txBox="1"/>
          <p:nvPr/>
        </p:nvSpPr>
        <p:spPr>
          <a:xfrm>
            <a:off x="6474588" y="3493545"/>
            <a:ext cx="965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en-AE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C96A7C-7D67-4DA2-BA89-FB166FD97C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0508" y="576623"/>
            <a:ext cx="468213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1963F5B-C092-02C4-CC5A-04E6288B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128" y="888638"/>
            <a:ext cx="9583743" cy="1341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4BD054-6FF1-4EDE-130E-422795438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1" y="2229874"/>
            <a:ext cx="10544175" cy="3419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4D2873-558F-3D00-87A6-C2DB64595812}"/>
              </a:ext>
            </a:extLst>
          </p:cNvPr>
          <p:cNvSpPr txBox="1"/>
          <p:nvPr/>
        </p:nvSpPr>
        <p:spPr>
          <a:xfrm>
            <a:off x="5493225" y="5181684"/>
            <a:ext cx="564334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B050"/>
                </a:solidFill>
              </a:rPr>
              <a:t>عدد النواتج الممكنة = 8 × 4 = 32 نتيجة </a:t>
            </a:r>
          </a:p>
        </p:txBody>
      </p:sp>
    </p:spTree>
    <p:extLst>
      <p:ext uri="{BB962C8B-B14F-4D97-AF65-F5344CB8AC3E}">
        <p14:creationId xmlns:p14="http://schemas.microsoft.com/office/powerpoint/2010/main" val="28910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E7B9-88E7-BDB5-1D15-110C7844F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653" y="948791"/>
            <a:ext cx="3221037" cy="4960417"/>
          </a:xfrm>
        </p:spPr>
        <p:txBody>
          <a:bodyPr anchor="ctr"/>
          <a:lstStyle/>
          <a:p>
            <a:pPr rtl="1"/>
            <a:r>
              <a:rPr lang="ar-KW" sz="8800" b="1" spc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تعلمنا اليوم ؟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ED350-CE07-8231-FC8C-7F672C87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pic>
        <p:nvPicPr>
          <p:cNvPr id="9" name="Picture Placeholder 8" descr="A picture containing dice, dice game, indoor&#10;&#10;Description automatically generated">
            <a:extLst>
              <a:ext uri="{FF2B5EF4-FFF2-40B4-BE49-F238E27FC236}">
                <a16:creationId xmlns:a16="http://schemas.microsoft.com/office/drawing/2014/main" id="{0109C14E-F8EF-D186-8986-2077B3AB29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rcRect l="10442" r="104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7888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E5C193-2EFF-420A-B4D5-72BCB080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3853097" y="5006784"/>
            <a:ext cx="44562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>
                  <a:noFill/>
                </a:ln>
                <a:solidFill>
                  <a:srgbClr val="F2B82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srgbClr val="F2B8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3941976" y="527778"/>
            <a:ext cx="445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× 2 × 2 =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18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BFA7FF5-7AF8-46AF-9C23-68AF7BDCA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7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E5C193-2EFF-420A-B4D5-72BCB080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3853097" y="5006784"/>
            <a:ext cx="44562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>
                  <a:noFill/>
                </a:ln>
                <a:solidFill>
                  <a:srgbClr val="F2B82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srgbClr val="F2B8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3941976" y="527778"/>
            <a:ext cx="445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 × 5 =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18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BFA7FF5-7AF8-46AF-9C23-68AF7BDCA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98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E5C193-2EFF-420A-B4D5-72BCB080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3853097" y="5006784"/>
            <a:ext cx="44562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>
                  <a:noFill/>
                </a:ln>
                <a:solidFill>
                  <a:srgbClr val="F2B82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84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srgbClr val="F2B8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3941976" y="527778"/>
            <a:ext cx="445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× 7 =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18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BFA7FF5-7AF8-46AF-9C23-68AF7BDCA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758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E5C193-2EFF-420A-B4D5-72BCB080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3853097" y="5006784"/>
            <a:ext cx="44562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 dirty="0">
                <a:ln>
                  <a:noFill/>
                </a:ln>
                <a:solidFill>
                  <a:srgbClr val="F2B82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srgbClr val="F2B8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3941976" y="527778"/>
            <a:ext cx="445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× 3 =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18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BFA7FF5-7AF8-46AF-9C23-68AF7BDCA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66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E5C193-2EFF-420A-B4D5-72BCB080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D2A1E8-EBEE-49E1-AB57-5E2B272F7D31}"/>
              </a:ext>
            </a:extLst>
          </p:cNvPr>
          <p:cNvSpPr txBox="1"/>
          <p:nvPr/>
        </p:nvSpPr>
        <p:spPr>
          <a:xfrm>
            <a:off x="3853097" y="5006784"/>
            <a:ext cx="44562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9600" b="1" i="0" u="none" strike="noStrike" kern="1200" cap="none" spc="0" normalizeH="0" baseline="0" noProof="0">
                <a:ln>
                  <a:noFill/>
                </a:ln>
                <a:solidFill>
                  <a:srgbClr val="F2B82C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30</a:t>
            </a:r>
            <a:endParaRPr kumimoji="0" lang="en-AE" sz="9600" b="1" i="0" u="none" strike="noStrike" kern="1200" cap="none" spc="0" normalizeH="0" baseline="0" noProof="0" dirty="0">
              <a:ln>
                <a:noFill/>
              </a:ln>
              <a:solidFill>
                <a:srgbClr val="F2B8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3941976" y="527778"/>
            <a:ext cx="445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× 3 × </a:t>
            </a: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</a:t>
            </a:r>
            <a:endParaRPr kumimoji="0" lang="en-A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c 18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BFA7FF5-7AF8-46AF-9C23-68AF7BDCA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41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9">
            <a:extLst>
              <a:ext uri="{FF2B5EF4-FFF2-40B4-BE49-F238E27FC236}">
                <a16:creationId xmlns:a16="http://schemas.microsoft.com/office/drawing/2014/main" id="{E6035419-2FB6-49A3-84EA-916B97615BD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254" b="16254"/>
          <a:stretch/>
        </p:blipFill>
        <p:spPr>
          <a:xfrm>
            <a:off x="680720" y="685799"/>
            <a:ext cx="10830560" cy="548640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D1CDB7-D01A-38CB-E730-B6AE0B3ED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310" y="304529"/>
            <a:ext cx="10571380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6548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 Frame_Win32_LW_SL_v4" id="{66350BB4-053A-4187-9D4E-23A2C0603A88}" vid="{E45D63AB-3B63-492D-ACC7-7815E78CAC6A}"/>
    </a:ext>
  </a:extLst>
</a:theme>
</file>

<file path=ppt/theme/theme2.xml><?xml version="1.0" encoding="utf-8"?>
<a:theme xmlns:a="http://schemas.openxmlformats.org/drawingml/2006/main" name="2_Office Theme">
  <a:themeElements>
    <a:clrScheme name="Modern Simpl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2B2F"/>
      </a:accent1>
      <a:accent2>
        <a:srgbClr val="6C898B"/>
      </a:accent2>
      <a:accent3>
        <a:srgbClr val="E0C902"/>
      </a:accent3>
      <a:accent4>
        <a:srgbClr val="FFD7E3"/>
      </a:accent4>
      <a:accent5>
        <a:srgbClr val="F1A5B6"/>
      </a:accent5>
      <a:accent6>
        <a:srgbClr val="3E8FB5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ganic Boh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7412A"/>
      </a:accent1>
      <a:accent2>
        <a:srgbClr val="B95D5D"/>
      </a:accent2>
      <a:accent3>
        <a:srgbClr val="C3AC95"/>
      </a:accent3>
      <a:accent4>
        <a:srgbClr val="E3D7D5"/>
      </a:accent4>
      <a:accent5>
        <a:srgbClr val="F3EFE9"/>
      </a:accent5>
      <a:accent6>
        <a:srgbClr val="9A8D7D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60000"/>
            <a:lumOff val="4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hotography-Portfolio-Organic-Boho-tm66699876_Win32_SD_v9" id="{F6579EFF-D5E7-4EDD-AABF-1C8D266DCA82}" vid="{E74CB1AD-8CCB-454D-AA25-226AB27D5245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E4D7882-D21E-4054-81AE-3CFC8D649F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F2F1B0-A2C1-4287-BF24-71D3400DD7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12FA17-E7B0-403B-A46B-50242E5D77C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318</Words>
  <Application>Microsoft Office PowerPoint</Application>
  <PresentationFormat>شاشة عريضة</PresentationFormat>
  <Paragraphs>112</Paragraphs>
  <Slides>31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31</vt:i4>
      </vt:variant>
    </vt:vector>
  </HeadingPairs>
  <TitlesOfParts>
    <vt:vector size="45" baseType="lpstr">
      <vt:lpstr>Meiryo</vt:lpstr>
      <vt:lpstr>A Soraya</vt:lpstr>
      <vt:lpstr>Afsaneh Font</vt:lpstr>
      <vt:lpstr>Arial</vt:lpstr>
      <vt:lpstr>Calibri</vt:lpstr>
      <vt:lpstr>Calibri Light</vt:lpstr>
      <vt:lpstr>Gill Sans MT</vt:lpstr>
      <vt:lpstr>ClassicFrameVTI</vt:lpstr>
      <vt:lpstr>2_Office Theme</vt:lpstr>
      <vt:lpstr>3_Office Theme</vt:lpstr>
      <vt:lpstr>Office Theme</vt:lpstr>
      <vt:lpstr>5_Office Theme</vt:lpstr>
      <vt:lpstr>4_Office Theme</vt:lpstr>
      <vt:lpstr>6_Office Theme</vt:lpstr>
      <vt:lpstr>(12 - 1): مخطط الشجرة البيانية ومبدأ العد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2021-01-26T08:40:23Z</dcterms:created>
  <dcterms:modified xsi:type="dcterms:W3CDTF">2023-05-30T18:05:06Z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