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698" r:id="rId3"/>
  </p:sldMasterIdLst>
  <p:sldIdLst>
    <p:sldId id="524" r:id="rId4"/>
    <p:sldId id="525" r:id="rId5"/>
    <p:sldId id="285" r:id="rId6"/>
    <p:sldId id="279" r:id="rId7"/>
    <p:sldId id="281" r:id="rId8"/>
    <p:sldId id="537" r:id="rId9"/>
    <p:sldId id="538" r:id="rId10"/>
    <p:sldId id="526" r:id="rId11"/>
    <p:sldId id="506" r:id="rId12"/>
    <p:sldId id="507" r:id="rId13"/>
    <p:sldId id="508" r:id="rId14"/>
    <p:sldId id="528" r:id="rId15"/>
    <p:sldId id="529" r:id="rId16"/>
    <p:sldId id="530" r:id="rId17"/>
    <p:sldId id="531" r:id="rId18"/>
    <p:sldId id="501" r:id="rId19"/>
    <p:sldId id="539" r:id="rId20"/>
    <p:sldId id="527" r:id="rId21"/>
    <p:sldId id="532" r:id="rId22"/>
    <p:sldId id="533" r:id="rId23"/>
    <p:sldId id="257" r:id="rId24"/>
    <p:sldId id="258" r:id="rId25"/>
    <p:sldId id="259" r:id="rId26"/>
    <p:sldId id="260" r:id="rId27"/>
    <p:sldId id="261" r:id="rId28"/>
    <p:sldId id="262" r:id="rId29"/>
    <p:sldId id="535" r:id="rId30"/>
    <p:sldId id="534" r:id="rId31"/>
  </p:sldIdLst>
  <p:sldSz cx="12192000" cy="6858000"/>
  <p:notesSz cx="6888163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89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1" r="-999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184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/>
          <a:lstStyle/>
          <a:p>
            <a:fld id="{6F86ED0C-1DA7-41F0-94CF-6218B1FEDFF1}" type="datetime1">
              <a:rPr lang="en-US" smtClean="0"/>
              <a:t>6/10/2023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562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  <a:prstGeom prst="rect">
            <a:avLst/>
          </a:prstGeom>
        </p:spPr>
        <p:txBody>
          <a:bodyPr/>
          <a:lstStyle/>
          <a:p>
            <a:fld id="{EECF02AB-6034-4B88-BC5A-7C17CB0EF809}" type="datetime1">
              <a:rPr lang="en-US" smtClean="0"/>
              <a:t>6/10/2023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919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764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B9182B-ACF2-8C4D-AE16-9F50D6785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AD5C606-ED87-2A4C-9A15-6DC362167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9A79937-4EEC-2B42-8FDF-58BDFD0A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40E5669-9D31-9743-8120-222B4178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C24C13-970D-BC46-A37D-CC66DEEEF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09705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F31B197-500B-6449-8B38-662B97D79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29FD6FD-4F53-8542-B023-EB7DF1536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76F8471-7DB4-2649-9F24-622BF937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9656AE3-A114-6C42-9625-A929590D6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4268DA-D225-C544-8B7D-E7A6B7235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17109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D2F4B5-7C0C-184C-AA45-C95EEE2AA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A042453-6805-6845-9166-2425F1FF7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A653586-E832-914A-A71A-CB1FDE901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E8AB84D-5BD0-7249-A07F-C6188B943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C4AB56C-9893-1A4C-AE5A-2EE9ECE8A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76245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FCA51E2-48BE-B343-8361-571B0D5AB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4A172DC-3148-9646-A542-6F53CB8066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CC9FD2E-24E9-364B-8781-1117FDF07C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7F30435-3378-BB4E-8EED-7934353DF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486C6C3-7B4C-0D45-9E7F-D94489DBF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628079C-57AB-AE4F-AA2B-A9EEC24B0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5649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171BC2-A70F-034C-8B9B-302FBA5F7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05B72C8-EE96-D847-83B0-7917B853D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57A804F-083C-C244-8CB1-B90A8B7654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DA17052-A103-2E4D-A982-79CE4DD44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CC47600-5E41-1742-BF67-1CE423A8B5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7ABE2D5-CD85-214C-A3AF-96687C96C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F3EF9CBB-B69C-BB4D-BF79-4C448C22A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A56CFB2-0399-9D46-B95B-BF5C56129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45575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AAD674F-577A-B546-B44F-07E8E8C41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64455C3-F283-0D49-9922-9932B9F6C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5F3367D3-5E31-4042-8DDC-F73218205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F04E775-4D45-A842-B8EF-EDF8B5D9F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580424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39FA576-F360-3B45-ABD7-392779327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5082AAD-D454-6D48-B994-35B17659A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7AFCF5F1-B926-A54B-9251-E7FC6AEF6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23149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/>
          <a:lstStyle/>
          <a:p>
            <a:fld id="{22F3E5F3-28EE-488F-BD53-B744C06C3DEC}" type="datetime1">
              <a:rPr lang="en-US" smtClean="0"/>
              <a:t>6/10/2023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717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9E22C4-73B2-0949-9C0D-3725E7AF7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7AC30B1-4BFA-B341-954A-F13ABA834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BA260EA-5641-ED46-943D-85BC811A7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118577A-FD0C-C94A-9F8E-D9F92B8E2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61922EB-EF49-AA4E-8FA3-AE902AF2F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72FAE31-4097-A447-B8F6-C4E869CFF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69921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FC90B3-145B-6547-800C-F0BB71BEA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00C67BE-7D27-7446-9761-EDBD0A9548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3DAB1B4-4EF9-8C45-B720-6889B757B4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084434F-109D-3E40-9888-2EFFA5ED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FB4D4CB-AFD7-4B44-877F-6128EE3D7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877FB85-0855-E441-8FC7-C85A4A0B1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55132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C6717CD-A8E3-BF4E-86B2-E512D2CBC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DA6EADF-EF16-5740-AA30-1DE1319A2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45AFE9B-D90B-814E-AC0C-020E22705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3D254D-5389-5548-A16B-F9F8A20D6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6288B49-FE50-CC43-8BA4-9C6FCD112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9974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791C9B5-9071-1D45-BB6F-F598687C1E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8CACEBD-4057-FB44-886A-0D4D9A5B4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8B18E8-A6F7-AE49-B4DC-89D2F4C54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9F3D2F5-B666-794D-9210-B7F46C776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C78B241-C52D-4F46-8C06-1415B4694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317562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603EE17-118E-43B6-924D-EECAAC315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6E383E5-3108-4A12-B9DD-53395EFFE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F816C4C-2B30-4966-B8DE-78A517FB3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0B59-CD1C-4A68-804E-0627408C2278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F6137F0-D2E4-43E6-9AD4-28D947701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3FE6D7C-22C6-4EAC-AC57-CB101832F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5DC0-990A-4A48-81DB-39E34C71ABD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2582212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EB0D648-F6D7-4E6C-9C9E-F4220D6E2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5F3B151-CE17-4FAA-BE4B-31CF26D9C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2F08F63-EF2A-4A53-B336-5BD8B8C0F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0B59-CD1C-4A68-804E-0627408C2278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B294B0F-4F78-457E-80D0-4B12ECBD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B013561-0340-4F10-9B4A-8D3138FAC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5DC0-990A-4A48-81DB-39E34C71ABD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33760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A806DB4-C292-4FC2-9BEC-69426811E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3EAFC8B-50B2-449C-ACB9-09F730CD4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95C3EC3-70EB-49E7-88E2-3B04560DE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0B59-CD1C-4A68-804E-0627408C2278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233FF0D-CD45-4B9C-95AB-761573458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BA31E87-E52C-4E88-B296-B94466AB3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5DC0-990A-4A48-81DB-39E34C71ABD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2677658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3CEFBC-0842-4DC9-9EA8-969527A0C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F894C46-002D-40AD-AE82-C34F036C28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DB9AE41-581A-4280-940D-95F70548A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E5C8A46-CE16-4F17-96C5-63BF8E6C7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0B59-CD1C-4A68-804E-0627408C2278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1F0AB9C-DC67-4200-99B3-3D202B34A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E41AF49-E08A-4F5D-9AE6-150644478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5DC0-990A-4A48-81DB-39E34C71ABD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876984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1F02CE-4B57-46DE-ADBB-071C17E40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7EF84AD-3936-4375-87E3-441638977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3605C81-A78F-4600-BA5F-EADACEA85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94E1C51-F0FF-4C65-8613-5217948A11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BBF679F7-1558-4E14-93D4-A6C4440FD6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F108467B-2A2E-4873-9967-3E2F91EA1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0B59-CD1C-4A68-804E-0627408C2278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3189AB8-A3BF-49CD-A009-8F869A6C0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9E04DF7A-D723-403C-849F-066B8B530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5DC0-990A-4A48-81DB-39E34C71ABD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794413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FAF4343-CC8C-43D5-8FFB-72E861F17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B66F8D25-6F43-4356-9361-D4F0511D7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0B59-CD1C-4A68-804E-0627408C2278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56CB78A8-6A28-431D-8012-259CDFA49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05102D33-F50E-450A-9593-FB544149B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5DC0-990A-4A48-81DB-39E34C71ABD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06548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6/10/2023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8881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B886E65-FE28-4C26-997D-333C9D6DC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0B59-CD1C-4A68-804E-0627408C2278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DC3ED3B-530A-4BB3-B3F2-772D5229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6680BA7-5A17-4B65-B832-818F93A20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5DC0-990A-4A48-81DB-39E34C71ABD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114537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91519FB-04AA-4041-982A-27548C42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EABA4E2-E570-4EDD-A1B9-B93A10C3C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71D3E21-104D-45E7-BCC3-71AE6CF4C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4D3B7C3-2845-494E-9468-FB90421A2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0B59-CD1C-4A68-804E-0627408C2278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7E10A82-1317-4F08-A733-ACA9716AA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7186826-FA06-46DD-B78B-5D26C5504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5DC0-990A-4A48-81DB-39E34C71ABD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82292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596B76-3F71-499B-A054-F0369609B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8C95BF9-A26F-4B76-901B-31E46411E6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1F36C65-7059-47A2-866E-D656690F48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DEA22A3-FD23-4E45-BE0E-31382DE1E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0B59-CD1C-4A68-804E-0627408C2278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B0199D6-91F9-4F26-88D1-F864AAADC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E46789C-DCAE-45EE-8CB4-FCFF062B4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5DC0-990A-4A48-81DB-39E34C71ABD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2794450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50FD23-68F0-4259-9480-44B5D68B2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6E2882F-DC97-4DFD-94EC-4E094B73C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AD2A13E-E2CE-455B-B1B4-36C4481E1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0B59-CD1C-4A68-804E-0627408C2278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F0E3AE6-7641-4D3A-9870-C7FE26E26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CB1FCB1-7B07-4887-AD3C-3860D621C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5DC0-990A-4A48-81DB-39E34C71ABD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302448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F12FFF4-1AD3-4515-AA68-5A5C0269BF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6875836-B62B-47C1-9205-112310E30E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36ED57F-F914-4A4A-BC60-A970001B8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0B59-CD1C-4A68-804E-0627408C2278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56547A3-43B4-405C-9D43-17C09AC75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CF3E7DA-9C16-43D4-9CDA-149140989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5DC0-990A-4A48-81DB-39E34C71ABD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657683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/>
          <a:lstStyle/>
          <a:p>
            <a:fld id="{D0158CFD-9357-46BE-A189-D637A67C8730}" type="datetime1">
              <a:rPr lang="en-US" smtClean="0"/>
              <a:t>6/10/2023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943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/>
          <a:lstStyle/>
          <a:p>
            <a:fld id="{7B4742EE-B331-4632-BD10-A82FED6B6FC0}" type="datetime1">
              <a:rPr lang="en-US" smtClean="0"/>
              <a:t>6/10/2023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585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/>
          <a:lstStyle/>
          <a:p>
            <a:fld id="{451BA835-D13F-49F4-8F11-5D576AC65FAD}" type="datetime1">
              <a:rPr lang="en-US" smtClean="0"/>
              <a:t>6/10/2023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837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/>
          <a:lstStyle/>
          <a:p>
            <a:fld id="{ADBD1799-ACB5-4CB2-86A2-5C574F1C8706}" type="datetime1">
              <a:rPr lang="en-US" smtClean="0"/>
              <a:t>6/10/2023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108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  <a:prstGeom prst="rect">
            <a:avLst/>
          </a:prstGeom>
        </p:spPr>
        <p:txBody>
          <a:bodyPr/>
          <a:lstStyle/>
          <a:p>
            <a:fld id="{ED5DD0D6-7A82-473E-879B-C6ECD6CCCFEC}" type="datetime1">
              <a:rPr lang="en-US" smtClean="0"/>
              <a:t>6/10/2023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353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  <a:prstGeom prst="rect">
            <a:avLst/>
          </a:prstGeom>
        </p:spPr>
        <p:txBody>
          <a:bodyPr/>
          <a:lstStyle/>
          <a:p>
            <a:fld id="{D4605E03-BC17-41A7-854C-DFAB672737DC}" type="datetime1">
              <a:rPr lang="en-US" smtClean="0"/>
              <a:t>6/10/2023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945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1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F106322-E262-6F49-9393-34558FDE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4631F37-F617-6B4A-8107-8B999BD73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91F4330-07A2-DD45-A03D-111DF324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077B5-3FF5-D642-A7FF-54F031E7197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290E2AE-A8CD-8343-8F45-B23C2AE2E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42D6856-E39D-7940-BC99-80841C0A0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3818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4D644DBF-94F3-4FA2-83C3-BE826154D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62BB07E-26B2-4F96-B217-09A413B02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610FB0-E78A-4D43-B791-A517AA8EA7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40B59-CD1C-4A68-804E-0627408C2278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D2DDE3D-2E86-425B-BEE8-C25057DF9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0531F56-273D-46F9-BC44-39AAF69FC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E5DC0-990A-4A48-81DB-39E34C71ABD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81966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gsawexplorer.com/online-jigsaw-puzzle-player.html?puzzle_id=carvoeiro-boats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hyperlink" Target="https://pixabay.com/illustrations/background-art-abstract-watercolor-2487748/" TargetMode="External"/><Relationship Id="rId7" Type="http://schemas.openxmlformats.org/officeDocument/2006/relationships/slide" Target="slide22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24.xml"/><Relationship Id="rId5" Type="http://schemas.openxmlformats.org/officeDocument/2006/relationships/hyperlink" Target="https://pixabay.com/en/balloon-yellow-party-birthday-296637/" TargetMode="External"/><Relationship Id="rId10" Type="http://schemas.openxmlformats.org/officeDocument/2006/relationships/slide" Target="slide26.xml"/><Relationship Id="rId4" Type="http://schemas.openxmlformats.org/officeDocument/2006/relationships/image" Target="../media/image41.png"/><Relationship Id="rId9" Type="http://schemas.openxmlformats.org/officeDocument/2006/relationships/slide" Target="slide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background-art-abstract-watercolor-2487748/" TargetMode="External"/><Relationship Id="rId7" Type="http://schemas.openxmlformats.org/officeDocument/2006/relationships/image" Target="../media/image4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ixabay.com/en/balloon-yellow-party-birthday-296637/" TargetMode="External"/><Relationship Id="rId5" Type="http://schemas.openxmlformats.org/officeDocument/2006/relationships/image" Target="../media/image41.png"/><Relationship Id="rId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background-art-abstract-watercolor-2487748/" TargetMode="External"/><Relationship Id="rId7" Type="http://schemas.openxmlformats.org/officeDocument/2006/relationships/image" Target="../media/image43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ixabay.com/en/balloon-yellow-party-birthday-296637/" TargetMode="External"/><Relationship Id="rId5" Type="http://schemas.openxmlformats.org/officeDocument/2006/relationships/image" Target="../media/image41.png"/><Relationship Id="rId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background-art-abstract-watercolor-2487748/" TargetMode="External"/><Relationship Id="rId7" Type="http://schemas.openxmlformats.org/officeDocument/2006/relationships/image" Target="../media/image44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ixabay.com/en/balloon-yellow-party-birthday-296637/" TargetMode="External"/><Relationship Id="rId5" Type="http://schemas.openxmlformats.org/officeDocument/2006/relationships/image" Target="../media/image41.png"/><Relationship Id="rId4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hyperlink" Target="https://pixabay.com/illustrations/background-art-abstract-watercolor-2487748/" TargetMode="External"/><Relationship Id="rId7" Type="http://schemas.openxmlformats.org/officeDocument/2006/relationships/image" Target="../media/image4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ixabay.com/en/balloon-yellow-party-birthday-296637/" TargetMode="External"/><Relationship Id="rId5" Type="http://schemas.openxmlformats.org/officeDocument/2006/relationships/image" Target="../media/image41.png"/><Relationship Id="rId4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hyperlink" Target="https://pixabay.com/illustrations/background-art-abstract-watercolor-2487748/" TargetMode="External"/><Relationship Id="rId7" Type="http://schemas.openxmlformats.org/officeDocument/2006/relationships/image" Target="../media/image47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ixabay.com/en/balloon-yellow-party-birthday-296637/" TargetMode="External"/><Relationship Id="rId5" Type="http://schemas.openxmlformats.org/officeDocument/2006/relationships/image" Target="../media/image41.png"/><Relationship Id="rId4" Type="http://schemas.openxmlformats.org/officeDocument/2006/relationships/slide" Target="slide20.xml"/><Relationship Id="rId9" Type="http://schemas.openxmlformats.org/officeDocument/2006/relationships/image" Target="../media/image49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hyperlink" Target="https://pixabay.com/illustrations/background-art-abstract-watercolor-2487748/" TargetMode="External"/><Relationship Id="rId7" Type="http://schemas.openxmlformats.org/officeDocument/2006/relationships/image" Target="../media/image50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ixabay.com/en/balloon-yellow-party-birthday-296637/" TargetMode="External"/><Relationship Id="rId5" Type="http://schemas.openxmlformats.org/officeDocument/2006/relationships/image" Target="../media/image41.png"/><Relationship Id="rId4" Type="http://schemas.openxmlformats.org/officeDocument/2006/relationships/slide" Target="slide20.xml"/><Relationship Id="rId9" Type="http://schemas.openxmlformats.org/officeDocument/2006/relationships/image" Target="../media/image5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hyperlink" Target="http://pngimg.com/download/43464" TargetMode="External"/><Relationship Id="rId17" Type="http://schemas.openxmlformats.org/officeDocument/2006/relationships/image" Target="../media/image23.png"/><Relationship Id="rId2" Type="http://schemas.microsoft.com/office/2007/relationships/media" Target="../media/media1.mp3"/><Relationship Id="rId16" Type="http://schemas.openxmlformats.org/officeDocument/2006/relationships/hyperlink" Target="http://www.pngall.com/filmstrip-png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17.jpeg"/><Relationship Id="rId11" Type="http://schemas.openxmlformats.org/officeDocument/2006/relationships/image" Target="../media/image20.png"/><Relationship Id="rId5" Type="http://schemas.microsoft.com/office/2007/relationships/hdphoto" Target="../media/hdphoto3.wdp"/><Relationship Id="rId15" Type="http://schemas.openxmlformats.org/officeDocument/2006/relationships/image" Target="../media/image22.png"/><Relationship Id="rId10" Type="http://schemas.openxmlformats.org/officeDocument/2006/relationships/hyperlink" Target="http://www.audiolibrogratis.com/2013/01/neuromarketing-seducir-al-consumidor.html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hyperlink" Target="http://www.pngall.com/popcorn-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3683000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09856" y="1901249"/>
            <a:ext cx="7573311" cy="2819400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ar-KW" sz="4400" b="1" dirty="0">
                <a:solidFill>
                  <a:srgbClr val="FF0000"/>
                </a:solidFill>
              </a:rPr>
              <a:t>(7-3): التحويل بين الكسور الاعتيادية والكسور العشرية</a:t>
            </a:r>
            <a:br>
              <a:rPr lang="ar-KW" sz="4400" b="1" dirty="0">
                <a:solidFill>
                  <a:srgbClr val="FF0000"/>
                </a:solidFill>
              </a:rPr>
            </a:br>
            <a:br>
              <a:rPr lang="ar-KW" sz="4400" b="1" dirty="0">
                <a:solidFill>
                  <a:srgbClr val="FF0000"/>
                </a:solidFill>
              </a:rPr>
            </a:br>
            <a:r>
              <a:rPr lang="ar-KW" sz="4400" b="1" dirty="0">
                <a:solidFill>
                  <a:srgbClr val="FF0000"/>
                </a:solidFill>
              </a:rPr>
              <a:t>إ</a:t>
            </a:r>
            <a:r>
              <a:rPr lang="ar-SA" sz="4400" b="1" dirty="0">
                <a:solidFill>
                  <a:srgbClr val="FF0000"/>
                </a:solidFill>
              </a:rPr>
              <a:t>عداد </a:t>
            </a:r>
            <a:r>
              <a:rPr lang="ar-KW" sz="4400" b="1" dirty="0">
                <a:solidFill>
                  <a:srgbClr val="FF0000"/>
                </a:solidFill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53787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7D8AD8A-50DD-50C8-8D6F-2FE83B703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3448" y="202687"/>
            <a:ext cx="1845103" cy="129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19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A7945A-A017-F492-7B56-340B28392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3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239F8495-69C0-9F25-3071-D82420C6BD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04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5EF865-B113-F490-526A-DFC8126BB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" y="1523792"/>
            <a:ext cx="11363325" cy="4791075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21D2EB4-4B25-8195-F0AB-C6D24AFAFFEC}"/>
              </a:ext>
            </a:extLst>
          </p:cNvPr>
          <p:cNvSpPr/>
          <p:nvPr/>
        </p:nvSpPr>
        <p:spPr>
          <a:xfrm>
            <a:off x="0" y="92765"/>
            <a:ext cx="2590800" cy="722244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4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صفحة 26</a:t>
            </a:r>
            <a:endParaRPr lang="en-US" sz="4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7D04D2-BDDD-B342-D4EF-22BAA959DB9B}"/>
              </a:ext>
            </a:extLst>
          </p:cNvPr>
          <p:cNvSpPr/>
          <p:nvPr/>
        </p:nvSpPr>
        <p:spPr>
          <a:xfrm>
            <a:off x="4830418" y="2378765"/>
            <a:ext cx="1179443" cy="1199322"/>
          </a:xfrm>
          <a:prstGeom prst="rect">
            <a:avLst/>
          </a:prstGeom>
          <a:solidFill>
            <a:srgbClr val="00B0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2C2892-4643-12E3-D311-5EA2B6C25046}"/>
              </a:ext>
            </a:extLst>
          </p:cNvPr>
          <p:cNvSpPr/>
          <p:nvPr/>
        </p:nvSpPr>
        <p:spPr>
          <a:xfrm>
            <a:off x="6023113" y="2378763"/>
            <a:ext cx="1179443" cy="1199322"/>
          </a:xfrm>
          <a:prstGeom prst="rect">
            <a:avLst/>
          </a:prstGeom>
          <a:solidFill>
            <a:srgbClr val="00B0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66D5E4-0CC4-C307-FC27-27B587356CDE}"/>
              </a:ext>
            </a:extLst>
          </p:cNvPr>
          <p:cNvSpPr/>
          <p:nvPr/>
        </p:nvSpPr>
        <p:spPr>
          <a:xfrm>
            <a:off x="6029738" y="3571463"/>
            <a:ext cx="1179443" cy="1199322"/>
          </a:xfrm>
          <a:prstGeom prst="rect">
            <a:avLst/>
          </a:prstGeom>
          <a:solidFill>
            <a:srgbClr val="00B0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955504-42AD-2C68-81DF-D9AD102C46CC}"/>
              </a:ext>
            </a:extLst>
          </p:cNvPr>
          <p:cNvCxnSpPr/>
          <p:nvPr/>
        </p:nvCxnSpPr>
        <p:spPr>
          <a:xfrm>
            <a:off x="6023116" y="2365512"/>
            <a:ext cx="0" cy="238539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525034-171F-C384-E7F8-22C4F763C173}"/>
              </a:ext>
            </a:extLst>
          </p:cNvPr>
          <p:cNvCxnSpPr>
            <a:cxnSpLocks/>
          </p:cNvCxnSpPr>
          <p:nvPr/>
        </p:nvCxnSpPr>
        <p:spPr>
          <a:xfrm rot="5400000">
            <a:off x="6023115" y="2392016"/>
            <a:ext cx="0" cy="238539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99CD2A9-CECC-F327-C1F5-9BC14509B562}"/>
              </a:ext>
            </a:extLst>
          </p:cNvPr>
          <p:cNvSpPr txBox="1"/>
          <p:nvPr/>
        </p:nvSpPr>
        <p:spPr>
          <a:xfrm>
            <a:off x="2703444" y="5334208"/>
            <a:ext cx="1762539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6000" b="1" spc="600" dirty="0">
                <a:solidFill>
                  <a:srgbClr val="FF0000"/>
                </a:solidFill>
              </a:rPr>
              <a:t>0,75</a:t>
            </a:r>
            <a:endParaRPr lang="en-US" sz="6000" b="1" spc="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28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FB0E8CF6-2A36-D6EB-39C9-C2C82FCABF85}"/>
              </a:ext>
            </a:extLst>
          </p:cNvPr>
          <p:cNvSpPr/>
          <p:nvPr/>
        </p:nvSpPr>
        <p:spPr>
          <a:xfrm>
            <a:off x="0" y="92765"/>
            <a:ext cx="2590800" cy="722244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4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صفحة 26</a:t>
            </a:r>
            <a:endParaRPr lang="en-US" sz="4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BD8D3C-0076-E9CD-DEC8-58D7A7C8B0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2090737"/>
            <a:ext cx="11696700" cy="2676525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6A5621-2606-C592-7A1A-4EE8B63F8B00}"/>
              </a:ext>
            </a:extLst>
          </p:cNvPr>
          <p:cNvSpPr txBox="1"/>
          <p:nvPr/>
        </p:nvSpPr>
        <p:spPr>
          <a:xfrm>
            <a:off x="9965635" y="3650974"/>
            <a:ext cx="84813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× 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80D5B7-BC61-F7E4-B1F6-56F8FF6823BD}"/>
              </a:ext>
            </a:extLst>
          </p:cNvPr>
          <p:cNvSpPr txBox="1"/>
          <p:nvPr/>
        </p:nvSpPr>
        <p:spPr>
          <a:xfrm>
            <a:off x="9965635" y="4120931"/>
            <a:ext cx="84813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× 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5E8143-7DE6-0CDF-B528-158D6CF05255}"/>
              </a:ext>
            </a:extLst>
          </p:cNvPr>
          <p:cNvSpPr txBox="1"/>
          <p:nvPr/>
        </p:nvSpPr>
        <p:spPr>
          <a:xfrm>
            <a:off x="6758609" y="3650974"/>
            <a:ext cx="217998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4800" b="1" spc="600" dirty="0">
                <a:solidFill>
                  <a:srgbClr val="FF0000"/>
                </a:solidFill>
              </a:rPr>
              <a:t>= 0,5</a:t>
            </a:r>
            <a:endParaRPr lang="en-US" sz="4800" b="1" spc="600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E6F390-C2A4-63D8-58DF-218EC3151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059" y="3594201"/>
            <a:ext cx="911797" cy="11604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D17093-99A5-08A2-2378-DDA743D00154}"/>
              </a:ext>
            </a:extLst>
          </p:cNvPr>
          <p:cNvSpPr txBox="1"/>
          <p:nvPr/>
        </p:nvSpPr>
        <p:spPr>
          <a:xfrm>
            <a:off x="4212121" y="3620705"/>
            <a:ext cx="84813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× 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F21536-BCC8-275B-E6D7-AFC7C9BD70D5}"/>
              </a:ext>
            </a:extLst>
          </p:cNvPr>
          <p:cNvSpPr txBox="1"/>
          <p:nvPr/>
        </p:nvSpPr>
        <p:spPr>
          <a:xfrm>
            <a:off x="4212121" y="4090662"/>
            <a:ext cx="84813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× 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BDF9BF-7DE9-2F10-B31F-812DC7BE8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606" y="3755745"/>
            <a:ext cx="875515" cy="8309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7A2632-FB5F-FA7D-1A1A-88A228BAD5D8}"/>
              </a:ext>
            </a:extLst>
          </p:cNvPr>
          <p:cNvSpPr txBox="1"/>
          <p:nvPr/>
        </p:nvSpPr>
        <p:spPr>
          <a:xfrm>
            <a:off x="1234730" y="3675163"/>
            <a:ext cx="217998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4800" b="1" spc="600" dirty="0">
                <a:solidFill>
                  <a:srgbClr val="FF0000"/>
                </a:solidFill>
              </a:rPr>
              <a:t>= 0,12</a:t>
            </a:r>
            <a:endParaRPr lang="en-US" sz="4800" b="1" spc="600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23186C-7084-53A3-48E9-F1A340FDDCA9}"/>
              </a:ext>
            </a:extLst>
          </p:cNvPr>
          <p:cNvSpPr/>
          <p:nvPr/>
        </p:nvSpPr>
        <p:spPr>
          <a:xfrm>
            <a:off x="507724" y="3675163"/>
            <a:ext cx="5698435" cy="1046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1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2" grpId="0"/>
      <p:bldP spid="15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613BDD-B607-2FE2-057F-254C526079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2381250"/>
            <a:ext cx="11544300" cy="2095500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FB0E8CF6-2A36-D6EB-39C9-C2C82FCABF85}"/>
              </a:ext>
            </a:extLst>
          </p:cNvPr>
          <p:cNvSpPr/>
          <p:nvPr/>
        </p:nvSpPr>
        <p:spPr>
          <a:xfrm>
            <a:off x="0" y="92765"/>
            <a:ext cx="2590800" cy="722244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4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صفحة 27</a:t>
            </a:r>
            <a:endParaRPr lang="en-US" sz="4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5E8143-7DE6-0CDF-B528-158D6CF05255}"/>
              </a:ext>
            </a:extLst>
          </p:cNvPr>
          <p:cNvSpPr txBox="1"/>
          <p:nvPr/>
        </p:nvSpPr>
        <p:spPr>
          <a:xfrm>
            <a:off x="7900781" y="3340246"/>
            <a:ext cx="7620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4800" b="1" spc="600" dirty="0">
                <a:solidFill>
                  <a:srgbClr val="FF0000"/>
                </a:solidFill>
              </a:rPr>
              <a:t>=</a:t>
            </a:r>
            <a:endParaRPr lang="en-US" sz="4800" b="1" spc="600" dirty="0">
              <a:solidFill>
                <a:srgbClr val="FF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0FE0872-6653-E44D-05DC-E2EE8F0E7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829" y="3300185"/>
            <a:ext cx="1029736" cy="9773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19BE451-C297-A503-E532-B4FB2410A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0419" y="3275326"/>
            <a:ext cx="605252" cy="10270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611064-3AFE-8740-DCE4-A2DA7522B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9818" y="3284401"/>
            <a:ext cx="1369280" cy="10089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23186C-7084-53A3-48E9-F1A340FDDCA9}"/>
              </a:ext>
            </a:extLst>
          </p:cNvPr>
          <p:cNvSpPr/>
          <p:nvPr/>
        </p:nvSpPr>
        <p:spPr>
          <a:xfrm>
            <a:off x="465173" y="3300185"/>
            <a:ext cx="5698435" cy="1046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6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20671FF-63BA-9D9D-3E7A-E5BB106FD906}"/>
              </a:ext>
            </a:extLst>
          </p:cNvPr>
          <p:cNvSpPr/>
          <p:nvPr/>
        </p:nvSpPr>
        <p:spPr>
          <a:xfrm>
            <a:off x="0" y="92765"/>
            <a:ext cx="2590800" cy="722244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4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صفحة 27</a:t>
            </a:r>
            <a:endParaRPr lang="en-US" sz="4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BA695-A90E-4896-5269-0B4BF71B89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6" y="1736035"/>
            <a:ext cx="11873948" cy="3385930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3B2493-8D20-5BC2-121E-D6E8D46A0031}"/>
              </a:ext>
            </a:extLst>
          </p:cNvPr>
          <p:cNvSpPr txBox="1"/>
          <p:nvPr/>
        </p:nvSpPr>
        <p:spPr>
          <a:xfrm>
            <a:off x="9130747" y="3604591"/>
            <a:ext cx="116619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4800" b="1" spc="600" dirty="0">
                <a:solidFill>
                  <a:srgbClr val="FF0000"/>
                </a:solidFill>
              </a:rPr>
              <a:t>0,2</a:t>
            </a:r>
            <a:endParaRPr lang="en-US" sz="4800" b="1" spc="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8EC047-CEF0-7CA3-DD1F-E91FE3699292}"/>
              </a:ext>
            </a:extLst>
          </p:cNvPr>
          <p:cNvSpPr txBox="1"/>
          <p:nvPr/>
        </p:nvSpPr>
        <p:spPr>
          <a:xfrm>
            <a:off x="10084903" y="3622118"/>
            <a:ext cx="84813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× 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E4E5C5-F7B2-6606-54A4-288DA9C1786B}"/>
              </a:ext>
            </a:extLst>
          </p:cNvPr>
          <p:cNvSpPr txBox="1"/>
          <p:nvPr/>
        </p:nvSpPr>
        <p:spPr>
          <a:xfrm>
            <a:off x="10084903" y="4092075"/>
            <a:ext cx="84813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× 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765512-F4C3-4972-A70A-D90C8F5C7755}"/>
              </a:ext>
            </a:extLst>
          </p:cNvPr>
          <p:cNvSpPr txBox="1"/>
          <p:nvPr/>
        </p:nvSpPr>
        <p:spPr>
          <a:xfrm>
            <a:off x="4886733" y="3570811"/>
            <a:ext cx="139148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4800" b="1" spc="600" dirty="0">
                <a:solidFill>
                  <a:srgbClr val="FF0000"/>
                </a:solidFill>
              </a:rPr>
              <a:t>0,52</a:t>
            </a:r>
            <a:endParaRPr lang="en-US" sz="4800" b="1" spc="6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AC47AC-CD79-B732-3726-C992D05BA255}"/>
              </a:ext>
            </a:extLst>
          </p:cNvPr>
          <p:cNvSpPr txBox="1"/>
          <p:nvPr/>
        </p:nvSpPr>
        <p:spPr>
          <a:xfrm>
            <a:off x="6248399" y="3622118"/>
            <a:ext cx="84813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× 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8E304F-D4A3-5324-6FF5-89F6C4C3EF30}"/>
              </a:ext>
            </a:extLst>
          </p:cNvPr>
          <p:cNvSpPr txBox="1"/>
          <p:nvPr/>
        </p:nvSpPr>
        <p:spPr>
          <a:xfrm>
            <a:off x="6248399" y="4092075"/>
            <a:ext cx="84813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× 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9922DD-D819-2E5B-CD5F-302365526CAC}"/>
              </a:ext>
            </a:extLst>
          </p:cNvPr>
          <p:cNvSpPr txBox="1"/>
          <p:nvPr/>
        </p:nvSpPr>
        <p:spPr>
          <a:xfrm>
            <a:off x="8044069" y="3723427"/>
            <a:ext cx="123245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(منتهي)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CC810-1628-9252-9C8D-1E5C0C267E8D}"/>
              </a:ext>
            </a:extLst>
          </p:cNvPr>
          <p:cNvSpPr txBox="1"/>
          <p:nvPr/>
        </p:nvSpPr>
        <p:spPr>
          <a:xfrm>
            <a:off x="4459356" y="4190181"/>
            <a:ext cx="123245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(منتهي)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E16810-FFBE-49B8-44E6-9909E1749DD3}"/>
              </a:ext>
            </a:extLst>
          </p:cNvPr>
          <p:cNvSpPr/>
          <p:nvPr/>
        </p:nvSpPr>
        <p:spPr>
          <a:xfrm>
            <a:off x="4509051" y="3649039"/>
            <a:ext cx="3478695" cy="11772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CFD602-A4B9-9A1A-3A2C-FEB677F45F77}"/>
              </a:ext>
            </a:extLst>
          </p:cNvPr>
          <p:cNvSpPr txBox="1"/>
          <p:nvPr/>
        </p:nvSpPr>
        <p:spPr>
          <a:xfrm>
            <a:off x="909437" y="4206893"/>
            <a:ext cx="203751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(دوري)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753C100-DCB1-EF61-78E0-619AF0DEB8AF}"/>
              </a:ext>
            </a:extLst>
          </p:cNvPr>
          <p:cNvGrpSpPr/>
          <p:nvPr/>
        </p:nvGrpSpPr>
        <p:grpSpPr>
          <a:xfrm>
            <a:off x="1510747" y="3604591"/>
            <a:ext cx="1166192" cy="830997"/>
            <a:chOff x="1510747" y="3604591"/>
            <a:chExt cx="1166192" cy="83099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B9D61DF-E25B-A094-4AEC-4C8AD7819596}"/>
                </a:ext>
              </a:extLst>
            </p:cNvPr>
            <p:cNvSpPr txBox="1"/>
            <p:nvPr/>
          </p:nvSpPr>
          <p:spPr>
            <a:xfrm>
              <a:off x="1510747" y="3604591"/>
              <a:ext cx="1166192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rtl="1"/>
              <a:r>
                <a:rPr lang="ar-KW" sz="4800" b="1" spc="600" dirty="0">
                  <a:solidFill>
                    <a:srgbClr val="FF0000"/>
                  </a:solidFill>
                </a:rPr>
                <a:t>0,6</a:t>
              </a:r>
              <a:endParaRPr lang="en-US" sz="4800" b="1" spc="600" dirty="0">
                <a:solidFill>
                  <a:srgbClr val="FF0000"/>
                </a:solidFill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20B14C1-DCC6-5E3A-26CB-467B94C38E82}"/>
                </a:ext>
              </a:extLst>
            </p:cNvPr>
            <p:cNvCxnSpPr/>
            <p:nvPr/>
          </p:nvCxnSpPr>
          <p:spPr>
            <a:xfrm>
              <a:off x="2093843" y="3776435"/>
              <a:ext cx="396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5B2063E-9C76-F882-6CA4-F368791CDF52}"/>
              </a:ext>
            </a:extLst>
          </p:cNvPr>
          <p:cNvSpPr/>
          <p:nvPr/>
        </p:nvSpPr>
        <p:spPr>
          <a:xfrm>
            <a:off x="800099" y="3649039"/>
            <a:ext cx="3478695" cy="1205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5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3" grpId="0"/>
      <p:bldP spid="14" grpId="0"/>
      <p:bldP spid="8" grpId="0" animBg="1"/>
      <p:bldP spid="18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</a:blip>
          <a:srcRect t="7802" b="7802"/>
          <a:stretch>
            <a:fillRect/>
          </a:stretch>
        </p:blipFill>
        <p:spPr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8800" b="1" dirty="0">
                <a:ln w="19050">
                  <a:noFill/>
                </a:ln>
                <a:solidFill>
                  <a:srgbClr val="F0F8FC"/>
                </a:solidFill>
                <a:latin typeface="A Soraya" panose="00000700000000000000" pitchFamily="2" charset="-78"/>
                <a:cs typeface="A Soraya" panose="00000700000000000000" pitchFamily="2" charset="-78"/>
              </a:rPr>
              <a:t>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5869F-7494-D4FF-747B-D1471E2282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9633" r="18499" b="23445"/>
          <a:stretch/>
        </p:blipFill>
        <p:spPr>
          <a:xfrm>
            <a:off x="7838044" y="2485083"/>
            <a:ext cx="3776869" cy="447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83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hlinkClick r:id="rId3"/>
            <a:extLst>
              <a:ext uri="{FF2B5EF4-FFF2-40B4-BE49-F238E27FC236}">
                <a16:creationId xmlns:a16="http://schemas.microsoft.com/office/drawing/2014/main" id="{CDD72DEA-76E5-558A-68D1-235C2F81E281}"/>
              </a:ext>
            </a:extLst>
          </p:cNvPr>
          <p:cNvSpPr/>
          <p:nvPr/>
        </p:nvSpPr>
        <p:spPr>
          <a:xfrm>
            <a:off x="3789091" y="1504122"/>
            <a:ext cx="4613817" cy="3849756"/>
          </a:xfrm>
          <a:prstGeom prst="ellipse">
            <a:avLst/>
          </a:prstGeom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اضغط هنا للذهاب إلى اللعبة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0962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E3087E-50FA-A360-B0D5-C3E7EDD9D0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32" t="12077" r="11359" b="23478"/>
          <a:stretch/>
        </p:blipFill>
        <p:spPr>
          <a:xfrm>
            <a:off x="4346714" y="2040834"/>
            <a:ext cx="6957391" cy="44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61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990C0A-E1C9-EB20-EED2-4FFF91FA1B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1151697"/>
            <a:ext cx="11144250" cy="5429250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id="{B926F48C-09F4-5E1F-7ED6-58A120D5694E}"/>
              </a:ext>
            </a:extLst>
          </p:cNvPr>
          <p:cNvSpPr/>
          <p:nvPr/>
        </p:nvSpPr>
        <p:spPr>
          <a:xfrm>
            <a:off x="0" y="198781"/>
            <a:ext cx="2590800" cy="722244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4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صفحة 28</a:t>
            </a:r>
            <a:endParaRPr lang="en-US" sz="4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3DC2A2-53EA-9805-D65D-89F02058562C}"/>
              </a:ext>
            </a:extLst>
          </p:cNvPr>
          <p:cNvSpPr txBox="1"/>
          <p:nvPr/>
        </p:nvSpPr>
        <p:spPr>
          <a:xfrm>
            <a:off x="5214728" y="3013501"/>
            <a:ext cx="3697358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4800" b="1" spc="600" dirty="0">
                <a:solidFill>
                  <a:srgbClr val="FF0000"/>
                </a:solidFill>
              </a:rPr>
              <a:t>... 0,141414 </a:t>
            </a:r>
            <a:endParaRPr lang="en-US" sz="4800" b="1" spc="6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6097AF-A144-DE72-408F-C8ACD93419C1}"/>
              </a:ext>
            </a:extLst>
          </p:cNvPr>
          <p:cNvSpPr txBox="1"/>
          <p:nvPr/>
        </p:nvSpPr>
        <p:spPr>
          <a:xfrm>
            <a:off x="5062328" y="3817868"/>
            <a:ext cx="3697358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4800" b="1" spc="600" dirty="0">
                <a:solidFill>
                  <a:srgbClr val="FF0000"/>
                </a:solidFill>
              </a:rPr>
              <a:t>... 0,58888 </a:t>
            </a:r>
            <a:endParaRPr lang="en-US" sz="4800" b="1" spc="600" dirty="0">
              <a:solidFill>
                <a:srgbClr val="FF000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7E7834-373B-4A19-AE79-2CB1FB5F2837}"/>
              </a:ext>
            </a:extLst>
          </p:cNvPr>
          <p:cNvGrpSpPr/>
          <p:nvPr/>
        </p:nvGrpSpPr>
        <p:grpSpPr>
          <a:xfrm>
            <a:off x="7666382" y="4668831"/>
            <a:ext cx="2073964" cy="830997"/>
            <a:chOff x="7666382" y="4668831"/>
            <a:chExt cx="2073964" cy="83099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5C38E3-795F-08E7-4795-406605811664}"/>
                </a:ext>
              </a:extLst>
            </p:cNvPr>
            <p:cNvSpPr txBox="1"/>
            <p:nvPr/>
          </p:nvSpPr>
          <p:spPr>
            <a:xfrm>
              <a:off x="7666382" y="4668831"/>
              <a:ext cx="2073964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rtl="1"/>
              <a:r>
                <a:rPr lang="ar-KW" sz="4800" b="1" spc="600" dirty="0">
                  <a:solidFill>
                    <a:srgbClr val="FF0000"/>
                  </a:solidFill>
                </a:rPr>
                <a:t>0,827</a:t>
              </a:r>
              <a:endParaRPr lang="en-US" sz="4800" b="1" spc="600" dirty="0">
                <a:solidFill>
                  <a:srgbClr val="FF0000"/>
                </a:solidFill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9BB3069-039B-E675-1889-887CF97AFFC0}"/>
                </a:ext>
              </a:extLst>
            </p:cNvPr>
            <p:cNvCxnSpPr/>
            <p:nvPr/>
          </p:nvCxnSpPr>
          <p:spPr>
            <a:xfrm>
              <a:off x="8845826" y="4731026"/>
              <a:ext cx="576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D8C0308-E518-BFE2-8CAC-815A232E1FF6}"/>
              </a:ext>
            </a:extLst>
          </p:cNvPr>
          <p:cNvSpPr txBox="1"/>
          <p:nvPr/>
        </p:nvSpPr>
        <p:spPr>
          <a:xfrm>
            <a:off x="4856920" y="5358095"/>
            <a:ext cx="3697358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4800" b="1" spc="600" dirty="0">
                <a:solidFill>
                  <a:srgbClr val="FF0000"/>
                </a:solidFill>
              </a:rPr>
              <a:t>... 0,345345 </a:t>
            </a:r>
            <a:endParaRPr lang="en-US" sz="4800" b="1" spc="600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B35A56-5873-C7E6-5BDA-21288E2AD90F}"/>
              </a:ext>
            </a:extLst>
          </p:cNvPr>
          <p:cNvSpPr/>
          <p:nvPr/>
        </p:nvSpPr>
        <p:spPr>
          <a:xfrm>
            <a:off x="4684642" y="3094382"/>
            <a:ext cx="6115879" cy="7222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6B232E-C883-D0CF-9C5E-04EF7A1034C0}"/>
              </a:ext>
            </a:extLst>
          </p:cNvPr>
          <p:cNvSpPr/>
          <p:nvPr/>
        </p:nvSpPr>
        <p:spPr>
          <a:xfrm>
            <a:off x="4684642" y="3975652"/>
            <a:ext cx="6115879" cy="675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4D5F50-7447-AAEB-7240-B6C57C23633F}"/>
              </a:ext>
            </a:extLst>
          </p:cNvPr>
          <p:cNvSpPr/>
          <p:nvPr/>
        </p:nvSpPr>
        <p:spPr>
          <a:xfrm>
            <a:off x="4684642" y="4810539"/>
            <a:ext cx="6115879" cy="675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C4CB46-BE6D-8703-F838-B03837EDE9C5}"/>
              </a:ext>
            </a:extLst>
          </p:cNvPr>
          <p:cNvSpPr/>
          <p:nvPr/>
        </p:nvSpPr>
        <p:spPr>
          <a:xfrm>
            <a:off x="4684642" y="5593660"/>
            <a:ext cx="6115879" cy="675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D98E4E1C-F764-AE20-88AF-2C8E2471B495}"/>
              </a:ext>
            </a:extLst>
          </p:cNvPr>
          <p:cNvSpPr/>
          <p:nvPr/>
        </p:nvSpPr>
        <p:spPr>
          <a:xfrm>
            <a:off x="4856920" y="2438400"/>
            <a:ext cx="3988906" cy="572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8275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/>
      <p:bldP spid="8" grpId="0" animBg="1"/>
      <p:bldP spid="9" grpId="0" animBg="1"/>
      <p:bldP spid="10" grpId="0" animBg="1"/>
      <p:bldP spid="11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5C0595-40AC-2F28-8423-60A3477F2A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24" t="17488" r="16375" b="38540"/>
          <a:stretch/>
        </p:blipFill>
        <p:spPr>
          <a:xfrm>
            <a:off x="4572000" y="3538331"/>
            <a:ext cx="7242313" cy="280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90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أخضر" descr="صورة تحتوي على طعام, زجاج, رسم&#10;&#10;تم إنشاء الوصف تلقائياً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197CED7-CA1E-414A-976F-5659E4093E1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535800" y="1460124"/>
            <a:ext cx="1677052" cy="2264373"/>
          </a:xfrm>
          <a:prstGeom prst="rect">
            <a:avLst/>
          </a:prstGeom>
          <a:effectLst>
            <a:outerShdw blurRad="215900" dist="38100" dir="8100000" sx="105000" sy="105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أحمر" descr="صورة تحتوي على طعام, زجاج, رسم&#10;&#10;تم إنشاء الوصف تلقائياً">
            <a:hlinkClick r:id="rId6" action="ppaction://hlinksldjump"/>
            <a:extLst>
              <a:ext uri="{FF2B5EF4-FFF2-40B4-BE49-F238E27FC236}">
                <a16:creationId xmlns:a16="http://schemas.microsoft.com/office/drawing/2014/main" id="{DDC87CC1-3E12-154D-A9CD-6494AF35E57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049562" y="4218048"/>
            <a:ext cx="1676089" cy="2263074"/>
          </a:xfrm>
          <a:prstGeom prst="rect">
            <a:avLst/>
          </a:prstGeom>
          <a:effectLst>
            <a:outerShdw blurRad="215900" dist="38100" dir="8100000" sx="105000" sy="105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أصفر" descr="صورة تحتوي على طعام, زجاج, رسم&#10;&#10;تم إنشاء الوصف تلقائياً">
            <a:hlinkClick r:id="rId7" action="ppaction://hlinksldjump"/>
            <a:extLst>
              <a:ext uri="{FF2B5EF4-FFF2-40B4-BE49-F238E27FC236}">
                <a16:creationId xmlns:a16="http://schemas.microsoft.com/office/drawing/2014/main" id="{80A5740C-80AF-DE4C-888F-9B2B9EC48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419911" y="2639953"/>
            <a:ext cx="1676089" cy="2263074"/>
          </a:xfrm>
          <a:prstGeom prst="rect">
            <a:avLst/>
          </a:prstGeom>
          <a:effectLst>
            <a:outerShdw blurRad="215900" dist="38100" dir="8100000" sx="105000" sy="105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أزرق" descr="صورة تحتوي على طعام, زجاج, رسم&#10;&#10;تم إنشاء الوصف تلقائياً">
            <a:hlinkClick r:id="rId8" action="ppaction://hlinksldjump"/>
            <a:extLst>
              <a:ext uri="{FF2B5EF4-FFF2-40B4-BE49-F238E27FC236}">
                <a16:creationId xmlns:a16="http://schemas.microsoft.com/office/drawing/2014/main" id="{1694360A-0FF9-2F48-B8AE-B6A17C272AF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57299" y="1460124"/>
            <a:ext cx="1676089" cy="2263074"/>
          </a:xfrm>
          <a:prstGeom prst="rect">
            <a:avLst/>
          </a:prstGeom>
          <a:effectLst>
            <a:outerShdw blurRad="215900" dist="38100" dir="8100000" sx="105000" sy="105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بنفسجي" descr="صورة تحتوي على طعام, زجاج, رسم&#10;&#10;تم إنشاء الوصف تلقائياً">
            <a:hlinkClick r:id="rId9" action="ppaction://hlinksldjump"/>
            <a:extLst>
              <a:ext uri="{FF2B5EF4-FFF2-40B4-BE49-F238E27FC236}">
                <a16:creationId xmlns:a16="http://schemas.microsoft.com/office/drawing/2014/main" id="{D231DF33-7FC0-F141-AC43-6DBEA428A1D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711714" y="376879"/>
            <a:ext cx="1676089" cy="2263074"/>
          </a:xfrm>
          <a:prstGeom prst="rect">
            <a:avLst/>
          </a:prstGeom>
          <a:effectLst>
            <a:outerShdw blurRad="215900" dist="38100" dir="8100000" sx="105000" sy="105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أبيض" descr="صورة تحتوي على طعام, زجاج, رسم&#10;&#10;تم إنشاء الوصف تلقائياً">
            <a:hlinkClick r:id="rId10" action="ppaction://hlinksldjump"/>
            <a:extLst>
              <a:ext uri="{FF2B5EF4-FFF2-40B4-BE49-F238E27FC236}">
                <a16:creationId xmlns:a16="http://schemas.microsoft.com/office/drawing/2014/main" id="{2F168D5A-5C2D-084E-B27D-61CE1860824B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858348" y="4067609"/>
            <a:ext cx="1676089" cy="2263074"/>
          </a:xfrm>
          <a:prstGeom prst="rect">
            <a:avLst/>
          </a:prstGeom>
          <a:effectLst>
            <a:outerShdw blurRad="215900" dist="38100" dir="8100000" sx="105000" sy="105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2EB193-ADF8-1628-10A9-68E0CD383EB1}"/>
              </a:ext>
            </a:extLst>
          </p:cNvPr>
          <p:cNvSpPr/>
          <p:nvPr/>
        </p:nvSpPr>
        <p:spPr>
          <a:xfrm>
            <a:off x="2862470" y="231913"/>
            <a:ext cx="2749826" cy="1530626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اختاري بالوناً ليظهر سؤال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9685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4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 descr="صورة تحتوي على طعام, زجاج, رسم&#10;&#10;تم إنشاء الوصف تلقائياً">
            <a:hlinkClick r:id="rId4" action="ppaction://hlinksldjump"/>
            <a:extLst>
              <a:ext uri="{FF2B5EF4-FFF2-40B4-BE49-F238E27FC236}">
                <a16:creationId xmlns:a16="http://schemas.microsoft.com/office/drawing/2014/main" id="{2197CED7-CA1E-414A-976F-5659E4093E1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67252" y="4187687"/>
            <a:ext cx="1768620" cy="2388009"/>
          </a:xfrm>
          <a:prstGeom prst="rect">
            <a:avLst/>
          </a:prstGeom>
        </p:spPr>
      </p:pic>
      <p:sp>
        <p:nvSpPr>
          <p:cNvPr id="2" name="نهاية مخطط 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F479D5B-67F3-BD49-94D9-536A97EF2D91}"/>
              </a:ext>
            </a:extLst>
          </p:cNvPr>
          <p:cNvSpPr/>
          <p:nvPr/>
        </p:nvSpPr>
        <p:spPr>
          <a:xfrm>
            <a:off x="3291311" y="4595696"/>
            <a:ext cx="7200000" cy="1980000"/>
          </a:xfrm>
          <a:prstGeom prst="flowChartTerminator">
            <a:avLst/>
          </a:prstGeom>
          <a:solidFill>
            <a:srgbClr val="C9BE53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0,4  (منتهي)</a:t>
            </a:r>
            <a:r>
              <a:rPr kumimoji="0" lang="ar-SA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kumimoji="0" lang="ar-KW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957E8E-AC69-B108-59BB-C73F6A0971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951" y="668192"/>
            <a:ext cx="10364098" cy="2645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6C4EB3-4989-75D5-EBF7-3208DE79F4FB}"/>
              </a:ext>
            </a:extLst>
          </p:cNvPr>
          <p:cNvSpPr txBox="1"/>
          <p:nvPr/>
        </p:nvSpPr>
        <p:spPr>
          <a:xfrm>
            <a:off x="6096000" y="1594536"/>
            <a:ext cx="84813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× 2</a:t>
            </a:r>
            <a:endParaRPr lang="en-US" sz="32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9F89AB-B069-61B2-25BA-8D1E2EB173ED}"/>
              </a:ext>
            </a:extLst>
          </p:cNvPr>
          <p:cNvSpPr txBox="1"/>
          <p:nvPr/>
        </p:nvSpPr>
        <p:spPr>
          <a:xfrm>
            <a:off x="6096000" y="2064493"/>
            <a:ext cx="84813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× 2</a:t>
            </a:r>
            <a:endParaRPr lang="en-US" sz="32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0131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4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صورة تحتوي على طعام, زجاج, رسم&#10;&#10;تم إنشاء الوصف تلقائياً">
            <a:hlinkClick r:id="rId4" action="ppaction://hlinksldjump"/>
            <a:extLst>
              <a:ext uri="{FF2B5EF4-FFF2-40B4-BE49-F238E27FC236}">
                <a16:creationId xmlns:a16="http://schemas.microsoft.com/office/drawing/2014/main" id="{80A5740C-80AF-DE4C-888F-9B2B9EC48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67252" y="4187687"/>
            <a:ext cx="1768619" cy="2388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F7DC8E-64C0-73F7-F230-2FE80C0453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951" y="519824"/>
            <a:ext cx="10364098" cy="2645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2B4BB9-9297-CB72-B5B5-3CDA4C5E49F6}"/>
              </a:ext>
            </a:extLst>
          </p:cNvPr>
          <p:cNvGrpSpPr/>
          <p:nvPr/>
        </p:nvGrpSpPr>
        <p:grpSpPr>
          <a:xfrm>
            <a:off x="3126039" y="4595696"/>
            <a:ext cx="7199999" cy="1980000"/>
            <a:chOff x="3126039" y="4595696"/>
            <a:chExt cx="7199999" cy="1980000"/>
          </a:xfrm>
        </p:grpSpPr>
        <p:sp>
          <p:nvSpPr>
            <p:cNvPr id="8" name="نهاية مخطط 7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16A50446-F12F-7042-8B98-3CC2E9910C56}"/>
                </a:ext>
              </a:extLst>
            </p:cNvPr>
            <p:cNvSpPr/>
            <p:nvPr/>
          </p:nvSpPr>
          <p:spPr>
            <a:xfrm>
              <a:off x="3126039" y="4595696"/>
              <a:ext cx="7199999" cy="1980000"/>
            </a:xfrm>
            <a:prstGeom prst="flowChartTerminator">
              <a:avLst/>
            </a:prstGeom>
            <a:solidFill>
              <a:srgbClr val="FECC01"/>
            </a:solidFill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cs typeface="Sakkal Majalla" panose="02000000000000000000" pitchFamily="2" charset="-78"/>
                </a:rPr>
                <a:t>0,18  (دوري)</a:t>
              </a:r>
              <a:r>
                <a:rPr kumimoji="0" lang="ar-SA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endParaRPr kumimoji="0" lang="ar-KW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213EED86-1E50-AC52-923A-A59C6F43F489}"/>
                </a:ext>
              </a:extLst>
            </p:cNvPr>
            <p:cNvCxnSpPr/>
            <p:nvPr/>
          </p:nvCxnSpPr>
          <p:spPr>
            <a:xfrm>
              <a:off x="8158579" y="4998128"/>
              <a:ext cx="80786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5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4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صورة تحتوي على طعام, زجاج, رسم&#10;&#10;تم إنشاء الوصف تلقائياً">
            <a:hlinkClick r:id="rId4" action="ppaction://hlinksldjump"/>
            <a:extLst>
              <a:ext uri="{FF2B5EF4-FFF2-40B4-BE49-F238E27FC236}">
                <a16:creationId xmlns:a16="http://schemas.microsoft.com/office/drawing/2014/main" id="{1694360A-0FF9-2F48-B8AE-B6A17C272AF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67252" y="4187687"/>
            <a:ext cx="1768619" cy="2388009"/>
          </a:xfrm>
          <a:prstGeom prst="rect">
            <a:avLst/>
          </a:prstGeom>
        </p:spPr>
      </p:pic>
      <p:sp>
        <p:nvSpPr>
          <p:cNvPr id="8" name="نهاية مخطط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7E0B8D0-8A23-A444-A653-79FCDFA25264}"/>
              </a:ext>
            </a:extLst>
          </p:cNvPr>
          <p:cNvSpPr/>
          <p:nvPr/>
        </p:nvSpPr>
        <p:spPr>
          <a:xfrm>
            <a:off x="3172422" y="4595696"/>
            <a:ext cx="7200000" cy="1980000"/>
          </a:xfrm>
          <a:prstGeom prst="flowChartTerminator">
            <a:avLst/>
          </a:prstGeom>
          <a:solidFill>
            <a:srgbClr val="7890C8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0,28  (منتهي)</a:t>
            </a:r>
            <a:r>
              <a:rPr kumimoji="0" lang="ar-SA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kumimoji="0" lang="ar-KW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11C8BD-7201-D7A7-4880-391C4D688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951" y="654940"/>
            <a:ext cx="10364098" cy="2645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690C3-4C6B-1427-EC2A-A75F14E6CEA2}"/>
              </a:ext>
            </a:extLst>
          </p:cNvPr>
          <p:cNvSpPr txBox="1"/>
          <p:nvPr/>
        </p:nvSpPr>
        <p:spPr>
          <a:xfrm>
            <a:off x="6096000" y="1541527"/>
            <a:ext cx="84813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× 4</a:t>
            </a:r>
            <a:endParaRPr lang="en-US" sz="32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3A0D72-FCA9-51F2-AC01-B6BBA4D8BE5D}"/>
              </a:ext>
            </a:extLst>
          </p:cNvPr>
          <p:cNvSpPr txBox="1"/>
          <p:nvPr/>
        </p:nvSpPr>
        <p:spPr>
          <a:xfrm>
            <a:off x="6096000" y="2011484"/>
            <a:ext cx="84813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× 4</a:t>
            </a:r>
            <a:endParaRPr lang="en-US" sz="32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6753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4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 descr="صورة تحتوي على طعام, زجاج, رسم&#10;&#10;تم إنشاء الوصف تلقائياً">
            <a:hlinkClick r:id="rId4" action="ppaction://hlinksldjump"/>
            <a:extLst>
              <a:ext uri="{FF2B5EF4-FFF2-40B4-BE49-F238E27FC236}">
                <a16:creationId xmlns:a16="http://schemas.microsoft.com/office/drawing/2014/main" id="{DDC87CC1-3E12-154D-A9CD-6494AF35E57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67252" y="4187687"/>
            <a:ext cx="1768619" cy="23880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2235A2-D43E-6AD3-3C9F-83A1F38A7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2748" y="797549"/>
            <a:ext cx="9126503" cy="22679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D5A9E02-50C3-0ECA-0FFC-D2399846CFE6}"/>
              </a:ext>
            </a:extLst>
          </p:cNvPr>
          <p:cNvGrpSpPr/>
          <p:nvPr/>
        </p:nvGrpSpPr>
        <p:grpSpPr>
          <a:xfrm>
            <a:off x="3299791" y="4595696"/>
            <a:ext cx="7200000" cy="1980000"/>
            <a:chOff x="3796748" y="4623623"/>
            <a:chExt cx="6577438" cy="1516138"/>
          </a:xfrm>
        </p:grpSpPr>
        <p:sp>
          <p:nvSpPr>
            <p:cNvPr id="8" name="نهاية مخطط 7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F3631DD1-EEFE-A04F-887E-D97D4E4C1F86}"/>
                </a:ext>
              </a:extLst>
            </p:cNvPr>
            <p:cNvSpPr/>
            <p:nvPr/>
          </p:nvSpPr>
          <p:spPr>
            <a:xfrm>
              <a:off x="3796748" y="4623623"/>
              <a:ext cx="6577438" cy="1516138"/>
            </a:xfrm>
            <a:prstGeom prst="flowChartTerminator">
              <a:avLst/>
            </a:prstGeom>
            <a:solidFill>
              <a:srgbClr val="C85454"/>
            </a:solidFill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A8C33D9-8A52-F3B1-482D-FECE8D35D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91367" y="4623623"/>
              <a:ext cx="1188199" cy="15122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108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4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 descr="صورة تحتوي على طعام, زجاج, رسم&#10;&#10;تم إنشاء الوصف تلقائياً">
            <a:hlinkClick r:id="rId4" action="ppaction://hlinksldjump"/>
            <a:extLst>
              <a:ext uri="{FF2B5EF4-FFF2-40B4-BE49-F238E27FC236}">
                <a16:creationId xmlns:a16="http://schemas.microsoft.com/office/drawing/2014/main" id="{D231DF33-7FC0-F141-AC43-6DBEA428A1D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67252" y="4187687"/>
            <a:ext cx="1768619" cy="2388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E0EB97-C2FC-C19E-54C2-C6401EB795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9700" y="784297"/>
            <a:ext cx="9132600" cy="22679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73825B9-2474-C750-FF5D-32E3F133AA1F}"/>
              </a:ext>
            </a:extLst>
          </p:cNvPr>
          <p:cNvGrpSpPr/>
          <p:nvPr/>
        </p:nvGrpSpPr>
        <p:grpSpPr>
          <a:xfrm>
            <a:off x="3225432" y="4438307"/>
            <a:ext cx="7200000" cy="1980000"/>
            <a:chOff x="2800979" y="4196882"/>
            <a:chExt cx="8890286" cy="2444828"/>
          </a:xfrm>
        </p:grpSpPr>
        <p:sp>
          <p:nvSpPr>
            <p:cNvPr id="8" name="نهاية مخطط 7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F2F0E26C-04AF-2748-9457-8364B8096795}"/>
                </a:ext>
              </a:extLst>
            </p:cNvPr>
            <p:cNvSpPr/>
            <p:nvPr/>
          </p:nvSpPr>
          <p:spPr>
            <a:xfrm>
              <a:off x="2800979" y="4196882"/>
              <a:ext cx="8890286" cy="2444828"/>
            </a:xfrm>
            <a:prstGeom prst="flowChartTerminator">
              <a:avLst/>
            </a:prstGeom>
            <a:solidFill>
              <a:srgbClr val="7030A0">
                <a:tint val="66000"/>
                <a:satMod val="160000"/>
              </a:srgbClr>
            </a:solidFill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D01E0BC-6264-4CA9-6EAB-AF947420E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57930" y="4639457"/>
              <a:ext cx="1590261" cy="15094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890962D-53F1-F635-9A86-20AC12519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85792" y="4682395"/>
              <a:ext cx="785605" cy="1466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15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4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 descr="صورة تحتوي على طعام, زجاج, رسم&#10;&#10;تم إنشاء الوصف تلقائياً">
            <a:hlinkClick r:id="rId4" action="ppaction://hlinksldjump"/>
            <a:extLst>
              <a:ext uri="{FF2B5EF4-FFF2-40B4-BE49-F238E27FC236}">
                <a16:creationId xmlns:a16="http://schemas.microsoft.com/office/drawing/2014/main" id="{2F168D5A-5C2D-084E-B27D-61CE1860824B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67252" y="4187687"/>
            <a:ext cx="1768619" cy="2388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816AA1-F345-5DA0-AB17-FD9840D69D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9700" y="837307"/>
            <a:ext cx="9132600" cy="22679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027ACBC-D54E-E156-02FD-481385EA6E54}"/>
              </a:ext>
            </a:extLst>
          </p:cNvPr>
          <p:cNvGrpSpPr/>
          <p:nvPr/>
        </p:nvGrpSpPr>
        <p:grpSpPr>
          <a:xfrm>
            <a:off x="3225432" y="4381253"/>
            <a:ext cx="7200000" cy="1980000"/>
            <a:chOff x="3536859" y="4381253"/>
            <a:chExt cx="7148753" cy="2000876"/>
          </a:xfrm>
        </p:grpSpPr>
        <p:sp>
          <p:nvSpPr>
            <p:cNvPr id="8" name="نهاية مخطط 7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D79C1A8D-659F-2C41-A65B-8AD7962D11AD}"/>
                </a:ext>
              </a:extLst>
            </p:cNvPr>
            <p:cNvSpPr/>
            <p:nvPr/>
          </p:nvSpPr>
          <p:spPr>
            <a:xfrm>
              <a:off x="3536859" y="4381253"/>
              <a:ext cx="7148753" cy="2000876"/>
            </a:xfrm>
            <a:prstGeom prst="flowChartTerminator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</a:t>
              </a:r>
              <a:endPara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AB30540-F853-9FA2-887C-A13EAC69C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08653" y="4534913"/>
              <a:ext cx="1123949" cy="143048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0EE536-7158-4B32-F70D-D7BC31E96D1C}"/>
                </a:ext>
              </a:extLst>
            </p:cNvPr>
            <p:cNvSpPr txBox="1"/>
            <p:nvPr/>
          </p:nvSpPr>
          <p:spPr>
            <a:xfrm>
              <a:off x="6680540" y="4808420"/>
              <a:ext cx="861392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rtl="1"/>
              <a:r>
                <a:rPr lang="ar-KW" sz="7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=</a:t>
              </a:r>
              <a:endParaRPr lang="en-US" sz="7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8D0F44E-9707-BF48-BD88-9E6222BC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61344" y="4604129"/>
              <a:ext cx="752475" cy="1404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153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7DE2A6-1419-2295-9663-31CD7163A3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49" t="17600" r="26132" b="18628"/>
          <a:stretch/>
        </p:blipFill>
        <p:spPr>
          <a:xfrm>
            <a:off x="3352800" y="470450"/>
            <a:ext cx="5486400" cy="15723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0B1431-0443-176C-BF17-806699B32A0E}"/>
              </a:ext>
            </a:extLst>
          </p:cNvPr>
          <p:cNvSpPr txBox="1"/>
          <p:nvPr/>
        </p:nvSpPr>
        <p:spPr>
          <a:xfrm>
            <a:off x="6732105" y="2563862"/>
            <a:ext cx="394914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/>
              <a:t>اختاري الإجابة الصحيحة :</a:t>
            </a:r>
            <a:endParaRPr lang="en-US" sz="36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7CA9D3-9AFF-7C17-5452-29723B55A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69" y="3300537"/>
            <a:ext cx="11801061" cy="1684529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6BD24FC-0DB7-877A-28EE-00CCC4DB0CF5}"/>
              </a:ext>
            </a:extLst>
          </p:cNvPr>
          <p:cNvSpPr/>
          <p:nvPr/>
        </p:nvSpPr>
        <p:spPr>
          <a:xfrm>
            <a:off x="4631635" y="4250697"/>
            <a:ext cx="523460" cy="52346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9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BBFBF-EDC3-A21A-548A-A7257E2E9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949" y="3811673"/>
            <a:ext cx="6665976" cy="2129674"/>
          </a:xfrm>
        </p:spPr>
        <p:txBody>
          <a:bodyPr anchor="ctr"/>
          <a:lstStyle/>
          <a:p>
            <a:pPr algn="ctr" rtl="1"/>
            <a:r>
              <a:rPr lang="ar-KW" sz="8800" spc="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ماذا تعلمنا اليوم ؟</a:t>
            </a:r>
            <a:endParaRPr lang="en-US" sz="8800" spc="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04250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886AD0A7-2583-40A1-8363-C267CF41B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D4A4629A-813E-4552-9AC3-73BEDDB8F337}"/>
              </a:ext>
            </a:extLst>
          </p:cNvPr>
          <p:cNvGrpSpPr/>
          <p:nvPr/>
        </p:nvGrpSpPr>
        <p:grpSpPr>
          <a:xfrm>
            <a:off x="4696846" y="4146450"/>
            <a:ext cx="2798307" cy="2597121"/>
            <a:chOff x="4682777" y="4146452"/>
            <a:chExt cx="2798307" cy="2597121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7A289C3A-3833-41A8-AF5F-6CCDBBBC7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682777" y="4146452"/>
              <a:ext cx="2798307" cy="2597121"/>
            </a:xfrm>
            <a:prstGeom prst="rect">
              <a:avLst/>
            </a:prstGeom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63520184-D94A-4CDE-B65B-A6CD57C56CDA}"/>
                </a:ext>
              </a:extLst>
            </p:cNvPr>
            <p:cNvSpPr txBox="1"/>
            <p:nvPr/>
          </p:nvSpPr>
          <p:spPr>
            <a:xfrm>
              <a:off x="4920342" y="4794590"/>
              <a:ext cx="2351316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10</a:t>
              </a:r>
              <a:endPara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D31E1FF9-7863-4D3A-8BCA-B59F7E7A8CE3}"/>
              </a:ext>
            </a:extLst>
          </p:cNvPr>
          <p:cNvGrpSpPr/>
          <p:nvPr/>
        </p:nvGrpSpPr>
        <p:grpSpPr>
          <a:xfrm>
            <a:off x="8511540" y="4146450"/>
            <a:ext cx="2798307" cy="2597121"/>
            <a:chOff x="8511540" y="4146450"/>
            <a:chExt cx="2798307" cy="2597121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02DAED90-3442-4A34-A61D-D6A649EB9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511540" y="4146450"/>
              <a:ext cx="2798307" cy="2597121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68D1E1D2-1A8F-461C-8D28-B216B613763C}"/>
                </a:ext>
              </a:extLst>
            </p:cNvPr>
            <p:cNvSpPr txBox="1"/>
            <p:nvPr/>
          </p:nvSpPr>
          <p:spPr>
            <a:xfrm>
              <a:off x="8735035" y="4794590"/>
              <a:ext cx="2351316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7</a:t>
              </a:r>
              <a:endPara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F967EBD5-AC10-4211-BA1C-C216598C444D}"/>
              </a:ext>
            </a:extLst>
          </p:cNvPr>
          <p:cNvGrpSpPr/>
          <p:nvPr/>
        </p:nvGrpSpPr>
        <p:grpSpPr>
          <a:xfrm>
            <a:off x="882153" y="4146449"/>
            <a:ext cx="2798307" cy="2597121"/>
            <a:chOff x="854014" y="4146450"/>
            <a:chExt cx="2798307" cy="2597121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5871C34-6467-4D29-8625-CA8786A4C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54014" y="4146450"/>
              <a:ext cx="2798307" cy="2597121"/>
            </a:xfrm>
            <a:prstGeom prst="rect">
              <a:avLst/>
            </a:prstGeom>
          </p:spPr>
        </p:pic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2C6F1710-3EF2-4565-BBB8-AD9009D15AD6}"/>
                </a:ext>
              </a:extLst>
            </p:cNvPr>
            <p:cNvSpPr txBox="1"/>
            <p:nvPr/>
          </p:nvSpPr>
          <p:spPr>
            <a:xfrm>
              <a:off x="1105649" y="4794590"/>
              <a:ext cx="2351316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13</a:t>
              </a:r>
              <a:endPara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FA4EB818-26B7-4EF2-AB95-C5115F6565A8}"/>
              </a:ext>
            </a:extLst>
          </p:cNvPr>
          <p:cNvGrpSpPr/>
          <p:nvPr/>
        </p:nvGrpSpPr>
        <p:grpSpPr>
          <a:xfrm>
            <a:off x="4089770" y="352599"/>
            <a:ext cx="4096867" cy="3048264"/>
            <a:chOff x="4033498" y="380735"/>
            <a:chExt cx="4096867" cy="3048264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57682BB9-65D3-43BD-8C86-7821E96ED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3498" y="380735"/>
              <a:ext cx="4096867" cy="3048264"/>
            </a:xfrm>
            <a:prstGeom prst="rect">
              <a:avLst/>
            </a:prstGeom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942E187D-2BEC-4B9B-9378-E26DA01062A8}"/>
                </a:ext>
              </a:extLst>
            </p:cNvPr>
            <p:cNvSpPr txBox="1"/>
            <p:nvPr/>
          </p:nvSpPr>
          <p:spPr>
            <a:xfrm>
              <a:off x="4839803" y="878769"/>
              <a:ext cx="2427987" cy="173829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أوجدي الناتج: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3800" b="1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2 × 5 =</a:t>
              </a:r>
              <a:endParaRPr kumimoji="0" lang="ar-AE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B7EC18BD-D86A-4613-A81B-8D1B880E6A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749" y="503402"/>
            <a:ext cx="1628273" cy="2925598"/>
          </a:xfrm>
          <a:prstGeom prst="rect">
            <a:avLst/>
          </a:prstGeom>
        </p:spPr>
      </p:pic>
      <p:pic>
        <p:nvPicPr>
          <p:cNvPr id="20" name="Picture 11" descr="A close up of a toy&#10;&#10;Description automatically generated">
            <a:extLst>
              <a:ext uri="{FF2B5EF4-FFF2-40B4-BE49-F238E27FC236}">
                <a16:creationId xmlns:a16="http://schemas.microsoft.com/office/drawing/2014/main" id="{0CEAE80D-E87A-41E5-90F6-C6331C8FAA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931" y="667916"/>
            <a:ext cx="1429523" cy="276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6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 -0.1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>
            <a:extLst>
              <a:ext uri="{FF2B5EF4-FFF2-40B4-BE49-F238E27FC236}">
                <a16:creationId xmlns:a16="http://schemas.microsoft.com/office/drawing/2014/main" id="{2410A039-9307-4963-B17C-1E75D1190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D4A4629A-813E-4552-9AC3-73BEDDB8F337}"/>
              </a:ext>
            </a:extLst>
          </p:cNvPr>
          <p:cNvGrpSpPr/>
          <p:nvPr/>
        </p:nvGrpSpPr>
        <p:grpSpPr>
          <a:xfrm>
            <a:off x="4696846" y="4146450"/>
            <a:ext cx="2798307" cy="2597121"/>
            <a:chOff x="4682777" y="4146452"/>
            <a:chExt cx="2798307" cy="2597121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7A289C3A-3833-41A8-AF5F-6CCDBBBC7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682777" y="4146452"/>
              <a:ext cx="2798307" cy="2597121"/>
            </a:xfrm>
            <a:prstGeom prst="rect">
              <a:avLst/>
            </a:prstGeom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63520184-D94A-4CDE-B65B-A6CD57C56CDA}"/>
                </a:ext>
              </a:extLst>
            </p:cNvPr>
            <p:cNvSpPr txBox="1"/>
            <p:nvPr/>
          </p:nvSpPr>
          <p:spPr>
            <a:xfrm>
              <a:off x="4920342" y="4794590"/>
              <a:ext cx="2351316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10</a:t>
              </a:r>
              <a:endPara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D31E1FF9-7863-4D3A-8BCA-B59F7E7A8CE3}"/>
              </a:ext>
            </a:extLst>
          </p:cNvPr>
          <p:cNvGrpSpPr/>
          <p:nvPr/>
        </p:nvGrpSpPr>
        <p:grpSpPr>
          <a:xfrm>
            <a:off x="8511540" y="4146450"/>
            <a:ext cx="2798307" cy="2597121"/>
            <a:chOff x="8511540" y="4146450"/>
            <a:chExt cx="2798307" cy="2597121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02DAED90-3442-4A34-A61D-D6A649EB9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511540" y="4146450"/>
              <a:ext cx="2798307" cy="2597121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68D1E1D2-1A8F-461C-8D28-B216B613763C}"/>
                </a:ext>
              </a:extLst>
            </p:cNvPr>
            <p:cNvSpPr txBox="1"/>
            <p:nvPr/>
          </p:nvSpPr>
          <p:spPr>
            <a:xfrm>
              <a:off x="8735035" y="4794590"/>
              <a:ext cx="2351316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100</a:t>
              </a:r>
              <a:endPara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F967EBD5-AC10-4211-BA1C-C216598C444D}"/>
              </a:ext>
            </a:extLst>
          </p:cNvPr>
          <p:cNvGrpSpPr/>
          <p:nvPr/>
        </p:nvGrpSpPr>
        <p:grpSpPr>
          <a:xfrm>
            <a:off x="882153" y="4146449"/>
            <a:ext cx="2798307" cy="2597121"/>
            <a:chOff x="854014" y="4146450"/>
            <a:chExt cx="2798307" cy="2597121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5871C34-6467-4D29-8625-CA8786A4C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54014" y="4146450"/>
              <a:ext cx="2798307" cy="2597121"/>
            </a:xfrm>
            <a:prstGeom prst="rect">
              <a:avLst/>
            </a:prstGeom>
          </p:spPr>
        </p:pic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2C6F1710-3EF2-4565-BBB8-AD9009D15AD6}"/>
                </a:ext>
              </a:extLst>
            </p:cNvPr>
            <p:cNvSpPr txBox="1"/>
            <p:nvPr/>
          </p:nvSpPr>
          <p:spPr>
            <a:xfrm>
              <a:off x="1105649" y="4794590"/>
              <a:ext cx="2351316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70</a:t>
              </a:r>
              <a:endPara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FA4EB818-26B7-4EF2-AB95-C5115F6565A8}"/>
              </a:ext>
            </a:extLst>
          </p:cNvPr>
          <p:cNvGrpSpPr/>
          <p:nvPr/>
        </p:nvGrpSpPr>
        <p:grpSpPr>
          <a:xfrm>
            <a:off x="4089770" y="352599"/>
            <a:ext cx="4096867" cy="3048264"/>
            <a:chOff x="4033498" y="380735"/>
            <a:chExt cx="4096867" cy="3048264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57682BB9-65D3-43BD-8C86-7821E96ED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3498" y="380735"/>
              <a:ext cx="4096867" cy="3048264"/>
            </a:xfrm>
            <a:prstGeom prst="rect">
              <a:avLst/>
            </a:prstGeom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942E187D-2BEC-4B9B-9378-E26DA01062A8}"/>
                </a:ext>
              </a:extLst>
            </p:cNvPr>
            <p:cNvSpPr txBox="1"/>
            <p:nvPr/>
          </p:nvSpPr>
          <p:spPr>
            <a:xfrm>
              <a:off x="4833780" y="996929"/>
              <a:ext cx="2450312" cy="173829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أوجدي الناتج: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3800" b="1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2 × 50 =</a:t>
              </a:r>
              <a:endParaRPr kumimoji="0" lang="ar-AE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02E019C6-815F-4506-8F96-51ED2C5B5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259"/>
          <a:stretch/>
        </p:blipFill>
        <p:spPr bwMode="auto">
          <a:xfrm>
            <a:off x="322845" y="352599"/>
            <a:ext cx="2666036" cy="323199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A close up of a toy&#10;&#10;Description automatically generated">
            <a:extLst>
              <a:ext uri="{FF2B5EF4-FFF2-40B4-BE49-F238E27FC236}">
                <a16:creationId xmlns:a16="http://schemas.microsoft.com/office/drawing/2014/main" id="{CC550179-9636-4B32-872F-8C7C3E97DF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057" y="352599"/>
            <a:ext cx="1781790" cy="344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5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L -0.31289 -0.112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51" y="-5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>
            <a:extLst>
              <a:ext uri="{FF2B5EF4-FFF2-40B4-BE49-F238E27FC236}">
                <a16:creationId xmlns:a16="http://schemas.microsoft.com/office/drawing/2014/main" id="{BC0223FE-1B6A-4DE8-B87A-DD49983D6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D4A4629A-813E-4552-9AC3-73BEDDB8F337}"/>
              </a:ext>
            </a:extLst>
          </p:cNvPr>
          <p:cNvGrpSpPr/>
          <p:nvPr/>
        </p:nvGrpSpPr>
        <p:grpSpPr>
          <a:xfrm>
            <a:off x="4696846" y="4146450"/>
            <a:ext cx="2798307" cy="2597121"/>
            <a:chOff x="4682777" y="4146452"/>
            <a:chExt cx="2798307" cy="2597121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7A289C3A-3833-41A8-AF5F-6CCDBBBC7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682777" y="4146452"/>
              <a:ext cx="2798307" cy="2597121"/>
            </a:xfrm>
            <a:prstGeom prst="rect">
              <a:avLst/>
            </a:prstGeom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63520184-D94A-4CDE-B65B-A6CD57C56CDA}"/>
                </a:ext>
              </a:extLst>
            </p:cNvPr>
            <p:cNvSpPr txBox="1"/>
            <p:nvPr/>
          </p:nvSpPr>
          <p:spPr>
            <a:xfrm>
              <a:off x="4920342" y="4794590"/>
              <a:ext cx="2351316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10</a:t>
              </a:r>
              <a:endPara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D31E1FF9-7863-4D3A-8BCA-B59F7E7A8CE3}"/>
              </a:ext>
            </a:extLst>
          </p:cNvPr>
          <p:cNvGrpSpPr/>
          <p:nvPr/>
        </p:nvGrpSpPr>
        <p:grpSpPr>
          <a:xfrm>
            <a:off x="8511540" y="4146450"/>
            <a:ext cx="2798307" cy="2597121"/>
            <a:chOff x="8511540" y="4146450"/>
            <a:chExt cx="2798307" cy="2597121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02DAED90-3442-4A34-A61D-D6A649EB9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511540" y="4146450"/>
              <a:ext cx="2798307" cy="2597121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68D1E1D2-1A8F-461C-8D28-B216B613763C}"/>
                </a:ext>
              </a:extLst>
            </p:cNvPr>
            <p:cNvSpPr txBox="1"/>
            <p:nvPr/>
          </p:nvSpPr>
          <p:spPr>
            <a:xfrm>
              <a:off x="8735035" y="4794590"/>
              <a:ext cx="2351316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70</a:t>
              </a:r>
              <a:endPara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F967EBD5-AC10-4211-BA1C-C216598C444D}"/>
              </a:ext>
            </a:extLst>
          </p:cNvPr>
          <p:cNvGrpSpPr/>
          <p:nvPr/>
        </p:nvGrpSpPr>
        <p:grpSpPr>
          <a:xfrm>
            <a:off x="882153" y="4146449"/>
            <a:ext cx="2798307" cy="2597121"/>
            <a:chOff x="854014" y="4146450"/>
            <a:chExt cx="2798307" cy="2597121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5871C34-6467-4D29-8625-CA8786A4C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54014" y="4146450"/>
              <a:ext cx="2798307" cy="2597121"/>
            </a:xfrm>
            <a:prstGeom prst="rect">
              <a:avLst/>
            </a:prstGeom>
          </p:spPr>
        </p:pic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2C6F1710-3EF2-4565-BBB8-AD9009D15AD6}"/>
                </a:ext>
              </a:extLst>
            </p:cNvPr>
            <p:cNvSpPr txBox="1"/>
            <p:nvPr/>
          </p:nvSpPr>
          <p:spPr>
            <a:xfrm>
              <a:off x="1105649" y="4794590"/>
              <a:ext cx="2351316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100</a:t>
              </a:r>
              <a:endPara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FA4EB818-26B7-4EF2-AB95-C5115F6565A8}"/>
              </a:ext>
            </a:extLst>
          </p:cNvPr>
          <p:cNvGrpSpPr/>
          <p:nvPr/>
        </p:nvGrpSpPr>
        <p:grpSpPr>
          <a:xfrm>
            <a:off x="4089770" y="352599"/>
            <a:ext cx="4096867" cy="3048264"/>
            <a:chOff x="4033498" y="380735"/>
            <a:chExt cx="4096867" cy="3048264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57682BB9-65D3-43BD-8C86-7821E96ED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3498" y="380735"/>
              <a:ext cx="4096867" cy="3048264"/>
            </a:xfrm>
            <a:prstGeom prst="rect">
              <a:avLst/>
            </a:prstGeom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942E187D-2BEC-4B9B-9378-E26DA01062A8}"/>
                </a:ext>
              </a:extLst>
            </p:cNvPr>
            <p:cNvSpPr txBox="1"/>
            <p:nvPr/>
          </p:nvSpPr>
          <p:spPr>
            <a:xfrm>
              <a:off x="4840406" y="930669"/>
              <a:ext cx="2456938" cy="173829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أوجدي الناتج: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3800" b="1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20 × 5 =</a:t>
              </a:r>
              <a:endParaRPr kumimoji="0" lang="ar-AE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2">
            <a:extLst>
              <a:ext uri="{FF2B5EF4-FFF2-40B4-BE49-F238E27FC236}">
                <a16:creationId xmlns:a16="http://schemas.microsoft.com/office/drawing/2014/main" id="{7179488E-AC0C-4158-8E9E-9CA300CE13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9229"/>
          <a:stretch/>
        </p:blipFill>
        <p:spPr bwMode="auto">
          <a:xfrm>
            <a:off x="9059411" y="496935"/>
            <a:ext cx="2413771" cy="3152580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771B75BC-DE7D-4BC2-B26B-D3BEDBEEF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743" y="39737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0.31289 -0.112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8" y="-5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886AD0A7-2583-40A1-8363-C267CF41B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D4A4629A-813E-4552-9AC3-73BEDDB8F337}"/>
              </a:ext>
            </a:extLst>
          </p:cNvPr>
          <p:cNvGrpSpPr/>
          <p:nvPr/>
        </p:nvGrpSpPr>
        <p:grpSpPr>
          <a:xfrm>
            <a:off x="4696846" y="4146450"/>
            <a:ext cx="2798307" cy="2597121"/>
            <a:chOff x="4682777" y="4146452"/>
            <a:chExt cx="2798307" cy="2597121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7A289C3A-3833-41A8-AF5F-6CCDBBBC7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682777" y="4146452"/>
              <a:ext cx="2798307" cy="2597121"/>
            </a:xfrm>
            <a:prstGeom prst="rect">
              <a:avLst/>
            </a:prstGeom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63520184-D94A-4CDE-B65B-A6CD57C56CDA}"/>
                </a:ext>
              </a:extLst>
            </p:cNvPr>
            <p:cNvSpPr txBox="1"/>
            <p:nvPr/>
          </p:nvSpPr>
          <p:spPr>
            <a:xfrm>
              <a:off x="4920342" y="4794590"/>
              <a:ext cx="2351316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100</a:t>
              </a:r>
              <a:endPara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D31E1FF9-7863-4D3A-8BCA-B59F7E7A8CE3}"/>
              </a:ext>
            </a:extLst>
          </p:cNvPr>
          <p:cNvGrpSpPr/>
          <p:nvPr/>
        </p:nvGrpSpPr>
        <p:grpSpPr>
          <a:xfrm>
            <a:off x="8511540" y="4146450"/>
            <a:ext cx="2798307" cy="2597121"/>
            <a:chOff x="8511540" y="4146450"/>
            <a:chExt cx="2798307" cy="2597121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02DAED90-3442-4A34-A61D-D6A649EB9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511540" y="4146450"/>
              <a:ext cx="2798307" cy="2597121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68D1E1D2-1A8F-461C-8D28-B216B613763C}"/>
                </a:ext>
              </a:extLst>
            </p:cNvPr>
            <p:cNvSpPr txBox="1"/>
            <p:nvPr/>
          </p:nvSpPr>
          <p:spPr>
            <a:xfrm>
              <a:off x="8735035" y="4794590"/>
              <a:ext cx="2351316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10</a:t>
              </a:r>
              <a:endPara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F967EBD5-AC10-4211-BA1C-C216598C444D}"/>
              </a:ext>
            </a:extLst>
          </p:cNvPr>
          <p:cNvGrpSpPr/>
          <p:nvPr/>
        </p:nvGrpSpPr>
        <p:grpSpPr>
          <a:xfrm>
            <a:off x="882153" y="4146449"/>
            <a:ext cx="2798307" cy="2597121"/>
            <a:chOff x="854014" y="4146450"/>
            <a:chExt cx="2798307" cy="2597121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5871C34-6467-4D29-8625-CA8786A4C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54014" y="4146450"/>
              <a:ext cx="2798307" cy="2597121"/>
            </a:xfrm>
            <a:prstGeom prst="rect">
              <a:avLst/>
            </a:prstGeom>
          </p:spPr>
        </p:pic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2C6F1710-3EF2-4565-BBB8-AD9009D15AD6}"/>
                </a:ext>
              </a:extLst>
            </p:cNvPr>
            <p:cNvSpPr txBox="1"/>
            <p:nvPr/>
          </p:nvSpPr>
          <p:spPr>
            <a:xfrm>
              <a:off x="1105649" y="4794590"/>
              <a:ext cx="2351316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1000</a:t>
              </a:r>
              <a:endPara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FA4EB818-26B7-4EF2-AB95-C5115F6565A8}"/>
              </a:ext>
            </a:extLst>
          </p:cNvPr>
          <p:cNvGrpSpPr/>
          <p:nvPr/>
        </p:nvGrpSpPr>
        <p:grpSpPr>
          <a:xfrm>
            <a:off x="4089770" y="352599"/>
            <a:ext cx="4096867" cy="3048264"/>
            <a:chOff x="4033498" y="380735"/>
            <a:chExt cx="4096867" cy="3048264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57682BB9-65D3-43BD-8C86-7821E96ED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3498" y="380735"/>
              <a:ext cx="4096867" cy="3048264"/>
            </a:xfrm>
            <a:prstGeom prst="rect">
              <a:avLst/>
            </a:prstGeom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942E187D-2BEC-4B9B-9378-E26DA01062A8}"/>
                </a:ext>
              </a:extLst>
            </p:cNvPr>
            <p:cNvSpPr txBox="1"/>
            <p:nvPr/>
          </p:nvSpPr>
          <p:spPr>
            <a:xfrm>
              <a:off x="4839803" y="878769"/>
              <a:ext cx="2427987" cy="173829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أوجدي الناتج: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3800" b="1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4 × 25 =</a:t>
              </a:r>
              <a:endParaRPr kumimoji="0" lang="ar-AE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B7EC18BD-D86A-4613-A81B-8D1B880E6A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749" y="503402"/>
            <a:ext cx="1628273" cy="2925598"/>
          </a:xfrm>
          <a:prstGeom prst="rect">
            <a:avLst/>
          </a:prstGeom>
        </p:spPr>
      </p:pic>
      <p:pic>
        <p:nvPicPr>
          <p:cNvPr id="20" name="Picture 11" descr="A close up of a toy&#10;&#10;Description automatically generated">
            <a:extLst>
              <a:ext uri="{FF2B5EF4-FFF2-40B4-BE49-F238E27FC236}">
                <a16:creationId xmlns:a16="http://schemas.microsoft.com/office/drawing/2014/main" id="{0CEAE80D-E87A-41E5-90F6-C6331C8FAA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931" y="667916"/>
            <a:ext cx="1429523" cy="276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6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 -0.1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>
            <a:extLst>
              <a:ext uri="{FF2B5EF4-FFF2-40B4-BE49-F238E27FC236}">
                <a16:creationId xmlns:a16="http://schemas.microsoft.com/office/drawing/2014/main" id="{BC0223FE-1B6A-4DE8-B87A-DD49983D6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D4A4629A-813E-4552-9AC3-73BEDDB8F337}"/>
              </a:ext>
            </a:extLst>
          </p:cNvPr>
          <p:cNvGrpSpPr/>
          <p:nvPr/>
        </p:nvGrpSpPr>
        <p:grpSpPr>
          <a:xfrm>
            <a:off x="4696846" y="4146450"/>
            <a:ext cx="2798307" cy="2597121"/>
            <a:chOff x="4682777" y="4146452"/>
            <a:chExt cx="2798307" cy="2597121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7A289C3A-3833-41A8-AF5F-6CCDBBBC7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682777" y="4146452"/>
              <a:ext cx="2798307" cy="2597121"/>
            </a:xfrm>
            <a:prstGeom prst="rect">
              <a:avLst/>
            </a:prstGeom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63520184-D94A-4CDE-B65B-A6CD57C56CDA}"/>
                </a:ext>
              </a:extLst>
            </p:cNvPr>
            <p:cNvSpPr txBox="1"/>
            <p:nvPr/>
          </p:nvSpPr>
          <p:spPr>
            <a:xfrm>
              <a:off x="4920342" y="4794590"/>
              <a:ext cx="2351316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10</a:t>
              </a:r>
              <a:endPara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D31E1FF9-7863-4D3A-8BCA-B59F7E7A8CE3}"/>
              </a:ext>
            </a:extLst>
          </p:cNvPr>
          <p:cNvGrpSpPr/>
          <p:nvPr/>
        </p:nvGrpSpPr>
        <p:grpSpPr>
          <a:xfrm>
            <a:off x="8511540" y="4146450"/>
            <a:ext cx="2798307" cy="2597121"/>
            <a:chOff x="8511540" y="4146450"/>
            <a:chExt cx="2798307" cy="2597121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02DAED90-3442-4A34-A61D-D6A649EB9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511540" y="4146450"/>
              <a:ext cx="2798307" cy="2597121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68D1E1D2-1A8F-461C-8D28-B216B613763C}"/>
                </a:ext>
              </a:extLst>
            </p:cNvPr>
            <p:cNvSpPr txBox="1"/>
            <p:nvPr/>
          </p:nvSpPr>
          <p:spPr>
            <a:xfrm>
              <a:off x="8735035" y="4794590"/>
              <a:ext cx="2351316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100</a:t>
              </a:r>
              <a:endPara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F967EBD5-AC10-4211-BA1C-C216598C444D}"/>
              </a:ext>
            </a:extLst>
          </p:cNvPr>
          <p:cNvGrpSpPr/>
          <p:nvPr/>
        </p:nvGrpSpPr>
        <p:grpSpPr>
          <a:xfrm>
            <a:off x="882153" y="4146449"/>
            <a:ext cx="2798307" cy="2597121"/>
            <a:chOff x="854014" y="4146450"/>
            <a:chExt cx="2798307" cy="2597121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5871C34-6467-4D29-8625-CA8786A4C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54014" y="4146450"/>
              <a:ext cx="2798307" cy="2597121"/>
            </a:xfrm>
            <a:prstGeom prst="rect">
              <a:avLst/>
            </a:prstGeom>
          </p:spPr>
        </p:pic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2C6F1710-3EF2-4565-BBB8-AD9009D15AD6}"/>
                </a:ext>
              </a:extLst>
            </p:cNvPr>
            <p:cNvSpPr txBox="1"/>
            <p:nvPr/>
          </p:nvSpPr>
          <p:spPr>
            <a:xfrm>
              <a:off x="1105649" y="4794590"/>
              <a:ext cx="2351316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1000</a:t>
              </a:r>
              <a:endPara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FA4EB818-26B7-4EF2-AB95-C5115F6565A8}"/>
              </a:ext>
            </a:extLst>
          </p:cNvPr>
          <p:cNvGrpSpPr/>
          <p:nvPr/>
        </p:nvGrpSpPr>
        <p:grpSpPr>
          <a:xfrm>
            <a:off x="4089770" y="352599"/>
            <a:ext cx="4096867" cy="3048264"/>
            <a:chOff x="4033498" y="380735"/>
            <a:chExt cx="4096867" cy="3048264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57682BB9-65D3-43BD-8C86-7821E96ED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3498" y="380735"/>
              <a:ext cx="4096867" cy="3048264"/>
            </a:xfrm>
            <a:prstGeom prst="rect">
              <a:avLst/>
            </a:prstGeom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942E187D-2BEC-4B9B-9378-E26DA01062A8}"/>
                </a:ext>
              </a:extLst>
            </p:cNvPr>
            <p:cNvSpPr txBox="1"/>
            <p:nvPr/>
          </p:nvSpPr>
          <p:spPr>
            <a:xfrm>
              <a:off x="4840406" y="930669"/>
              <a:ext cx="2456938" cy="173829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أوجدي الناتج: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3800" b="1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125 × 8 =</a:t>
              </a:r>
              <a:endParaRPr kumimoji="0" lang="ar-AE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2">
            <a:extLst>
              <a:ext uri="{FF2B5EF4-FFF2-40B4-BE49-F238E27FC236}">
                <a16:creationId xmlns:a16="http://schemas.microsoft.com/office/drawing/2014/main" id="{7179488E-AC0C-4158-8E9E-9CA300CE13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9229"/>
          <a:stretch/>
        </p:blipFill>
        <p:spPr bwMode="auto">
          <a:xfrm>
            <a:off x="9059411" y="496935"/>
            <a:ext cx="2413771" cy="3152580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771B75BC-DE7D-4BC2-B26B-D3BEDBEEF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743" y="39737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86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0.31289 -0.112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8" y="-5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EEAD79-3772-E030-CD2E-5C6D9B2E40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68" b="16425"/>
          <a:stretch/>
        </p:blipFill>
        <p:spPr>
          <a:xfrm>
            <a:off x="3948062" y="2166731"/>
            <a:ext cx="6813790" cy="449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92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9000">
              <a:schemeClr val="tx1">
                <a:lumMod val="65000"/>
                <a:lumOff val="35000"/>
              </a:schemeClr>
            </a:gs>
            <a:gs pos="68000">
              <a:schemeClr val="tx1">
                <a:lumMod val="85000"/>
                <a:lumOff val="1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http://cs317929.vk.me/v317929102/5efd/LgK-qOy4P-Q.jpg">
            <a:extLst>
              <a:ext uri="{FF2B5EF4-FFF2-40B4-BE49-F238E27FC236}">
                <a16:creationId xmlns:a16="http://schemas.microsoft.com/office/drawing/2014/main" id="{F947B627-B982-479C-AC99-321E5AEE8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39" l="5795" r="95530">
                        <a14:foregroundMark x1="21026" y1="26514" x2="29636" y2="12526"/>
                        <a14:foregroundMark x1="32616" y1="10021" x2="45033" y2="5846"/>
                        <a14:foregroundMark x1="43212" y1="33194" x2="43212" y2="47182"/>
                        <a14:backgroundMark x1="80132" y1="71608" x2="77318" y2="76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" r="8040"/>
          <a:stretch/>
        </p:blipFill>
        <p:spPr bwMode="auto">
          <a:xfrm>
            <a:off x="4654298" y="10"/>
            <a:ext cx="75377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sign – Page 4 – 2:48AM – Everything Kuwait">
            <a:extLst>
              <a:ext uri="{FF2B5EF4-FFF2-40B4-BE49-F238E27FC236}">
                <a16:creationId xmlns:a16="http://schemas.microsoft.com/office/drawing/2014/main" id="{FD3DC23A-77E4-4977-8B0E-96DAEFAEE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" b="-3"/>
          <a:stretch/>
        </p:blipFill>
        <p:spPr bwMode="auto">
          <a:xfrm>
            <a:off x="962403" y="979071"/>
            <a:ext cx="6409944" cy="4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nescape delivery in Kuwait | Cinescape menu | Talabat">
            <a:extLst>
              <a:ext uri="{FF2B5EF4-FFF2-40B4-BE49-F238E27FC236}">
                <a16:creationId xmlns:a16="http://schemas.microsoft.com/office/drawing/2014/main" id="{37F00951-EF09-43CB-B72E-15CD5E6A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725" y="40005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up, coffee, beverage, food&#10;&#10;Description automatically generated">
            <a:extLst>
              <a:ext uri="{FF2B5EF4-FFF2-40B4-BE49-F238E27FC236}">
                <a16:creationId xmlns:a16="http://schemas.microsoft.com/office/drawing/2014/main" id="{95C67E20-6272-46F2-B88A-68DC31B83E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472795" y="4994929"/>
            <a:ext cx="1722033" cy="1546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C466C-C75B-4C1B-8945-34454D7DCBAC}"/>
              </a:ext>
            </a:extLst>
          </p:cNvPr>
          <p:cNvSpPr txBox="1"/>
          <p:nvPr/>
        </p:nvSpPr>
        <p:spPr>
          <a:xfrm>
            <a:off x="4136996" y="5149049"/>
            <a:ext cx="4106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endParaRPr lang="en-US" sz="900" dirty="0">
              <a:solidFill>
                <a:prstClr val="black"/>
              </a:solidFill>
              <a:latin typeface="Century Gothic" panose="020B0502020202020204"/>
              <a:sym typeface="Helvetica Neue"/>
            </a:endParaRPr>
          </a:p>
        </p:txBody>
      </p:sp>
      <p:sp>
        <p:nvSpPr>
          <p:cNvPr id="8" name="Rectangle: Rounded Corners 7">
            <a:hlinkClick r:id="" action="ppaction://noaction"/>
            <a:extLst>
              <a:ext uri="{FF2B5EF4-FFF2-40B4-BE49-F238E27FC236}">
                <a16:creationId xmlns:a16="http://schemas.microsoft.com/office/drawing/2014/main" id="{40CFD69D-F708-485C-BEBB-81ED8062EFB5}"/>
              </a:ext>
            </a:extLst>
          </p:cNvPr>
          <p:cNvSpPr/>
          <p:nvPr/>
        </p:nvSpPr>
        <p:spPr>
          <a:xfrm>
            <a:off x="4847208" y="4740678"/>
            <a:ext cx="2263806" cy="6392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black"/>
              </a:solidFill>
              <a:latin typeface="Century Gothic" panose="020B0502020202020204"/>
              <a:sym typeface="Helvetica Neue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BD810-5016-4B40-8E5C-762C90C69BF1}"/>
              </a:ext>
            </a:extLst>
          </p:cNvPr>
          <p:cNvSpPr/>
          <p:nvPr/>
        </p:nvSpPr>
        <p:spPr>
          <a:xfrm>
            <a:off x="5424314" y="4721366"/>
            <a:ext cx="11095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ar-KW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fsaneh Font" panose="02000700000000000000" pitchFamily="2" charset="-78"/>
                <a:cs typeface="Akhbar MT" pitchFamily="2" charset="-78"/>
                <a:sym typeface="Helvetica Neue"/>
              </a:rPr>
              <a:t>دخول 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fsaneh Font" panose="02000700000000000000" pitchFamily="2" charset="-78"/>
              <a:cs typeface="Akhbar MT" pitchFamily="2" charset="-78"/>
              <a:sym typeface="Helvetica Neue"/>
            </a:endParaRPr>
          </a:p>
        </p:txBody>
      </p:sp>
      <p:pic>
        <p:nvPicPr>
          <p:cNvPr id="14" name="Picture 13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F7567D5D-ED49-4BDB-B85F-6F8A94168B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2678602" y="6141766"/>
            <a:ext cx="736322" cy="697275"/>
          </a:xfrm>
          <a:prstGeom prst="rect">
            <a:avLst/>
          </a:prstGeom>
        </p:spPr>
      </p:pic>
      <p:pic>
        <p:nvPicPr>
          <p:cNvPr id="17" name="Picture 1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FCCA2ADB-B97F-4560-B749-04FB0F45DA0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564339" y="6372003"/>
            <a:ext cx="440996" cy="326207"/>
          </a:xfrm>
          <a:prstGeom prst="rect">
            <a:avLst/>
          </a:prstGeom>
        </p:spPr>
      </p:pic>
      <p:pic>
        <p:nvPicPr>
          <p:cNvPr id="26" name="Picture 25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9AF45847-55E1-4098-8E4F-F825C2E939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9458604">
            <a:off x="8642" y="6203255"/>
            <a:ext cx="747698" cy="708048"/>
          </a:xfrm>
          <a:prstGeom prst="rect">
            <a:avLst/>
          </a:prstGeom>
        </p:spPr>
      </p:pic>
      <p:pic>
        <p:nvPicPr>
          <p:cNvPr id="27" name="Picture 2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50C2F1CD-6703-4B5A-95C5-02F07575631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-55731" y="5978662"/>
            <a:ext cx="440996" cy="3262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FFD90C-E7B1-4134-8DEA-C8B5021D2D8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 rot="19754561">
            <a:off x="-360912" y="277304"/>
            <a:ext cx="5255440" cy="15698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F0DF1F-0E8C-48CA-AB7E-1BACB1BC0C5D}"/>
              </a:ext>
            </a:extLst>
          </p:cNvPr>
          <p:cNvSpPr txBox="1"/>
          <p:nvPr/>
        </p:nvSpPr>
        <p:spPr>
          <a:xfrm>
            <a:off x="150000" y="5756796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endParaRPr lang="en-US" sz="900" dirty="0">
              <a:solidFill>
                <a:prstClr val="black"/>
              </a:solidFill>
              <a:latin typeface="Century Gothic" panose="020B0502020202020204"/>
              <a:sym typeface="Helvetica Neue"/>
            </a:endParaRPr>
          </a:p>
        </p:txBody>
      </p:sp>
      <p:pic>
        <p:nvPicPr>
          <p:cNvPr id="35" name="Super 8 Projector Sound Effects &amp; Old Film Animation Motion Graphic">
            <a:hlinkClick r:id="" action="ppaction://media"/>
            <a:extLst>
              <a:ext uri="{FF2B5EF4-FFF2-40B4-BE49-F238E27FC236}">
                <a16:creationId xmlns:a16="http://schemas.microsoft.com/office/drawing/2014/main" id="{1482F60E-D004-40D1-B9E1-10874ABC65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35383.416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90251" y="1958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3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55EEE8C-C91E-42AE-9FBF-20EDFF8C0554}">
  <we:reference id="wa104379673" version="1.1.0.0" store="en-US" storeType="OMEX"/>
  <we:alternateReferences>
    <we:reference id="wa104379673" version="1.1.0.0" store="wa10437967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Sketchlines</Template>
  <TotalTime>252</TotalTime>
  <Words>177</Words>
  <Application>Microsoft Office PowerPoint</Application>
  <PresentationFormat>Widescreen</PresentationFormat>
  <Paragraphs>72</Paragraphs>
  <Slides>28</Slides>
  <Notes>0</Notes>
  <HiddenSlides>6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Meiryo</vt:lpstr>
      <vt:lpstr>A Soraya</vt:lpstr>
      <vt:lpstr>Afsaneh Font</vt:lpstr>
      <vt:lpstr>Arial</vt:lpstr>
      <vt:lpstr>Calibri</vt:lpstr>
      <vt:lpstr>Calibri Light</vt:lpstr>
      <vt:lpstr>Century Gothic</vt:lpstr>
      <vt:lpstr>Corbel</vt:lpstr>
      <vt:lpstr>Gill Sans MT</vt:lpstr>
      <vt:lpstr>Sakkal Majalla</vt:lpstr>
      <vt:lpstr>SketchLinesVTI</vt:lpstr>
      <vt:lpstr>نسق Office</vt:lpstr>
      <vt:lpstr>1_نسق Office</vt:lpstr>
      <vt:lpstr>(7-3): التحويل بين الكسور الاعتيادية والكسور العشرية  إعداد المعلمة: أ. نوره راشد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ماذا تعلمنا اليوم 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(7-3): التحويل بين الكسور الاعتيادية والكسور العشرية  إعداد المعلمة: أ. نوره راشد</dc:title>
  <dc:creator>nrmsa 97</dc:creator>
  <cp:lastModifiedBy>نوره راشد محمد علي</cp:lastModifiedBy>
  <cp:revision>22</cp:revision>
  <cp:lastPrinted>2023-02-07T04:02:18Z</cp:lastPrinted>
  <dcterms:created xsi:type="dcterms:W3CDTF">2023-02-06T09:45:58Z</dcterms:created>
  <dcterms:modified xsi:type="dcterms:W3CDTF">2023-06-10T17:23:40Z</dcterms:modified>
</cp:coreProperties>
</file>