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  <p:sldMasterId id="2147483674" r:id="rId5"/>
    <p:sldMasterId id="2147483678" r:id="rId6"/>
    <p:sldMasterId id="2147483694" r:id="rId7"/>
  </p:sldMasterIdLst>
  <p:notesMasterIdLst>
    <p:notesMasterId r:id="rId25"/>
  </p:notesMasterIdLst>
  <p:handoutMasterIdLst>
    <p:handoutMasterId r:id="rId26"/>
  </p:handoutMasterIdLst>
  <p:sldIdLst>
    <p:sldId id="280" r:id="rId8"/>
    <p:sldId id="262" r:id="rId9"/>
    <p:sldId id="257" r:id="rId10"/>
    <p:sldId id="277" r:id="rId11"/>
    <p:sldId id="265" r:id="rId12"/>
    <p:sldId id="285" r:id="rId13"/>
    <p:sldId id="286" r:id="rId14"/>
    <p:sldId id="287" r:id="rId15"/>
    <p:sldId id="288" r:id="rId16"/>
    <p:sldId id="289" r:id="rId17"/>
    <p:sldId id="284" r:id="rId18"/>
    <p:sldId id="293" r:id="rId19"/>
    <p:sldId id="278" r:id="rId20"/>
    <p:sldId id="290" r:id="rId21"/>
    <p:sldId id="291" r:id="rId22"/>
    <p:sldId id="276" r:id="rId23"/>
    <p:sldId id="292" r:id="rId24"/>
  </p:sldIdLst>
  <p:sldSz cx="12192000" cy="6858000"/>
  <p:notesSz cx="6888163" cy="100218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CEA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3" autoAdjust="0"/>
    <p:restoredTop sz="94353" autoAdjust="0"/>
  </p:normalViewPr>
  <p:slideViewPr>
    <p:cSldViewPr snapToGrid="0">
      <p:cViewPr varScale="1">
        <p:scale>
          <a:sx n="69" d="100"/>
          <a:sy n="69" d="100"/>
        </p:scale>
        <p:origin x="756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95450C9-30E0-4ACF-BDD1-092463FFFB0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835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36ABAD-DFC6-41BB-AF76-77EBFA45689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835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r">
              <a:defRPr sz="1300"/>
            </a:lvl1pPr>
          </a:lstStyle>
          <a:p>
            <a:fld id="{9C79BF0D-A27E-4949-BA05-26DFC7FA342E}" type="datetimeFigureOut">
              <a:rPr lang="en-US" smtClean="0"/>
              <a:t>5/30/2023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AC7E56-E390-43F2-A87A-4A200501E44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19055"/>
            <a:ext cx="2984871" cy="50283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6FB9EB-179C-4409-A4AF-09861B235A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1698" y="9519055"/>
            <a:ext cx="2984871" cy="50283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r">
              <a:defRPr sz="1300"/>
            </a:lvl1pPr>
          </a:lstStyle>
          <a:p>
            <a:fld id="{85762803-C07A-499E-9504-8ED8734DAF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4692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835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835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r">
              <a:defRPr sz="1300"/>
            </a:lvl1pPr>
          </a:lstStyle>
          <a:p>
            <a:fld id="{7DC4AA30-155C-4903-9267-E3BBFB95FF41}" type="datetimeFigureOut">
              <a:rPr lang="en-US" smtClean="0"/>
              <a:t>5/30/2023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1863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25" tIns="48312" rIns="96625" bIns="4831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3034"/>
            <a:ext cx="5510530" cy="3946118"/>
          </a:xfrm>
          <a:prstGeom prst="rect">
            <a:avLst/>
          </a:prstGeom>
        </p:spPr>
        <p:txBody>
          <a:bodyPr vert="horz" lIns="96625" tIns="48312" rIns="96625" bIns="483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4871" cy="50283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9055"/>
            <a:ext cx="2984871" cy="50283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r">
              <a:defRPr sz="1300"/>
            </a:lvl1pPr>
          </a:lstStyle>
          <a:p>
            <a:fld id="{2CB3F336-7DD2-47CF-A0F3-D1163B2A9C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130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7343BBF-5896-492F-B293-DE44DE831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600127" y="5095875"/>
            <a:ext cx="4991747" cy="17621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8BC4C36-9C93-4585-BF64-797C379471F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6725" y="466725"/>
            <a:ext cx="11258550" cy="5924550"/>
          </a:xfrm>
          <a:custGeom>
            <a:avLst/>
            <a:gdLst>
              <a:gd name="connsiteX0" fmla="*/ 0 w 11258550"/>
              <a:gd name="connsiteY0" fmla="*/ 0 h 5924550"/>
              <a:gd name="connsiteX1" fmla="*/ 11258550 w 11258550"/>
              <a:gd name="connsiteY1" fmla="*/ 0 h 5924550"/>
              <a:gd name="connsiteX2" fmla="*/ 11258550 w 11258550"/>
              <a:gd name="connsiteY2" fmla="*/ 5924550 h 5924550"/>
              <a:gd name="connsiteX3" fmla="*/ 8125149 w 11258550"/>
              <a:gd name="connsiteY3" fmla="*/ 5924550 h 5924550"/>
              <a:gd name="connsiteX4" fmla="*/ 8125149 w 11258550"/>
              <a:gd name="connsiteY4" fmla="*/ 4629150 h 5924550"/>
              <a:gd name="connsiteX5" fmla="*/ 3133402 w 11258550"/>
              <a:gd name="connsiteY5" fmla="*/ 4629150 h 5924550"/>
              <a:gd name="connsiteX6" fmla="*/ 3133402 w 11258550"/>
              <a:gd name="connsiteY6" fmla="*/ 5924550 h 5924550"/>
              <a:gd name="connsiteX7" fmla="*/ 0 w 11258550"/>
              <a:gd name="connsiteY7" fmla="*/ 5924550 h 592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58550" h="5924550">
                <a:moveTo>
                  <a:pt x="0" y="0"/>
                </a:moveTo>
                <a:lnTo>
                  <a:pt x="11258550" y="0"/>
                </a:lnTo>
                <a:lnTo>
                  <a:pt x="11258550" y="5924550"/>
                </a:lnTo>
                <a:lnTo>
                  <a:pt x="8125149" y="5924550"/>
                </a:lnTo>
                <a:lnTo>
                  <a:pt x="8125149" y="4629150"/>
                </a:lnTo>
                <a:lnTo>
                  <a:pt x="3133402" y="4629150"/>
                </a:lnTo>
                <a:lnTo>
                  <a:pt x="3133402" y="5924550"/>
                </a:lnTo>
                <a:lnTo>
                  <a:pt x="0" y="592455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749D11F-03B6-400D-94E7-177EEBC5C7C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60921" y="6176266"/>
            <a:ext cx="4270159" cy="339247"/>
          </a:xfrm>
        </p:spPr>
        <p:txBody>
          <a:bodyPr>
            <a:noAutofit/>
          </a:bodyPr>
          <a:lstStyle>
            <a:lvl1pPr marL="0" indent="0" algn="ctr">
              <a:buNone/>
              <a:defRPr sz="2000" spc="1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4C86F7-04B1-4F1F-B4FB-8A3C279360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0940" y="5489855"/>
            <a:ext cx="4270248" cy="640080"/>
          </a:xfrm>
        </p:spPr>
        <p:txBody>
          <a:bodyPr anchor="t">
            <a:noAutofit/>
          </a:bodyPr>
          <a:lstStyle>
            <a:lvl1pPr algn="ctr">
              <a:lnSpc>
                <a:spcPct val="80000"/>
              </a:lnSpc>
              <a:defRPr sz="5000" cap="all" baseline="0">
                <a:ln w="19050">
                  <a:solidFill>
                    <a:schemeClr val="accent6"/>
                  </a:solidFill>
                </a:ln>
                <a:noFill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136384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88D0226-3AB8-4591-90BD-C0E6D9A30301}"/>
              </a:ext>
            </a:extLst>
          </p:cNvPr>
          <p:cNvSpPr/>
          <p:nvPr userDrawn="1"/>
        </p:nvSpPr>
        <p:spPr>
          <a:xfrm>
            <a:off x="1780309" y="2761134"/>
            <a:ext cx="2283691" cy="129309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D12CA40-DF7D-4358-831F-BC9B8960CBDB}"/>
              </a:ext>
            </a:extLst>
          </p:cNvPr>
          <p:cNvSpPr/>
          <p:nvPr userDrawn="1"/>
        </p:nvSpPr>
        <p:spPr>
          <a:xfrm>
            <a:off x="4979555" y="2761134"/>
            <a:ext cx="2283691" cy="129309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E1A6E6-C76B-400D-9A19-F1B09AD38A3E}"/>
              </a:ext>
            </a:extLst>
          </p:cNvPr>
          <p:cNvSpPr/>
          <p:nvPr userDrawn="1"/>
        </p:nvSpPr>
        <p:spPr>
          <a:xfrm>
            <a:off x="8153400" y="2761134"/>
            <a:ext cx="2283691" cy="129309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E67140AA-40F5-4101-B5AA-DDCDA4906E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53428" y="4178539"/>
            <a:ext cx="2937452" cy="96864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80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1966AA58-3FAC-4126-8C63-16F104203B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07899" y="2977808"/>
            <a:ext cx="1828510" cy="85974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800" cap="all" spc="1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B430FA7-46C5-4651-8ED7-21284AF0121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52674" y="4178539"/>
            <a:ext cx="2937452" cy="96864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80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1C698088-82D8-4D90-AE73-66B661DFCBC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207145" y="2977808"/>
            <a:ext cx="1828510" cy="85974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800" cap="all" spc="1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83FF934E-D2F5-409F-B4EB-CD316340BF3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851920" y="4178539"/>
            <a:ext cx="2937452" cy="96864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80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7E006825-EBAA-451B-AD52-683B7109D50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80990" y="2977808"/>
            <a:ext cx="1828510" cy="85974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800" cap="all" spc="1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9" name="Date Placeholder 4">
            <a:extLst>
              <a:ext uri="{FF2B5EF4-FFF2-40B4-BE49-F238E27FC236}">
                <a16:creationId xmlns:a16="http://schemas.microsoft.com/office/drawing/2014/main" id="{044D0E17-B284-4856-BBDB-FFF2EBAB97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15753"/>
            <a:ext cx="2743200" cy="205722"/>
          </a:xfrm>
        </p:spPr>
        <p:txBody>
          <a:bodyPr>
            <a:noAutofit/>
          </a:bodyPr>
          <a:lstStyle/>
          <a:p>
            <a:r>
              <a:rPr lang="en-US"/>
              <a:t>8/03/20XX</a:t>
            </a:r>
            <a:endParaRPr lang="en-US" dirty="0"/>
          </a:p>
        </p:txBody>
      </p:sp>
      <p:sp>
        <p:nvSpPr>
          <p:cNvPr id="20" name="Footer Placeholder 5">
            <a:extLst>
              <a:ext uri="{FF2B5EF4-FFF2-40B4-BE49-F238E27FC236}">
                <a16:creationId xmlns:a16="http://schemas.microsoft.com/office/drawing/2014/main" id="{56B7B285-9E5D-48DB-B740-3FDA433FE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15753"/>
            <a:ext cx="4114800" cy="205722"/>
          </a:xfrm>
        </p:spPr>
        <p:txBody>
          <a:bodyPr>
            <a:noAutofit/>
          </a:bodyPr>
          <a:lstStyle/>
          <a:p>
            <a:r>
              <a:rPr lang="en-US" dirty="0"/>
              <a:t>PITCH DECK</a:t>
            </a:r>
          </a:p>
        </p:txBody>
      </p:sp>
      <p:sp>
        <p:nvSpPr>
          <p:cNvPr id="21" name="Slide Number Placeholder 6">
            <a:extLst>
              <a:ext uri="{FF2B5EF4-FFF2-40B4-BE49-F238E27FC236}">
                <a16:creationId xmlns:a16="http://schemas.microsoft.com/office/drawing/2014/main" id="{73D1A241-8F30-495A-8B68-B8A5CAA1F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15753"/>
            <a:ext cx="2743200" cy="205722"/>
          </a:xfrm>
        </p:spPr>
        <p:txBody>
          <a:bodyPr>
            <a:noAutofit/>
          </a:bodyPr>
          <a:lstStyle/>
          <a:p>
            <a:fld id="{BF860B6F-2FE3-4DE6-9496-980E987E746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C931C97-3E53-4030-A6E5-50E4DF9A1C34}"/>
              </a:ext>
            </a:extLst>
          </p:cNvPr>
          <p:cNvSpPr/>
          <p:nvPr userDrawn="1"/>
        </p:nvSpPr>
        <p:spPr>
          <a:xfrm rot="5400000">
            <a:off x="9766385" y="-1006534"/>
            <a:ext cx="972645" cy="392429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3F8C40A-9F2A-4E97-956E-E8A1BFB94E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91574" y="671808"/>
            <a:ext cx="6408851" cy="639192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024192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Compet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E1A5FC-3F83-4927-88B5-5BCBA3EA684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333860" y="466725"/>
            <a:ext cx="4858139" cy="5924550"/>
          </a:xfrm>
        </p:spPr>
        <p:txBody>
          <a:bodyPr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2EE9FB-42C5-4A09-A4FE-4DDE8CF93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8/03/20XX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208DFF-BE58-419E-A8E1-FD9428158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24A919-F912-4129-B930-D8A078A8C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BF860B6F-2FE3-4DE6-9496-980E987E746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7CEA9B97-0004-4411-ABB4-A27F463B89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7045" y="2387634"/>
            <a:ext cx="2824355" cy="339280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150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ED60F60-B501-479A-A75A-8FD1F97965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7045" y="1804968"/>
            <a:ext cx="2824355" cy="58153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600" cap="all" spc="10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9170FD0E-EBE1-4417-BC9D-4CD5F92BFD3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5452" y="2385650"/>
            <a:ext cx="2824355" cy="339280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150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17738676-CB36-4BE1-A9C9-0215DEEECB1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45452" y="1802984"/>
            <a:ext cx="2824355" cy="58153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600" cap="all" spc="10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438544-38E0-4456-B973-6058B99619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4203" y="671808"/>
            <a:ext cx="6041907" cy="63919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600868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Competition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F3F335-C36A-4214-BC97-BB4C97218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8/03/20XX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CCBA95-53AF-4D84-851A-583238623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38AEEC-9F28-4200-B5D7-453E32B3B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BF860B6F-2FE3-4DE6-9496-980E987E746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D9967FE-B330-4703-9D6E-CC40B84B1030}"/>
              </a:ext>
            </a:extLst>
          </p:cNvPr>
          <p:cNvCxnSpPr>
            <a:cxnSpLocks/>
          </p:cNvCxnSpPr>
          <p:nvPr userDrawn="1"/>
        </p:nvCxnSpPr>
        <p:spPr>
          <a:xfrm>
            <a:off x="6150567" y="2200739"/>
            <a:ext cx="0" cy="346992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BC0FBFA-8000-40C6-8EF3-D30A0A48CBC5}"/>
              </a:ext>
            </a:extLst>
          </p:cNvPr>
          <p:cNvCxnSpPr>
            <a:cxnSpLocks/>
          </p:cNvCxnSpPr>
          <p:nvPr userDrawn="1"/>
        </p:nvCxnSpPr>
        <p:spPr>
          <a:xfrm flipH="1">
            <a:off x="2545167" y="3935702"/>
            <a:ext cx="7101667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 Placeholder 10">
            <a:extLst>
              <a:ext uri="{FF2B5EF4-FFF2-40B4-BE49-F238E27FC236}">
                <a16:creationId xmlns:a16="http://schemas.microsoft.com/office/drawing/2014/main" id="{2DCC767D-316F-42DA-9712-29C185B762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78036" y="1767731"/>
            <a:ext cx="1706966" cy="42639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400" cap="all" spc="1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54" name="Text Placeholder 10">
            <a:extLst>
              <a:ext uri="{FF2B5EF4-FFF2-40B4-BE49-F238E27FC236}">
                <a16:creationId xmlns:a16="http://schemas.microsoft.com/office/drawing/2014/main" id="{DC3AF654-39ED-4B70-9A85-34D9DC793D5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78035" y="5683895"/>
            <a:ext cx="1706966" cy="42639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buNone/>
              <a:defRPr sz="1400" cap="all" spc="1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55" name="Text Placeholder 10">
            <a:extLst>
              <a:ext uri="{FF2B5EF4-FFF2-40B4-BE49-F238E27FC236}">
                <a16:creationId xmlns:a16="http://schemas.microsoft.com/office/drawing/2014/main" id="{3E0B0DF9-E558-439A-9B7D-4C600008B0D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8200" y="3792884"/>
            <a:ext cx="1706966" cy="42639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r">
              <a:buNone/>
              <a:defRPr sz="1400" cap="all" spc="1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56" name="Text Placeholder 10">
            <a:extLst>
              <a:ext uri="{FF2B5EF4-FFF2-40B4-BE49-F238E27FC236}">
                <a16:creationId xmlns:a16="http://schemas.microsoft.com/office/drawing/2014/main" id="{6BB9DF13-A501-4465-8844-F8ADFE8BED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646834" y="3792884"/>
            <a:ext cx="1706966" cy="42639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1400" cap="all" spc="1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57" name="Text Placeholder 10">
            <a:extLst>
              <a:ext uri="{FF2B5EF4-FFF2-40B4-BE49-F238E27FC236}">
                <a16:creationId xmlns:a16="http://schemas.microsoft.com/office/drawing/2014/main" id="{D23EF573-9496-4229-ABB9-B58C441687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85000" y="2740969"/>
            <a:ext cx="1929792" cy="42639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2000" cap="all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6C96D231-4BEB-47C0-BC89-3D69A5E0DD1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59358" y="4263233"/>
            <a:ext cx="913553" cy="42639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400" cap="all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59" name="Text Placeholder 10">
            <a:extLst>
              <a:ext uri="{FF2B5EF4-FFF2-40B4-BE49-F238E27FC236}">
                <a16:creationId xmlns:a16="http://schemas.microsoft.com/office/drawing/2014/main" id="{18B3BFCC-5202-4CF7-8748-EA1165299B9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945805" y="5001059"/>
            <a:ext cx="913553" cy="42639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400" cap="all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60" name="Text Placeholder 10">
            <a:extLst>
              <a:ext uri="{FF2B5EF4-FFF2-40B4-BE49-F238E27FC236}">
                <a16:creationId xmlns:a16="http://schemas.microsoft.com/office/drawing/2014/main" id="{0F78A8C0-E488-4B82-A881-BAF70EF5261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28224" y="4328700"/>
            <a:ext cx="913553" cy="42639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400" cap="all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61" name="Text Placeholder 10">
            <a:extLst>
              <a:ext uri="{FF2B5EF4-FFF2-40B4-BE49-F238E27FC236}">
                <a16:creationId xmlns:a16="http://schemas.microsoft.com/office/drawing/2014/main" id="{9CBF7863-921B-428D-857E-AC4D195E887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64942" y="4956195"/>
            <a:ext cx="913553" cy="42639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400" cap="all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62" name="Text Placeholder 10">
            <a:extLst>
              <a:ext uri="{FF2B5EF4-FFF2-40B4-BE49-F238E27FC236}">
                <a16:creationId xmlns:a16="http://schemas.microsoft.com/office/drawing/2014/main" id="{3818CA49-6F16-4527-9CE5-335D522ECAA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696547" y="2870279"/>
            <a:ext cx="913553" cy="42639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400" cap="all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A8460B-1230-475A-839A-BB0365A3D5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4203" y="671807"/>
            <a:ext cx="10629597" cy="64580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743895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wth 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43D11A1-D567-4DE9-AFD4-7A6BC7C300C1}"/>
              </a:ext>
            </a:extLst>
          </p:cNvPr>
          <p:cNvSpPr/>
          <p:nvPr userDrawn="1"/>
        </p:nvSpPr>
        <p:spPr>
          <a:xfrm>
            <a:off x="4483944" y="2406747"/>
            <a:ext cx="3200401" cy="1127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1398470-6F00-41F0-B63E-42C03BC992F8}"/>
              </a:ext>
            </a:extLst>
          </p:cNvPr>
          <p:cNvSpPr/>
          <p:nvPr userDrawn="1"/>
        </p:nvSpPr>
        <p:spPr>
          <a:xfrm>
            <a:off x="4489659" y="2406748"/>
            <a:ext cx="3191933" cy="318515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F06A024-E68E-4F1C-887D-415804C89479}"/>
              </a:ext>
            </a:extLst>
          </p:cNvPr>
          <p:cNvSpPr/>
          <p:nvPr userDrawn="1"/>
        </p:nvSpPr>
        <p:spPr>
          <a:xfrm>
            <a:off x="8284843" y="2406747"/>
            <a:ext cx="3200401" cy="1127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B3C2448-350F-482F-92C0-4F1495265933}"/>
              </a:ext>
            </a:extLst>
          </p:cNvPr>
          <p:cNvSpPr/>
          <p:nvPr userDrawn="1"/>
        </p:nvSpPr>
        <p:spPr>
          <a:xfrm>
            <a:off x="8290558" y="2406748"/>
            <a:ext cx="3191933" cy="318515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1BFB613-F647-4C24-8072-6BA560C2CF35}"/>
              </a:ext>
            </a:extLst>
          </p:cNvPr>
          <p:cNvSpPr/>
          <p:nvPr userDrawn="1"/>
        </p:nvSpPr>
        <p:spPr>
          <a:xfrm rot="5400000">
            <a:off x="9766385" y="-1006534"/>
            <a:ext cx="972645" cy="39242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52D8BE-09E0-4B54-871E-627BA3688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8/03/20XX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158535-C39C-4032-BC07-CC7DA7456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638FD9-7569-4F67-9902-EA32B7F93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BF860B6F-2FE3-4DE6-9496-980E987E74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36849D09-65B8-4E5C-986A-AB5E3748D4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81350" y="1221488"/>
            <a:ext cx="5829300" cy="53786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2000" cap="none" spc="100" baseline="0">
                <a:solidFill>
                  <a:schemeClr val="tx1"/>
                </a:solidFill>
                <a:latin typeface="Seaford" panose="020B0502030303020204" pitchFamily="34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AC480B-19BB-48E2-8BEF-4AA0680D32DE}"/>
              </a:ext>
            </a:extLst>
          </p:cNvPr>
          <p:cNvSpPr/>
          <p:nvPr userDrawn="1"/>
        </p:nvSpPr>
        <p:spPr>
          <a:xfrm>
            <a:off x="691513" y="2406747"/>
            <a:ext cx="3200401" cy="1127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2C09E39-FAAE-43BC-8BD6-08DC89C45F5B}"/>
              </a:ext>
            </a:extLst>
          </p:cNvPr>
          <p:cNvSpPr/>
          <p:nvPr userDrawn="1"/>
        </p:nvSpPr>
        <p:spPr>
          <a:xfrm>
            <a:off x="697228" y="2406748"/>
            <a:ext cx="3191933" cy="318515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07156FBE-72BD-4A64-99F7-1ABAA272A0F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3928" y="2683198"/>
            <a:ext cx="2667000" cy="60918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2000" cap="all" spc="1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0AEE629F-FF1D-44AE-B728-8EA70D72A35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50644" y="2683198"/>
            <a:ext cx="2667000" cy="60918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2000" cap="all" spc="1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5C4D74F9-C022-4D89-9C64-1A0A5FD3A6E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551543" y="2683198"/>
            <a:ext cx="2667000" cy="60918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2000" cap="all" spc="1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75D06BD1-5247-47AE-87C4-5720ED5AC7F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3928" y="3778623"/>
            <a:ext cx="2667000" cy="155810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FD3684C2-E9CD-4A2A-993D-ABF39BD30C2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50644" y="3778623"/>
            <a:ext cx="2667000" cy="155810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A960BEA5-C2B5-456D-8982-4C8A8E7EE68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551543" y="3778623"/>
            <a:ext cx="2667000" cy="155810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8CDC00CA-B925-48D9-91B3-A79A59C280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81350" y="671807"/>
            <a:ext cx="5829300" cy="63919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974638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336D74-17F7-4684-B610-18AB1682D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8/03/20XX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1FBB6F-A08B-41AD-8AD2-DC5AE674E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FA4285-BB73-4E13-BBDF-3F14D2AD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BF860B6F-2FE3-4DE6-9496-980E987E74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6F28238E-356F-43CD-AA8F-3BC1FA26B6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7900" y="1172060"/>
            <a:ext cx="5829300" cy="53786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2000" cap="none" spc="100" baseline="0">
                <a:solidFill>
                  <a:schemeClr val="tx1"/>
                </a:solidFill>
                <a:latin typeface="Seaford" panose="020B0502030303020204" pitchFamily="34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050BF9B7-44D3-43B3-8650-0E38FB9F802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785497" y="2172381"/>
            <a:ext cx="4487220" cy="4487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 cap="none" spc="2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51" name="Text Placeholder 10">
            <a:extLst>
              <a:ext uri="{FF2B5EF4-FFF2-40B4-BE49-F238E27FC236}">
                <a16:creationId xmlns:a16="http://schemas.microsoft.com/office/drawing/2014/main" id="{00A34C87-263B-4C39-95B1-6A3E78FC48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10838" y="2172381"/>
            <a:ext cx="5007023" cy="4487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 cap="none" spc="2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8FDE5E1-CA4F-47D6-B408-560DFA59D301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906463" y="2752724"/>
            <a:ext cx="5007022" cy="3292475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3" name="Content Placeholder 9">
            <a:extLst>
              <a:ext uri="{FF2B5EF4-FFF2-40B4-BE49-F238E27FC236}">
                <a16:creationId xmlns:a16="http://schemas.microsoft.com/office/drawing/2014/main" id="{E8933B94-68E9-4F8A-95B3-C8A867B06FF5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6785497" y="2747768"/>
            <a:ext cx="4500041" cy="3292475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9997C22C-C02E-4D5D-866A-A163E2B470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7900" y="671808"/>
            <a:ext cx="5829300" cy="63919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967859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Year Action 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ectangle 99">
            <a:extLst>
              <a:ext uri="{FF2B5EF4-FFF2-40B4-BE49-F238E27FC236}">
                <a16:creationId xmlns:a16="http://schemas.microsoft.com/office/drawing/2014/main" id="{9A6EC546-1FDF-48B1-BB0F-4069A4AF6B46}"/>
              </a:ext>
            </a:extLst>
          </p:cNvPr>
          <p:cNvSpPr/>
          <p:nvPr userDrawn="1"/>
        </p:nvSpPr>
        <p:spPr>
          <a:xfrm rot="5400000">
            <a:off x="1338026" y="-868210"/>
            <a:ext cx="972645" cy="36476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71E1E5-ACAD-4ED5-AAF2-539AF0733F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514" y="671808"/>
            <a:ext cx="3485322" cy="66192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808358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nci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DFB87B-D4AD-42B4-8993-D5BD0311C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8/03/20XX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BDA0E7-08C2-442E-A8B3-F1218B69F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9842E0-2E48-4C5C-9EC5-429BF2DA4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F860B6F-2FE3-4DE6-9496-980E987E74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A3808EC-BC22-46D4-895E-0A67F6EE1907}"/>
              </a:ext>
            </a:extLst>
          </p:cNvPr>
          <p:cNvSpPr/>
          <p:nvPr userDrawn="1"/>
        </p:nvSpPr>
        <p:spPr>
          <a:xfrm>
            <a:off x="9393543" y="0"/>
            <a:ext cx="1855263" cy="445995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783E2FE-F5EA-4C43-BC5B-23330B11D4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5400000">
            <a:off x="8333552" y="3930709"/>
            <a:ext cx="3975244" cy="99655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5785927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Team 4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40F7723-F5B1-4A97-921F-93E42B12D62B}"/>
              </a:ext>
            </a:extLst>
          </p:cNvPr>
          <p:cNvSpPr/>
          <p:nvPr userDrawn="1"/>
        </p:nvSpPr>
        <p:spPr>
          <a:xfrm>
            <a:off x="4659086" y="0"/>
            <a:ext cx="753291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670FDF-6533-4E3F-94A4-2548DA2F9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8/03/20XX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DB69DE-3108-4A10-8EDD-EC2EF3F52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9B337B-1B07-4B9D-9563-C5E433F83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BF860B6F-2FE3-4DE6-9496-980E987E74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FA44B00A-A50E-49C2-AE8C-E243734442A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31913" y="671944"/>
            <a:ext cx="2013133" cy="16974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00A1A7F-BD7F-4CB8-A8BD-C7DDCD62C9A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94627" y="2426760"/>
            <a:ext cx="2487705" cy="41127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6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4253CF9-87EA-4162-8CBD-63E10EBEB6E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94627" y="2801755"/>
            <a:ext cx="2487705" cy="43563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buNone/>
              <a:defRPr sz="1400" cap="none" spc="1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Add title</a:t>
            </a:r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F099E8E6-E766-4B5B-8E98-7D92E8F91A9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9038065" y="671944"/>
            <a:ext cx="2013133" cy="16974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A3AC6007-1F43-4D93-842F-2E1F01D19B2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00779" y="2426197"/>
            <a:ext cx="2487705" cy="41127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6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Add name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85EC4308-1195-47F4-A415-8637701ADF8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800779" y="2801192"/>
            <a:ext cx="2487705" cy="43563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buNone/>
              <a:defRPr sz="1400" cap="none" spc="1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Add title</a:t>
            </a:r>
          </a:p>
        </p:txBody>
      </p:sp>
      <p:sp>
        <p:nvSpPr>
          <p:cNvPr id="38" name="Picture Placeholder 9">
            <a:extLst>
              <a:ext uri="{FF2B5EF4-FFF2-40B4-BE49-F238E27FC236}">
                <a16:creationId xmlns:a16="http://schemas.microsoft.com/office/drawing/2014/main" id="{8E583185-DBE3-45E6-B367-B88C50A91CEA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031913" y="3494316"/>
            <a:ext cx="2013133" cy="16974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39" name="Text Placeholder 10">
            <a:extLst>
              <a:ext uri="{FF2B5EF4-FFF2-40B4-BE49-F238E27FC236}">
                <a16:creationId xmlns:a16="http://schemas.microsoft.com/office/drawing/2014/main" id="{0B472BE4-F051-416A-AFCF-53E847C3E54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794627" y="5249132"/>
            <a:ext cx="2487705" cy="41127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6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Add name</a:t>
            </a:r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id="{FF4A7512-D4D0-4D2E-A300-C5EE0AC2EC8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794627" y="5624127"/>
            <a:ext cx="2487705" cy="43563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buNone/>
              <a:defRPr sz="1400" cap="none" spc="1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Add title</a:t>
            </a:r>
          </a:p>
        </p:txBody>
      </p:sp>
      <p:sp>
        <p:nvSpPr>
          <p:cNvPr id="41" name="Picture Placeholder 9">
            <a:extLst>
              <a:ext uri="{FF2B5EF4-FFF2-40B4-BE49-F238E27FC236}">
                <a16:creationId xmlns:a16="http://schemas.microsoft.com/office/drawing/2014/main" id="{7CBE80F1-F6E2-416E-9F4A-EBE15E0F94A5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9038065" y="3494316"/>
            <a:ext cx="2013133" cy="16974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B9A76D07-863C-4818-9D9C-99B8F83B8F4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800779" y="5248569"/>
            <a:ext cx="2487705" cy="41127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6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Add name</a:t>
            </a:r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822CAEC7-C513-41B6-9F77-3D5481F849E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800779" y="5623564"/>
            <a:ext cx="2487705" cy="43563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buNone/>
              <a:defRPr sz="1400" cap="none" spc="1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Add 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C03895-E987-4148-AB13-798D65CB7B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2238083" y="2746661"/>
            <a:ext cx="4907372" cy="107615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2897451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Team 8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A64182B-9BBA-4B44-BC53-045107E9371D}"/>
              </a:ext>
            </a:extLst>
          </p:cNvPr>
          <p:cNvSpPr/>
          <p:nvPr userDrawn="1"/>
        </p:nvSpPr>
        <p:spPr>
          <a:xfrm>
            <a:off x="2754086" y="0"/>
            <a:ext cx="943791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DA1795-FD62-4E99-989E-A14C0571A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8/03/20XX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25EE35-717E-4E9F-A75B-366341B39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C606A6-DC50-4DDF-8621-3D530D52B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BF860B6F-2FE3-4DE6-9496-980E987E74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9DE112EE-5EA4-49AF-8AF9-754D30C1448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758452" y="1190975"/>
            <a:ext cx="1415744" cy="11937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63210BF0-55FD-4D41-9458-4492BAD292A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74958" y="2442078"/>
            <a:ext cx="1982733" cy="41127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4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Add name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A739369F-4EDD-4B19-8395-084759667B6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74958" y="2746735"/>
            <a:ext cx="1982733" cy="61778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Add title</a:t>
            </a:r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A72E3657-9D29-484E-819B-67EA4ADC474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858792" y="1190975"/>
            <a:ext cx="1415744" cy="11937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3E59867B-1A93-4A9B-9C2E-AE7B5FCF510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575298" y="2442078"/>
            <a:ext cx="1982733" cy="41127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4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Add name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690192BD-CD3C-44D3-9A9A-8782B80F765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75298" y="2746735"/>
            <a:ext cx="1982733" cy="61778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Add title</a:t>
            </a:r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75E378BE-4D71-48F2-BA16-CCF8158EF7E8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959132" y="1190975"/>
            <a:ext cx="1415744" cy="11937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80F28DC9-C26A-4D42-8BFA-540BB696E04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675638" y="2442078"/>
            <a:ext cx="1982733" cy="41127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4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Add name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9642AD6D-085C-424D-B340-7731A4F95D4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675638" y="2746735"/>
            <a:ext cx="1982733" cy="61778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Add title</a:t>
            </a:r>
          </a:p>
        </p:txBody>
      </p:sp>
      <p:sp>
        <p:nvSpPr>
          <p:cNvPr id="23" name="Picture Placeholder 9">
            <a:extLst>
              <a:ext uri="{FF2B5EF4-FFF2-40B4-BE49-F238E27FC236}">
                <a16:creationId xmlns:a16="http://schemas.microsoft.com/office/drawing/2014/main" id="{9CD02B3D-3B05-4CE4-98EF-4772E813751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0059471" y="1190975"/>
            <a:ext cx="1415744" cy="11937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758AF150-35C5-4E99-97F8-798A80E52A7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775977" y="2442078"/>
            <a:ext cx="1982733" cy="41127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4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Add name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B02EB253-A55A-4EC6-A5A8-ABACCF75D01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775977" y="2746735"/>
            <a:ext cx="1982733" cy="61778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Add title</a:t>
            </a:r>
          </a:p>
        </p:txBody>
      </p:sp>
      <p:sp>
        <p:nvSpPr>
          <p:cNvPr id="26" name="Picture Placeholder 9">
            <a:extLst>
              <a:ext uri="{FF2B5EF4-FFF2-40B4-BE49-F238E27FC236}">
                <a16:creationId xmlns:a16="http://schemas.microsoft.com/office/drawing/2014/main" id="{1A02BB49-28DB-48E5-8959-D36C9840302C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3758452" y="3742368"/>
            <a:ext cx="1415744" cy="11937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03C6BE33-794C-464D-886A-DB31DC137B0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474958" y="4993471"/>
            <a:ext cx="1982733" cy="41127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4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Add name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51088B84-C9AE-4E0F-BE0B-7691872F789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474958" y="5298128"/>
            <a:ext cx="1982733" cy="5809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Add title</a:t>
            </a:r>
          </a:p>
        </p:txBody>
      </p:sp>
      <p:sp>
        <p:nvSpPr>
          <p:cNvPr id="29" name="Picture Placeholder 9">
            <a:extLst>
              <a:ext uri="{FF2B5EF4-FFF2-40B4-BE49-F238E27FC236}">
                <a16:creationId xmlns:a16="http://schemas.microsoft.com/office/drawing/2014/main" id="{EC807298-9742-4D0C-86D4-A25C5ED3069C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858792" y="3742368"/>
            <a:ext cx="1415744" cy="11937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7B94081A-B2B7-439C-B7CA-91A63FB88DF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75298" y="4993471"/>
            <a:ext cx="1982733" cy="41127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4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Add name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875898E2-098E-4BDE-8BA8-C1D0755D7EB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575298" y="5298128"/>
            <a:ext cx="1982733" cy="5809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Add title</a:t>
            </a:r>
          </a:p>
        </p:txBody>
      </p:sp>
      <p:sp>
        <p:nvSpPr>
          <p:cNvPr id="32" name="Picture Placeholder 9">
            <a:extLst>
              <a:ext uri="{FF2B5EF4-FFF2-40B4-BE49-F238E27FC236}">
                <a16:creationId xmlns:a16="http://schemas.microsoft.com/office/drawing/2014/main" id="{EEB78526-379C-43C5-ABE7-2F184FC309A1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7959132" y="3742368"/>
            <a:ext cx="1415744" cy="11937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FAA9378E-4336-4D84-9033-052E57D5470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675638" y="4993471"/>
            <a:ext cx="1982733" cy="41127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4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Add name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4AF0D6AA-392E-489E-8457-370F653057E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675638" y="5298128"/>
            <a:ext cx="1982733" cy="5809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Add title</a:t>
            </a:r>
          </a:p>
        </p:txBody>
      </p:sp>
      <p:sp>
        <p:nvSpPr>
          <p:cNvPr id="35" name="Picture Placeholder 9">
            <a:extLst>
              <a:ext uri="{FF2B5EF4-FFF2-40B4-BE49-F238E27FC236}">
                <a16:creationId xmlns:a16="http://schemas.microsoft.com/office/drawing/2014/main" id="{515D701A-667D-41D8-B25B-72B088C7E9E4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10059471" y="3742368"/>
            <a:ext cx="1415744" cy="11937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D0AB2C67-89B8-459B-BB18-3655BA5AB35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775977" y="4993471"/>
            <a:ext cx="1982733" cy="41127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4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Add name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88DB254D-C387-4A49-A475-DA300A71317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775977" y="5298128"/>
            <a:ext cx="1982733" cy="5809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Add title</a:t>
            </a: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3C00339E-E516-47A3-98FD-7904488645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332219" y="2746661"/>
            <a:ext cx="4907372" cy="107615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7101103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516B3E-BF5D-4CBE-AA15-FEAD2B0B9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8/03/20XX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C6F15C-2031-4B28-91FF-8532EFEE8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847681-AA55-4F94-8741-812FB3628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BF860B6F-2FE3-4DE6-9496-980E987E74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FB5880F-F841-4DE6-B266-C373510AF249}"/>
              </a:ext>
            </a:extLst>
          </p:cNvPr>
          <p:cNvSpPr/>
          <p:nvPr userDrawn="1"/>
        </p:nvSpPr>
        <p:spPr>
          <a:xfrm rot="5400000">
            <a:off x="9766385" y="-1006534"/>
            <a:ext cx="972645" cy="392429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388B7164-58B7-4BB5-998B-0E7F664D929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 rot="16200000">
            <a:off x="562550" y="3063183"/>
            <a:ext cx="2387816" cy="44876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buNone/>
              <a:defRPr sz="2400" cap="all" spc="2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4CB6F5B2-F117-4AD5-9C54-96006D152F1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3226739" y="3063183"/>
            <a:ext cx="2387816" cy="44876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buNone/>
              <a:defRPr sz="2400" cap="all" spc="2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60636773-D205-448C-8DD8-8BBC3AFC256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5857430" y="3063181"/>
            <a:ext cx="2387816" cy="44876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buNone/>
              <a:defRPr sz="2400" cap="all" spc="2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6CD4F0A7-B003-44EA-AD28-A4B13CCE892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rot="16200000">
            <a:off x="8520742" y="3063180"/>
            <a:ext cx="2387816" cy="44876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buNone/>
              <a:defRPr sz="2400" cap="all" spc="2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3CEEA233-6913-4525-8B47-39C2814EEF4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5154557"/>
            <a:ext cx="2449286" cy="100315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718C63E6-2425-4D8D-99C9-99B35F978A8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4525420"/>
            <a:ext cx="2449286" cy="63919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AEB3CF35-C4EC-42DA-B265-89015DF0350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536069" y="5154557"/>
            <a:ext cx="2449286" cy="100315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A1B05A3F-5647-4FA8-AAB1-0438B6F6DD1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536069" y="4525420"/>
            <a:ext cx="2449286" cy="63919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67059F7A-88D8-4E2F-A6F4-6CF5F194D54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11909" y="5154557"/>
            <a:ext cx="2449286" cy="100315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CB25228C-31FC-4E25-80B1-8FAD0909BE7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211909" y="4525420"/>
            <a:ext cx="2449286" cy="63919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E3BCA350-B685-4ADC-9FC8-23180729767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904516" y="5154557"/>
            <a:ext cx="2449286" cy="100315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9" name="Text Placeholder 10">
            <a:extLst>
              <a:ext uri="{FF2B5EF4-FFF2-40B4-BE49-F238E27FC236}">
                <a16:creationId xmlns:a16="http://schemas.microsoft.com/office/drawing/2014/main" id="{F75319BC-EF3B-4B55-9663-E04ED5DBC88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904516" y="4525420"/>
            <a:ext cx="2449286" cy="63919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FE10C144-C9A1-43BD-9C8A-183A065E24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27694" y="658420"/>
            <a:ext cx="3472731" cy="66596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786022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96E7A44-0539-4C8E-ABEB-E56B131C4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29326" y="2152651"/>
            <a:ext cx="6162674" cy="29098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00CB7D0-0851-45AD-932F-0A0BD59CCB0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466726"/>
            <a:ext cx="6848474" cy="6391274"/>
          </a:xfrm>
          <a:custGeom>
            <a:avLst/>
            <a:gdLst>
              <a:gd name="connsiteX0" fmla="*/ 0 w 6848474"/>
              <a:gd name="connsiteY0" fmla="*/ 0 h 6391274"/>
              <a:gd name="connsiteX1" fmla="*/ 6848474 w 6848474"/>
              <a:gd name="connsiteY1" fmla="*/ 0 h 6391274"/>
              <a:gd name="connsiteX2" fmla="*/ 6848474 w 6848474"/>
              <a:gd name="connsiteY2" fmla="*/ 1685925 h 6391274"/>
              <a:gd name="connsiteX3" fmla="*/ 6029325 w 6848474"/>
              <a:gd name="connsiteY3" fmla="*/ 1685925 h 6391274"/>
              <a:gd name="connsiteX4" fmla="*/ 6029325 w 6848474"/>
              <a:gd name="connsiteY4" fmla="*/ 4595813 h 6391274"/>
              <a:gd name="connsiteX5" fmla="*/ 6848474 w 6848474"/>
              <a:gd name="connsiteY5" fmla="*/ 4595813 h 6391274"/>
              <a:gd name="connsiteX6" fmla="*/ 6848474 w 6848474"/>
              <a:gd name="connsiteY6" fmla="*/ 6391274 h 6391274"/>
              <a:gd name="connsiteX7" fmla="*/ 0 w 6848474"/>
              <a:gd name="connsiteY7" fmla="*/ 6391274 h 6391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48474" h="6391274">
                <a:moveTo>
                  <a:pt x="0" y="0"/>
                </a:moveTo>
                <a:lnTo>
                  <a:pt x="6848474" y="0"/>
                </a:lnTo>
                <a:lnTo>
                  <a:pt x="6848474" y="1685925"/>
                </a:lnTo>
                <a:lnTo>
                  <a:pt x="6029325" y="1685925"/>
                </a:lnTo>
                <a:lnTo>
                  <a:pt x="6029325" y="4595813"/>
                </a:lnTo>
                <a:lnTo>
                  <a:pt x="6848474" y="4595813"/>
                </a:lnTo>
                <a:lnTo>
                  <a:pt x="6848474" y="6391274"/>
                </a:lnTo>
                <a:lnTo>
                  <a:pt x="0" y="639127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0C0B0C-9F99-4C31-993B-EB072ABAD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8/03/20XX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32CDF4-F0E3-4D07-89C6-5ABCCDDD8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5BDA5F-715E-4514-9476-437B3EB01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860B6F-2FE3-4DE6-9496-980E987E74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D38E0F-D52F-4777-9D68-D30CB3B8C8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24625" y="2624137"/>
            <a:ext cx="5172075" cy="2033588"/>
          </a:xfr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600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E083E92-8775-41F5-A992-0786A40813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92272" y="671808"/>
            <a:ext cx="3661528" cy="63919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2762927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502A0C2-BC21-4E10-B50C-353B8CBD7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14985" y="1057275"/>
            <a:ext cx="6015990" cy="34575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B548780-9B3B-47BB-AA7B-928FA50A6A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057275"/>
            <a:ext cx="12191999" cy="5295900"/>
          </a:xfrm>
          <a:custGeom>
            <a:avLst/>
            <a:gdLst>
              <a:gd name="connsiteX0" fmla="*/ 0 w 12191999"/>
              <a:gd name="connsiteY0" fmla="*/ 0 h 5295900"/>
              <a:gd name="connsiteX1" fmla="*/ 514985 w 12191999"/>
              <a:gd name="connsiteY1" fmla="*/ 0 h 5295900"/>
              <a:gd name="connsiteX2" fmla="*/ 514985 w 12191999"/>
              <a:gd name="connsiteY2" fmla="*/ 3457576 h 5295900"/>
              <a:gd name="connsiteX3" fmla="*/ 6530975 w 12191999"/>
              <a:gd name="connsiteY3" fmla="*/ 3457576 h 5295900"/>
              <a:gd name="connsiteX4" fmla="*/ 6530975 w 12191999"/>
              <a:gd name="connsiteY4" fmla="*/ 0 h 5295900"/>
              <a:gd name="connsiteX5" fmla="*/ 12191999 w 12191999"/>
              <a:gd name="connsiteY5" fmla="*/ 0 h 5295900"/>
              <a:gd name="connsiteX6" fmla="*/ 12191999 w 12191999"/>
              <a:gd name="connsiteY6" fmla="*/ 5295900 h 5295900"/>
              <a:gd name="connsiteX7" fmla="*/ 0 w 12191999"/>
              <a:gd name="connsiteY7" fmla="*/ 5295900 h 529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9" h="5295900">
                <a:moveTo>
                  <a:pt x="0" y="0"/>
                </a:moveTo>
                <a:lnTo>
                  <a:pt x="514985" y="0"/>
                </a:lnTo>
                <a:lnTo>
                  <a:pt x="514985" y="3457576"/>
                </a:lnTo>
                <a:lnTo>
                  <a:pt x="6530975" y="3457576"/>
                </a:lnTo>
                <a:lnTo>
                  <a:pt x="6530975" y="0"/>
                </a:lnTo>
                <a:lnTo>
                  <a:pt x="12191999" y="0"/>
                </a:lnTo>
                <a:lnTo>
                  <a:pt x="12191999" y="5295900"/>
                </a:lnTo>
                <a:lnTo>
                  <a:pt x="0" y="52959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2958E2-130A-401C-B53D-DCC769627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8/03/20XX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178FE4-D7D1-40CE-9190-C68702FED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AC4996-95A4-4EC0-BF6E-7C2FACB7C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BF860B6F-2FE3-4DE6-9496-980E987E74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6332CD16-89CC-43FA-B7BF-06786B46484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26354" y="1547271"/>
            <a:ext cx="5172932" cy="258127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27734DB-D9FF-4945-91EF-DB146D8348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82250" y="762308"/>
            <a:ext cx="5783657" cy="66596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7969904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FB6A2A-F24A-4E64-A207-404C8CC76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610600" y="2132410"/>
            <a:ext cx="3581400" cy="23169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9E19EA-E986-4004-8C5B-712009E78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8/03/20XX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512B16-8A8E-4099-ACE3-946220C63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D8AF2A-C932-41B3-957E-9888020CD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BF860B6F-2FE3-4DE6-9496-980E987E74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7D0C286-3FF6-4839-AE38-6F404BF0560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1809750" y="466725"/>
            <a:ext cx="7834312" cy="5924550"/>
          </a:xfrm>
          <a:custGeom>
            <a:avLst/>
            <a:gdLst>
              <a:gd name="connsiteX0" fmla="*/ 7834312 w 7834312"/>
              <a:gd name="connsiteY0" fmla="*/ 0 h 5924550"/>
              <a:gd name="connsiteX1" fmla="*/ 0 w 7834312"/>
              <a:gd name="connsiteY1" fmla="*/ 0 h 5924550"/>
              <a:gd name="connsiteX2" fmla="*/ 0 w 7834312"/>
              <a:gd name="connsiteY2" fmla="*/ 1665685 h 5924550"/>
              <a:gd name="connsiteX3" fmla="*/ 1033462 w 7834312"/>
              <a:gd name="connsiteY3" fmla="*/ 1665685 h 5924550"/>
              <a:gd name="connsiteX4" fmla="*/ 1033462 w 7834312"/>
              <a:gd name="connsiteY4" fmla="*/ 3982640 h 5924550"/>
              <a:gd name="connsiteX5" fmla="*/ 0 w 7834312"/>
              <a:gd name="connsiteY5" fmla="*/ 3982640 h 5924550"/>
              <a:gd name="connsiteX6" fmla="*/ 0 w 7834312"/>
              <a:gd name="connsiteY6" fmla="*/ 5924550 h 5924550"/>
              <a:gd name="connsiteX7" fmla="*/ 7834312 w 7834312"/>
              <a:gd name="connsiteY7" fmla="*/ 5924550 h 592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34312" h="5924550">
                <a:moveTo>
                  <a:pt x="7834312" y="0"/>
                </a:moveTo>
                <a:lnTo>
                  <a:pt x="0" y="0"/>
                </a:lnTo>
                <a:lnTo>
                  <a:pt x="0" y="1665685"/>
                </a:lnTo>
                <a:lnTo>
                  <a:pt x="1033462" y="1665685"/>
                </a:lnTo>
                <a:lnTo>
                  <a:pt x="1033462" y="3982640"/>
                </a:lnTo>
                <a:lnTo>
                  <a:pt x="0" y="3982640"/>
                </a:lnTo>
                <a:lnTo>
                  <a:pt x="0" y="5924550"/>
                </a:lnTo>
                <a:lnTo>
                  <a:pt x="7834312" y="592455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88038514-112A-4AE2-BA52-286C38492F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210675" y="2579352"/>
            <a:ext cx="2381250" cy="142306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C27393D-ACFC-4AC9-93A3-FE24F0D12E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-1129259" y="3009387"/>
            <a:ext cx="4138612" cy="56299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0163496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58B35E44-8881-47EA-963A-54C1FF6BDE2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52" y="-1"/>
            <a:ext cx="12192152" cy="6858000"/>
          </a:xfrm>
          <a:custGeom>
            <a:avLst/>
            <a:gdLst>
              <a:gd name="connsiteX0" fmla="*/ 0 w 12192152"/>
              <a:gd name="connsiteY0" fmla="*/ 0 h 6858000"/>
              <a:gd name="connsiteX1" fmla="*/ 12192000 w 12192152"/>
              <a:gd name="connsiteY1" fmla="*/ 0 h 6858000"/>
              <a:gd name="connsiteX2" fmla="*/ 12192000 w 12192152"/>
              <a:gd name="connsiteY2" fmla="*/ 1230313 h 6858000"/>
              <a:gd name="connsiteX3" fmla="*/ 12192152 w 12192152"/>
              <a:gd name="connsiteY3" fmla="*/ 1230313 h 6858000"/>
              <a:gd name="connsiteX4" fmla="*/ 12192152 w 12192152"/>
              <a:gd name="connsiteY4" fmla="*/ 6858000 h 6858000"/>
              <a:gd name="connsiteX5" fmla="*/ 12192000 w 12192152"/>
              <a:gd name="connsiteY5" fmla="*/ 6858000 h 6858000"/>
              <a:gd name="connsiteX6" fmla="*/ 11611208 w 12192152"/>
              <a:gd name="connsiteY6" fmla="*/ 6858000 h 6858000"/>
              <a:gd name="connsiteX7" fmla="*/ 8258426 w 12192152"/>
              <a:gd name="connsiteY7" fmla="*/ 6858000 h 6858000"/>
              <a:gd name="connsiteX8" fmla="*/ 6400952 w 12192152"/>
              <a:gd name="connsiteY8" fmla="*/ 6858000 h 6858000"/>
              <a:gd name="connsiteX9" fmla="*/ 0 w 12192152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152" h="6858000">
                <a:moveTo>
                  <a:pt x="0" y="0"/>
                </a:moveTo>
                <a:lnTo>
                  <a:pt x="12192000" y="0"/>
                </a:lnTo>
                <a:lnTo>
                  <a:pt x="12192000" y="1230313"/>
                </a:lnTo>
                <a:lnTo>
                  <a:pt x="12192152" y="1230313"/>
                </a:lnTo>
                <a:lnTo>
                  <a:pt x="12192152" y="6858000"/>
                </a:lnTo>
                <a:lnTo>
                  <a:pt x="12192000" y="6858000"/>
                </a:lnTo>
                <a:lnTo>
                  <a:pt x="11611208" y="6858000"/>
                </a:lnTo>
                <a:lnTo>
                  <a:pt x="8258426" y="6858000"/>
                </a:lnTo>
                <a:lnTo>
                  <a:pt x="64009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D3AC31D1-956B-4E28-946A-2C96547A2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0959" y="2256521"/>
            <a:ext cx="4931041" cy="4601481"/>
          </a:xfrm>
          <a:custGeom>
            <a:avLst/>
            <a:gdLst>
              <a:gd name="connsiteX0" fmla="*/ 2486924 w 4930888"/>
              <a:gd name="connsiteY0" fmla="*/ 1242 h 4601481"/>
              <a:gd name="connsiteX1" fmla="*/ 3569373 w 4930888"/>
              <a:gd name="connsiteY1" fmla="*/ 324180 h 4601481"/>
              <a:gd name="connsiteX2" fmla="*/ 4856237 w 4930888"/>
              <a:gd name="connsiteY2" fmla="*/ 1766523 h 4601481"/>
              <a:gd name="connsiteX3" fmla="*/ 4930888 w 4930888"/>
              <a:gd name="connsiteY3" fmla="*/ 1950929 h 4601481"/>
              <a:gd name="connsiteX4" fmla="*/ 4930887 w 4930888"/>
              <a:gd name="connsiteY4" fmla="*/ 3928932 h 4601481"/>
              <a:gd name="connsiteX5" fmla="*/ 4836867 w 4930888"/>
              <a:gd name="connsiteY5" fmla="*/ 4118749 h 4601481"/>
              <a:gd name="connsiteX6" fmla="*/ 4475081 w 4930888"/>
              <a:gd name="connsiteY6" fmla="*/ 4521219 h 4601481"/>
              <a:gd name="connsiteX7" fmla="*/ 4350096 w 4930888"/>
              <a:gd name="connsiteY7" fmla="*/ 4601481 h 4601481"/>
              <a:gd name="connsiteX8" fmla="*/ 997314 w 4930888"/>
              <a:gd name="connsiteY8" fmla="*/ 4601481 h 4601481"/>
              <a:gd name="connsiteX9" fmla="*/ 892839 w 4930888"/>
              <a:gd name="connsiteY9" fmla="*/ 4484500 h 4601481"/>
              <a:gd name="connsiteX10" fmla="*/ 407190 w 4930888"/>
              <a:gd name="connsiteY10" fmla="*/ 3560851 h 4601481"/>
              <a:gd name="connsiteX11" fmla="*/ 201278 w 4930888"/>
              <a:gd name="connsiteY11" fmla="*/ 1442390 h 4601481"/>
              <a:gd name="connsiteX12" fmla="*/ 2486924 w 4930888"/>
              <a:gd name="connsiteY12" fmla="*/ 1242 h 4601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30888" h="4601481">
                <a:moveTo>
                  <a:pt x="2486924" y="1242"/>
                </a:moveTo>
                <a:cubicBezTo>
                  <a:pt x="2843346" y="13471"/>
                  <a:pt x="3209340" y="116315"/>
                  <a:pt x="3569373" y="324180"/>
                </a:cubicBezTo>
                <a:cubicBezTo>
                  <a:pt x="4132717" y="649427"/>
                  <a:pt x="4585942" y="1173552"/>
                  <a:pt x="4856237" y="1766523"/>
                </a:cubicBezTo>
                <a:lnTo>
                  <a:pt x="4930888" y="1950929"/>
                </a:lnTo>
                <a:lnTo>
                  <a:pt x="4930887" y="3928932"/>
                </a:lnTo>
                <a:lnTo>
                  <a:pt x="4836867" y="4118749"/>
                </a:lnTo>
                <a:cubicBezTo>
                  <a:pt x="4733860" y="4297162"/>
                  <a:pt x="4611784" y="4422506"/>
                  <a:pt x="4475081" y="4521219"/>
                </a:cubicBezTo>
                <a:lnTo>
                  <a:pt x="4350096" y="4601481"/>
                </a:lnTo>
                <a:lnTo>
                  <a:pt x="997314" y="4601481"/>
                </a:lnTo>
                <a:lnTo>
                  <a:pt x="892839" y="4484500"/>
                </a:lnTo>
                <a:cubicBezTo>
                  <a:pt x="678468" y="4214960"/>
                  <a:pt x="542823" y="3894418"/>
                  <a:pt x="407190" y="3560851"/>
                </a:cubicBezTo>
                <a:cubicBezTo>
                  <a:pt x="109258" y="2828168"/>
                  <a:pt x="-222538" y="2176460"/>
                  <a:pt x="201278" y="1442390"/>
                </a:cubicBezTo>
                <a:cubicBezTo>
                  <a:pt x="727746" y="530520"/>
                  <a:pt x="1576072" y="-30012"/>
                  <a:pt x="2486924" y="1242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effectLst>
            <a:outerShdw sx="110000" sy="110000" algn="ctr" rotWithShape="0">
              <a:schemeClr val="bg1">
                <a:alpha val="50000"/>
              </a:schemeClr>
            </a:outerShdw>
          </a:effectLst>
        </p:spPr>
        <p:txBody>
          <a:bodyPr wrap="square" lIns="548640" rIns="457200" bIns="1737360">
            <a:noAutofit/>
          </a:bodyPr>
          <a:lstStyle>
            <a:lvl1pPr>
              <a:lnSpc>
                <a:spcPct val="110000"/>
              </a:lnSpc>
              <a:defRPr sz="2399"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EDA0673F-81CD-4FD2-A0E2-2B800F67CD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781550" y="1757157"/>
            <a:ext cx="5433311" cy="5118625"/>
          </a:xfrm>
          <a:custGeom>
            <a:avLst/>
            <a:gdLst>
              <a:gd name="connsiteX0" fmla="*/ 2885375 w 5448246"/>
              <a:gd name="connsiteY0" fmla="*/ 1442 h 5156012"/>
              <a:gd name="connsiteX1" fmla="*/ 4141251 w 5448246"/>
              <a:gd name="connsiteY1" fmla="*/ 376120 h 5156012"/>
              <a:gd name="connsiteX2" fmla="*/ 5315487 w 5448246"/>
              <a:gd name="connsiteY2" fmla="*/ 1482940 h 5156012"/>
              <a:gd name="connsiteX3" fmla="*/ 5448246 w 5448246"/>
              <a:gd name="connsiteY3" fmla="*/ 1697243 h 5156012"/>
              <a:gd name="connsiteX4" fmla="*/ 5448246 w 5448246"/>
              <a:gd name="connsiteY4" fmla="*/ 5009611 h 5156012"/>
              <a:gd name="connsiteX5" fmla="*/ 5416607 w 5448246"/>
              <a:gd name="connsiteY5" fmla="*/ 5046802 h 5156012"/>
              <a:gd name="connsiteX6" fmla="*/ 5344828 w 5448246"/>
              <a:gd name="connsiteY6" fmla="*/ 5119639 h 5156012"/>
              <a:gd name="connsiteX7" fmla="*/ 5300719 w 5448246"/>
              <a:gd name="connsiteY7" fmla="*/ 5156012 h 5156012"/>
              <a:gd name="connsiteX8" fmla="*/ 1002287 w 5448246"/>
              <a:gd name="connsiteY8" fmla="*/ 5156012 h 5156012"/>
              <a:gd name="connsiteX9" fmla="*/ 896888 w 5448246"/>
              <a:gd name="connsiteY9" fmla="*/ 5008616 h 5156012"/>
              <a:gd name="connsiteX10" fmla="*/ 472429 w 5448246"/>
              <a:gd name="connsiteY10" fmla="*/ 4131367 h 5156012"/>
              <a:gd name="connsiteX11" fmla="*/ 233526 w 5448246"/>
              <a:gd name="connsiteY11" fmla="*/ 1673489 h 5156012"/>
              <a:gd name="connsiteX12" fmla="*/ 2885375 w 5448246"/>
              <a:gd name="connsiteY12" fmla="*/ 1442 h 5156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48246" h="5156012">
                <a:moveTo>
                  <a:pt x="2885375" y="1442"/>
                </a:moveTo>
                <a:cubicBezTo>
                  <a:pt x="3298901" y="15631"/>
                  <a:pt x="3723535" y="134952"/>
                  <a:pt x="4141251" y="376120"/>
                </a:cubicBezTo>
                <a:cubicBezTo>
                  <a:pt x="4608110" y="645661"/>
                  <a:pt x="5009784" y="1032928"/>
                  <a:pt x="5315487" y="1482940"/>
                </a:cubicBezTo>
                <a:lnTo>
                  <a:pt x="5448246" y="1697243"/>
                </a:lnTo>
                <a:lnTo>
                  <a:pt x="5448246" y="5009611"/>
                </a:lnTo>
                <a:lnTo>
                  <a:pt x="5416607" y="5046802"/>
                </a:lnTo>
                <a:cubicBezTo>
                  <a:pt x="5393215" y="5072317"/>
                  <a:pt x="5369282" y="5096549"/>
                  <a:pt x="5344828" y="5119639"/>
                </a:cubicBezTo>
                <a:lnTo>
                  <a:pt x="5300719" y="5156012"/>
                </a:lnTo>
                <a:lnTo>
                  <a:pt x="1002287" y="5156012"/>
                </a:lnTo>
                <a:lnTo>
                  <a:pt x="896888" y="5008616"/>
                </a:lnTo>
                <a:cubicBezTo>
                  <a:pt x="724221" y="4740911"/>
                  <a:pt x="598320" y="4440975"/>
                  <a:pt x="472429" y="4131367"/>
                </a:cubicBezTo>
                <a:cubicBezTo>
                  <a:pt x="126764" y="3281294"/>
                  <a:pt x="-258192" y="2525170"/>
                  <a:pt x="233526" y="1673489"/>
                </a:cubicBezTo>
                <a:cubicBezTo>
                  <a:pt x="844344" y="615522"/>
                  <a:pt x="1828586" y="-34819"/>
                  <a:pt x="2885375" y="1442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0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734C383-6DCF-4C3B-8D34-B514D59344E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706871" y="5261549"/>
            <a:ext cx="3848429" cy="678633"/>
          </a:xfrm>
        </p:spPr>
        <p:txBody>
          <a:bodyPr anchor="t">
            <a:normAutofit/>
          </a:bodyPr>
          <a:lstStyle>
            <a:lvl1pPr marL="0" indent="0">
              <a:defRPr/>
            </a:lvl1pPr>
          </a:lstStyle>
          <a:p>
            <a:r>
              <a:rPr lang="en-US" sz="1799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Click to add subtitle</a:t>
            </a:r>
          </a:p>
        </p:txBody>
      </p:sp>
      <p:sp>
        <p:nvSpPr>
          <p:cNvPr id="11" name="Footer Placeholder 13">
            <a:extLst>
              <a:ext uri="{FF2B5EF4-FFF2-40B4-BE49-F238E27FC236}">
                <a16:creationId xmlns:a16="http://schemas.microsoft.com/office/drawing/2014/main" id="{F0B4B380-E466-46B3-B541-B6D166755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24712" y="6170490"/>
            <a:ext cx="5669280" cy="457200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t>Sample Footer Text</a:t>
            </a:r>
          </a:p>
        </p:txBody>
      </p:sp>
      <p:sp>
        <p:nvSpPr>
          <p:cNvPr id="12" name="Date Placeholder 9">
            <a:extLst>
              <a:ext uri="{FF2B5EF4-FFF2-40B4-BE49-F238E27FC236}">
                <a16:creationId xmlns:a16="http://schemas.microsoft.com/office/drawing/2014/main" id="{19723AE5-0785-4E75-8F8A-0585867971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54697" y="6172200"/>
            <a:ext cx="2843784" cy="457200"/>
          </a:xfrm>
        </p:spPr>
        <p:txBody>
          <a:bodyPr/>
          <a:lstStyle/>
          <a:p>
            <a:pPr algn="r"/>
            <a:r>
              <a:rPr lang="en-US"/>
              <a:t>2/3/20XX</a:t>
            </a:r>
            <a:endParaRPr lang="en-US" dirty="0"/>
          </a:p>
        </p:txBody>
      </p:sp>
      <p:sp>
        <p:nvSpPr>
          <p:cNvPr id="13" name="Slide Number Placeholder 31">
            <a:extLst>
              <a:ext uri="{FF2B5EF4-FFF2-40B4-BE49-F238E27FC236}">
                <a16:creationId xmlns:a16="http://schemas.microsoft.com/office/drawing/2014/main" id="{17FECCBB-8049-41D8-AC1F-EF5DD957B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1" y="6172200"/>
            <a:ext cx="775429" cy="457200"/>
          </a:xfrm>
        </p:spPr>
        <p:txBody>
          <a:bodyPr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algn="ctr"/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6288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alphaModFix amt="35000"/>
            </a:blip>
            <a:stretch>
              <a:fillRect l="1" r="-9998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3519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2325557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21"/>
          </p:nvPr>
        </p:nvSpPr>
        <p:spPr>
          <a:xfrm>
            <a:off x="-577850" y="-647700"/>
            <a:ext cx="13373100" cy="800946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603250" y="3562350"/>
            <a:ext cx="10985500" cy="2324100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603845" y="553069"/>
            <a:ext cx="10984311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0" y="5804955"/>
            <a:ext cx="10985500" cy="558476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742813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>
            <a:spLocks noGrp="1"/>
          </p:cNvSpPr>
          <p:nvPr>
            <p:ph type="pic" idx="21"/>
          </p:nvPr>
        </p:nvSpPr>
        <p:spPr>
          <a:xfrm>
            <a:off x="5486400" y="-101600"/>
            <a:ext cx="6072419" cy="70675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03250" y="635000"/>
            <a:ext cx="4889500" cy="2941137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0" y="3530288"/>
            <a:ext cx="4889500" cy="2692712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000750" y="6488825"/>
            <a:ext cx="243656" cy="24109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5558187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86481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517702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1176903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86481"/>
            <a:ext cx="4889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03250" y="2124252"/>
            <a:ext cx="4889500" cy="4128315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660384004_1290x1720.jpg"/>
          <p:cNvSpPr>
            <a:spLocks noGrp="1"/>
          </p:cNvSpPr>
          <p:nvPr>
            <p:ph type="pic" idx="22"/>
          </p:nvPr>
        </p:nvSpPr>
        <p:spPr>
          <a:xfrm>
            <a:off x="6096000" y="-203633"/>
            <a:ext cx="5458437" cy="727791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4889500" cy="71755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060401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bl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5760CB-267C-4B96-8D93-EA7752305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8/03/20XX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5F8915-ABFD-4CAE-AC61-1E1B2B1C6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F7218A-692D-4EB0-817E-60AFD432F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BF860B6F-2FE3-4DE6-9496-980E987E746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D5A4AB60-E1AB-4239-BFC7-C10A235B18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700899"/>
            <a:ext cx="3281555" cy="147269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53300DCB-9114-4ADF-8664-EFDD2C7A6E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2321396"/>
            <a:ext cx="3281555" cy="42639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600" cap="all" spc="10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B69E913-93AE-4878-BA45-C2A83F5ACE3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8200" y="4683183"/>
            <a:ext cx="3281555" cy="106764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EF306DC8-5642-4A13-B67A-9BF5A74DB8B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8200" y="4303679"/>
            <a:ext cx="3281555" cy="42639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600" cap="all" spc="10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CC0CA179-9852-4BA8-8E7D-8C5F43775EA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65159" y="2715236"/>
            <a:ext cx="3281555" cy="147269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651735A5-9931-4467-9BBD-D622219F38F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465159" y="2335733"/>
            <a:ext cx="3281555" cy="42639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600" cap="all" spc="10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75467CBB-A84A-4371-9C2F-3BD7181223E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65159" y="4697520"/>
            <a:ext cx="3281555" cy="106764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5E96B9F0-428C-454F-A050-D0D8E871428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65159" y="4318016"/>
            <a:ext cx="3281555" cy="42639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600" cap="all" spc="10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DBEB11F1-0872-4500-8CBB-63D9F6BBAF0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089832" y="2715236"/>
            <a:ext cx="3281555" cy="147269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1D1E8BAA-941F-4D25-92A6-7E9A2C3664C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089832" y="2335733"/>
            <a:ext cx="3281555" cy="42639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600" cap="all" spc="10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A7E5E59-1A85-4D6C-9DFC-E288DD5ABE98}"/>
              </a:ext>
            </a:extLst>
          </p:cNvPr>
          <p:cNvSpPr/>
          <p:nvPr userDrawn="1"/>
        </p:nvSpPr>
        <p:spPr>
          <a:xfrm rot="5400000">
            <a:off x="9766385" y="-1006534"/>
            <a:ext cx="972645" cy="39242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7B2D7D-08A6-4C69-B43C-2288E5BBDA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91574" y="658420"/>
            <a:ext cx="6408851" cy="66596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5691778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603248" y="2266950"/>
            <a:ext cx="10985502" cy="2324100"/>
          </a:xfrm>
          <a:prstGeom prst="rect">
            <a:avLst/>
          </a:prstGeom>
        </p:spPr>
        <p:txBody>
          <a:bodyPr anchor="ctr"/>
          <a:lstStyle>
            <a:lvl1pPr>
              <a:defRPr sz="5800" b="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000750" y="6488825"/>
            <a:ext cx="243656" cy="24109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0621713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10985500" cy="717475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86481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Slide Subtitle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1682776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10985500" cy="71755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86481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Agenda Subtitle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1pPr>
            <a:lvl2pPr marL="0" indent="22860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2pPr>
            <a:lvl3pPr marL="0" indent="45720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3pPr>
            <a:lvl4pPr marL="0" indent="68580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4pPr>
            <a:lvl5pPr marL="0" indent="91440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330512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03250" y="2460422"/>
            <a:ext cx="10985500" cy="193715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22860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68580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7941186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03250" y="537964"/>
            <a:ext cx="10985500" cy="3620792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1pPr>
            <a:lvl2pPr marL="0" indent="2286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2pPr>
            <a:lvl3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3pPr>
            <a:lvl4pPr marL="0" indent="6858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4pPr>
            <a:lvl5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4131090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Fact information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3752734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5012" y="5337727"/>
            <a:ext cx="10100026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Attribution</a:t>
            </a:r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876962" y="2469930"/>
            <a:ext cx="10438077" cy="1918140"/>
          </a:xfrm>
          <a:prstGeom prst="rect">
            <a:avLst/>
          </a:prstGeom>
        </p:spPr>
        <p:txBody>
          <a:bodyPr/>
          <a:lstStyle>
            <a:lvl1pPr marL="319462" indent="-234950">
              <a:spcBef>
                <a:spcPts val="0"/>
              </a:spcBef>
              <a:buSzTx/>
              <a:buNone/>
              <a:defRPr sz="425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319462" indent="-6350">
              <a:spcBef>
                <a:spcPts val="0"/>
              </a:spcBef>
              <a:buSzTx/>
              <a:buNone/>
              <a:defRPr sz="425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319462" indent="222250">
              <a:spcBef>
                <a:spcPts val="0"/>
              </a:spcBef>
              <a:buSzTx/>
              <a:buNone/>
              <a:defRPr sz="425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319462" indent="450850">
              <a:spcBef>
                <a:spcPts val="0"/>
              </a:spcBef>
              <a:buSzTx/>
              <a:buNone/>
              <a:defRPr sz="425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319462" indent="679450">
              <a:spcBef>
                <a:spcPts val="0"/>
              </a:spcBef>
              <a:buSzTx/>
              <a:buNone/>
              <a:defRPr sz="425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3691018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mage"/>
          <p:cNvSpPr>
            <a:spLocks noGrp="1"/>
          </p:cNvSpPr>
          <p:nvPr>
            <p:ph type="pic" sz="quarter" idx="21"/>
          </p:nvPr>
        </p:nvSpPr>
        <p:spPr>
          <a:xfrm>
            <a:off x="7880350" y="508000"/>
            <a:ext cx="3719550" cy="297483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Image"/>
          <p:cNvSpPr>
            <a:spLocks noGrp="1"/>
          </p:cNvSpPr>
          <p:nvPr>
            <p:ph type="pic" sz="half" idx="22"/>
          </p:nvPr>
        </p:nvSpPr>
        <p:spPr>
          <a:xfrm>
            <a:off x="6750050" y="1989138"/>
            <a:ext cx="5219700" cy="607509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Image"/>
          <p:cNvSpPr>
            <a:spLocks noGrp="1"/>
          </p:cNvSpPr>
          <p:nvPr>
            <p:ph type="pic" idx="23"/>
          </p:nvPr>
        </p:nvSpPr>
        <p:spPr>
          <a:xfrm>
            <a:off x="-69850" y="247650"/>
            <a:ext cx="8305800" cy="62293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9484199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"/>
          <p:cNvSpPr>
            <a:spLocks noGrp="1"/>
          </p:cNvSpPr>
          <p:nvPr>
            <p:ph type="pic" idx="21"/>
          </p:nvPr>
        </p:nvSpPr>
        <p:spPr>
          <a:xfrm>
            <a:off x="-666750" y="-2762250"/>
            <a:ext cx="13525500" cy="108204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1507388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3543763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6854-400E-4661-91E7-B9A1DFFBC66D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D2D7-3BDC-48C6-87BC-3EEC86AA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682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u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DCFDE121-67A1-407B-A6E2-D5B255A4F712}"/>
              </a:ext>
            </a:extLst>
          </p:cNvPr>
          <p:cNvSpPr/>
          <p:nvPr userDrawn="1"/>
        </p:nvSpPr>
        <p:spPr>
          <a:xfrm>
            <a:off x="1282168" y="0"/>
            <a:ext cx="1855263" cy="445995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5C2B05-C32D-4F66-8BDA-0F4824844C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575672" y="4121035"/>
            <a:ext cx="3337712" cy="63919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7AE0851-B0C9-475B-8AD9-7C6A141FDDE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414645" y="758825"/>
            <a:ext cx="599148" cy="600075"/>
          </a:xfrm>
        </p:spPr>
        <p:txBody>
          <a:bodyPr anchor="ctr"/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32254E01-FD47-43F3-A74C-720A0EA4C24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14645" y="1388209"/>
            <a:ext cx="3281555" cy="42639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600" cap="all" spc="10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B911B77-02F4-42D2-8639-A3F7EAFB71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14645" y="1767713"/>
            <a:ext cx="3281555" cy="112574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0FBF118A-5599-4A55-9939-8075D74851A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414645" y="3251858"/>
            <a:ext cx="599148" cy="600075"/>
          </a:xfrm>
        </p:spPr>
        <p:txBody>
          <a:bodyPr anchor="ctr"/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066BB17E-99F0-43A3-99AA-F928695311F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14645" y="3866925"/>
            <a:ext cx="3281555" cy="42889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600" cap="all" spc="10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934F74CA-3E2F-4F3A-BE25-F8D9572179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4645" y="4248925"/>
            <a:ext cx="3281555" cy="142921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B5A383D6-9A09-46E4-8DD5-684C3B04E15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077157" y="773142"/>
            <a:ext cx="599148" cy="600075"/>
          </a:xfrm>
        </p:spPr>
        <p:txBody>
          <a:bodyPr anchor="ctr"/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6D712C8-D0F1-407A-AAC4-D86C1FDDCD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72244" y="1388209"/>
            <a:ext cx="3281556" cy="42639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600" cap="all" spc="10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41C731A4-58E7-4726-BFC7-23260BCD62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72244" y="1767713"/>
            <a:ext cx="3281556" cy="112574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533CF28F-2EF0-4DE6-AD35-043AAA87EEC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072244" y="3237794"/>
            <a:ext cx="599148" cy="600075"/>
          </a:xfrm>
        </p:spPr>
        <p:txBody>
          <a:bodyPr anchor="ctr"/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098ABB59-CA95-470C-A29D-627B16E69E8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244" y="3866925"/>
            <a:ext cx="3281556" cy="42889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600" cap="all" spc="10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571488-55CE-40DF-84B6-A5166E2BEF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72244" y="4248925"/>
            <a:ext cx="3281556" cy="142921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D15CF3-8EFD-40BC-B749-25F401BC1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8/03/20XX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1DB08D-5054-4577-AA1B-BA9D87CF8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PITCH DECK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EF9931-2A77-46BF-822E-D503CEAF6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BF860B6F-2FE3-4DE6-9496-980E987E74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6163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6854-400E-4661-91E7-B9A1DFFBC66D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D2D7-3BDC-48C6-87BC-3EEC86AA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0123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6854-400E-4661-91E7-B9A1DFFBC66D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D2D7-3BDC-48C6-87BC-3EEC86AA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063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6854-400E-4661-91E7-B9A1DFFBC66D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D2D7-3BDC-48C6-87BC-3EEC86AA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6811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6854-400E-4661-91E7-B9A1DFFBC66D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D2D7-3BDC-48C6-87BC-3EEC86AA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0480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6854-400E-4661-91E7-B9A1DFFBC66D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D2D7-3BDC-48C6-87BC-3EEC86AA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4841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6854-400E-4661-91E7-B9A1DFFBC66D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D2D7-3BDC-48C6-87BC-3EEC86AA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9180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6854-400E-4661-91E7-B9A1DFFBC66D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D2D7-3BDC-48C6-87BC-3EEC86AA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2054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6854-400E-4661-91E7-B9A1DFFBC66D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D2D7-3BDC-48C6-87BC-3EEC86AA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2020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6854-400E-4661-91E7-B9A1DFFBC66D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D2D7-3BDC-48C6-87BC-3EEC86AA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5590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6854-400E-4661-91E7-B9A1DFFBC66D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D2D7-3BDC-48C6-87BC-3EEC86AA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186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693F3E0E-712E-4821-A89E-6727BD3825A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466725"/>
            <a:ext cx="4858139" cy="5924550"/>
          </a:xfrm>
        </p:spPr>
        <p:txBody>
          <a:bodyPr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4311D2-47FE-44C1-9B1C-179CAA338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8/03/20XX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DFF648-B296-4801-91A9-A6868BFA7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64D7C8-0561-4530-BCD5-AB0BB1977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F860B6F-2FE3-4DE6-9496-980E987E74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B50F7E33-83E1-4951-9CEC-14866D6A3C4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98135" y="2759613"/>
            <a:ext cx="2824355" cy="111756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100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F01B4AA-8A2C-488B-A306-BC09BA1C66A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98135" y="2176946"/>
            <a:ext cx="2824355" cy="58153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600" cap="all" spc="10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C79840D9-3F3D-4DFB-9592-867BB8CA12E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845966" y="2759613"/>
            <a:ext cx="2595758" cy="111756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100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32DFBC7C-0887-40D8-93DA-CBE9F58B1CB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845966" y="2176946"/>
            <a:ext cx="2595758" cy="58153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600" cap="all" spc="10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3C60B52-4450-4317-A5DF-A3E617C12A2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98135" y="4712146"/>
            <a:ext cx="2824355" cy="111756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100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75F1DE6B-CBDA-40EB-A055-4FDC09ACC65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598135" y="4129479"/>
            <a:ext cx="2824355" cy="58153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600" cap="all" spc="10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A9593E99-8D88-45AD-83AF-7F7F9AB6930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845966" y="4712146"/>
            <a:ext cx="2595758" cy="111756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100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D95823CC-CA7F-4F5B-B442-48A39696933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845966" y="4129479"/>
            <a:ext cx="2595758" cy="58153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600" cap="all" spc="10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F87501-8949-4796-90C5-50D20B54A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6411" y="941112"/>
            <a:ext cx="6074545" cy="63919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83367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Benef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70A3F71-78A0-4742-B701-4A1489F5A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169108"/>
            <a:ext cx="4243755" cy="20771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CB7E97A-4B46-429D-80E3-5A2E689EFAF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000375" y="466724"/>
            <a:ext cx="9191625" cy="6391275"/>
          </a:xfrm>
          <a:custGeom>
            <a:avLst/>
            <a:gdLst>
              <a:gd name="connsiteX0" fmla="*/ 0 w 9191625"/>
              <a:gd name="connsiteY0" fmla="*/ 0 h 6391275"/>
              <a:gd name="connsiteX1" fmla="*/ 9191625 w 9191625"/>
              <a:gd name="connsiteY1" fmla="*/ 0 h 6391275"/>
              <a:gd name="connsiteX2" fmla="*/ 9191625 w 9191625"/>
              <a:gd name="connsiteY2" fmla="*/ 6391275 h 6391275"/>
              <a:gd name="connsiteX3" fmla="*/ 0 w 9191625"/>
              <a:gd name="connsiteY3" fmla="*/ 6391275 h 6391275"/>
              <a:gd name="connsiteX4" fmla="*/ 0 w 9191625"/>
              <a:gd name="connsiteY4" fmla="*/ 4779506 h 6391275"/>
              <a:gd name="connsiteX5" fmla="*/ 1243380 w 9191625"/>
              <a:gd name="connsiteY5" fmla="*/ 4779506 h 6391275"/>
              <a:gd name="connsiteX6" fmla="*/ 1243380 w 9191625"/>
              <a:gd name="connsiteY6" fmla="*/ 2702384 h 6391275"/>
              <a:gd name="connsiteX7" fmla="*/ 0 w 9191625"/>
              <a:gd name="connsiteY7" fmla="*/ 2702384 h 639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91625" h="6391275">
                <a:moveTo>
                  <a:pt x="0" y="0"/>
                </a:moveTo>
                <a:lnTo>
                  <a:pt x="9191625" y="0"/>
                </a:lnTo>
                <a:lnTo>
                  <a:pt x="9191625" y="6391275"/>
                </a:lnTo>
                <a:lnTo>
                  <a:pt x="0" y="6391275"/>
                </a:lnTo>
                <a:lnTo>
                  <a:pt x="0" y="4779506"/>
                </a:lnTo>
                <a:lnTo>
                  <a:pt x="1243380" y="4779506"/>
                </a:lnTo>
                <a:lnTo>
                  <a:pt x="1243380" y="2702384"/>
                </a:lnTo>
                <a:lnTo>
                  <a:pt x="0" y="270238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59D5F7-4F29-467D-8261-4E075BB20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8/03/20XX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2C6787-293A-4CC2-A2D2-E2881CC61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11C36F-4448-4279-8552-28C42ECE4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860B6F-2FE3-4DE6-9496-980E987E74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CCB8AC8A-361C-4A01-AEB1-112BEAC4873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2133" y="3384898"/>
            <a:ext cx="3519487" cy="158839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847092-EAA4-4108-A528-108AD1F964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0518" y="2211168"/>
            <a:ext cx="5829300" cy="66209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967000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CFABFC7-4108-49F4-A75A-5AB472AA20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847139"/>
            <a:ext cx="12192000" cy="116372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162CB3A-11BC-4C5C-B53D-B965CFA2B68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6725" y="466725"/>
            <a:ext cx="11258550" cy="5924550"/>
          </a:xfrm>
          <a:custGeom>
            <a:avLst/>
            <a:gdLst>
              <a:gd name="connsiteX0" fmla="*/ 0 w 11258550"/>
              <a:gd name="connsiteY0" fmla="*/ 3544135 h 5924550"/>
              <a:gd name="connsiteX1" fmla="*/ 11258550 w 11258550"/>
              <a:gd name="connsiteY1" fmla="*/ 3544135 h 5924550"/>
              <a:gd name="connsiteX2" fmla="*/ 11258550 w 11258550"/>
              <a:gd name="connsiteY2" fmla="*/ 5924550 h 5924550"/>
              <a:gd name="connsiteX3" fmla="*/ 0 w 11258550"/>
              <a:gd name="connsiteY3" fmla="*/ 5924550 h 5924550"/>
              <a:gd name="connsiteX4" fmla="*/ 0 w 11258550"/>
              <a:gd name="connsiteY4" fmla="*/ 0 h 5924550"/>
              <a:gd name="connsiteX5" fmla="*/ 11258550 w 11258550"/>
              <a:gd name="connsiteY5" fmla="*/ 0 h 5924550"/>
              <a:gd name="connsiteX6" fmla="*/ 11258550 w 11258550"/>
              <a:gd name="connsiteY6" fmla="*/ 2380414 h 5924550"/>
              <a:gd name="connsiteX7" fmla="*/ 0 w 11258550"/>
              <a:gd name="connsiteY7" fmla="*/ 2380414 h 592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58550" h="5924550">
                <a:moveTo>
                  <a:pt x="0" y="3544135"/>
                </a:moveTo>
                <a:lnTo>
                  <a:pt x="11258550" y="3544135"/>
                </a:lnTo>
                <a:lnTo>
                  <a:pt x="11258550" y="5924550"/>
                </a:lnTo>
                <a:lnTo>
                  <a:pt x="0" y="5924550"/>
                </a:lnTo>
                <a:close/>
                <a:moveTo>
                  <a:pt x="0" y="0"/>
                </a:moveTo>
                <a:lnTo>
                  <a:pt x="11258550" y="0"/>
                </a:lnTo>
                <a:lnTo>
                  <a:pt x="11258550" y="2380414"/>
                </a:lnTo>
                <a:lnTo>
                  <a:pt x="0" y="238041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9EBBDF-3A3F-40FD-9752-1D92BFAD19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9738" y="3001020"/>
            <a:ext cx="8412524" cy="938559"/>
          </a:xfrm>
        </p:spPr>
        <p:txBody>
          <a:bodyPr/>
          <a:lstStyle>
            <a:lvl1pPr algn="ctr">
              <a:defRPr sz="5000" spc="100" baseline="0"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462329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siness Mo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457E51-8279-450D-ABC2-889F91AD7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8/03/20XX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F52AC3-8AAB-49A9-8BB4-9A82193F9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PITCH DECK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42EBEF-1685-466C-9FC9-D1A2D4A68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BF860B6F-2FE3-4DE6-9496-980E987E746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360F31D-8187-4BBF-807F-BCD7628363E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1" y="466725"/>
            <a:ext cx="6096000" cy="5924550"/>
          </a:xfrm>
        </p:spPr>
        <p:txBody>
          <a:bodyPr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61D3AC4-50E4-442B-88DA-99E01D461FA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34200" y="2183098"/>
            <a:ext cx="4419600" cy="64207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BA1C8C7-E942-4381-8DFB-35C0D375D50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34200" y="1632228"/>
            <a:ext cx="4419600" cy="55087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6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619FB69F-436E-4680-805E-129656D1FC8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34200" y="3732794"/>
            <a:ext cx="4419600" cy="64207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9EEFB823-5D40-4C5F-8E5C-8DA54596313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34200" y="3181924"/>
            <a:ext cx="4419600" cy="55087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6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97A70DDF-2854-466D-AE9A-7AA7BF32982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34200" y="5307885"/>
            <a:ext cx="4419600" cy="64207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C6C41E82-34D6-471D-81E8-FCA62C7F22F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34200" y="4757015"/>
            <a:ext cx="4419600" cy="55087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6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0E1AE8-90BE-4DE3-93E9-B997D48FE6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13162" y="668924"/>
            <a:ext cx="6041908" cy="6420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740568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2FB566-AB0F-4A84-A379-5B7A132A1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8/03/20XX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0B01EE-E344-461A-85A0-3AA7F83AA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PITCH DECK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09A25E-2DC1-49B1-A962-EFCDB81F9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BF860B6F-2FE3-4DE6-9496-980E987E746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848D9ED-15C8-4EA0-B95F-CFD1BAF0A54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1809750" y="475743"/>
            <a:ext cx="6475268" cy="5915532"/>
          </a:xfrm>
        </p:spPr>
        <p:txBody>
          <a:bodyPr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CEF9385-3B06-4216-9420-A91190C6B7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91419" y="1125633"/>
            <a:ext cx="2937452" cy="11926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100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D01ADD07-F155-4B1F-B204-2284F6999B7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91419" y="746129"/>
            <a:ext cx="2937452" cy="42639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2000" cap="all" spc="10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129012F5-57FB-4F6F-8FF8-DBA65EC1EF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91419" y="4716842"/>
            <a:ext cx="2937452" cy="110666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100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F8E7E45-85D4-40EE-836F-76055F0F8E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691419" y="4337338"/>
            <a:ext cx="2937452" cy="42639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2000" cap="all" spc="10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315DB3C-D2E4-4310-8A18-71457CBD7A4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691419" y="2964253"/>
            <a:ext cx="2937452" cy="110666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100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D8DBA9F3-328C-4BAE-A2E1-0FBFE3A476E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691419" y="2584749"/>
            <a:ext cx="2937452" cy="42639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2000" cap="all" spc="10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8B7365-7137-471F-BFE9-2F6C362933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-1914546" y="3092260"/>
            <a:ext cx="5719734" cy="68249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673920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826315-2B7F-4C57-86AC-F861837D3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7E89F0-5C7D-4785-9E27-B2AC9192E6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8B7DCF-7168-4376-8641-10965E65A6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15753"/>
            <a:ext cx="2743200" cy="2057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100" baseline="0">
                <a:solidFill>
                  <a:schemeClr val="bg1">
                    <a:lumMod val="50000"/>
                  </a:schemeClr>
                </a:solidFill>
                <a:latin typeface="Seaford" panose="020B0502030303020204" pitchFamily="34" charset="0"/>
              </a:defRPr>
            </a:lvl1pPr>
          </a:lstStyle>
          <a:p>
            <a:r>
              <a:rPr lang="en-US"/>
              <a:t>8/03/20XX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498FEF-9751-417B-82B2-BBAD076658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15753"/>
            <a:ext cx="4114800" cy="2057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cap="all" spc="100" baseline="0">
                <a:solidFill>
                  <a:schemeClr val="bg1">
                    <a:lumMod val="50000"/>
                  </a:schemeClr>
                </a:solidFill>
                <a:latin typeface="Seaford" panose="020B0502030303020204" pitchFamily="34" charset="0"/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7CE99-0833-4AF7-954F-3E4BD5F9CD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15753"/>
            <a:ext cx="2743200" cy="2057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100" baseline="0">
                <a:solidFill>
                  <a:schemeClr val="bg1">
                    <a:lumMod val="50000"/>
                  </a:schemeClr>
                </a:solidFill>
                <a:latin typeface="Seaford" panose="020B0502030303020204" pitchFamily="34" charset="0"/>
              </a:defRPr>
            </a:lvl1pPr>
          </a:lstStyle>
          <a:p>
            <a:fld id="{BF860B6F-2FE3-4DE6-9496-980E987E74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404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000" kern="1200" cap="all" spc="200" baseline="0">
          <a:ln w="19050">
            <a:solidFill>
              <a:schemeClr val="accent1"/>
            </a:solidFill>
          </a:ln>
          <a:noFill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C32331-B8A5-7BD6-929E-5030FBBFE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3119"/>
            <a:ext cx="7377113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DC78CE-12BF-F933-32C8-C2CEAA8E65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714625"/>
            <a:ext cx="8162925" cy="3462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4C4FB-34BA-9BC5-D26D-78453CE758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9303308" y="2840600"/>
            <a:ext cx="4243390" cy="15339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 spc="300" baseline="0">
                <a:solidFill>
                  <a:schemeClr val="bg1"/>
                </a:solidFill>
                <a:latin typeface="+mj-lt"/>
                <a:cs typeface="Posterama" panose="020B0504020200020000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2093A3-9D28-03F6-E4E1-E20DE2583C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58006" y="5729289"/>
            <a:ext cx="1533993" cy="1127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0" b="0" i="0">
                <a:solidFill>
                  <a:schemeClr val="bg1"/>
                </a:solidFill>
                <a:latin typeface="+mj-lt"/>
                <a:cs typeface="Posterama" panose="020B0504020200020000" pitchFamily="34" charset="0"/>
              </a:defRPr>
            </a:lvl1pPr>
          </a:lstStyle>
          <a:p>
            <a:fld id="{0A95BBB0-0295-4C7E-A3D0-2F07981FE8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763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7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cap="all" spc="300" baseline="0">
          <a:solidFill>
            <a:schemeClr val="bg1"/>
          </a:solidFill>
          <a:latin typeface="+mj-lt"/>
          <a:ea typeface="+mj-ea"/>
          <a:cs typeface="Posterama" panose="020B0504020200020000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 spc="5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 spc="5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 spc="5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spc="5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spc="5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10985500" cy="716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03250" y="2124252"/>
            <a:ext cx="10985500" cy="41280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000750" y="6486708"/>
            <a:ext cx="243656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292100">
              <a:defRPr sz="9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1148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</p:sldLayoutIdLst>
  <p:transition spd="med"/>
  <p:txStyles>
    <p:titleStyle>
      <a:lvl1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3048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6096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9144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12192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15240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18288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21336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24384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27432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E6854-400E-4661-91E7-B9A1DFFBC66D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BD2D7-3BDC-48C6-87BC-3EEC86AA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587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G_2259.jpeg" descr="IMG_2259.jpeg">
            <a:extLst>
              <a:ext uri="{FF2B5EF4-FFF2-40B4-BE49-F238E27FC236}">
                <a16:creationId xmlns:a16="http://schemas.microsoft.com/office/drawing/2014/main" id="{4CE883EF-08B0-4A91-A4AC-4762C3B71F6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472" r="12327"/>
          <a:stretch>
            <a:fillRect/>
          </a:stretch>
        </p:blipFill>
        <p:spPr>
          <a:xfrm>
            <a:off x="426855" y="1579779"/>
            <a:ext cx="4224657" cy="4943475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4036970" y="2019300"/>
            <a:ext cx="7927417" cy="2819400"/>
          </a:xfrm>
        </p:spPr>
        <p:txBody>
          <a:bodyPr anchor="ctr">
            <a:noAutofit/>
          </a:bodyPr>
          <a:lstStyle/>
          <a:p>
            <a:pPr algn="ctr" rtl="1">
              <a:lnSpc>
                <a:spcPct val="100000"/>
              </a:lnSpc>
            </a:pPr>
            <a:r>
              <a:rPr lang="ar-KW" sz="4400" b="1" spc="0" dirty="0">
                <a:solidFill>
                  <a:srgbClr val="FF0000"/>
                </a:solidFill>
                <a:cs typeface="+mn-cs"/>
              </a:rPr>
              <a:t>(9 - </a:t>
            </a:r>
            <a:r>
              <a:rPr lang="ar-KW" sz="4400" spc="0" dirty="0">
                <a:solidFill>
                  <a:srgbClr val="FF0000"/>
                </a:solidFill>
                <a:cs typeface="+mn-cs"/>
              </a:rPr>
              <a:t>1</a:t>
            </a:r>
            <a:r>
              <a:rPr lang="ar-KW" sz="4400" b="1" spc="0" dirty="0">
                <a:solidFill>
                  <a:srgbClr val="FF0000"/>
                </a:solidFill>
                <a:cs typeface="+mn-cs"/>
              </a:rPr>
              <a:t>): المستوى الإحداثي</a:t>
            </a:r>
            <a:br>
              <a:rPr lang="ar-KW" sz="4400" b="1" spc="0" dirty="0">
                <a:solidFill>
                  <a:srgbClr val="FF0000"/>
                </a:solidFill>
                <a:cs typeface="+mn-cs"/>
              </a:rPr>
            </a:br>
            <a:br>
              <a:rPr lang="ar-KW" sz="4400" b="1" spc="0" dirty="0">
                <a:solidFill>
                  <a:srgbClr val="FF0000"/>
                </a:solidFill>
                <a:cs typeface="+mn-cs"/>
              </a:rPr>
            </a:br>
            <a:r>
              <a:rPr lang="ar-KW" sz="4400" b="1" spc="0" dirty="0">
                <a:solidFill>
                  <a:srgbClr val="FF0000"/>
                </a:solidFill>
                <a:cs typeface="+mn-cs"/>
              </a:rPr>
              <a:t>إ</a:t>
            </a:r>
            <a:r>
              <a:rPr lang="ar-SA" sz="4400" b="1" spc="0" dirty="0">
                <a:solidFill>
                  <a:srgbClr val="FF0000"/>
                </a:solidFill>
                <a:cs typeface="+mn-cs"/>
              </a:rPr>
              <a:t>عداد </a:t>
            </a:r>
            <a:r>
              <a:rPr lang="ar-KW" sz="4400" b="1" spc="0" dirty="0">
                <a:solidFill>
                  <a:srgbClr val="FF0000"/>
                </a:solidFill>
                <a:cs typeface="+mn-cs"/>
              </a:rPr>
              <a:t>المعلمة: أ. نوره راشد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6BCC75EB-5186-4469-8154-4393AC818884}"/>
              </a:ext>
            </a:extLst>
          </p:cNvPr>
          <p:cNvSpPr txBox="1"/>
          <p:nvPr/>
        </p:nvSpPr>
        <p:spPr>
          <a:xfrm>
            <a:off x="3353787" y="5042118"/>
            <a:ext cx="8610600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رئيسة قسم الرياضيات : هنادي العمران </a:t>
            </a:r>
            <a:endParaRPr kumimoji="0" lang="ar-EG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مديرة المدرسة : أ / ليلى حسين  اكبر </a:t>
            </a:r>
            <a:endParaRPr kumimoji="0" lang="ar-EG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pic>
        <p:nvPicPr>
          <p:cNvPr id="5" name="Picture 2" descr="C:\Users\User\Dropbox\ملفات مشتركه للمدرسة\مدرسة الصفا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4494" y="102576"/>
            <a:ext cx="1620658" cy="1304925"/>
          </a:xfrm>
          <a:prstGeom prst="rect">
            <a:avLst/>
          </a:prstGeom>
          <a:noFill/>
        </p:spPr>
      </p:pic>
      <p:pic>
        <p:nvPicPr>
          <p:cNvPr id="6" name="كائن 3"/>
          <p:cNvPicPr>
            <a:picLocks noChangeArrowheads="1"/>
          </p:cNvPicPr>
          <p:nvPr/>
        </p:nvPicPr>
        <p:blipFill>
          <a:blip r:embed="rId4"/>
          <a:srcRect l="-25317" t="-526" r="-5721" b="-5632"/>
          <a:stretch>
            <a:fillRect/>
          </a:stretch>
        </p:blipFill>
        <p:spPr bwMode="auto">
          <a:xfrm>
            <a:off x="8665608" y="154196"/>
            <a:ext cx="26797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F10C443C-00FC-9BC2-A35A-AE3D1505FE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6228" y="102576"/>
            <a:ext cx="1719543" cy="120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614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1">
            <a:extLst>
              <a:ext uri="{FF2B5EF4-FFF2-40B4-BE49-F238E27FC236}">
                <a16:creationId xmlns:a16="http://schemas.microsoft.com/office/drawing/2014/main" id="{CA5BAA83-DF18-904E-AEFB-E3106E74E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445" y="514349"/>
            <a:ext cx="3271838" cy="912251"/>
          </a:xfrm>
        </p:spPr>
        <p:txBody>
          <a:bodyPr/>
          <a:lstStyle/>
          <a:p>
            <a:pPr algn="ctr" rtl="1">
              <a:lnSpc>
                <a:spcPct val="100000"/>
              </a:lnSpc>
            </a:pPr>
            <a:r>
              <a:rPr lang="ar-KW" sz="66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صفحة 115</a:t>
            </a:r>
            <a:endParaRPr lang="en-US" sz="66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4366C4-8776-BB72-05B4-40DDF1DC46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70" t="50240" r="3091" b="-1"/>
          <a:stretch/>
        </p:blipFill>
        <p:spPr>
          <a:xfrm>
            <a:off x="150239" y="1749286"/>
            <a:ext cx="11891521" cy="48370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1C2AAAC-2283-21E5-F556-65FDA333B479}"/>
              </a:ext>
            </a:extLst>
          </p:cNvPr>
          <p:cNvSpPr txBox="1"/>
          <p:nvPr/>
        </p:nvSpPr>
        <p:spPr>
          <a:xfrm>
            <a:off x="8123583" y="4112781"/>
            <a:ext cx="1914939" cy="707886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4000" b="1" dirty="0">
                <a:solidFill>
                  <a:srgbClr val="FF0000"/>
                </a:solidFill>
              </a:rPr>
              <a:t>أ ( - 2 ،  2)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AFED27-DC00-4C40-98B7-FFBA6655BF2C}"/>
              </a:ext>
            </a:extLst>
          </p:cNvPr>
          <p:cNvSpPr txBox="1"/>
          <p:nvPr/>
        </p:nvSpPr>
        <p:spPr>
          <a:xfrm>
            <a:off x="8123583" y="5444625"/>
            <a:ext cx="1914939" cy="707886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4000" b="1" dirty="0">
                <a:solidFill>
                  <a:srgbClr val="FF0000"/>
                </a:solidFill>
              </a:rPr>
              <a:t>ش (- 4 ، 3)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5A5FBE-8820-FA45-6933-9DFC923DA1BA}"/>
              </a:ext>
            </a:extLst>
          </p:cNvPr>
          <p:cNvSpPr txBox="1"/>
          <p:nvPr/>
        </p:nvSpPr>
        <p:spPr>
          <a:xfrm>
            <a:off x="6096000" y="4112781"/>
            <a:ext cx="1914939" cy="707886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4000" b="1" dirty="0">
                <a:solidFill>
                  <a:srgbClr val="FF0000"/>
                </a:solidFill>
              </a:rPr>
              <a:t>ز ( - 4 ، - 1)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6542C3-901B-D532-80BF-D90E15E9DA3B}"/>
              </a:ext>
            </a:extLst>
          </p:cNvPr>
          <p:cNvSpPr txBox="1"/>
          <p:nvPr/>
        </p:nvSpPr>
        <p:spPr>
          <a:xfrm>
            <a:off x="6039677" y="5444625"/>
            <a:ext cx="2083905" cy="707886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4000" b="1" dirty="0">
                <a:solidFill>
                  <a:srgbClr val="FF0000"/>
                </a:solidFill>
              </a:rPr>
              <a:t>ك ( - 2 ، - 3) 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F7D301-B54F-803E-E3BB-F01015066446}"/>
              </a:ext>
            </a:extLst>
          </p:cNvPr>
          <p:cNvSpPr txBox="1"/>
          <p:nvPr/>
        </p:nvSpPr>
        <p:spPr>
          <a:xfrm>
            <a:off x="4124739" y="4112781"/>
            <a:ext cx="1914939" cy="707886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4000" b="1" dirty="0">
                <a:solidFill>
                  <a:srgbClr val="FF0000"/>
                </a:solidFill>
              </a:rPr>
              <a:t>د ( 4  ، - 3) 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264BED-D3FB-B567-3CDB-E878550DB3C0}"/>
              </a:ext>
            </a:extLst>
          </p:cNvPr>
          <p:cNvSpPr txBox="1"/>
          <p:nvPr/>
        </p:nvSpPr>
        <p:spPr>
          <a:xfrm>
            <a:off x="4124739" y="5444625"/>
            <a:ext cx="1914939" cy="707886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4000" b="1" dirty="0">
                <a:solidFill>
                  <a:srgbClr val="FF0000"/>
                </a:solidFill>
              </a:rPr>
              <a:t>هـ ( 3  ، - 5) 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F72FA4-2EFB-E720-92CB-4461BEE8D1A3}"/>
              </a:ext>
            </a:extLst>
          </p:cNvPr>
          <p:cNvSpPr txBox="1"/>
          <p:nvPr/>
        </p:nvSpPr>
        <p:spPr>
          <a:xfrm>
            <a:off x="2242928" y="4112781"/>
            <a:ext cx="1825489" cy="707886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4000" b="1" dirty="0">
                <a:solidFill>
                  <a:srgbClr val="FF0000"/>
                </a:solidFill>
              </a:rPr>
              <a:t>ل (  1 ، 0 ) 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ED5D0E-5A7F-70DF-7A8B-3A5DEC4EA547}"/>
              </a:ext>
            </a:extLst>
          </p:cNvPr>
          <p:cNvSpPr txBox="1"/>
          <p:nvPr/>
        </p:nvSpPr>
        <p:spPr>
          <a:xfrm>
            <a:off x="2180709" y="5461379"/>
            <a:ext cx="1914939" cy="707886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4000" b="1" dirty="0">
                <a:solidFill>
                  <a:srgbClr val="FF0000"/>
                </a:solidFill>
              </a:rPr>
              <a:t>ن ( - 5  ، 0)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162C59-CCDF-DE25-554C-3C30F5D3FE11}"/>
              </a:ext>
            </a:extLst>
          </p:cNvPr>
          <p:cNvSpPr txBox="1"/>
          <p:nvPr/>
        </p:nvSpPr>
        <p:spPr>
          <a:xfrm>
            <a:off x="327989" y="4112781"/>
            <a:ext cx="1914939" cy="707886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4000" b="1" dirty="0">
                <a:solidFill>
                  <a:srgbClr val="FF0000"/>
                </a:solidFill>
              </a:rPr>
              <a:t>م ( 0 ، 4 ) 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7973E9-0CD0-FD7A-1176-AF219052FD83}"/>
              </a:ext>
            </a:extLst>
          </p:cNvPr>
          <p:cNvSpPr txBox="1"/>
          <p:nvPr/>
        </p:nvSpPr>
        <p:spPr>
          <a:xfrm>
            <a:off x="327989" y="5444625"/>
            <a:ext cx="1914939" cy="707886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4000" b="1" dirty="0">
                <a:solidFill>
                  <a:srgbClr val="FF0000"/>
                </a:solidFill>
              </a:rPr>
              <a:t>ح ( 0 ،  - 4)   </a:t>
            </a:r>
          </a:p>
        </p:txBody>
      </p:sp>
    </p:spTree>
    <p:extLst>
      <p:ext uri="{BB962C8B-B14F-4D97-AF65-F5344CB8AC3E}">
        <p14:creationId xmlns:p14="http://schemas.microsoft.com/office/powerpoint/2010/main" val="3030109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Chart, pie chart&#10;&#10;Description automatically generated">
            <a:extLst>
              <a:ext uri="{FF2B5EF4-FFF2-40B4-BE49-F238E27FC236}">
                <a16:creationId xmlns:a16="http://schemas.microsoft.com/office/drawing/2014/main" id="{1A498924-0DB6-C70D-5AD9-A8095A500E3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t="7802" b="7802"/>
          <a:stretch>
            <a:fillRect/>
          </a:stretch>
        </p:blipFill>
        <p:spPr>
          <a:solidFill>
            <a:schemeClr val="bg1"/>
          </a:solidFill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9E843EE-9399-AA31-D082-C28932467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ar-KW" sz="8800" b="1" dirty="0">
                <a:ln w="19050">
                  <a:noFill/>
                </a:ln>
                <a:solidFill>
                  <a:srgbClr val="F0F8FC"/>
                </a:solidFill>
                <a:latin typeface="A Soraya" panose="00000700000000000000" pitchFamily="2" charset="-78"/>
                <a:cs typeface="A Soraya" panose="00000700000000000000" pitchFamily="2" charset="-78"/>
              </a:rPr>
              <a:t>-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65869F-7494-D4FF-747B-D1471E2282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500" t="9633" r="18499" b="23445"/>
          <a:stretch/>
        </p:blipFill>
        <p:spPr>
          <a:xfrm>
            <a:off x="7838044" y="2485083"/>
            <a:ext cx="3776869" cy="447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602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549759" y="57508"/>
            <a:ext cx="2958921" cy="162524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prstClr val="white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sp>
        <p:nvSpPr>
          <p:cNvPr id="20" name="&quot;No&quot; Symbol 19"/>
          <p:cNvSpPr/>
          <p:nvPr/>
        </p:nvSpPr>
        <p:spPr>
          <a:xfrm>
            <a:off x="3709209" y="990601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91409" y="60960"/>
            <a:ext cx="2958921" cy="162524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prstClr val="white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22" name="&quot;No&quot; Symbol 21"/>
          <p:cNvSpPr/>
          <p:nvPr/>
        </p:nvSpPr>
        <p:spPr>
          <a:xfrm>
            <a:off x="6750859" y="994053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626709" y="50800"/>
            <a:ext cx="2958921" cy="162524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prstClr val="white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3</a:t>
            </a:r>
          </a:p>
        </p:txBody>
      </p:sp>
      <p:sp>
        <p:nvSpPr>
          <p:cNvPr id="24" name="&quot;No&quot; Symbol 23"/>
          <p:cNvSpPr/>
          <p:nvPr/>
        </p:nvSpPr>
        <p:spPr>
          <a:xfrm>
            <a:off x="9786159" y="983893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557744" y="1762206"/>
            <a:ext cx="2958921" cy="162524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prstClr val="white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4</a:t>
            </a:r>
          </a:p>
        </p:txBody>
      </p:sp>
      <p:sp>
        <p:nvSpPr>
          <p:cNvPr id="30" name="&quot;No&quot; Symbol 29"/>
          <p:cNvSpPr/>
          <p:nvPr/>
        </p:nvSpPr>
        <p:spPr>
          <a:xfrm>
            <a:off x="3702680" y="2695299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584880" y="1765658"/>
            <a:ext cx="2958921" cy="162524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prstClr val="white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5</a:t>
            </a:r>
          </a:p>
        </p:txBody>
      </p:sp>
      <p:sp>
        <p:nvSpPr>
          <p:cNvPr id="32" name="&quot;No&quot; Symbol 31"/>
          <p:cNvSpPr/>
          <p:nvPr/>
        </p:nvSpPr>
        <p:spPr>
          <a:xfrm>
            <a:off x="6744330" y="2698751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620180" y="1755498"/>
            <a:ext cx="2958921" cy="162524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prstClr val="white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6</a:t>
            </a:r>
          </a:p>
        </p:txBody>
      </p:sp>
      <p:sp>
        <p:nvSpPr>
          <p:cNvPr id="34" name="&quot;No&quot; Symbol 33"/>
          <p:cNvSpPr/>
          <p:nvPr/>
        </p:nvSpPr>
        <p:spPr>
          <a:xfrm>
            <a:off x="9779630" y="2688591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555930" y="3461108"/>
            <a:ext cx="2958921" cy="162524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prstClr val="white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7</a:t>
            </a:r>
          </a:p>
        </p:txBody>
      </p:sp>
      <p:sp>
        <p:nvSpPr>
          <p:cNvPr id="36" name="&quot;No&quot; Symbol 35"/>
          <p:cNvSpPr/>
          <p:nvPr/>
        </p:nvSpPr>
        <p:spPr>
          <a:xfrm>
            <a:off x="3715380" y="4394201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597580" y="3464560"/>
            <a:ext cx="2958921" cy="162524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prstClr val="white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8</a:t>
            </a:r>
          </a:p>
        </p:txBody>
      </p:sp>
      <p:sp>
        <p:nvSpPr>
          <p:cNvPr id="38" name="&quot;No&quot; Symbol 37"/>
          <p:cNvSpPr/>
          <p:nvPr/>
        </p:nvSpPr>
        <p:spPr>
          <a:xfrm>
            <a:off x="6757030" y="4397653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632880" y="3454400"/>
            <a:ext cx="2958921" cy="162524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prstClr val="white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9</a:t>
            </a:r>
          </a:p>
        </p:txBody>
      </p:sp>
      <p:sp>
        <p:nvSpPr>
          <p:cNvPr id="40" name="&quot;No&quot; Symbol 39"/>
          <p:cNvSpPr/>
          <p:nvPr/>
        </p:nvSpPr>
        <p:spPr>
          <a:xfrm>
            <a:off x="9792330" y="4387493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543230" y="5178506"/>
            <a:ext cx="2958921" cy="162524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prstClr val="white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10</a:t>
            </a:r>
          </a:p>
        </p:txBody>
      </p:sp>
      <p:sp>
        <p:nvSpPr>
          <p:cNvPr id="42" name="&quot;No&quot; Symbol 41"/>
          <p:cNvSpPr/>
          <p:nvPr/>
        </p:nvSpPr>
        <p:spPr>
          <a:xfrm>
            <a:off x="3702680" y="6111599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584880" y="5181958"/>
            <a:ext cx="2958921" cy="162524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prstClr val="white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11</a:t>
            </a:r>
          </a:p>
        </p:txBody>
      </p:sp>
      <p:sp>
        <p:nvSpPr>
          <p:cNvPr id="44" name="&quot;No&quot; Symbol 43"/>
          <p:cNvSpPr/>
          <p:nvPr/>
        </p:nvSpPr>
        <p:spPr>
          <a:xfrm>
            <a:off x="6744330" y="6115051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620180" y="5171798"/>
            <a:ext cx="2958921" cy="162524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prstClr val="white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12</a:t>
            </a:r>
          </a:p>
        </p:txBody>
      </p:sp>
      <p:sp>
        <p:nvSpPr>
          <p:cNvPr id="46" name="&quot;No&quot; Symbol 45"/>
          <p:cNvSpPr/>
          <p:nvPr/>
        </p:nvSpPr>
        <p:spPr>
          <a:xfrm>
            <a:off x="9779630" y="6104891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547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1" grpId="0" animBg="1"/>
      <p:bldP spid="21" grpId="1" animBg="1"/>
      <p:bldP spid="23" grpId="0" animBg="1"/>
      <p:bldP spid="23" grpId="1" animBg="1"/>
      <p:bldP spid="29" grpId="0" animBg="1"/>
      <p:bldP spid="29" grpId="1" animBg="1"/>
      <p:bldP spid="31" grpId="0" animBg="1"/>
      <p:bldP spid="31" grpId="1" animBg="1"/>
      <p:bldP spid="33" grpId="0" animBg="1"/>
      <p:bldP spid="33" grpId="1" animBg="1"/>
      <p:bldP spid="35" grpId="0" animBg="1"/>
      <p:bldP spid="35" grpId="1" animBg="1"/>
      <p:bldP spid="37" grpId="0" animBg="1"/>
      <p:bldP spid="37" grpId="1" animBg="1"/>
      <p:bldP spid="39" grpId="0" animBg="1"/>
      <p:bldP spid="39" grpId="1" animBg="1"/>
      <p:bldP spid="41" grpId="0" animBg="1"/>
      <p:bldP spid="41" grpId="1" animBg="1"/>
      <p:bldP spid="43" grpId="0" animBg="1"/>
      <p:bldP spid="43" grpId="1" animBg="1"/>
      <p:bldP spid="45" grpId="0" animBg="1"/>
      <p:bldP spid="4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EACF9A43-5E16-41F1-82E2-77469D7E3D6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alphaModFix amt="35000"/>
          </a:blip>
          <a:srcRect t="22214" r="6395" b="14333"/>
          <a:stretch/>
        </p:blipFill>
        <p:spPr>
          <a:xfrm>
            <a:off x="466725" y="466725"/>
            <a:ext cx="11258550" cy="5924550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270115D3-F5ED-4220-BDFD-9D87A29F2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359" y="1784251"/>
            <a:ext cx="11595281" cy="3289498"/>
          </a:xfrm>
        </p:spPr>
        <p:txBody>
          <a:bodyPr/>
          <a:lstStyle/>
          <a:p>
            <a:r>
              <a:rPr lang="ar-KW" sz="200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lHadari " panose="02000000000000000000" pitchFamily="2" charset="-78"/>
              </a:rPr>
              <a:t>تمرن صـ 116</a:t>
            </a:r>
            <a:endParaRPr lang="en-US" sz="200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AlHadari 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74420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346A05D-288A-2807-FE77-BC3029AC84C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782" y="0"/>
            <a:ext cx="10329218" cy="6858000"/>
          </a:xfrm>
          <a:prstGeom prst="rect">
            <a:avLst/>
          </a:prstGeom>
        </p:spPr>
      </p:pic>
      <p:sp>
        <p:nvSpPr>
          <p:cNvPr id="3" name="Title 21">
            <a:extLst>
              <a:ext uri="{FF2B5EF4-FFF2-40B4-BE49-F238E27FC236}">
                <a16:creationId xmlns:a16="http://schemas.microsoft.com/office/drawing/2014/main" id="{E2ED4706-AC22-1E95-A6F6-7A94C86A4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51391"/>
            <a:ext cx="3271838" cy="912251"/>
          </a:xfrm>
          <a:solidFill>
            <a:srgbClr val="DCEAF1"/>
          </a:solidFill>
        </p:spPr>
        <p:txBody>
          <a:bodyPr/>
          <a:lstStyle/>
          <a:p>
            <a:pPr algn="ctr" rtl="1">
              <a:lnSpc>
                <a:spcPct val="100000"/>
              </a:lnSpc>
            </a:pPr>
            <a:r>
              <a:rPr lang="ar-KW" sz="66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صفحة 117</a:t>
            </a:r>
            <a:endParaRPr lang="en-US" sz="66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847F87C-7BBC-1EEC-DCD4-7722E78968B1}"/>
              </a:ext>
            </a:extLst>
          </p:cNvPr>
          <p:cNvCxnSpPr>
            <a:cxnSpLocks/>
          </p:cNvCxnSpPr>
          <p:nvPr/>
        </p:nvCxnSpPr>
        <p:spPr>
          <a:xfrm>
            <a:off x="7053895" y="1696278"/>
            <a:ext cx="0" cy="5161722"/>
          </a:xfrm>
          <a:prstGeom prst="straightConnector1">
            <a:avLst/>
          </a:prstGeom>
          <a:ln w="28575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50C18DB-457D-A9F6-8FD8-D0D07E91C34F}"/>
              </a:ext>
            </a:extLst>
          </p:cNvPr>
          <p:cNvCxnSpPr>
            <a:cxnSpLocks/>
          </p:cNvCxnSpPr>
          <p:nvPr/>
        </p:nvCxnSpPr>
        <p:spPr>
          <a:xfrm>
            <a:off x="3687895" y="4227443"/>
            <a:ext cx="6732000" cy="0"/>
          </a:xfrm>
          <a:prstGeom prst="straightConnector1">
            <a:avLst/>
          </a:prstGeom>
          <a:ln w="28575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DDB26D7-61DB-C3FE-6ADD-29739282FE5D}"/>
              </a:ext>
            </a:extLst>
          </p:cNvPr>
          <p:cNvSpPr txBox="1"/>
          <p:nvPr/>
        </p:nvSpPr>
        <p:spPr>
          <a:xfrm>
            <a:off x="6990391" y="3845512"/>
            <a:ext cx="57531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KW" sz="2000" b="1" dirty="0">
                <a:solidFill>
                  <a:srgbClr val="0070C0"/>
                </a:solidFill>
              </a:rPr>
              <a:t>صفر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1E3D39-4669-0B13-8055-1348B1F2D7B3}"/>
              </a:ext>
            </a:extLst>
          </p:cNvPr>
          <p:cNvSpPr txBox="1"/>
          <p:nvPr/>
        </p:nvSpPr>
        <p:spPr>
          <a:xfrm>
            <a:off x="7623837" y="4167624"/>
            <a:ext cx="197766" cy="52322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2800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2DF94C-9B2F-F904-2E57-09347821C0A7}"/>
              </a:ext>
            </a:extLst>
          </p:cNvPr>
          <p:cNvSpPr txBox="1"/>
          <p:nvPr/>
        </p:nvSpPr>
        <p:spPr>
          <a:xfrm>
            <a:off x="8292661" y="4167624"/>
            <a:ext cx="197766" cy="52322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2800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12A56F-AFF0-5537-7DB3-6F62A66790F1}"/>
              </a:ext>
            </a:extLst>
          </p:cNvPr>
          <p:cNvSpPr txBox="1"/>
          <p:nvPr/>
        </p:nvSpPr>
        <p:spPr>
          <a:xfrm>
            <a:off x="8986228" y="4167624"/>
            <a:ext cx="197766" cy="52322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2800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ABC5E5-F93C-9525-0080-76D6E233360E}"/>
              </a:ext>
            </a:extLst>
          </p:cNvPr>
          <p:cNvSpPr txBox="1"/>
          <p:nvPr/>
        </p:nvSpPr>
        <p:spPr>
          <a:xfrm>
            <a:off x="9681084" y="4167624"/>
            <a:ext cx="197766" cy="52322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2800" b="1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A187EB-A263-982D-C861-3B0585BC04A9}"/>
              </a:ext>
            </a:extLst>
          </p:cNvPr>
          <p:cNvSpPr txBox="1"/>
          <p:nvPr/>
        </p:nvSpPr>
        <p:spPr>
          <a:xfrm>
            <a:off x="4060328" y="4167624"/>
            <a:ext cx="575309" cy="52322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2800" b="1" dirty="0">
                <a:solidFill>
                  <a:srgbClr val="0070C0"/>
                </a:solidFill>
              </a:rPr>
              <a:t>-4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00026D5-8265-5CB1-3B12-2D1040306AA8}"/>
              </a:ext>
            </a:extLst>
          </p:cNvPr>
          <p:cNvSpPr txBox="1"/>
          <p:nvPr/>
        </p:nvSpPr>
        <p:spPr>
          <a:xfrm>
            <a:off x="4709499" y="4167624"/>
            <a:ext cx="661310" cy="52322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2800" b="1" dirty="0">
                <a:solidFill>
                  <a:srgbClr val="0070C0"/>
                </a:solidFill>
              </a:rPr>
              <a:t>-3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74A082-2E0A-20AF-E5A0-06ABF9FA8EE0}"/>
              </a:ext>
            </a:extLst>
          </p:cNvPr>
          <p:cNvSpPr txBox="1"/>
          <p:nvPr/>
        </p:nvSpPr>
        <p:spPr>
          <a:xfrm>
            <a:off x="5418717" y="4149567"/>
            <a:ext cx="575312" cy="52322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2800" b="1" dirty="0">
                <a:solidFill>
                  <a:srgbClr val="0070C0"/>
                </a:solidFill>
              </a:rPr>
              <a:t>-2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EDDEED9-80C1-9969-844C-C5765DD75662}"/>
              </a:ext>
            </a:extLst>
          </p:cNvPr>
          <p:cNvSpPr txBox="1"/>
          <p:nvPr/>
        </p:nvSpPr>
        <p:spPr>
          <a:xfrm>
            <a:off x="6117133" y="4154155"/>
            <a:ext cx="575313" cy="52322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2800" b="1" dirty="0">
                <a:solidFill>
                  <a:srgbClr val="0070C0"/>
                </a:solidFill>
              </a:rPr>
              <a:t>-1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72F32CF-7406-D80A-989F-D3DCEBC9C66E}"/>
              </a:ext>
            </a:extLst>
          </p:cNvPr>
          <p:cNvSpPr txBox="1"/>
          <p:nvPr/>
        </p:nvSpPr>
        <p:spPr>
          <a:xfrm>
            <a:off x="6783690" y="3324994"/>
            <a:ext cx="136208" cy="461665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>
            <a:defPPr>
              <a:defRPr lang="en-US"/>
            </a:defPPr>
            <a:lvl1pPr algn="ctr" rtl="1">
              <a:defRPr sz="2800" b="1">
                <a:solidFill>
                  <a:srgbClr val="0070C0"/>
                </a:solidFill>
              </a:defRPr>
            </a:lvl1pPr>
          </a:lstStyle>
          <a:p>
            <a:r>
              <a:rPr lang="ar-KW" dirty="0"/>
              <a:t>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EF8010A-02E9-C74D-ABAF-237783DA82BC}"/>
              </a:ext>
            </a:extLst>
          </p:cNvPr>
          <p:cNvSpPr txBox="1"/>
          <p:nvPr/>
        </p:nvSpPr>
        <p:spPr>
          <a:xfrm>
            <a:off x="6802292" y="2672363"/>
            <a:ext cx="136208" cy="461665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>
            <a:defPPr>
              <a:defRPr lang="en-US"/>
            </a:defPPr>
            <a:lvl1pPr algn="ctr" rtl="1">
              <a:defRPr sz="2800" b="1">
                <a:solidFill>
                  <a:srgbClr val="0070C0"/>
                </a:solidFill>
              </a:defRPr>
            </a:lvl1pPr>
          </a:lstStyle>
          <a:p>
            <a:r>
              <a:rPr lang="ar-KW" dirty="0"/>
              <a:t>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1F36DA9-A3E2-2A85-D19E-A8E1F98772F3}"/>
              </a:ext>
            </a:extLst>
          </p:cNvPr>
          <p:cNvSpPr txBox="1"/>
          <p:nvPr/>
        </p:nvSpPr>
        <p:spPr>
          <a:xfrm>
            <a:off x="6831060" y="2019732"/>
            <a:ext cx="136208" cy="461665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>
            <a:defPPr>
              <a:defRPr lang="en-US"/>
            </a:defPPr>
            <a:lvl1pPr algn="ctr" rtl="1">
              <a:defRPr sz="2800" b="1">
                <a:solidFill>
                  <a:srgbClr val="0070C0"/>
                </a:solidFill>
              </a:defRPr>
            </a:lvl1pPr>
          </a:lstStyle>
          <a:p>
            <a:r>
              <a:rPr lang="ar-KW" dirty="0"/>
              <a:t>3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9ABA502-2F7D-BC66-F428-6079880F2D03}"/>
              </a:ext>
            </a:extLst>
          </p:cNvPr>
          <p:cNvSpPr txBox="1"/>
          <p:nvPr/>
        </p:nvSpPr>
        <p:spPr>
          <a:xfrm>
            <a:off x="6642662" y="6002032"/>
            <a:ext cx="455467" cy="52322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>
            <a:defPPr>
              <a:defRPr lang="en-US"/>
            </a:defPPr>
            <a:lvl1pPr algn="ctr" rtl="1">
              <a:defRPr sz="2800" b="1">
                <a:solidFill>
                  <a:srgbClr val="0070C0"/>
                </a:solidFill>
              </a:defRPr>
            </a:lvl1pPr>
          </a:lstStyle>
          <a:p>
            <a:r>
              <a:rPr lang="ar-KW" dirty="0"/>
              <a:t>-3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4A348C1-AEB6-D99E-2FDC-7E7DB0CD4F62}"/>
              </a:ext>
            </a:extLst>
          </p:cNvPr>
          <p:cNvSpPr txBox="1"/>
          <p:nvPr/>
        </p:nvSpPr>
        <p:spPr>
          <a:xfrm>
            <a:off x="6577750" y="5331246"/>
            <a:ext cx="527336" cy="52322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>
            <a:defPPr>
              <a:defRPr lang="en-US"/>
            </a:defPPr>
            <a:lvl1pPr algn="ctr" rtl="1">
              <a:defRPr sz="2800" b="1">
                <a:solidFill>
                  <a:srgbClr val="0070C0"/>
                </a:solidFill>
              </a:defRPr>
            </a:lvl1pPr>
          </a:lstStyle>
          <a:p>
            <a:r>
              <a:rPr lang="ar-KW" dirty="0"/>
              <a:t>-2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1629118-2B80-0D0B-890D-5C1D1CD21432}"/>
              </a:ext>
            </a:extLst>
          </p:cNvPr>
          <p:cNvSpPr txBox="1"/>
          <p:nvPr/>
        </p:nvSpPr>
        <p:spPr>
          <a:xfrm>
            <a:off x="6613685" y="4614465"/>
            <a:ext cx="455467" cy="52322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>
            <a:defPPr>
              <a:defRPr lang="en-US"/>
            </a:defPPr>
            <a:lvl1pPr algn="ctr" rtl="1">
              <a:defRPr sz="2800" b="1">
                <a:solidFill>
                  <a:srgbClr val="0070C0"/>
                </a:solidFill>
              </a:defRPr>
            </a:lvl1pPr>
          </a:lstStyle>
          <a:p>
            <a:r>
              <a:rPr lang="ar-KW" dirty="0"/>
              <a:t>-1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82E34F1-B0D1-9830-7698-E5281FF86908}"/>
              </a:ext>
            </a:extLst>
          </p:cNvPr>
          <p:cNvGrpSpPr/>
          <p:nvPr/>
        </p:nvGrpSpPr>
        <p:grpSpPr>
          <a:xfrm>
            <a:off x="8340456" y="2448970"/>
            <a:ext cx="1501066" cy="584775"/>
            <a:chOff x="8340456" y="2448970"/>
            <a:chExt cx="1501066" cy="584775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2ABC91F-7702-1189-E8F6-4B965E72472E}"/>
                </a:ext>
              </a:extLst>
            </p:cNvPr>
            <p:cNvSpPr txBox="1"/>
            <p:nvPr/>
          </p:nvSpPr>
          <p:spPr>
            <a:xfrm>
              <a:off x="8340456" y="2448970"/>
              <a:ext cx="1501066" cy="584775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KW" sz="3200" b="1" dirty="0">
                  <a:solidFill>
                    <a:srgbClr val="FF0000"/>
                  </a:solidFill>
                </a:rPr>
                <a:t>أ ( 2، 2 )</a:t>
              </a:r>
            </a:p>
          </p:txBody>
        </p:sp>
        <p:sp>
          <p:nvSpPr>
            <p:cNvPr id="44" name="Flowchart: Connector 43">
              <a:extLst>
                <a:ext uri="{FF2B5EF4-FFF2-40B4-BE49-F238E27FC236}">
                  <a16:creationId xmlns:a16="http://schemas.microsoft.com/office/drawing/2014/main" id="{EF712D26-3D5D-5522-B11C-51B50D65C03B}"/>
                </a:ext>
              </a:extLst>
            </p:cNvPr>
            <p:cNvSpPr/>
            <p:nvPr/>
          </p:nvSpPr>
          <p:spPr>
            <a:xfrm>
              <a:off x="8340456" y="2801021"/>
              <a:ext cx="102175" cy="102175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C32AEEC-6E80-C859-BC68-BDBBB4C85F99}"/>
              </a:ext>
            </a:extLst>
          </p:cNvPr>
          <p:cNvGrpSpPr/>
          <p:nvPr/>
        </p:nvGrpSpPr>
        <p:grpSpPr>
          <a:xfrm>
            <a:off x="4253949" y="1517933"/>
            <a:ext cx="1659451" cy="725888"/>
            <a:chOff x="6940149" y="2177308"/>
            <a:chExt cx="1659451" cy="725888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15FDED6-0158-4433-AF27-108DBC3AAC47}"/>
                </a:ext>
              </a:extLst>
            </p:cNvPr>
            <p:cNvSpPr txBox="1"/>
            <p:nvPr/>
          </p:nvSpPr>
          <p:spPr>
            <a:xfrm>
              <a:off x="6940149" y="2177308"/>
              <a:ext cx="1659451" cy="584775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KW" sz="3200" b="1" dirty="0">
                  <a:solidFill>
                    <a:srgbClr val="FF0000"/>
                  </a:solidFill>
                </a:rPr>
                <a:t>ب ( - 2، 3 )</a:t>
              </a:r>
            </a:p>
          </p:txBody>
        </p:sp>
        <p:sp>
          <p:nvSpPr>
            <p:cNvPr id="49" name="Flowchart: Connector 48">
              <a:extLst>
                <a:ext uri="{FF2B5EF4-FFF2-40B4-BE49-F238E27FC236}">
                  <a16:creationId xmlns:a16="http://schemas.microsoft.com/office/drawing/2014/main" id="{4D75B1B3-CEAC-B45B-5DEB-3B3530AFE1BF}"/>
                </a:ext>
              </a:extLst>
            </p:cNvPr>
            <p:cNvSpPr/>
            <p:nvPr/>
          </p:nvSpPr>
          <p:spPr>
            <a:xfrm>
              <a:off x="8340456" y="2801021"/>
              <a:ext cx="102175" cy="102175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4FA0557-86C6-93B2-1B17-2BBCB6E3CADE}"/>
              </a:ext>
            </a:extLst>
          </p:cNvPr>
          <p:cNvGrpSpPr/>
          <p:nvPr/>
        </p:nvGrpSpPr>
        <p:grpSpPr>
          <a:xfrm>
            <a:off x="2888974" y="3598449"/>
            <a:ext cx="1716271" cy="673214"/>
            <a:chOff x="6933093" y="2229982"/>
            <a:chExt cx="1716271" cy="673214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B6718027-EEEE-F357-74AD-53B9A2BB857B}"/>
                </a:ext>
              </a:extLst>
            </p:cNvPr>
            <p:cNvSpPr txBox="1"/>
            <p:nvPr/>
          </p:nvSpPr>
          <p:spPr>
            <a:xfrm>
              <a:off x="6933093" y="2229982"/>
              <a:ext cx="1716271" cy="584775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KW" sz="3200" b="1" dirty="0">
                  <a:solidFill>
                    <a:srgbClr val="FF0000"/>
                  </a:solidFill>
                </a:rPr>
                <a:t>جـ ( - 4، 0 )</a:t>
              </a:r>
            </a:p>
          </p:txBody>
        </p:sp>
        <p:sp>
          <p:nvSpPr>
            <p:cNvPr id="52" name="Flowchart: Connector 51">
              <a:extLst>
                <a:ext uri="{FF2B5EF4-FFF2-40B4-BE49-F238E27FC236}">
                  <a16:creationId xmlns:a16="http://schemas.microsoft.com/office/drawing/2014/main" id="{0B481FAA-E782-8C22-AB50-833B9171E4EC}"/>
                </a:ext>
              </a:extLst>
            </p:cNvPr>
            <p:cNvSpPr/>
            <p:nvPr/>
          </p:nvSpPr>
          <p:spPr>
            <a:xfrm>
              <a:off x="8340456" y="2801021"/>
              <a:ext cx="102175" cy="102175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/>
            </a:p>
          </p:txBody>
        </p:sp>
      </p:grp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954C54BE-C883-A257-7128-131F0ADCF177}"/>
              </a:ext>
            </a:extLst>
          </p:cNvPr>
          <p:cNvCxnSpPr>
            <a:cxnSpLocks/>
            <a:stCxn id="49" idx="3"/>
            <a:endCxn id="52" idx="7"/>
          </p:cNvCxnSpPr>
          <p:nvPr/>
        </p:nvCxnSpPr>
        <p:spPr>
          <a:xfrm flipH="1">
            <a:off x="4383549" y="2228858"/>
            <a:ext cx="1285670" cy="195559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EA62D2F-0467-2C3F-532A-A8A804B91752}"/>
              </a:ext>
            </a:extLst>
          </p:cNvPr>
          <p:cNvCxnSpPr>
            <a:cxnSpLocks/>
            <a:stCxn id="49" idx="6"/>
            <a:endCxn id="44" idx="2"/>
          </p:cNvCxnSpPr>
          <p:nvPr/>
        </p:nvCxnSpPr>
        <p:spPr>
          <a:xfrm>
            <a:off x="5756431" y="2192734"/>
            <a:ext cx="2584025" cy="6593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DE2CCCD9-A8BE-73C8-AEF3-E4DFCAF1CD2C}"/>
              </a:ext>
            </a:extLst>
          </p:cNvPr>
          <p:cNvCxnSpPr>
            <a:cxnSpLocks/>
            <a:endCxn id="44" idx="2"/>
          </p:cNvCxnSpPr>
          <p:nvPr/>
        </p:nvCxnSpPr>
        <p:spPr>
          <a:xfrm flipV="1">
            <a:off x="4347424" y="2852109"/>
            <a:ext cx="3993032" cy="137027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5048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36" grpId="0"/>
      <p:bldP spid="37" grpId="0"/>
      <p:bldP spid="38" grpId="0"/>
      <p:bldP spid="41" grpId="0"/>
      <p:bldP spid="42" grpId="0"/>
      <p:bldP spid="4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1">
            <a:extLst>
              <a:ext uri="{FF2B5EF4-FFF2-40B4-BE49-F238E27FC236}">
                <a16:creationId xmlns:a16="http://schemas.microsoft.com/office/drawing/2014/main" id="{B2DB3B54-8041-18B6-0356-DA180F1AB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445" y="514349"/>
            <a:ext cx="3271838" cy="912251"/>
          </a:xfrm>
        </p:spPr>
        <p:txBody>
          <a:bodyPr/>
          <a:lstStyle/>
          <a:p>
            <a:pPr algn="ctr" rtl="1">
              <a:lnSpc>
                <a:spcPct val="100000"/>
              </a:lnSpc>
            </a:pPr>
            <a:r>
              <a:rPr lang="ar-KW" sz="66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صفحة 136</a:t>
            </a:r>
            <a:endParaRPr lang="en-US" sz="66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AF32BA-3FBB-49B6-6C24-CD0C33D550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5" y="1684682"/>
            <a:ext cx="11715750" cy="4495800"/>
          </a:xfrm>
          <a:prstGeom prst="rect">
            <a:avLst/>
          </a:prstGeom>
        </p:spPr>
      </p:pic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934F3799-B386-9C40-75CB-FE3B341A7DF4}"/>
              </a:ext>
            </a:extLst>
          </p:cNvPr>
          <p:cNvSpPr/>
          <p:nvPr/>
        </p:nvSpPr>
        <p:spPr>
          <a:xfrm>
            <a:off x="10316818" y="4068417"/>
            <a:ext cx="543339" cy="543339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51116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7">
            <a:extLst>
              <a:ext uri="{FF2B5EF4-FFF2-40B4-BE49-F238E27FC236}">
                <a16:creationId xmlns:a16="http://schemas.microsoft.com/office/drawing/2014/main" id="{3266FAB4-5698-466D-8BA6-F85B9C8A997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20000"/>
          </a:blip>
          <a:srcRect t="28281" b="28281"/>
          <a:stretch/>
        </p:blipFill>
        <p:spPr/>
      </p:pic>
      <p:sp>
        <p:nvSpPr>
          <p:cNvPr id="160" name="Text Placeholder 159">
            <a:extLst>
              <a:ext uri="{FF2B5EF4-FFF2-40B4-BE49-F238E27FC236}">
                <a16:creationId xmlns:a16="http://schemas.microsoft.com/office/drawing/2014/main" id="{494105F6-F94F-433A-BC1D-B4F5A9AFEEA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60439" y="1547271"/>
            <a:ext cx="5928851" cy="2581276"/>
          </a:xfrm>
        </p:spPr>
        <p:txBody>
          <a:bodyPr anchor="ctr"/>
          <a:lstStyle/>
          <a:p>
            <a:pPr algn="ctr" rtl="1"/>
            <a:r>
              <a:rPr lang="ar-KW" sz="8000" b="1" dirty="0"/>
              <a:t>ماذا تعلمنا اليوم ؟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15019148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8FCBC61-D7F1-D399-C0B9-C2B36D2711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676"/>
          <a:stretch/>
        </p:blipFill>
        <p:spPr>
          <a:xfrm>
            <a:off x="309562" y="783527"/>
            <a:ext cx="11572875" cy="6055418"/>
          </a:xfrm>
          <a:prstGeom prst="rect">
            <a:avLst/>
          </a:prstGeom>
        </p:spPr>
      </p:pic>
      <p:sp>
        <p:nvSpPr>
          <p:cNvPr id="3" name="Title 21">
            <a:extLst>
              <a:ext uri="{FF2B5EF4-FFF2-40B4-BE49-F238E27FC236}">
                <a16:creationId xmlns:a16="http://schemas.microsoft.com/office/drawing/2014/main" id="{8C85D2D6-EE96-8339-45DE-ABBE9D58F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5629"/>
            <a:ext cx="3271838" cy="986460"/>
          </a:xfrm>
          <a:solidFill>
            <a:srgbClr val="DCEAF1"/>
          </a:solidFill>
        </p:spPr>
        <p:txBody>
          <a:bodyPr/>
          <a:lstStyle/>
          <a:p>
            <a:pPr algn="ctr" rtl="1">
              <a:lnSpc>
                <a:spcPct val="100000"/>
              </a:lnSpc>
            </a:pPr>
            <a:r>
              <a:rPr lang="ar-KW" sz="66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صفحة 116</a:t>
            </a:r>
            <a:endParaRPr lang="en-US" sz="66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1770E0-7617-CCD2-4B23-018BB161A18E}"/>
              </a:ext>
            </a:extLst>
          </p:cNvPr>
          <p:cNvSpPr txBox="1"/>
          <p:nvPr/>
        </p:nvSpPr>
        <p:spPr>
          <a:xfrm>
            <a:off x="8044070" y="2535772"/>
            <a:ext cx="1914939" cy="707886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4000" b="1" dirty="0">
                <a:solidFill>
                  <a:srgbClr val="FF0000"/>
                </a:solidFill>
              </a:rPr>
              <a:t>أ ( 3 ،  2)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8BFA42-3340-AA99-D90D-FD82C133A8AF}"/>
              </a:ext>
            </a:extLst>
          </p:cNvPr>
          <p:cNvSpPr txBox="1"/>
          <p:nvPr/>
        </p:nvSpPr>
        <p:spPr>
          <a:xfrm>
            <a:off x="8044070" y="3075057"/>
            <a:ext cx="1914939" cy="707886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4000" b="1" dirty="0">
                <a:solidFill>
                  <a:srgbClr val="FF0000"/>
                </a:solidFill>
              </a:rPr>
              <a:t>ب ( 0،  2)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70E08E-6B41-8531-9E80-F8DC70FC726F}"/>
              </a:ext>
            </a:extLst>
          </p:cNvPr>
          <p:cNvSpPr txBox="1"/>
          <p:nvPr/>
        </p:nvSpPr>
        <p:spPr>
          <a:xfrm>
            <a:off x="7845288" y="3614342"/>
            <a:ext cx="2113722" cy="707886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4000" b="1" dirty="0">
                <a:solidFill>
                  <a:srgbClr val="FF0000"/>
                </a:solidFill>
              </a:rPr>
              <a:t>د ( - 1 ،  - 2)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2A0CAD-274F-6519-BCB3-10343D0D6631}"/>
              </a:ext>
            </a:extLst>
          </p:cNvPr>
          <p:cNvSpPr txBox="1"/>
          <p:nvPr/>
        </p:nvSpPr>
        <p:spPr>
          <a:xfrm>
            <a:off x="8044070" y="4153627"/>
            <a:ext cx="1914939" cy="707886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4000" b="1" dirty="0">
                <a:solidFill>
                  <a:srgbClr val="FF0000"/>
                </a:solidFill>
              </a:rPr>
              <a:t>هـ ( 1 ،  - 1) 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3ED753-A3CF-9F5B-C53E-7FD6D7953A08}"/>
              </a:ext>
            </a:extLst>
          </p:cNvPr>
          <p:cNvSpPr txBox="1"/>
          <p:nvPr/>
        </p:nvSpPr>
        <p:spPr>
          <a:xfrm>
            <a:off x="8044070" y="4692912"/>
            <a:ext cx="1914939" cy="707886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4000" b="1" dirty="0">
                <a:solidFill>
                  <a:srgbClr val="FF0000"/>
                </a:solidFill>
              </a:rPr>
              <a:t>ز ( 3 ،  - 2)   </a:t>
            </a:r>
          </a:p>
        </p:txBody>
      </p:sp>
    </p:spTree>
    <p:extLst>
      <p:ext uri="{BB962C8B-B14F-4D97-AF65-F5344CB8AC3E}">
        <p14:creationId xmlns:p14="http://schemas.microsoft.com/office/powerpoint/2010/main" val="1634163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EACF9A43-5E16-41F1-82E2-77469D7E3D6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alphaModFix amt="35000"/>
          </a:blip>
          <a:srcRect t="22214" r="6395" b="14333"/>
          <a:stretch/>
        </p:blipFill>
        <p:spPr>
          <a:xfrm>
            <a:off x="466725" y="466725"/>
            <a:ext cx="11258550" cy="5924550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270115D3-F5ED-4220-BDFD-9D87A29F2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359" y="1784251"/>
            <a:ext cx="11595281" cy="3289498"/>
          </a:xfrm>
        </p:spPr>
        <p:txBody>
          <a:bodyPr/>
          <a:lstStyle/>
          <a:p>
            <a:r>
              <a:rPr lang="ar-KW" sz="288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lHadari " panose="02000000000000000000" pitchFamily="2" charset="-78"/>
              </a:rPr>
              <a:t>التمهيد</a:t>
            </a:r>
            <a:endParaRPr lang="en-US" sz="288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AlHadari 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37808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IMG_2982.jpeg" descr="IMG_2982.jpeg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20000"/>
          </a:blip>
          <a:srcRect l="6394" t="59" r="6644" b="5385"/>
          <a:stretch>
            <a:fillRect/>
          </a:stretch>
        </p:blipFill>
        <p:spPr>
          <a:xfrm>
            <a:off x="261570" y="3820"/>
            <a:ext cx="5105559" cy="68541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35" extrusionOk="0">
                <a:moveTo>
                  <a:pt x="15967" y="2"/>
                </a:moveTo>
                <a:cubicBezTo>
                  <a:pt x="15810" y="40"/>
                  <a:pt x="15797" y="273"/>
                  <a:pt x="15942" y="489"/>
                </a:cubicBezTo>
                <a:cubicBezTo>
                  <a:pt x="16031" y="621"/>
                  <a:pt x="16047" y="704"/>
                  <a:pt x="15990" y="746"/>
                </a:cubicBezTo>
                <a:cubicBezTo>
                  <a:pt x="15871" y="835"/>
                  <a:pt x="15886" y="1064"/>
                  <a:pt x="16017" y="1144"/>
                </a:cubicBezTo>
                <a:cubicBezTo>
                  <a:pt x="16085" y="1186"/>
                  <a:pt x="16124" y="1331"/>
                  <a:pt x="16118" y="1518"/>
                </a:cubicBezTo>
                <a:cubicBezTo>
                  <a:pt x="16111" y="1783"/>
                  <a:pt x="16070" y="1854"/>
                  <a:pt x="15805" y="2056"/>
                </a:cubicBezTo>
                <a:cubicBezTo>
                  <a:pt x="15638" y="2184"/>
                  <a:pt x="15499" y="2309"/>
                  <a:pt x="15498" y="2335"/>
                </a:cubicBezTo>
                <a:cubicBezTo>
                  <a:pt x="15494" y="2430"/>
                  <a:pt x="15397" y="2723"/>
                  <a:pt x="15324" y="2856"/>
                </a:cubicBezTo>
                <a:cubicBezTo>
                  <a:pt x="15256" y="2983"/>
                  <a:pt x="15196" y="2994"/>
                  <a:pt x="14601" y="2994"/>
                </a:cubicBezTo>
                <a:cubicBezTo>
                  <a:pt x="14113" y="2994"/>
                  <a:pt x="13802" y="3034"/>
                  <a:pt x="13341" y="3155"/>
                </a:cubicBezTo>
                <a:cubicBezTo>
                  <a:pt x="12349" y="3415"/>
                  <a:pt x="12355" y="3478"/>
                  <a:pt x="13367" y="3440"/>
                </a:cubicBezTo>
                <a:cubicBezTo>
                  <a:pt x="14448" y="3399"/>
                  <a:pt x="15075" y="3533"/>
                  <a:pt x="15680" y="3932"/>
                </a:cubicBezTo>
                <a:cubicBezTo>
                  <a:pt x="16009" y="4150"/>
                  <a:pt x="16085" y="4241"/>
                  <a:pt x="16146" y="4498"/>
                </a:cubicBezTo>
                <a:cubicBezTo>
                  <a:pt x="16218" y="4798"/>
                  <a:pt x="16163" y="5289"/>
                  <a:pt x="16041" y="5436"/>
                </a:cubicBezTo>
                <a:cubicBezTo>
                  <a:pt x="15995" y="5492"/>
                  <a:pt x="15931" y="5486"/>
                  <a:pt x="15781" y="5413"/>
                </a:cubicBezTo>
                <a:cubicBezTo>
                  <a:pt x="15672" y="5360"/>
                  <a:pt x="15550" y="5332"/>
                  <a:pt x="15509" y="5351"/>
                </a:cubicBezTo>
                <a:cubicBezTo>
                  <a:pt x="15468" y="5369"/>
                  <a:pt x="15349" y="5316"/>
                  <a:pt x="15243" y="5233"/>
                </a:cubicBezTo>
                <a:cubicBezTo>
                  <a:pt x="15065" y="5092"/>
                  <a:pt x="15042" y="5089"/>
                  <a:pt x="14903" y="5182"/>
                </a:cubicBezTo>
                <a:cubicBezTo>
                  <a:pt x="14764" y="5276"/>
                  <a:pt x="14749" y="5271"/>
                  <a:pt x="14670" y="5116"/>
                </a:cubicBezTo>
                <a:cubicBezTo>
                  <a:pt x="14624" y="5025"/>
                  <a:pt x="14585" y="4910"/>
                  <a:pt x="14585" y="4861"/>
                </a:cubicBezTo>
                <a:cubicBezTo>
                  <a:pt x="14585" y="4717"/>
                  <a:pt x="14320" y="4675"/>
                  <a:pt x="14219" y="4803"/>
                </a:cubicBezTo>
                <a:cubicBezTo>
                  <a:pt x="14045" y="5024"/>
                  <a:pt x="13744" y="5265"/>
                  <a:pt x="13680" y="5236"/>
                </a:cubicBezTo>
                <a:cubicBezTo>
                  <a:pt x="13644" y="5219"/>
                  <a:pt x="13619" y="5253"/>
                  <a:pt x="13626" y="5311"/>
                </a:cubicBezTo>
                <a:cubicBezTo>
                  <a:pt x="13634" y="5388"/>
                  <a:pt x="13569" y="5419"/>
                  <a:pt x="13389" y="5424"/>
                </a:cubicBezTo>
                <a:cubicBezTo>
                  <a:pt x="13126" y="5431"/>
                  <a:pt x="12853" y="5300"/>
                  <a:pt x="12853" y="5166"/>
                </a:cubicBezTo>
                <a:cubicBezTo>
                  <a:pt x="12853" y="5099"/>
                  <a:pt x="12537" y="4918"/>
                  <a:pt x="12516" y="4972"/>
                </a:cubicBezTo>
                <a:cubicBezTo>
                  <a:pt x="12512" y="4982"/>
                  <a:pt x="12491" y="5071"/>
                  <a:pt x="12469" y="5172"/>
                </a:cubicBezTo>
                <a:cubicBezTo>
                  <a:pt x="12447" y="5273"/>
                  <a:pt x="12411" y="5370"/>
                  <a:pt x="12388" y="5387"/>
                </a:cubicBezTo>
                <a:cubicBezTo>
                  <a:pt x="12365" y="5404"/>
                  <a:pt x="12138" y="5423"/>
                  <a:pt x="11883" y="5431"/>
                </a:cubicBezTo>
                <a:cubicBezTo>
                  <a:pt x="11436" y="5444"/>
                  <a:pt x="11407" y="5436"/>
                  <a:pt x="11104" y="5192"/>
                </a:cubicBezTo>
                <a:cubicBezTo>
                  <a:pt x="10931" y="5052"/>
                  <a:pt x="10790" y="4889"/>
                  <a:pt x="10790" y="4829"/>
                </a:cubicBezTo>
                <a:cubicBezTo>
                  <a:pt x="10790" y="4707"/>
                  <a:pt x="10494" y="4529"/>
                  <a:pt x="10292" y="4529"/>
                </a:cubicBezTo>
                <a:cubicBezTo>
                  <a:pt x="10220" y="4529"/>
                  <a:pt x="10034" y="4458"/>
                  <a:pt x="9877" y="4371"/>
                </a:cubicBezTo>
                <a:cubicBezTo>
                  <a:pt x="9642" y="4241"/>
                  <a:pt x="9537" y="4220"/>
                  <a:pt x="9263" y="4252"/>
                </a:cubicBezTo>
                <a:cubicBezTo>
                  <a:pt x="9082" y="4273"/>
                  <a:pt x="8822" y="4339"/>
                  <a:pt x="8685" y="4398"/>
                </a:cubicBezTo>
                <a:cubicBezTo>
                  <a:pt x="8177" y="4621"/>
                  <a:pt x="8107" y="4608"/>
                  <a:pt x="7725" y="4217"/>
                </a:cubicBezTo>
                <a:cubicBezTo>
                  <a:pt x="7531" y="4019"/>
                  <a:pt x="7324" y="3844"/>
                  <a:pt x="7265" y="3827"/>
                </a:cubicBezTo>
                <a:cubicBezTo>
                  <a:pt x="7206" y="3810"/>
                  <a:pt x="7159" y="3754"/>
                  <a:pt x="7159" y="3702"/>
                </a:cubicBezTo>
                <a:cubicBezTo>
                  <a:pt x="7159" y="3650"/>
                  <a:pt x="7102" y="3608"/>
                  <a:pt x="7032" y="3608"/>
                </a:cubicBezTo>
                <a:cubicBezTo>
                  <a:pt x="6945" y="3608"/>
                  <a:pt x="6912" y="3657"/>
                  <a:pt x="6929" y="3766"/>
                </a:cubicBezTo>
                <a:cubicBezTo>
                  <a:pt x="6951" y="3912"/>
                  <a:pt x="6907" y="3935"/>
                  <a:pt x="6333" y="4072"/>
                </a:cubicBezTo>
                <a:cubicBezTo>
                  <a:pt x="5993" y="4154"/>
                  <a:pt x="5646" y="4251"/>
                  <a:pt x="5561" y="4288"/>
                </a:cubicBezTo>
                <a:cubicBezTo>
                  <a:pt x="5365" y="4373"/>
                  <a:pt x="5188" y="4269"/>
                  <a:pt x="5323" y="4148"/>
                </a:cubicBezTo>
                <a:cubicBezTo>
                  <a:pt x="5382" y="4095"/>
                  <a:pt x="5395" y="3760"/>
                  <a:pt x="5363" y="3148"/>
                </a:cubicBezTo>
                <a:cubicBezTo>
                  <a:pt x="5304" y="1997"/>
                  <a:pt x="5307" y="1747"/>
                  <a:pt x="5385" y="1384"/>
                </a:cubicBezTo>
                <a:cubicBezTo>
                  <a:pt x="5445" y="1105"/>
                  <a:pt x="5438" y="1091"/>
                  <a:pt x="5209" y="1022"/>
                </a:cubicBezTo>
                <a:cubicBezTo>
                  <a:pt x="5079" y="983"/>
                  <a:pt x="4805" y="948"/>
                  <a:pt x="4601" y="944"/>
                </a:cubicBezTo>
                <a:lnTo>
                  <a:pt x="4229" y="938"/>
                </a:lnTo>
                <a:lnTo>
                  <a:pt x="4123" y="1306"/>
                </a:lnTo>
                <a:cubicBezTo>
                  <a:pt x="4064" y="1509"/>
                  <a:pt x="3811" y="1986"/>
                  <a:pt x="3561" y="2366"/>
                </a:cubicBezTo>
                <a:cubicBezTo>
                  <a:pt x="3067" y="3119"/>
                  <a:pt x="2841" y="3592"/>
                  <a:pt x="2747" y="4068"/>
                </a:cubicBezTo>
                <a:cubicBezTo>
                  <a:pt x="2714" y="4237"/>
                  <a:pt x="2662" y="4403"/>
                  <a:pt x="2633" y="4437"/>
                </a:cubicBezTo>
                <a:cubicBezTo>
                  <a:pt x="2603" y="4471"/>
                  <a:pt x="2523" y="4704"/>
                  <a:pt x="2455" y="4956"/>
                </a:cubicBezTo>
                <a:lnTo>
                  <a:pt x="2330" y="5414"/>
                </a:lnTo>
                <a:lnTo>
                  <a:pt x="1588" y="5399"/>
                </a:lnTo>
                <a:cubicBezTo>
                  <a:pt x="1180" y="5391"/>
                  <a:pt x="734" y="5408"/>
                  <a:pt x="598" y="5437"/>
                </a:cubicBezTo>
                <a:cubicBezTo>
                  <a:pt x="366" y="5485"/>
                  <a:pt x="348" y="5511"/>
                  <a:pt x="309" y="5853"/>
                </a:cubicBezTo>
                <a:cubicBezTo>
                  <a:pt x="282" y="6099"/>
                  <a:pt x="235" y="6212"/>
                  <a:pt x="165" y="6202"/>
                </a:cubicBezTo>
                <a:cubicBezTo>
                  <a:pt x="108" y="6194"/>
                  <a:pt x="61" y="6221"/>
                  <a:pt x="61" y="6263"/>
                </a:cubicBezTo>
                <a:cubicBezTo>
                  <a:pt x="60" y="6305"/>
                  <a:pt x="39" y="6398"/>
                  <a:pt x="13" y="6470"/>
                </a:cubicBezTo>
                <a:cubicBezTo>
                  <a:pt x="4" y="6494"/>
                  <a:pt x="0" y="6514"/>
                  <a:pt x="0" y="6532"/>
                </a:cubicBezTo>
                <a:cubicBezTo>
                  <a:pt x="0" y="6585"/>
                  <a:pt x="41" y="6614"/>
                  <a:pt x="132" y="6632"/>
                </a:cubicBezTo>
                <a:cubicBezTo>
                  <a:pt x="297" y="6664"/>
                  <a:pt x="298" y="6706"/>
                  <a:pt x="295" y="11954"/>
                </a:cubicBezTo>
                <a:cubicBezTo>
                  <a:pt x="292" y="16448"/>
                  <a:pt x="274" y="17271"/>
                  <a:pt x="172" y="17423"/>
                </a:cubicBezTo>
                <a:cubicBezTo>
                  <a:pt x="12" y="17661"/>
                  <a:pt x="43" y="20684"/>
                  <a:pt x="207" y="20806"/>
                </a:cubicBezTo>
                <a:cubicBezTo>
                  <a:pt x="264" y="20848"/>
                  <a:pt x="309" y="21002"/>
                  <a:pt x="309" y="21147"/>
                </a:cubicBezTo>
                <a:lnTo>
                  <a:pt x="309" y="21410"/>
                </a:lnTo>
                <a:lnTo>
                  <a:pt x="4415" y="21421"/>
                </a:lnTo>
                <a:cubicBezTo>
                  <a:pt x="6673" y="21426"/>
                  <a:pt x="9003" y="21419"/>
                  <a:pt x="9593" y="21406"/>
                </a:cubicBezTo>
                <a:cubicBezTo>
                  <a:pt x="11962" y="21350"/>
                  <a:pt x="14793" y="21377"/>
                  <a:pt x="14772" y="21455"/>
                </a:cubicBezTo>
                <a:cubicBezTo>
                  <a:pt x="14740" y="21574"/>
                  <a:pt x="20665" y="21553"/>
                  <a:pt x="20726" y="21435"/>
                </a:cubicBezTo>
                <a:cubicBezTo>
                  <a:pt x="20752" y="21384"/>
                  <a:pt x="20887" y="21349"/>
                  <a:pt x="21054" y="21349"/>
                </a:cubicBezTo>
                <a:cubicBezTo>
                  <a:pt x="21210" y="21349"/>
                  <a:pt x="21398" y="21333"/>
                  <a:pt x="21470" y="21312"/>
                </a:cubicBezTo>
                <a:cubicBezTo>
                  <a:pt x="21588" y="21278"/>
                  <a:pt x="21600" y="20523"/>
                  <a:pt x="21600" y="13393"/>
                </a:cubicBezTo>
                <a:lnTo>
                  <a:pt x="21600" y="5511"/>
                </a:lnTo>
                <a:lnTo>
                  <a:pt x="20862" y="5511"/>
                </a:lnTo>
                <a:cubicBezTo>
                  <a:pt x="20456" y="5511"/>
                  <a:pt x="20103" y="5486"/>
                  <a:pt x="20077" y="5455"/>
                </a:cubicBezTo>
                <a:cubicBezTo>
                  <a:pt x="19986" y="5345"/>
                  <a:pt x="20214" y="5100"/>
                  <a:pt x="20649" y="4842"/>
                </a:cubicBezTo>
                <a:cubicBezTo>
                  <a:pt x="21004" y="4632"/>
                  <a:pt x="21125" y="4509"/>
                  <a:pt x="21277" y="4208"/>
                </a:cubicBezTo>
                <a:cubicBezTo>
                  <a:pt x="21448" y="3868"/>
                  <a:pt x="21456" y="3799"/>
                  <a:pt x="21371" y="3431"/>
                </a:cubicBezTo>
                <a:cubicBezTo>
                  <a:pt x="21293" y="3092"/>
                  <a:pt x="21234" y="2999"/>
                  <a:pt x="21005" y="2856"/>
                </a:cubicBezTo>
                <a:cubicBezTo>
                  <a:pt x="20542" y="2564"/>
                  <a:pt x="20218" y="2487"/>
                  <a:pt x="19661" y="2535"/>
                </a:cubicBezTo>
                <a:cubicBezTo>
                  <a:pt x="18843" y="2606"/>
                  <a:pt x="18621" y="2586"/>
                  <a:pt x="18398" y="2420"/>
                </a:cubicBezTo>
                <a:lnTo>
                  <a:pt x="18195" y="2269"/>
                </a:lnTo>
                <a:lnTo>
                  <a:pt x="18453" y="2170"/>
                </a:lnTo>
                <a:cubicBezTo>
                  <a:pt x="18595" y="2115"/>
                  <a:pt x="18712" y="2029"/>
                  <a:pt x="18712" y="1980"/>
                </a:cubicBezTo>
                <a:cubicBezTo>
                  <a:pt x="18712" y="1866"/>
                  <a:pt x="18680" y="1867"/>
                  <a:pt x="18362" y="1989"/>
                </a:cubicBezTo>
                <a:cubicBezTo>
                  <a:pt x="18153" y="2070"/>
                  <a:pt x="18072" y="2074"/>
                  <a:pt x="17943" y="2014"/>
                </a:cubicBezTo>
                <a:cubicBezTo>
                  <a:pt x="17855" y="1973"/>
                  <a:pt x="17576" y="1891"/>
                  <a:pt x="17323" y="1832"/>
                </a:cubicBezTo>
                <a:cubicBezTo>
                  <a:pt x="17066" y="1771"/>
                  <a:pt x="16825" y="1671"/>
                  <a:pt x="16779" y="1607"/>
                </a:cubicBezTo>
                <a:cubicBezTo>
                  <a:pt x="16734" y="1543"/>
                  <a:pt x="16631" y="1416"/>
                  <a:pt x="16550" y="1325"/>
                </a:cubicBezTo>
                <a:cubicBezTo>
                  <a:pt x="16461" y="1224"/>
                  <a:pt x="16435" y="1144"/>
                  <a:pt x="16485" y="1121"/>
                </a:cubicBezTo>
                <a:cubicBezTo>
                  <a:pt x="16616" y="1061"/>
                  <a:pt x="16580" y="875"/>
                  <a:pt x="16405" y="710"/>
                </a:cubicBezTo>
                <a:cubicBezTo>
                  <a:pt x="16317" y="627"/>
                  <a:pt x="16248" y="505"/>
                  <a:pt x="16252" y="441"/>
                </a:cubicBezTo>
                <a:cubicBezTo>
                  <a:pt x="16263" y="256"/>
                  <a:pt x="16080" y="-26"/>
                  <a:pt x="15967" y="2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975516BE-8CE4-B7EE-E495-BB4154CA42FA}"/>
              </a:ext>
            </a:extLst>
          </p:cNvPr>
          <p:cNvGrpSpPr/>
          <p:nvPr/>
        </p:nvGrpSpPr>
        <p:grpSpPr>
          <a:xfrm>
            <a:off x="48231" y="3273287"/>
            <a:ext cx="11991369" cy="1802357"/>
            <a:chOff x="200631" y="3273288"/>
            <a:chExt cx="6504969" cy="1140536"/>
          </a:xfrm>
        </p:grpSpPr>
        <p:pic>
          <p:nvPicPr>
            <p:cNvPr id="6" name="Picture 5" descr="A picture containing chart&#10;&#10;Description automatically generated">
              <a:extLst>
                <a:ext uri="{FF2B5EF4-FFF2-40B4-BE49-F238E27FC236}">
                  <a16:creationId xmlns:a16="http://schemas.microsoft.com/office/drawing/2014/main" id="{25B1705C-0E76-3B8C-356F-BB7BC60239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346" t="40276" r="7405" b="42333"/>
            <a:stretch/>
          </p:blipFill>
          <p:spPr>
            <a:xfrm>
              <a:off x="200631" y="3273288"/>
              <a:ext cx="6504969" cy="88789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2B52EEE-2417-6A7F-B3A7-3B816C3F3538}"/>
                </a:ext>
              </a:extLst>
            </p:cNvPr>
            <p:cNvSpPr txBox="1"/>
            <p:nvPr/>
          </p:nvSpPr>
          <p:spPr>
            <a:xfrm>
              <a:off x="4569143" y="3880755"/>
              <a:ext cx="136208" cy="486904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KW" sz="4400" b="1" dirty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C2F68D2-6B6E-412A-56B2-079288004632}"/>
                </a:ext>
              </a:extLst>
            </p:cNvPr>
            <p:cNvSpPr txBox="1"/>
            <p:nvPr/>
          </p:nvSpPr>
          <p:spPr>
            <a:xfrm>
              <a:off x="5145406" y="3880755"/>
              <a:ext cx="136208" cy="486904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KW" sz="4400" b="1" dirty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AD74A65-CE01-47FD-350B-6EEAA8D48120}"/>
                </a:ext>
              </a:extLst>
            </p:cNvPr>
            <p:cNvSpPr txBox="1"/>
            <p:nvPr/>
          </p:nvSpPr>
          <p:spPr>
            <a:xfrm>
              <a:off x="919162" y="3926920"/>
              <a:ext cx="396235" cy="486904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KW" sz="4400" b="1" dirty="0">
                  <a:solidFill>
                    <a:srgbClr val="000000"/>
                  </a:solidFill>
                </a:rPr>
                <a:t>-4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8FF9A56-D19F-DE6A-7A1A-588FD17A4A02}"/>
                </a:ext>
              </a:extLst>
            </p:cNvPr>
            <p:cNvSpPr txBox="1"/>
            <p:nvPr/>
          </p:nvSpPr>
          <p:spPr>
            <a:xfrm>
              <a:off x="2071688" y="3926920"/>
              <a:ext cx="396237" cy="486904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KW" sz="4400" b="1" dirty="0">
                  <a:solidFill>
                    <a:srgbClr val="000000"/>
                  </a:solidFill>
                </a:rPr>
                <a:t>-2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1E3DA01-A1DF-541E-D8CD-3918C541A286}"/>
                </a:ext>
              </a:extLst>
            </p:cNvPr>
            <p:cNvSpPr txBox="1"/>
            <p:nvPr/>
          </p:nvSpPr>
          <p:spPr>
            <a:xfrm>
              <a:off x="2647952" y="3926920"/>
              <a:ext cx="396238" cy="486904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KW" sz="4400" b="1" dirty="0">
                  <a:solidFill>
                    <a:srgbClr val="000000"/>
                  </a:solidFill>
                </a:rPr>
                <a:t>-1</a:t>
              </a:r>
            </a:p>
          </p:txBody>
        </p:sp>
      </p:grpSp>
      <p:sp>
        <p:nvSpPr>
          <p:cNvPr id="16" name="Speech Bubble: Oval 15">
            <a:extLst>
              <a:ext uri="{FF2B5EF4-FFF2-40B4-BE49-F238E27FC236}">
                <a16:creationId xmlns:a16="http://schemas.microsoft.com/office/drawing/2014/main" id="{209E8A0C-8E6B-D455-A95A-B7E0F7410CCA}"/>
              </a:ext>
            </a:extLst>
          </p:cNvPr>
          <p:cNvSpPr/>
          <p:nvPr/>
        </p:nvSpPr>
        <p:spPr>
          <a:xfrm>
            <a:off x="4559664" y="814529"/>
            <a:ext cx="7248939" cy="1312803"/>
          </a:xfrm>
          <a:prstGeom prst="wedgeEllipseCallout">
            <a:avLst>
              <a:gd name="adj1" fmla="val -30613"/>
              <a:gd name="adj2" fmla="val 133638"/>
            </a:avLst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KW" sz="5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أكملي خط الأعداد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C5D54FB-7838-E28C-BA00-60CBB7C46922}"/>
              </a:ext>
            </a:extLst>
          </p:cNvPr>
          <p:cNvSpPr/>
          <p:nvPr/>
        </p:nvSpPr>
        <p:spPr>
          <a:xfrm>
            <a:off x="10058401" y="4338187"/>
            <a:ext cx="602973" cy="898208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KW" sz="4800" b="1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C0F6EB5-98B3-5207-F4D1-C905DD2F71E2}"/>
              </a:ext>
            </a:extLst>
          </p:cNvPr>
          <p:cNvSpPr/>
          <p:nvPr/>
        </p:nvSpPr>
        <p:spPr>
          <a:xfrm>
            <a:off x="6867466" y="4306203"/>
            <a:ext cx="602973" cy="898208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KW" sz="4800" b="1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693FE0B-A2C8-F5F5-9B46-B722933294FF}"/>
              </a:ext>
            </a:extLst>
          </p:cNvPr>
          <p:cNvSpPr/>
          <p:nvPr/>
        </p:nvSpPr>
        <p:spPr>
          <a:xfrm>
            <a:off x="5754755" y="4306203"/>
            <a:ext cx="602973" cy="898208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KW" sz="4800" b="1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CB8E5A0-8262-F3C2-8CB1-8C21EDA502AC}"/>
              </a:ext>
            </a:extLst>
          </p:cNvPr>
          <p:cNvSpPr/>
          <p:nvPr/>
        </p:nvSpPr>
        <p:spPr>
          <a:xfrm>
            <a:off x="2390088" y="4338187"/>
            <a:ext cx="953002" cy="930751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KW" sz="4800" b="1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- 3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EACF9A43-5E16-41F1-82E2-77469D7E3D6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alphaModFix amt="35000"/>
          </a:blip>
          <a:srcRect t="22214" r="6395" b="14333"/>
          <a:stretch/>
        </p:blipFill>
        <p:spPr>
          <a:xfrm>
            <a:off x="466725" y="466725"/>
            <a:ext cx="11258550" cy="5924550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270115D3-F5ED-4220-BDFD-9D87A29F2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359" y="1784251"/>
            <a:ext cx="11595281" cy="3289498"/>
          </a:xfrm>
        </p:spPr>
        <p:txBody>
          <a:bodyPr/>
          <a:lstStyle/>
          <a:p>
            <a:r>
              <a:rPr lang="ar-KW" sz="200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lHadari " panose="02000000000000000000" pitchFamily="2" charset="-78"/>
              </a:rPr>
              <a:t>عرض الدرس</a:t>
            </a:r>
            <a:endParaRPr lang="en-US" sz="200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AlHadari 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58718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C972A2AA-2BCB-4C1E-90E7-26B47F79D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445" y="514349"/>
            <a:ext cx="3271838" cy="912251"/>
          </a:xfrm>
        </p:spPr>
        <p:txBody>
          <a:bodyPr/>
          <a:lstStyle/>
          <a:p>
            <a:pPr algn="ctr" rtl="1">
              <a:lnSpc>
                <a:spcPct val="100000"/>
              </a:lnSpc>
            </a:pPr>
            <a:r>
              <a:rPr lang="ar-KW" sz="66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صفحة 114</a:t>
            </a:r>
            <a:endParaRPr lang="en-US" sz="66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6B228ED2-6527-672F-FB77-B81064B21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75" y="1595437"/>
            <a:ext cx="10839450" cy="515302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C8BAD7B1-4A62-B30D-6142-89C4A92C43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94" t="8777" r="5544" b="6946"/>
          <a:stretch/>
        </p:blipFill>
        <p:spPr>
          <a:xfrm>
            <a:off x="4825282" y="176444"/>
            <a:ext cx="2541436" cy="2500312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345472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21">
            <a:extLst>
              <a:ext uri="{FF2B5EF4-FFF2-40B4-BE49-F238E27FC236}">
                <a16:creationId xmlns:a16="http://schemas.microsoft.com/office/drawing/2014/main" id="{DF41A0FA-7124-5240-5E03-92E55F01D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445" y="514349"/>
            <a:ext cx="3271838" cy="912251"/>
          </a:xfrm>
        </p:spPr>
        <p:txBody>
          <a:bodyPr/>
          <a:lstStyle/>
          <a:p>
            <a:pPr algn="ctr" rtl="1">
              <a:lnSpc>
                <a:spcPct val="100000"/>
              </a:lnSpc>
            </a:pPr>
            <a:r>
              <a:rPr lang="ar-KW" sz="66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صفحة 114</a:t>
            </a:r>
            <a:endParaRPr lang="en-US" sz="66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A4985823-7F74-7F8A-72A4-497997492D0C}"/>
              </a:ext>
            </a:extLst>
          </p:cNvPr>
          <p:cNvGrpSpPr/>
          <p:nvPr/>
        </p:nvGrpSpPr>
        <p:grpSpPr>
          <a:xfrm>
            <a:off x="200631" y="3273288"/>
            <a:ext cx="6504969" cy="1127917"/>
            <a:chOff x="200631" y="3273288"/>
            <a:chExt cx="6504969" cy="1127917"/>
          </a:xfrm>
        </p:grpSpPr>
        <p:pic>
          <p:nvPicPr>
            <p:cNvPr id="42" name="Picture 41" descr="A picture containing chart&#10;&#10;Description automatically generated">
              <a:extLst>
                <a:ext uri="{FF2B5EF4-FFF2-40B4-BE49-F238E27FC236}">
                  <a16:creationId xmlns:a16="http://schemas.microsoft.com/office/drawing/2014/main" id="{CBABC82C-4708-947E-414E-10600E3EA3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346" t="40276" r="7405" b="42333"/>
            <a:stretch/>
          </p:blipFill>
          <p:spPr>
            <a:xfrm>
              <a:off x="200631" y="3273288"/>
              <a:ext cx="6504969" cy="887895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D26F0DF-AA5C-0A2F-8859-674F63BB67C8}"/>
                </a:ext>
              </a:extLst>
            </p:cNvPr>
            <p:cNvSpPr txBox="1"/>
            <p:nvPr/>
          </p:nvSpPr>
          <p:spPr>
            <a:xfrm>
              <a:off x="3230880" y="3939540"/>
              <a:ext cx="57531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ar-KW" sz="2000" b="1" dirty="0"/>
                <a:t>صفر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90FA079-3921-7B79-334D-174EA4649448}"/>
                </a:ext>
              </a:extLst>
            </p:cNvPr>
            <p:cNvSpPr txBox="1"/>
            <p:nvPr/>
          </p:nvSpPr>
          <p:spPr>
            <a:xfrm>
              <a:off x="3992880" y="3893374"/>
              <a:ext cx="136208" cy="461665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KW" sz="2400" b="1" dirty="0"/>
                <a:t>1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1DD39F0-2787-0A18-9583-7796E91D68D8}"/>
                </a:ext>
              </a:extLst>
            </p:cNvPr>
            <p:cNvSpPr txBox="1"/>
            <p:nvPr/>
          </p:nvSpPr>
          <p:spPr>
            <a:xfrm>
              <a:off x="4569143" y="3893374"/>
              <a:ext cx="136208" cy="461665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KW" sz="2400" b="1" dirty="0"/>
                <a:t>2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CAE5DFE-879D-8FBC-D1CA-C244A79C5E3D}"/>
                </a:ext>
              </a:extLst>
            </p:cNvPr>
            <p:cNvSpPr txBox="1"/>
            <p:nvPr/>
          </p:nvSpPr>
          <p:spPr>
            <a:xfrm>
              <a:off x="5145406" y="3893374"/>
              <a:ext cx="136208" cy="461665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KW" sz="2400" b="1" dirty="0"/>
                <a:t>3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40DC0F8-CC10-1A74-A88C-35EA27BFF583}"/>
                </a:ext>
              </a:extLst>
            </p:cNvPr>
            <p:cNvSpPr txBox="1"/>
            <p:nvPr/>
          </p:nvSpPr>
          <p:spPr>
            <a:xfrm>
              <a:off x="5721669" y="3893374"/>
              <a:ext cx="136208" cy="461665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KW" sz="2400" b="1" dirty="0"/>
                <a:t>4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70B20D6-984B-A20F-A48B-D6A02C113E67}"/>
                </a:ext>
              </a:extLst>
            </p:cNvPr>
            <p:cNvSpPr txBox="1"/>
            <p:nvPr/>
          </p:nvSpPr>
          <p:spPr>
            <a:xfrm>
              <a:off x="919162" y="3939540"/>
              <a:ext cx="396235" cy="461665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KW" sz="2400" b="1" dirty="0"/>
                <a:t>-4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AFCF96C-7786-70C6-778F-6BC8E3BE2139}"/>
                </a:ext>
              </a:extLst>
            </p:cNvPr>
            <p:cNvSpPr txBox="1"/>
            <p:nvPr/>
          </p:nvSpPr>
          <p:spPr>
            <a:xfrm>
              <a:off x="1495425" y="3939540"/>
              <a:ext cx="455467" cy="461665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KW" sz="2400" b="1" dirty="0"/>
                <a:t>-3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C9A2DC3-8F66-E60A-6202-310EE95E0068}"/>
                </a:ext>
              </a:extLst>
            </p:cNvPr>
            <p:cNvSpPr txBox="1"/>
            <p:nvPr/>
          </p:nvSpPr>
          <p:spPr>
            <a:xfrm>
              <a:off x="2071688" y="3939540"/>
              <a:ext cx="396237" cy="461665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KW" sz="2400" b="1" dirty="0"/>
                <a:t>-2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9228EAB3-3123-B236-D560-A3646CB8B210}"/>
                </a:ext>
              </a:extLst>
            </p:cNvPr>
            <p:cNvSpPr txBox="1"/>
            <p:nvPr/>
          </p:nvSpPr>
          <p:spPr>
            <a:xfrm>
              <a:off x="2647952" y="3939540"/>
              <a:ext cx="396238" cy="461665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KW" sz="2400" b="1" dirty="0"/>
                <a:t>-1</a:t>
              </a: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9951EA25-F169-2769-7610-C9DE5F6FDDC7}"/>
              </a:ext>
            </a:extLst>
          </p:cNvPr>
          <p:cNvSpPr txBox="1"/>
          <p:nvPr/>
        </p:nvSpPr>
        <p:spPr>
          <a:xfrm>
            <a:off x="1757364" y="4569411"/>
            <a:ext cx="3752850" cy="707886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4000" b="1" dirty="0"/>
              <a:t>خط الأعداد الأفقي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BB0298F-9299-6C31-FB43-890B794B24BC}"/>
              </a:ext>
            </a:extLst>
          </p:cNvPr>
          <p:cNvSpPr txBox="1"/>
          <p:nvPr/>
        </p:nvSpPr>
        <p:spPr>
          <a:xfrm>
            <a:off x="1782129" y="4554022"/>
            <a:ext cx="3752850" cy="707886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4000" b="1" dirty="0"/>
              <a:t>المحور السيني (س)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2405B9B-B91C-AED2-973F-833BE46A1F5B}"/>
              </a:ext>
            </a:extLst>
          </p:cNvPr>
          <p:cNvSpPr txBox="1"/>
          <p:nvPr/>
        </p:nvSpPr>
        <p:spPr>
          <a:xfrm>
            <a:off x="7198972" y="6066997"/>
            <a:ext cx="3752850" cy="707886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4000" b="1" dirty="0"/>
              <a:t>خط الأعداد الرأسي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7ECF868-E253-ADFF-CA9A-E29046F1D8C6}"/>
              </a:ext>
            </a:extLst>
          </p:cNvPr>
          <p:cNvSpPr txBox="1"/>
          <p:nvPr/>
        </p:nvSpPr>
        <p:spPr>
          <a:xfrm>
            <a:off x="7123124" y="6026423"/>
            <a:ext cx="3752850" cy="707886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4000" b="1" dirty="0"/>
              <a:t>المحور الصادي (ص)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53E176A-DE1F-C9F4-C5D5-0466E90632B3}"/>
              </a:ext>
            </a:extLst>
          </p:cNvPr>
          <p:cNvGrpSpPr/>
          <p:nvPr/>
        </p:nvGrpSpPr>
        <p:grpSpPr>
          <a:xfrm rot="5400000">
            <a:off x="7888140" y="2705235"/>
            <a:ext cx="6504969" cy="1274277"/>
            <a:chOff x="200631" y="3273288"/>
            <a:chExt cx="6504969" cy="1274277"/>
          </a:xfrm>
        </p:grpSpPr>
        <p:pic>
          <p:nvPicPr>
            <p:cNvPr id="58" name="Picture 57" descr="A picture containing chart&#10;&#10;Description automatically generated">
              <a:extLst>
                <a:ext uri="{FF2B5EF4-FFF2-40B4-BE49-F238E27FC236}">
                  <a16:creationId xmlns:a16="http://schemas.microsoft.com/office/drawing/2014/main" id="{B879FD3A-1210-A11B-93FB-40C223AA66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346" t="40276" r="7405" b="42333"/>
            <a:stretch/>
          </p:blipFill>
          <p:spPr>
            <a:xfrm>
              <a:off x="200631" y="3273288"/>
              <a:ext cx="6504969" cy="887895"/>
            </a:xfrm>
            <a:prstGeom prst="rect">
              <a:avLst/>
            </a:prstGeom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7D20FC9-4B58-641A-920F-633913563849}"/>
                </a:ext>
              </a:extLst>
            </p:cNvPr>
            <p:cNvSpPr txBox="1"/>
            <p:nvPr/>
          </p:nvSpPr>
          <p:spPr>
            <a:xfrm rot="16200000">
              <a:off x="3202180" y="4059855"/>
              <a:ext cx="57531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ar-KW" sz="2000" b="1" dirty="0"/>
                <a:t>صفر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FCF52FEF-8FB0-D04B-BD6A-32E4CE77B110}"/>
                </a:ext>
              </a:extLst>
            </p:cNvPr>
            <p:cNvSpPr txBox="1"/>
            <p:nvPr/>
          </p:nvSpPr>
          <p:spPr>
            <a:xfrm rot="16200000">
              <a:off x="2913567" y="3940496"/>
              <a:ext cx="136208" cy="461665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KW" sz="2400" b="1" dirty="0"/>
                <a:t>1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9D84CEEB-88AC-4082-844D-9BB80898CFE9}"/>
                </a:ext>
              </a:extLst>
            </p:cNvPr>
            <p:cNvSpPr txBox="1"/>
            <p:nvPr/>
          </p:nvSpPr>
          <p:spPr>
            <a:xfrm rot="16200000">
              <a:off x="2296169" y="3944244"/>
              <a:ext cx="136208" cy="461665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KW" sz="2400" b="1" dirty="0"/>
                <a:t>2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672AF9CB-9BB8-0239-11FC-1635A4D59ECA}"/>
                </a:ext>
              </a:extLst>
            </p:cNvPr>
            <p:cNvSpPr txBox="1"/>
            <p:nvPr/>
          </p:nvSpPr>
          <p:spPr>
            <a:xfrm rot="16200000">
              <a:off x="1761840" y="3928721"/>
              <a:ext cx="136208" cy="461665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KW" sz="2400" b="1" dirty="0"/>
                <a:t>3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3AB09994-E716-C4C3-AC21-AF9AE3B2AB49}"/>
                </a:ext>
              </a:extLst>
            </p:cNvPr>
            <p:cNvSpPr txBox="1"/>
            <p:nvPr/>
          </p:nvSpPr>
          <p:spPr>
            <a:xfrm rot="16200000">
              <a:off x="1120822" y="3928721"/>
              <a:ext cx="136208" cy="461665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KW" sz="2400" b="1" dirty="0"/>
                <a:t>4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B30F156F-452B-B8FE-E42C-ED16A72889FA}"/>
                </a:ext>
              </a:extLst>
            </p:cNvPr>
            <p:cNvSpPr txBox="1"/>
            <p:nvPr/>
          </p:nvSpPr>
          <p:spPr>
            <a:xfrm rot="16200000">
              <a:off x="5667642" y="4008598"/>
              <a:ext cx="396235" cy="461665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KW" sz="2400" b="1" dirty="0"/>
                <a:t>-4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78CB6689-0F9A-E9B0-D7F5-F0EF8A5075D0}"/>
                </a:ext>
              </a:extLst>
            </p:cNvPr>
            <p:cNvSpPr txBox="1"/>
            <p:nvPr/>
          </p:nvSpPr>
          <p:spPr>
            <a:xfrm rot="16200000">
              <a:off x="5021807" y="4008600"/>
              <a:ext cx="455467" cy="461665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KW" sz="2400" b="1" dirty="0"/>
                <a:t>-3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5CD11491-85CF-B096-E9EA-21278D6DCE6E}"/>
                </a:ext>
              </a:extLst>
            </p:cNvPr>
            <p:cNvSpPr txBox="1"/>
            <p:nvPr/>
          </p:nvSpPr>
          <p:spPr>
            <a:xfrm rot="16200000">
              <a:off x="4492876" y="4008599"/>
              <a:ext cx="396237" cy="461665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KW" sz="2400" b="1" dirty="0"/>
                <a:t>-2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FE1E38E9-8C9C-780F-6004-7F9D2C049AA4}"/>
                </a:ext>
              </a:extLst>
            </p:cNvPr>
            <p:cNvSpPr txBox="1"/>
            <p:nvPr/>
          </p:nvSpPr>
          <p:spPr>
            <a:xfrm rot="16200000">
              <a:off x="3900843" y="4008599"/>
              <a:ext cx="396238" cy="461665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KW" sz="2400" b="1" dirty="0"/>
                <a:t>-1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48388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3" grpId="1"/>
      <p:bldP spid="54" grpId="0"/>
      <p:bldP spid="55" grpId="0"/>
      <p:bldP spid="55" grpId="1"/>
      <p:bldP spid="5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1211CD5-86B4-945F-9294-38A13AE8BA84}"/>
              </a:ext>
            </a:extLst>
          </p:cNvPr>
          <p:cNvGrpSpPr/>
          <p:nvPr/>
        </p:nvGrpSpPr>
        <p:grpSpPr>
          <a:xfrm rot="5400000">
            <a:off x="3038131" y="2793918"/>
            <a:ext cx="6504969" cy="1193878"/>
            <a:chOff x="200631" y="3273288"/>
            <a:chExt cx="6504969" cy="1193878"/>
          </a:xfrm>
        </p:grpSpPr>
        <p:pic>
          <p:nvPicPr>
            <p:cNvPr id="3" name="Picture 2" descr="A picture containing chart&#10;&#10;Description automatically generated">
              <a:extLst>
                <a:ext uri="{FF2B5EF4-FFF2-40B4-BE49-F238E27FC236}">
                  <a16:creationId xmlns:a16="http://schemas.microsoft.com/office/drawing/2014/main" id="{24F8C703-236B-9BBD-F05B-A3B0F896DD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346" t="40276" r="7405" b="42333"/>
            <a:stretch/>
          </p:blipFill>
          <p:spPr>
            <a:xfrm>
              <a:off x="200631" y="3273288"/>
              <a:ext cx="6504969" cy="887895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BFB2D7B-8C57-45EE-2054-762F82DCEE16}"/>
                </a:ext>
              </a:extLst>
            </p:cNvPr>
            <p:cNvSpPr txBox="1"/>
            <p:nvPr/>
          </p:nvSpPr>
          <p:spPr>
            <a:xfrm rot="16200000">
              <a:off x="2913567" y="3940496"/>
              <a:ext cx="136208" cy="461665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KW" sz="2400" b="1" dirty="0"/>
                <a:t>1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B8C37BA-3E6B-53BB-A515-D5A5A3CC0AD9}"/>
                </a:ext>
              </a:extLst>
            </p:cNvPr>
            <p:cNvSpPr txBox="1"/>
            <p:nvPr/>
          </p:nvSpPr>
          <p:spPr>
            <a:xfrm rot="16200000">
              <a:off x="2296169" y="3944244"/>
              <a:ext cx="136208" cy="461665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KW" sz="2400" b="1" dirty="0"/>
                <a:t>2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D49DDEC-D53C-0627-909C-E5507E41E45F}"/>
                </a:ext>
              </a:extLst>
            </p:cNvPr>
            <p:cNvSpPr txBox="1"/>
            <p:nvPr/>
          </p:nvSpPr>
          <p:spPr>
            <a:xfrm rot="16200000">
              <a:off x="1761840" y="3928721"/>
              <a:ext cx="136208" cy="461665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KW" sz="2400" b="1" dirty="0"/>
                <a:t>3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70FDD91-C980-A66D-F492-58D9CBC594FB}"/>
                </a:ext>
              </a:extLst>
            </p:cNvPr>
            <p:cNvSpPr txBox="1"/>
            <p:nvPr/>
          </p:nvSpPr>
          <p:spPr>
            <a:xfrm rot="16200000">
              <a:off x="1120822" y="3928721"/>
              <a:ext cx="136208" cy="461665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KW" sz="2400" b="1" dirty="0"/>
                <a:t>4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403DD62-110C-EB39-507A-FD319A6B6022}"/>
                </a:ext>
              </a:extLst>
            </p:cNvPr>
            <p:cNvSpPr txBox="1"/>
            <p:nvPr/>
          </p:nvSpPr>
          <p:spPr>
            <a:xfrm rot="16200000">
              <a:off x="5667642" y="4008598"/>
              <a:ext cx="396235" cy="461665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KW" sz="2400" b="1" dirty="0"/>
                <a:t>-4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77B154D-50C7-E5F6-3B72-3B13F5E32007}"/>
                </a:ext>
              </a:extLst>
            </p:cNvPr>
            <p:cNvSpPr txBox="1"/>
            <p:nvPr/>
          </p:nvSpPr>
          <p:spPr>
            <a:xfrm rot="16200000">
              <a:off x="5021807" y="4008600"/>
              <a:ext cx="455467" cy="461665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KW" sz="2400" b="1" dirty="0"/>
                <a:t>-3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9210054-D989-68D1-6741-B1E994F5D12F}"/>
                </a:ext>
              </a:extLst>
            </p:cNvPr>
            <p:cNvSpPr txBox="1"/>
            <p:nvPr/>
          </p:nvSpPr>
          <p:spPr>
            <a:xfrm rot="16200000">
              <a:off x="4492876" y="4008599"/>
              <a:ext cx="396237" cy="461665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KW" sz="2400" b="1" dirty="0"/>
                <a:t>-2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85FB458-ADE1-2C74-7535-38ADC4DB513D}"/>
                </a:ext>
              </a:extLst>
            </p:cNvPr>
            <p:cNvSpPr txBox="1"/>
            <p:nvPr/>
          </p:nvSpPr>
          <p:spPr>
            <a:xfrm rot="16200000">
              <a:off x="3900843" y="4008599"/>
              <a:ext cx="396238" cy="461665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KW" sz="2400" b="1" dirty="0"/>
                <a:t>-1</a:t>
              </a:r>
            </a:p>
          </p:txBody>
        </p:sp>
      </p:grpSp>
      <p:sp>
        <p:nvSpPr>
          <p:cNvPr id="38" name="Title 21">
            <a:extLst>
              <a:ext uri="{FF2B5EF4-FFF2-40B4-BE49-F238E27FC236}">
                <a16:creationId xmlns:a16="http://schemas.microsoft.com/office/drawing/2014/main" id="{DF41A0FA-7124-5240-5E03-92E55F01D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445" y="514349"/>
            <a:ext cx="3271838" cy="912251"/>
          </a:xfrm>
        </p:spPr>
        <p:txBody>
          <a:bodyPr/>
          <a:lstStyle/>
          <a:p>
            <a:pPr algn="ctr" rtl="1">
              <a:lnSpc>
                <a:spcPct val="100000"/>
              </a:lnSpc>
            </a:pPr>
            <a:r>
              <a:rPr lang="ar-KW" sz="66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صفحة 114</a:t>
            </a:r>
            <a:endParaRPr lang="en-US" sz="66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BB0298F-9299-6C31-FB43-890B794B24BC}"/>
              </a:ext>
            </a:extLst>
          </p:cNvPr>
          <p:cNvSpPr txBox="1"/>
          <p:nvPr/>
        </p:nvSpPr>
        <p:spPr>
          <a:xfrm>
            <a:off x="19558" y="3134547"/>
            <a:ext cx="3752850" cy="707886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4000" b="1" dirty="0"/>
              <a:t>المحور السيني (س)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7ECF868-E253-ADFF-CA9A-E29046F1D8C6}"/>
              </a:ext>
            </a:extLst>
          </p:cNvPr>
          <p:cNvSpPr txBox="1"/>
          <p:nvPr/>
        </p:nvSpPr>
        <p:spPr>
          <a:xfrm>
            <a:off x="6146190" y="6150114"/>
            <a:ext cx="3752850" cy="707886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4000" b="1" dirty="0"/>
              <a:t>المحور الصادي (ص)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A4985823-7F74-7F8A-72A4-497997492D0C}"/>
              </a:ext>
            </a:extLst>
          </p:cNvPr>
          <p:cNvGrpSpPr/>
          <p:nvPr/>
        </p:nvGrpSpPr>
        <p:grpSpPr>
          <a:xfrm>
            <a:off x="3095306" y="2934190"/>
            <a:ext cx="6504969" cy="1127917"/>
            <a:chOff x="200631" y="3273288"/>
            <a:chExt cx="6504969" cy="1127917"/>
          </a:xfrm>
        </p:grpSpPr>
        <p:pic>
          <p:nvPicPr>
            <p:cNvPr id="42" name="Picture 41" descr="A picture containing chart&#10;&#10;Description automatically generated">
              <a:extLst>
                <a:ext uri="{FF2B5EF4-FFF2-40B4-BE49-F238E27FC236}">
                  <a16:creationId xmlns:a16="http://schemas.microsoft.com/office/drawing/2014/main" id="{CBABC82C-4708-947E-414E-10600E3EA3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346" t="40276" r="7405" b="42333"/>
            <a:stretch/>
          </p:blipFill>
          <p:spPr>
            <a:xfrm>
              <a:off x="200631" y="3273288"/>
              <a:ext cx="6504969" cy="887895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D26F0DF-AA5C-0A2F-8859-674F63BB67C8}"/>
                </a:ext>
              </a:extLst>
            </p:cNvPr>
            <p:cNvSpPr txBox="1"/>
            <p:nvPr/>
          </p:nvSpPr>
          <p:spPr>
            <a:xfrm>
              <a:off x="3446359" y="3343097"/>
              <a:ext cx="57531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ar-KW" sz="2000" b="1" dirty="0">
                  <a:solidFill>
                    <a:srgbClr val="FF0000"/>
                  </a:solidFill>
                </a:rPr>
                <a:t>صفر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90FA079-3921-7B79-334D-174EA4649448}"/>
                </a:ext>
              </a:extLst>
            </p:cNvPr>
            <p:cNvSpPr txBox="1"/>
            <p:nvPr/>
          </p:nvSpPr>
          <p:spPr>
            <a:xfrm>
              <a:off x="3992880" y="3893374"/>
              <a:ext cx="136208" cy="461665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KW" sz="2400" b="1" dirty="0"/>
                <a:t>1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1DD39F0-2787-0A18-9583-7796E91D68D8}"/>
                </a:ext>
              </a:extLst>
            </p:cNvPr>
            <p:cNvSpPr txBox="1"/>
            <p:nvPr/>
          </p:nvSpPr>
          <p:spPr>
            <a:xfrm>
              <a:off x="4569143" y="3893374"/>
              <a:ext cx="136208" cy="461665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KW" sz="2400" b="1" dirty="0"/>
                <a:t>2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CAE5DFE-879D-8FBC-D1CA-C244A79C5E3D}"/>
                </a:ext>
              </a:extLst>
            </p:cNvPr>
            <p:cNvSpPr txBox="1"/>
            <p:nvPr/>
          </p:nvSpPr>
          <p:spPr>
            <a:xfrm>
              <a:off x="5145406" y="3893374"/>
              <a:ext cx="136208" cy="461665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KW" sz="2400" b="1" dirty="0"/>
                <a:t>3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40DC0F8-CC10-1A74-A88C-35EA27BFF583}"/>
                </a:ext>
              </a:extLst>
            </p:cNvPr>
            <p:cNvSpPr txBox="1"/>
            <p:nvPr/>
          </p:nvSpPr>
          <p:spPr>
            <a:xfrm>
              <a:off x="5721669" y="3893374"/>
              <a:ext cx="136208" cy="461665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KW" sz="2400" b="1" dirty="0"/>
                <a:t>4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70B20D6-984B-A20F-A48B-D6A02C113E67}"/>
                </a:ext>
              </a:extLst>
            </p:cNvPr>
            <p:cNvSpPr txBox="1"/>
            <p:nvPr/>
          </p:nvSpPr>
          <p:spPr>
            <a:xfrm>
              <a:off x="919162" y="3939540"/>
              <a:ext cx="396235" cy="461665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KW" sz="2400" b="1" dirty="0"/>
                <a:t>-4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AFCF96C-7786-70C6-778F-6BC8E3BE2139}"/>
                </a:ext>
              </a:extLst>
            </p:cNvPr>
            <p:cNvSpPr txBox="1"/>
            <p:nvPr/>
          </p:nvSpPr>
          <p:spPr>
            <a:xfrm>
              <a:off x="1495425" y="3939540"/>
              <a:ext cx="455467" cy="461665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KW" sz="2400" b="1" dirty="0"/>
                <a:t>-3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C9A2DC3-8F66-E60A-6202-310EE95E0068}"/>
                </a:ext>
              </a:extLst>
            </p:cNvPr>
            <p:cNvSpPr txBox="1"/>
            <p:nvPr/>
          </p:nvSpPr>
          <p:spPr>
            <a:xfrm>
              <a:off x="2071688" y="3939540"/>
              <a:ext cx="396237" cy="461665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KW" sz="2400" b="1" dirty="0"/>
                <a:t>-2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9228EAB3-3123-B236-D560-A3646CB8B210}"/>
                </a:ext>
              </a:extLst>
            </p:cNvPr>
            <p:cNvSpPr txBox="1"/>
            <p:nvPr/>
          </p:nvSpPr>
          <p:spPr>
            <a:xfrm>
              <a:off x="2647952" y="3939540"/>
              <a:ext cx="396238" cy="461665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KW" sz="2400" b="1" dirty="0"/>
                <a:t>-1</a:t>
              </a:r>
            </a:p>
          </p:txBody>
        </p:sp>
      </p:grpSp>
      <p:sp>
        <p:nvSpPr>
          <p:cNvPr id="15" name="Speech Bubble: Oval 14">
            <a:extLst>
              <a:ext uri="{FF2B5EF4-FFF2-40B4-BE49-F238E27FC236}">
                <a16:creationId xmlns:a16="http://schemas.microsoft.com/office/drawing/2014/main" id="{B434C78A-6459-8581-FF6A-076F60D9C0CB}"/>
              </a:ext>
            </a:extLst>
          </p:cNvPr>
          <p:cNvSpPr/>
          <p:nvPr/>
        </p:nvSpPr>
        <p:spPr>
          <a:xfrm>
            <a:off x="6896453" y="2111860"/>
            <a:ext cx="1407146" cy="887895"/>
          </a:xfrm>
          <a:prstGeom prst="wedgeEllipseCallout">
            <a:avLst>
              <a:gd name="adj1" fmla="val -51388"/>
              <a:gd name="adj2" fmla="val 51294"/>
            </a:avLst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sz="3200" b="1" dirty="0"/>
              <a:t>نقطة الأصل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F053097-3F39-A58D-DB5D-24A543A98200}"/>
              </a:ext>
            </a:extLst>
          </p:cNvPr>
          <p:cNvSpPr/>
          <p:nvPr/>
        </p:nvSpPr>
        <p:spPr>
          <a:xfrm>
            <a:off x="7207607" y="1030931"/>
            <a:ext cx="2191984" cy="791337"/>
          </a:xfrm>
          <a:prstGeom prst="roundRect">
            <a:avLst>
              <a:gd name="adj" fmla="val 7456"/>
            </a:avLst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sz="4000" b="1" dirty="0"/>
              <a:t>الربع الأول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F510FF2-8728-2E20-5C03-080794B2B253}"/>
              </a:ext>
            </a:extLst>
          </p:cNvPr>
          <p:cNvSpPr/>
          <p:nvPr/>
        </p:nvSpPr>
        <p:spPr>
          <a:xfrm>
            <a:off x="3342157" y="1822268"/>
            <a:ext cx="2191984" cy="791337"/>
          </a:xfrm>
          <a:prstGeom prst="roundRect">
            <a:avLst>
              <a:gd name="adj" fmla="val 7456"/>
            </a:avLst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sz="4000" b="1" dirty="0"/>
              <a:t>الربع الثاني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A8F3547-8B5E-56A8-312C-6684081149E2}"/>
              </a:ext>
            </a:extLst>
          </p:cNvPr>
          <p:cNvSpPr/>
          <p:nvPr/>
        </p:nvSpPr>
        <p:spPr>
          <a:xfrm>
            <a:off x="3365485" y="4607438"/>
            <a:ext cx="2191984" cy="791337"/>
          </a:xfrm>
          <a:prstGeom prst="roundRect">
            <a:avLst>
              <a:gd name="adj" fmla="val 7456"/>
            </a:avLst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sz="4000" b="1" dirty="0"/>
              <a:t>الربع الثالث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38CFCBB-8202-AE54-337D-98B1E11582BB}"/>
              </a:ext>
            </a:extLst>
          </p:cNvPr>
          <p:cNvSpPr/>
          <p:nvPr/>
        </p:nvSpPr>
        <p:spPr>
          <a:xfrm>
            <a:off x="7147923" y="4632680"/>
            <a:ext cx="2191984" cy="791337"/>
          </a:xfrm>
          <a:prstGeom prst="roundRect">
            <a:avLst>
              <a:gd name="adj" fmla="val 7456"/>
            </a:avLst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sz="4000" b="1" dirty="0"/>
              <a:t>الربع الرابع</a:t>
            </a:r>
          </a:p>
        </p:txBody>
      </p:sp>
    </p:spTree>
    <p:extLst>
      <p:ext uri="{BB962C8B-B14F-4D97-AF65-F5344CB8AC3E}">
        <p14:creationId xmlns:p14="http://schemas.microsoft.com/office/powerpoint/2010/main" val="38153838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6" grpId="0"/>
      <p:bldP spid="15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6003E14-EAF9-47AF-90A8-4F9B00D4ECE4}"/>
              </a:ext>
            </a:extLst>
          </p:cNvPr>
          <p:cNvCxnSpPr>
            <a:cxnSpLocks/>
          </p:cNvCxnSpPr>
          <p:nvPr/>
        </p:nvCxnSpPr>
        <p:spPr>
          <a:xfrm rot="5400000" flipV="1">
            <a:off x="6988026" y="501183"/>
            <a:ext cx="0" cy="122400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01211CD5-86B4-945F-9294-38A13AE8BA84}"/>
              </a:ext>
            </a:extLst>
          </p:cNvPr>
          <p:cNvGrpSpPr/>
          <p:nvPr/>
        </p:nvGrpSpPr>
        <p:grpSpPr>
          <a:xfrm rot="5400000">
            <a:off x="3038131" y="2793918"/>
            <a:ext cx="6504969" cy="1193878"/>
            <a:chOff x="200631" y="3273288"/>
            <a:chExt cx="6504969" cy="1193878"/>
          </a:xfrm>
        </p:grpSpPr>
        <p:pic>
          <p:nvPicPr>
            <p:cNvPr id="3" name="Picture 2" descr="A picture containing chart&#10;&#10;Description automatically generated">
              <a:extLst>
                <a:ext uri="{FF2B5EF4-FFF2-40B4-BE49-F238E27FC236}">
                  <a16:creationId xmlns:a16="http://schemas.microsoft.com/office/drawing/2014/main" id="{24F8C703-236B-9BBD-F05B-A3B0F896DD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346" t="40276" r="7405" b="42333"/>
            <a:stretch/>
          </p:blipFill>
          <p:spPr>
            <a:xfrm>
              <a:off x="200631" y="3273288"/>
              <a:ext cx="6504969" cy="887895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BFB2D7B-8C57-45EE-2054-762F82DCEE16}"/>
                </a:ext>
              </a:extLst>
            </p:cNvPr>
            <p:cNvSpPr txBox="1"/>
            <p:nvPr/>
          </p:nvSpPr>
          <p:spPr>
            <a:xfrm rot="16200000">
              <a:off x="2913567" y="3940496"/>
              <a:ext cx="136208" cy="461665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KW" sz="2400" b="1" dirty="0"/>
                <a:t>1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B8C37BA-3E6B-53BB-A515-D5A5A3CC0AD9}"/>
                </a:ext>
              </a:extLst>
            </p:cNvPr>
            <p:cNvSpPr txBox="1"/>
            <p:nvPr/>
          </p:nvSpPr>
          <p:spPr>
            <a:xfrm rot="16200000">
              <a:off x="2296169" y="3944244"/>
              <a:ext cx="136208" cy="461665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KW" sz="2400" b="1" dirty="0"/>
                <a:t>2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D49DDEC-D53C-0627-909C-E5507E41E45F}"/>
                </a:ext>
              </a:extLst>
            </p:cNvPr>
            <p:cNvSpPr txBox="1"/>
            <p:nvPr/>
          </p:nvSpPr>
          <p:spPr>
            <a:xfrm rot="16200000">
              <a:off x="1761840" y="3928721"/>
              <a:ext cx="136208" cy="461665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KW" sz="2400" b="1" dirty="0"/>
                <a:t>3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70FDD91-C980-A66D-F492-58D9CBC594FB}"/>
                </a:ext>
              </a:extLst>
            </p:cNvPr>
            <p:cNvSpPr txBox="1"/>
            <p:nvPr/>
          </p:nvSpPr>
          <p:spPr>
            <a:xfrm rot="16200000">
              <a:off x="1120822" y="3928721"/>
              <a:ext cx="136208" cy="461665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KW" sz="2400" b="1" dirty="0"/>
                <a:t>4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403DD62-110C-EB39-507A-FD319A6B6022}"/>
                </a:ext>
              </a:extLst>
            </p:cNvPr>
            <p:cNvSpPr txBox="1"/>
            <p:nvPr/>
          </p:nvSpPr>
          <p:spPr>
            <a:xfrm rot="16200000">
              <a:off x="5667642" y="4008598"/>
              <a:ext cx="396235" cy="461665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KW" sz="2400" b="1" dirty="0"/>
                <a:t>-4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77B154D-50C7-E5F6-3B72-3B13F5E32007}"/>
                </a:ext>
              </a:extLst>
            </p:cNvPr>
            <p:cNvSpPr txBox="1"/>
            <p:nvPr/>
          </p:nvSpPr>
          <p:spPr>
            <a:xfrm rot="16200000">
              <a:off x="5021807" y="4008600"/>
              <a:ext cx="455467" cy="461665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KW" sz="2400" b="1" dirty="0"/>
                <a:t>-3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9210054-D989-68D1-6741-B1E994F5D12F}"/>
                </a:ext>
              </a:extLst>
            </p:cNvPr>
            <p:cNvSpPr txBox="1"/>
            <p:nvPr/>
          </p:nvSpPr>
          <p:spPr>
            <a:xfrm rot="16200000">
              <a:off x="4492876" y="4008599"/>
              <a:ext cx="396237" cy="461665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KW" sz="2400" b="1" dirty="0"/>
                <a:t>-2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85FB458-ADE1-2C74-7535-38ADC4DB513D}"/>
                </a:ext>
              </a:extLst>
            </p:cNvPr>
            <p:cNvSpPr txBox="1"/>
            <p:nvPr/>
          </p:nvSpPr>
          <p:spPr>
            <a:xfrm rot="16200000">
              <a:off x="3900843" y="4008599"/>
              <a:ext cx="396238" cy="461665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KW" sz="2400" b="1" dirty="0"/>
                <a:t>-1</a:t>
              </a:r>
            </a:p>
          </p:txBody>
        </p:sp>
      </p:grpSp>
      <p:sp>
        <p:nvSpPr>
          <p:cNvPr id="38" name="Title 21">
            <a:extLst>
              <a:ext uri="{FF2B5EF4-FFF2-40B4-BE49-F238E27FC236}">
                <a16:creationId xmlns:a16="http://schemas.microsoft.com/office/drawing/2014/main" id="{DF41A0FA-7124-5240-5E03-92E55F01D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445" y="514349"/>
            <a:ext cx="3271838" cy="912251"/>
          </a:xfrm>
        </p:spPr>
        <p:txBody>
          <a:bodyPr/>
          <a:lstStyle/>
          <a:p>
            <a:pPr algn="ctr" rtl="1">
              <a:lnSpc>
                <a:spcPct val="100000"/>
              </a:lnSpc>
            </a:pPr>
            <a:r>
              <a:rPr lang="ar-KW" sz="66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صفحة 115</a:t>
            </a:r>
            <a:endParaRPr lang="en-US" sz="66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BB0298F-9299-6C31-FB43-890B794B24BC}"/>
              </a:ext>
            </a:extLst>
          </p:cNvPr>
          <p:cNvSpPr txBox="1"/>
          <p:nvPr/>
        </p:nvSpPr>
        <p:spPr>
          <a:xfrm>
            <a:off x="2427834" y="3134547"/>
            <a:ext cx="887895" cy="707886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4000" b="1" dirty="0"/>
              <a:t>س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7ECF868-E253-ADFF-CA9A-E29046F1D8C6}"/>
              </a:ext>
            </a:extLst>
          </p:cNvPr>
          <p:cNvSpPr txBox="1"/>
          <p:nvPr/>
        </p:nvSpPr>
        <p:spPr>
          <a:xfrm>
            <a:off x="6433158" y="6135442"/>
            <a:ext cx="694331" cy="707886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4000" b="1" dirty="0"/>
              <a:t>ص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2436FC5-816F-7024-584D-DFD114174A04}"/>
              </a:ext>
            </a:extLst>
          </p:cNvPr>
          <p:cNvCxnSpPr/>
          <p:nvPr/>
        </p:nvCxnSpPr>
        <p:spPr>
          <a:xfrm flipV="1">
            <a:off x="7547113" y="1113183"/>
            <a:ext cx="0" cy="2315817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>
            <a:extLst>
              <a:ext uri="{FF2B5EF4-FFF2-40B4-BE49-F238E27FC236}">
                <a16:creationId xmlns:a16="http://schemas.microsoft.com/office/drawing/2014/main" id="{A4985823-7F74-7F8A-72A4-497997492D0C}"/>
              </a:ext>
            </a:extLst>
          </p:cNvPr>
          <p:cNvGrpSpPr/>
          <p:nvPr/>
        </p:nvGrpSpPr>
        <p:grpSpPr>
          <a:xfrm>
            <a:off x="3095306" y="2934190"/>
            <a:ext cx="6504969" cy="1127917"/>
            <a:chOff x="200631" y="3273288"/>
            <a:chExt cx="6504969" cy="1127917"/>
          </a:xfrm>
        </p:grpSpPr>
        <p:pic>
          <p:nvPicPr>
            <p:cNvPr id="42" name="Picture 41" descr="A picture containing chart&#10;&#10;Description automatically generated">
              <a:extLst>
                <a:ext uri="{FF2B5EF4-FFF2-40B4-BE49-F238E27FC236}">
                  <a16:creationId xmlns:a16="http://schemas.microsoft.com/office/drawing/2014/main" id="{CBABC82C-4708-947E-414E-10600E3EA3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346" t="40276" r="7405" b="42333"/>
            <a:stretch/>
          </p:blipFill>
          <p:spPr>
            <a:xfrm>
              <a:off x="200631" y="3273288"/>
              <a:ext cx="6504969" cy="887895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D26F0DF-AA5C-0A2F-8859-674F63BB67C8}"/>
                </a:ext>
              </a:extLst>
            </p:cNvPr>
            <p:cNvSpPr txBox="1"/>
            <p:nvPr/>
          </p:nvSpPr>
          <p:spPr>
            <a:xfrm>
              <a:off x="3446359" y="3343097"/>
              <a:ext cx="57531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ar-KW" sz="2000" b="1" dirty="0">
                  <a:solidFill>
                    <a:srgbClr val="FF0000"/>
                  </a:solidFill>
                </a:rPr>
                <a:t>صفر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90FA079-3921-7B79-334D-174EA4649448}"/>
                </a:ext>
              </a:extLst>
            </p:cNvPr>
            <p:cNvSpPr txBox="1"/>
            <p:nvPr/>
          </p:nvSpPr>
          <p:spPr>
            <a:xfrm>
              <a:off x="3992880" y="3893374"/>
              <a:ext cx="136208" cy="461665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KW" sz="2400" b="1" dirty="0"/>
                <a:t>1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1DD39F0-2787-0A18-9583-7796E91D68D8}"/>
                </a:ext>
              </a:extLst>
            </p:cNvPr>
            <p:cNvSpPr txBox="1"/>
            <p:nvPr/>
          </p:nvSpPr>
          <p:spPr>
            <a:xfrm>
              <a:off x="4569143" y="3893374"/>
              <a:ext cx="136208" cy="461665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KW" sz="2400" b="1" dirty="0"/>
                <a:t>2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CAE5DFE-879D-8FBC-D1CA-C244A79C5E3D}"/>
                </a:ext>
              </a:extLst>
            </p:cNvPr>
            <p:cNvSpPr txBox="1"/>
            <p:nvPr/>
          </p:nvSpPr>
          <p:spPr>
            <a:xfrm>
              <a:off x="5145406" y="3893374"/>
              <a:ext cx="136208" cy="461665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KW" sz="2400" b="1" dirty="0"/>
                <a:t>3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40DC0F8-CC10-1A74-A88C-35EA27BFF583}"/>
                </a:ext>
              </a:extLst>
            </p:cNvPr>
            <p:cNvSpPr txBox="1"/>
            <p:nvPr/>
          </p:nvSpPr>
          <p:spPr>
            <a:xfrm>
              <a:off x="5721669" y="3893374"/>
              <a:ext cx="136208" cy="461665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KW" sz="2400" b="1" dirty="0"/>
                <a:t>4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70B20D6-984B-A20F-A48B-D6A02C113E67}"/>
                </a:ext>
              </a:extLst>
            </p:cNvPr>
            <p:cNvSpPr txBox="1"/>
            <p:nvPr/>
          </p:nvSpPr>
          <p:spPr>
            <a:xfrm>
              <a:off x="919162" y="3939540"/>
              <a:ext cx="396235" cy="461665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KW" sz="2400" b="1" dirty="0"/>
                <a:t>-4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AFCF96C-7786-70C6-778F-6BC8E3BE2139}"/>
                </a:ext>
              </a:extLst>
            </p:cNvPr>
            <p:cNvSpPr txBox="1"/>
            <p:nvPr/>
          </p:nvSpPr>
          <p:spPr>
            <a:xfrm>
              <a:off x="1495425" y="3939540"/>
              <a:ext cx="455467" cy="461665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KW" sz="2400" b="1" dirty="0"/>
                <a:t>-3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C9A2DC3-8F66-E60A-6202-310EE95E0068}"/>
                </a:ext>
              </a:extLst>
            </p:cNvPr>
            <p:cNvSpPr txBox="1"/>
            <p:nvPr/>
          </p:nvSpPr>
          <p:spPr>
            <a:xfrm>
              <a:off x="2071688" y="3939540"/>
              <a:ext cx="396237" cy="461665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KW" sz="2400" b="1" dirty="0"/>
                <a:t>-2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9228EAB3-3123-B236-D560-A3646CB8B210}"/>
                </a:ext>
              </a:extLst>
            </p:cNvPr>
            <p:cNvSpPr txBox="1"/>
            <p:nvPr/>
          </p:nvSpPr>
          <p:spPr>
            <a:xfrm>
              <a:off x="2647952" y="3939540"/>
              <a:ext cx="396238" cy="461665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KW" sz="2400" b="1" dirty="0"/>
                <a:t>-1</a:t>
              </a:r>
            </a:p>
          </p:txBody>
        </p:sp>
      </p:grp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D417167E-65D9-C5FA-F1E3-3F274F827234}"/>
              </a:ext>
            </a:extLst>
          </p:cNvPr>
          <p:cNvSpPr/>
          <p:nvPr/>
        </p:nvSpPr>
        <p:spPr>
          <a:xfrm>
            <a:off x="7497851" y="1062094"/>
            <a:ext cx="102175" cy="102175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FEE71EB-F2C1-E723-80A7-822B299D29FE}"/>
              </a:ext>
            </a:extLst>
          </p:cNvPr>
          <p:cNvSpPr txBox="1"/>
          <p:nvPr/>
        </p:nvSpPr>
        <p:spPr>
          <a:xfrm>
            <a:off x="7547113" y="620833"/>
            <a:ext cx="2199856" cy="707886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4000" b="1" dirty="0">
                <a:solidFill>
                  <a:srgbClr val="FF0000"/>
                </a:solidFill>
              </a:rPr>
              <a:t>أ  (  2  ،  4 )   </a:t>
            </a:r>
          </a:p>
        </p:txBody>
      </p:sp>
    </p:spTree>
    <p:extLst>
      <p:ext uri="{BB962C8B-B14F-4D97-AF65-F5344CB8AC3E}">
        <p14:creationId xmlns:p14="http://schemas.microsoft.com/office/powerpoint/2010/main" val="41340373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1">
            <a:extLst>
              <a:ext uri="{FF2B5EF4-FFF2-40B4-BE49-F238E27FC236}">
                <a16:creationId xmlns:a16="http://schemas.microsoft.com/office/drawing/2014/main" id="{CA5BAA83-DF18-904E-AEFB-E3106E74E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445" y="514349"/>
            <a:ext cx="3271838" cy="912251"/>
          </a:xfrm>
        </p:spPr>
        <p:txBody>
          <a:bodyPr/>
          <a:lstStyle/>
          <a:p>
            <a:pPr algn="ctr" rtl="1">
              <a:lnSpc>
                <a:spcPct val="100000"/>
              </a:lnSpc>
            </a:pPr>
            <a:r>
              <a:rPr lang="ar-KW" sz="66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صفحة 115</a:t>
            </a:r>
            <a:endParaRPr lang="en-US" sz="66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4366C4-8776-BB72-05B4-40DDF1DC46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9565"/>
          <a:stretch/>
        </p:blipFill>
        <p:spPr>
          <a:xfrm>
            <a:off x="129833" y="1572867"/>
            <a:ext cx="11932334" cy="477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034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55463"/>
      </a:accent1>
      <a:accent2>
        <a:srgbClr val="A8CADC"/>
      </a:accent2>
      <a:accent3>
        <a:srgbClr val="74A9EA"/>
      </a:accent3>
      <a:accent4>
        <a:srgbClr val="04B3C3"/>
      </a:accent4>
      <a:accent5>
        <a:srgbClr val="5F8473"/>
      </a:accent5>
      <a:accent6>
        <a:srgbClr val="D1EF59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Modern Simpl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42B2F"/>
      </a:accent1>
      <a:accent2>
        <a:srgbClr val="6C898B"/>
      </a:accent2>
      <a:accent3>
        <a:srgbClr val="E0C902"/>
      </a:accent3>
      <a:accent4>
        <a:srgbClr val="FFD7E3"/>
      </a:accent4>
      <a:accent5>
        <a:srgbClr val="F1A5B6"/>
      </a:accent5>
      <a:accent6>
        <a:srgbClr val="3E8FB5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hotography-Portfolio-Modern-Simple-tm66699876_Win32_SD_v7" id="{4AA2ACCA-B009-4CB1-AF91-ED253710ECB5}" vid="{50808ED2-2E5F-4EAF-A3C3-5F8B4C3D13F7}"/>
    </a:ext>
  </a:extLst>
</a:theme>
</file>

<file path=ppt/theme/theme3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6D3147F-17C1-4C4C-A1F9-80FC5807016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6608FD8-5125-42C9-8D64-75AA059BF8C2}">
  <ds:schemaRefs>
    <ds:schemaRef ds:uri="71af3243-3dd4-4a8d-8c0d-dd76da1f02a5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230e9df3-be65-4c73-a93b-d1236ebd677e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16c05727-aa75-4e4a-9b5f-8a80a1165891"/>
    <ds:schemaRef ds:uri="http://schemas.microsoft.com/sharepoint/v3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B58C8D88-C1B9-4BB3-8CF4-AA0F02CC0C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TM89652269</Template>
  <TotalTime>0</TotalTime>
  <Words>354</Words>
  <Application>Microsoft Office PowerPoint</Application>
  <PresentationFormat>شاشة عريضة</PresentationFormat>
  <Paragraphs>139</Paragraphs>
  <Slides>17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9</vt:i4>
      </vt:variant>
      <vt:variant>
        <vt:lpstr>نسق</vt:lpstr>
      </vt:variant>
      <vt:variant>
        <vt:i4>4</vt:i4>
      </vt:variant>
      <vt:variant>
        <vt:lpstr>عناوين الشرائح</vt:lpstr>
      </vt:variant>
      <vt:variant>
        <vt:i4>17</vt:i4>
      </vt:variant>
    </vt:vector>
  </HeadingPairs>
  <TitlesOfParts>
    <vt:vector size="30" baseType="lpstr">
      <vt:lpstr>Meiryo</vt:lpstr>
      <vt:lpstr>A Soraya</vt:lpstr>
      <vt:lpstr>Arial</vt:lpstr>
      <vt:lpstr>Calibri</vt:lpstr>
      <vt:lpstr>Gill Sans MT</vt:lpstr>
      <vt:lpstr>Helvetica Neue</vt:lpstr>
      <vt:lpstr>Helvetica Neue Medium</vt:lpstr>
      <vt:lpstr>Poppins SemiBold</vt:lpstr>
      <vt:lpstr>Seaford</vt:lpstr>
      <vt:lpstr>Office Theme</vt:lpstr>
      <vt:lpstr>2_Office Theme</vt:lpstr>
      <vt:lpstr>21_BasicWhite</vt:lpstr>
      <vt:lpstr>1_Office Theme</vt:lpstr>
      <vt:lpstr>(9 - 1): المستوى الإحداثي  إعداد المعلمة: أ. نوره راشد</vt:lpstr>
      <vt:lpstr>التمهيد</vt:lpstr>
      <vt:lpstr>عرض تقديمي في PowerPoint</vt:lpstr>
      <vt:lpstr>عرض الدرس</vt:lpstr>
      <vt:lpstr>صفحة 114</vt:lpstr>
      <vt:lpstr>صفحة 114</vt:lpstr>
      <vt:lpstr>صفحة 114</vt:lpstr>
      <vt:lpstr>صفحة 115</vt:lpstr>
      <vt:lpstr>صفحة 115</vt:lpstr>
      <vt:lpstr>صفحة 115</vt:lpstr>
      <vt:lpstr>-</vt:lpstr>
      <vt:lpstr>عرض تقديمي في PowerPoint</vt:lpstr>
      <vt:lpstr>تمرن صـ 116</vt:lpstr>
      <vt:lpstr>صفحة 117</vt:lpstr>
      <vt:lpstr>صفحة 136</vt:lpstr>
      <vt:lpstr>عرض تقديمي في PowerPoint</vt:lpstr>
      <vt:lpstr>صفحة 116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2021-08-12T03:00:17Z</dcterms:created>
  <dcterms:modified xsi:type="dcterms:W3CDTF">2023-05-30T16:47:44Z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