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7" r:id="rId3"/>
    <p:sldId id="278" r:id="rId4"/>
    <p:sldId id="279" r:id="rId5"/>
    <p:sldId id="268" r:id="rId6"/>
    <p:sldId id="267" r:id="rId7"/>
    <p:sldId id="258" r:id="rId8"/>
    <p:sldId id="260" r:id="rId9"/>
    <p:sldId id="264" r:id="rId10"/>
    <p:sldId id="2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dirty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A61C61C-7826-4C71-954C-BD43E8513B0F}"/>
              </a:ext>
            </a:extLst>
          </p:cNvPr>
          <p:cNvSpPr txBox="1"/>
          <p:nvPr/>
        </p:nvSpPr>
        <p:spPr>
          <a:xfrm>
            <a:off x="-1103239" y="344489"/>
            <a:ext cx="1269981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5400" dirty="0">
                <a:solidFill>
                  <a:schemeClr val="accent3">
                    <a:lumMod val="75000"/>
                  </a:schemeClr>
                </a:solidFill>
              </a:rPr>
              <a:t>الطابع الجمالي وابراز فكرة التمرين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E52966-DA92-4B95-8D53-C37DDA646881}"/>
              </a:ext>
            </a:extLst>
          </p:cNvPr>
          <p:cNvSpPr txBox="1"/>
          <p:nvPr/>
        </p:nvSpPr>
        <p:spPr>
          <a:xfrm>
            <a:off x="1704231" y="2257854"/>
            <a:ext cx="97499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KW" sz="4000" dirty="0"/>
              <a:t>- توضيف الحلايا والخردوات المعدنية.</a:t>
            </a:r>
          </a:p>
          <a:p>
            <a:pPr algn="r"/>
            <a:r>
              <a:rPr lang="ar-KW" sz="4000" dirty="0"/>
              <a:t>- مواد تثبيت وعدد وقواعد الأمن والسلامة المصاحب لها.</a:t>
            </a:r>
          </a:p>
        </p:txBody>
      </p:sp>
      <p:cxnSp>
        <p:nvCxnSpPr>
          <p:cNvPr id="5" name="رابط كسهم مستقيم 4">
            <a:extLst>
              <a:ext uri="{FF2B5EF4-FFF2-40B4-BE49-F238E27FC236}">
                <a16:creationId xmlns:a16="http://schemas.microsoft.com/office/drawing/2014/main" id="{583D315D-E9CE-475D-AC44-5E2ABBC29084}"/>
              </a:ext>
            </a:extLst>
          </p:cNvPr>
          <p:cNvCxnSpPr>
            <a:cxnSpLocks/>
          </p:cNvCxnSpPr>
          <p:nvPr/>
        </p:nvCxnSpPr>
        <p:spPr>
          <a:xfrm>
            <a:off x="2829067" y="1762836"/>
            <a:ext cx="7179291" cy="1"/>
          </a:xfrm>
          <a:prstGeom prst="straightConnector1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6312F6-CFB0-4E5E-92F9-F7BCACF8A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862" y="897688"/>
            <a:ext cx="4740677" cy="4660777"/>
          </a:xfrm>
        </p:spPr>
        <p:txBody>
          <a:bodyPr>
            <a:noAutofit/>
          </a:bodyPr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هيا نعمل</a:t>
            </a:r>
            <a:br>
              <a:rPr lang="ar-SA" sz="4000" b="1" dirty="0">
                <a:solidFill>
                  <a:schemeClr val="tx1"/>
                </a:solidFill>
              </a:rPr>
            </a:br>
            <a:br>
              <a:rPr lang="ar-SA" sz="4000" b="1" dirty="0">
                <a:solidFill>
                  <a:schemeClr val="tx1"/>
                </a:solidFill>
              </a:rPr>
            </a:br>
            <a:r>
              <a:rPr lang="ar-SA" sz="4000" b="1" dirty="0">
                <a:solidFill>
                  <a:schemeClr val="tx1"/>
                </a:solidFill>
              </a:rPr>
              <a:t>شكراً لحسن</a:t>
            </a:r>
            <a:br>
              <a:rPr lang="ar-SA" sz="4000" b="1" dirty="0">
                <a:solidFill>
                  <a:schemeClr val="tx1"/>
                </a:solidFill>
              </a:rPr>
            </a:br>
            <a:br>
              <a:rPr lang="ar-SA" sz="4000" b="1" dirty="0">
                <a:solidFill>
                  <a:schemeClr val="tx1"/>
                </a:solidFill>
              </a:rPr>
            </a:br>
            <a:r>
              <a:rPr lang="ar-SA" sz="4000" b="1" dirty="0">
                <a:solidFill>
                  <a:schemeClr val="tx1"/>
                </a:solidFill>
              </a:rPr>
              <a:t>استماعكم</a:t>
            </a:r>
            <a:br>
              <a:rPr lang="ar-SA" sz="4000" b="1" dirty="0">
                <a:solidFill>
                  <a:schemeClr val="tx1"/>
                </a:solidFill>
              </a:rPr>
            </a:br>
            <a:br>
              <a:rPr lang="ar-SA" sz="4000" b="1" dirty="0">
                <a:solidFill>
                  <a:schemeClr val="tx1"/>
                </a:solidFill>
              </a:rPr>
            </a:br>
            <a:r>
              <a:rPr lang="ar-SA" sz="2400" b="1" dirty="0">
                <a:solidFill>
                  <a:schemeClr val="tx1"/>
                </a:solidFill>
              </a:rPr>
              <a:t>أ. نعيمة الفيلكاوي</a:t>
            </a:r>
            <a:br>
              <a:rPr lang="ar-SA" sz="4000" b="1" dirty="0">
                <a:solidFill>
                  <a:schemeClr val="tx1"/>
                </a:solidFill>
              </a:rPr>
            </a:br>
            <a:endParaRPr lang="ar-KW" sz="4000" b="1" dirty="0">
              <a:solidFill>
                <a:schemeClr val="tx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DF9FAC9-E45F-49BB-9BE4-E19DE25AE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893" y="312781"/>
            <a:ext cx="6596893" cy="6141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629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5434941" y="394983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ar-SA" sz="7200" dirty="0">
                <a:solidFill>
                  <a:schemeClr val="accent3">
                    <a:lumMod val="75000"/>
                  </a:schemeClr>
                </a:solidFill>
              </a:rPr>
              <a:t>خامات </a:t>
            </a:r>
            <a:r>
              <a:rPr lang="ar-KW" sz="7200" dirty="0">
                <a:solidFill>
                  <a:schemeClr val="accent3">
                    <a:lumMod val="75000"/>
                  </a:schemeClr>
                </a:solidFill>
              </a:rPr>
              <a:t>ال</a:t>
            </a:r>
            <a:r>
              <a:rPr lang="ar-SA" sz="7200" dirty="0">
                <a:solidFill>
                  <a:schemeClr val="accent3">
                    <a:lumMod val="75000"/>
                  </a:schemeClr>
                </a:solidFill>
              </a:rPr>
              <a:t>تكسية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076" y="2105145"/>
            <a:ext cx="2916582" cy="3128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747" y="2084871"/>
            <a:ext cx="3114928" cy="314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15583" t="6828" r="12430" b="4797"/>
          <a:stretch/>
        </p:blipFill>
        <p:spPr>
          <a:xfrm>
            <a:off x="8485764" y="2064597"/>
            <a:ext cx="3114927" cy="314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22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1638162" y="516597"/>
            <a:ext cx="10443099" cy="1054529"/>
          </a:xfrm>
        </p:spPr>
        <p:txBody>
          <a:bodyPr>
            <a:normAutofit fontScale="90000"/>
          </a:bodyPr>
          <a:lstStyle/>
          <a:p>
            <a:r>
              <a:rPr lang="ar-SA" sz="5600" dirty="0">
                <a:solidFill>
                  <a:schemeClr val="accent3">
                    <a:lumMod val="75000"/>
                  </a:schemeClr>
                </a:solidFill>
              </a:rPr>
              <a:t>الأدوات المستخدمة في تثبيت الخامات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09" y="2210538"/>
            <a:ext cx="2289091" cy="3266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996" y="2210538"/>
            <a:ext cx="2366768" cy="32745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892" y="2210538"/>
            <a:ext cx="2289090" cy="3266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328" y="2210538"/>
            <a:ext cx="2207028" cy="3266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2370338" y="244933"/>
            <a:ext cx="9640948" cy="1440038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schemeClr val="accent3">
                    <a:lumMod val="75000"/>
                  </a:schemeClr>
                </a:solidFill>
              </a:rPr>
              <a:t>الديكو باج،،،،، التأني عند استخدام الديكوباج  والمحافظه على الورق 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262" y="2030894"/>
            <a:ext cx="4808738" cy="37546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856" y="2054455"/>
            <a:ext cx="4635109" cy="37310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89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636" y="2110952"/>
            <a:ext cx="2596116" cy="3421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544" y="2110952"/>
            <a:ext cx="2857500" cy="3421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656" y="2110952"/>
            <a:ext cx="3936296" cy="3421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2451177" y="355107"/>
            <a:ext cx="85978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chemeClr val="accent3">
                    <a:lumMod val="75000"/>
                  </a:schemeClr>
                </a:solidFill>
              </a:rPr>
              <a:t>استكمال طرق الاخراج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228" y="1808595"/>
            <a:ext cx="2857500" cy="4084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عنصر نائب للنص 2"/>
          <p:cNvSpPr txBox="1">
            <a:spLocks/>
          </p:cNvSpPr>
          <p:nvPr/>
        </p:nvSpPr>
        <p:spPr>
          <a:xfrm>
            <a:off x="-168187" y="506027"/>
            <a:ext cx="11871915" cy="1544295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r" defTabSz="914400" rtl="1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4400" b="1" dirty="0">
                <a:solidFill>
                  <a:schemeClr val="accent3">
                    <a:lumMod val="75000"/>
                  </a:schemeClr>
                </a:solidFill>
              </a:rPr>
              <a:t>توظيف الخامات لإبراز الجانب الجمالي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59" y="1808595"/>
            <a:ext cx="3395851" cy="4084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484" y="1808595"/>
            <a:ext cx="3395851" cy="4084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36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21" y="736524"/>
            <a:ext cx="9930691" cy="53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79" y="3027286"/>
            <a:ext cx="2787361" cy="341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87" y="0"/>
            <a:ext cx="2517453" cy="294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F7C7F71-0452-4863-90F2-9EB4357C90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47" t="21550" r="6006" b="13801"/>
          <a:stretch/>
        </p:blipFill>
        <p:spPr>
          <a:xfrm>
            <a:off x="4460678" y="248575"/>
            <a:ext cx="7373257" cy="61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5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2437960" y="347005"/>
            <a:ext cx="9601196" cy="1145767"/>
          </a:xfrm>
        </p:spPr>
        <p:txBody>
          <a:bodyPr>
            <a:noAutofit/>
          </a:bodyPr>
          <a:lstStyle/>
          <a:p>
            <a:r>
              <a:rPr lang="ar-SA" sz="7200" dirty="0">
                <a:solidFill>
                  <a:schemeClr val="accent3">
                    <a:lumMod val="75000"/>
                  </a:schemeClr>
                </a:solidFill>
              </a:rPr>
              <a:t>أدوات التجميع والتثبيت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15" y="2607035"/>
            <a:ext cx="2255371" cy="2889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5433375" y="5815105"/>
            <a:ext cx="4515502" cy="8416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مطرقه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376039" y="4572003"/>
            <a:ext cx="29350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r>
              <a:rPr lang="ar-SA" sz="4800" dirty="0"/>
              <a:t>مسامير  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087" y="2607035"/>
            <a:ext cx="2456048" cy="27720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مربع نص 8"/>
          <p:cNvSpPr txBox="1"/>
          <p:nvPr/>
        </p:nvSpPr>
        <p:spPr>
          <a:xfrm>
            <a:off x="9118631" y="5780119"/>
            <a:ext cx="19525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/>
              <a:t>غراء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826" y="2489286"/>
            <a:ext cx="2654300" cy="29098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</TotalTime>
  <Words>55</Words>
  <Application>Microsoft Office PowerPoint</Application>
  <PresentationFormat>شاشة عريضة</PresentationFormat>
  <Paragraphs>17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Corbel</vt:lpstr>
      <vt:lpstr>Wingdings 3</vt:lpstr>
      <vt:lpstr>ربطة</vt:lpstr>
      <vt:lpstr>عرض تقديمي في PowerPoint</vt:lpstr>
      <vt:lpstr>خامات التكسية</vt:lpstr>
      <vt:lpstr>الأدوات المستخدمة في تثبيت الخامات </vt:lpstr>
      <vt:lpstr>الديكو باج،،،،، التأني عند استخدام الديكوباج  والمحافظه على الورق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أدوات التجميع والتثبيت</vt:lpstr>
      <vt:lpstr>هيا نعمل  شكراً لحسن  استماعكم  أ. نعيمة الفيلكاوي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نعيمة حسن</dc:creator>
  <cp:lastModifiedBy>نعيمة حسن</cp:lastModifiedBy>
  <cp:revision>4</cp:revision>
  <dcterms:created xsi:type="dcterms:W3CDTF">2022-06-18T14:42:46Z</dcterms:created>
  <dcterms:modified xsi:type="dcterms:W3CDTF">2023-10-11T07:05:17Z</dcterms:modified>
</cp:coreProperties>
</file>