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9" r:id="rId4"/>
    <p:sldMasterId id="2147483756" r:id="rId5"/>
    <p:sldMasterId id="2147483806" r:id="rId6"/>
    <p:sldMasterId id="2147483831" r:id="rId7"/>
    <p:sldMasterId id="2147483855" r:id="rId8"/>
    <p:sldMasterId id="2147483867" r:id="rId9"/>
    <p:sldMasterId id="2147483879" r:id="rId10"/>
    <p:sldMasterId id="2147483891" r:id="rId11"/>
  </p:sldMasterIdLst>
  <p:notesMasterIdLst>
    <p:notesMasterId r:id="rId35"/>
  </p:notesMasterIdLst>
  <p:sldIdLst>
    <p:sldId id="487" r:id="rId12"/>
    <p:sldId id="457" r:id="rId13"/>
    <p:sldId id="454" r:id="rId14"/>
    <p:sldId id="320" r:id="rId15"/>
    <p:sldId id="343" r:id="rId16"/>
    <p:sldId id="287" r:id="rId17"/>
    <p:sldId id="305" r:id="rId18"/>
    <p:sldId id="488" r:id="rId19"/>
    <p:sldId id="298" r:id="rId20"/>
    <p:sldId id="490" r:id="rId21"/>
    <p:sldId id="491" r:id="rId22"/>
    <p:sldId id="492" r:id="rId23"/>
    <p:sldId id="464" r:id="rId24"/>
    <p:sldId id="431" r:id="rId25"/>
    <p:sldId id="460" r:id="rId26"/>
    <p:sldId id="489" r:id="rId27"/>
    <p:sldId id="357" r:id="rId28"/>
    <p:sldId id="493" r:id="rId29"/>
    <p:sldId id="494" r:id="rId30"/>
    <p:sldId id="482" r:id="rId31"/>
    <p:sldId id="483" r:id="rId32"/>
    <p:sldId id="256" r:id="rId33"/>
    <p:sldId id="346" r:id="rId3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47" autoAdjust="0"/>
    <p:restoredTop sz="94660"/>
  </p:normalViewPr>
  <p:slideViewPr>
    <p:cSldViewPr snapToGrid="0">
      <p:cViewPr>
        <p:scale>
          <a:sx n="64" d="100"/>
          <a:sy n="64" d="100"/>
        </p:scale>
        <p:origin x="-1349" y="-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Right-click</a:t>
            </a:r>
            <a:r>
              <a:rPr lang="en-GB" baseline="0" dirty="0"/>
              <a:t> on an image and select change picture.</a:t>
            </a:r>
          </a:p>
          <a:p>
            <a:r>
              <a:rPr lang="en-GB" baseline="0" dirty="0"/>
              <a:t>Select your picture. Click on insert.</a:t>
            </a:r>
          </a:p>
          <a:p>
            <a:r>
              <a:rPr lang="en-GB" baseline="0" dirty="0"/>
              <a:t>Start your presentation.</a:t>
            </a:r>
          </a:p>
          <a:p>
            <a:r>
              <a:rPr lang="en-GB" baseline="0" dirty="0"/>
              <a:t>Click on Fast, Medium or Slow to show the series </a:t>
            </a:r>
            <a:r>
              <a:rPr lang="en-GB" baseline="0"/>
              <a:t>of images.</a:t>
            </a:r>
            <a:endParaRPr lang="en-GB" baseline="0" dirty="0"/>
          </a:p>
          <a:p>
            <a:r>
              <a:rPr lang="en-GB" baseline="0" dirty="0"/>
              <a:t>Click Show All to see all the images.</a:t>
            </a:r>
          </a:p>
          <a:p>
            <a:r>
              <a:rPr lang="en-GB" baseline="0" dirty="0"/>
              <a:t>Click Hide All to hide all the images.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F98A1-E7D4-4844-929D-EDB2E0984A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een Chalkbo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44" y="1"/>
            <a:ext cx="10125456" cy="53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udents at Schoo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" y="3270433"/>
            <a:ext cx="4762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0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6960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1358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9535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5096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7522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70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8455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3715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78165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5476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8836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65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4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04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0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8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5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4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7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7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40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1216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426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833221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08184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09989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41494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9655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5983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02416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5798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9F59F-1444-46FB-9B1A-EBB9BFC72B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2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C57CC-0244-41E8-9E38-BE48E05B587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8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AA112-D415-416E-8DFB-918C1EF5F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1D92F-B56A-487A-AEF0-DCF973F5087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97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7829-9D66-47C3-B553-40C31E71DD5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EC12-2A29-40C5-894A-0D94A113E0D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6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241F-CBB0-4CD9-BD90-E3EC92286DC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16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DE5B2-F266-4AF3-B2CD-C95EAE58F39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9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C34E8-6823-4772-8188-F5607F08B1B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51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0779F-6019-40E2-A3A9-9FBB38F5912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1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0FB42-3A5E-4DCA-A085-6C78A8764B9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8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E8A11-BEE9-489A-8E73-00E0EE3A3D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37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DBE63-A510-4E0D-84BB-FFD942BE347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5D40E-6103-4630-AA5C-CDE57D2510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0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2A1E-0172-4380-8010-859D1DE6700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0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7ABB-2C35-450E-900A-1EF3B804D88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25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BA1AB-13A5-4AEE-B6D3-9169F65DCAF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17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274E-AA03-48CB-AD5B-7D1D2EF250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66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21B6-6CD0-4879-A9BF-BD4E5A1DA61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9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A609-9A7B-4DE0-88D8-B86049716B1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7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AE77-A215-40F2-AA45-1AE7346287C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91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0A3FF-5BAF-40F6-8594-8C6CD6AF450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91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52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55360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92273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7746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25726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39133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34747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7775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927841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0676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841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5669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marL="0" algn="l" defTabSz="914400" rtl="0" eaLnBrk="1" latinLnBrk="0" hangingPunct="1">
        <a:lnSpc>
          <a:spcPct val="11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3EC96B-47F6-4913-8CE4-DD1EDE774B78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2F160E-61A0-4425-AC4E-50A70569DAB4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3F926-0F8D-46D2-BB3B-ACF7B40253FB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FF869A-A06F-463C-8DEC-E950EC6F84A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B1AD-0FC8-40EE-8B0E-00701D050981}" type="datetimeFigureOut">
              <a:rPr lang="ar-KW" smtClean="0"/>
              <a:pPr/>
              <a:t>18/04/1445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7B8D-17A5-477A-A587-0AB627EF1BF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131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kw/url?sa=i&amp;rct=j&amp;q=&amp;esrc=s&amp;source=imgres&amp;cd=&amp;cad=rja&amp;uact=8&amp;ved=0ahUKEwizlOS_2LzQAhXIUBQKHaGQAWkQjRwIBw&amp;url=http://www.clipartkid.com/animated-writing-cliparts/&amp;psig=AFQjCNFuqQqPg1Sxe-BDuxpSiR-gRpDN7w&amp;ust=1479915367511910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bg/%D0%B1%D1%8F%D0%B3%D0%B0%D0%BD%D0%B5-%D0%B6%D0%B5%D0%BD%D0%B0-%D1%84%D0%B8%D1%82%D0%BD%D0%B5%D1%81-%D0%BF%D1%80%D0%B0%D0%BA%D1%82%D0%B8%D0%BA%D1%83%D0%B2%D0%B0%D0%BD%D0%B5-2875180/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12" Type="http://schemas.openxmlformats.org/officeDocument/2006/relationships/hyperlink" Target="https://www.publicdomainpictures.net/view-image.php?image=182497&amp;picture=baby-stuff-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countrygirldiabetic.blogspot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://merrillcheyne8505.wikidot.com/" TargetMode="External"/><Relationship Id="rId4" Type="http://schemas.openxmlformats.org/officeDocument/2006/relationships/hyperlink" Target="http://www.pngall.com/swimming-png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fslovenglish.blogspot.com/2015/05/act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262" y="3931692"/>
            <a:ext cx="5101075" cy="221599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C42EBD-7310-4CA9-8D39-155B7D53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57901"/>
            <a:ext cx="10278747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36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5E33BC-7C44-4897-AC35-D5936A17114C}"/>
              </a:ext>
            </a:extLst>
          </p:cNvPr>
          <p:cNvSpPr/>
          <p:nvPr/>
        </p:nvSpPr>
        <p:spPr>
          <a:xfrm>
            <a:off x="3253908" y="374037"/>
            <a:ext cx="568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equipment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artoon Images Of Sports Equipment">
            <a:extLst>
              <a:ext uri="{FF2B5EF4-FFF2-40B4-BE49-F238E27FC236}">
                <a16:creationId xmlns="" xmlns:a16="http://schemas.microsoft.com/office/drawing/2014/main" id="{B6A9279A-E78C-40DE-96B7-D87C3A32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74684"/>
            <a:ext cx="6858000" cy="49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5E33BC-7C44-4897-AC35-D5936A17114C}"/>
              </a:ext>
            </a:extLst>
          </p:cNvPr>
          <p:cNvSpPr/>
          <p:nvPr/>
        </p:nvSpPr>
        <p:spPr>
          <a:xfrm>
            <a:off x="3313128" y="374037"/>
            <a:ext cx="5565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 to exercise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Working Out Before Bed: Is It Good or Bad for Sleep?">
            <a:extLst>
              <a:ext uri="{FF2B5EF4-FFF2-40B4-BE49-F238E27FC236}">
                <a16:creationId xmlns="" xmlns:a16="http://schemas.microsoft.com/office/drawing/2014/main" id="{88B2B9A5-2693-4581-9C7D-9B499B7C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3" y="1624557"/>
            <a:ext cx="8100713" cy="453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5E33BC-7C44-4897-AC35-D5936A17114C}"/>
              </a:ext>
            </a:extLst>
          </p:cNvPr>
          <p:cNvSpPr/>
          <p:nvPr/>
        </p:nvSpPr>
        <p:spPr>
          <a:xfrm>
            <a:off x="2277209" y="374037"/>
            <a:ext cx="763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often do you exercise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Can You Exercise After the COVID-19 Vaccine? – Cleveland Clinic">
            <a:extLst>
              <a:ext uri="{FF2B5EF4-FFF2-40B4-BE49-F238E27FC236}">
                <a16:creationId xmlns="" xmlns:a16="http://schemas.microsoft.com/office/drawing/2014/main" id="{DD572522-87AE-4E86-8D8A-AE9D6EB3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17" y="1842696"/>
            <a:ext cx="6366965" cy="41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4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EC1DBEAA-93AD-485D-9893-61CF8F97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0"/>
            <a:ext cx="7606747" cy="6493565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3B2F5CB2-44A3-4DBF-917E-C2759E560D9F}"/>
              </a:ext>
            </a:extLst>
          </p:cNvPr>
          <p:cNvSpPr/>
          <p:nvPr/>
        </p:nvSpPr>
        <p:spPr>
          <a:xfrm>
            <a:off x="152399" y="182217"/>
            <a:ext cx="3823253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Planning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64942C-1C75-4643-881B-29C2B6C6C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0DFEF"/>
              </a:clrFrom>
              <a:clrTo>
                <a:srgbClr val="D0DFEF">
                  <a:alpha val="0"/>
                </a:srgbClr>
              </a:clrTo>
            </a:clrChange>
          </a:blip>
          <a:srcRect l="3509" t="24550" r="36256" b="13650"/>
          <a:stretch/>
        </p:blipFill>
        <p:spPr>
          <a:xfrm>
            <a:off x="5791200" y="2888974"/>
            <a:ext cx="4784033" cy="3445565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888A2941-B060-48AB-9542-757052B25A34}"/>
              </a:ext>
            </a:extLst>
          </p:cNvPr>
          <p:cNvSpPr/>
          <p:nvPr/>
        </p:nvSpPr>
        <p:spPr>
          <a:xfrm>
            <a:off x="715412" y="1503407"/>
            <a:ext cx="2484784" cy="8399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ar-KW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B1CD40FE-B2F4-4BFA-B0C9-1CC939264D28}"/>
              </a:ext>
            </a:extLst>
          </p:cNvPr>
          <p:cNvSpPr/>
          <p:nvPr/>
        </p:nvSpPr>
        <p:spPr>
          <a:xfrm>
            <a:off x="715412" y="2754797"/>
            <a:ext cx="248478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ideas</a:t>
            </a:r>
            <a:endParaRPr kumimoji="0" lang="ar-KW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687A4E1A-C6BB-4F0A-AEC5-459FF42DEF6E}"/>
              </a:ext>
            </a:extLst>
          </p:cNvPr>
          <p:cNvSpPr/>
          <p:nvPr/>
        </p:nvSpPr>
        <p:spPr>
          <a:xfrm>
            <a:off x="721828" y="4007587"/>
            <a:ext cx="248478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ideas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90D4B2-C2DA-4F71-B435-31B3FC89291A}"/>
              </a:ext>
            </a:extLst>
          </p:cNvPr>
          <p:cNvSpPr/>
          <p:nvPr/>
        </p:nvSpPr>
        <p:spPr>
          <a:xfrm>
            <a:off x="7487066" y="2885663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4E7494-0B5B-4B5F-814A-90C453D46AA4}"/>
              </a:ext>
            </a:extLst>
          </p:cNvPr>
          <p:cNvSpPr/>
          <p:nvPr/>
        </p:nvSpPr>
        <p:spPr>
          <a:xfrm>
            <a:off x="6452573" y="3581545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4EEF1F1-2CD5-4303-BB50-9B945383F89C}"/>
              </a:ext>
            </a:extLst>
          </p:cNvPr>
          <p:cNvSpPr/>
          <p:nvPr/>
        </p:nvSpPr>
        <p:spPr>
          <a:xfrm>
            <a:off x="9037570" y="3588029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3833E06-7A31-43B9-9190-01726AEA6BBB}"/>
              </a:ext>
            </a:extLst>
          </p:cNvPr>
          <p:cNvSpPr/>
          <p:nvPr/>
        </p:nvSpPr>
        <p:spPr>
          <a:xfrm>
            <a:off x="6488913" y="4231651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7C17830-D76C-48BC-947A-34E6C7F8F8ED}"/>
              </a:ext>
            </a:extLst>
          </p:cNvPr>
          <p:cNvSpPr/>
          <p:nvPr/>
        </p:nvSpPr>
        <p:spPr>
          <a:xfrm>
            <a:off x="6479077" y="4690633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6BAF65-56AA-40A0-91DC-753E581A9D0B}"/>
              </a:ext>
            </a:extLst>
          </p:cNvPr>
          <p:cNvSpPr/>
          <p:nvPr/>
        </p:nvSpPr>
        <p:spPr>
          <a:xfrm>
            <a:off x="6479077" y="5250976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9DCD532-3C02-49EB-9374-50C53609CBE1}"/>
              </a:ext>
            </a:extLst>
          </p:cNvPr>
          <p:cNvSpPr/>
          <p:nvPr/>
        </p:nvSpPr>
        <p:spPr>
          <a:xfrm>
            <a:off x="6479077" y="5774196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03CF9F-5EF3-4426-A05A-C6FA02DBC738}"/>
              </a:ext>
            </a:extLst>
          </p:cNvPr>
          <p:cNvSpPr/>
          <p:nvPr/>
        </p:nvSpPr>
        <p:spPr>
          <a:xfrm>
            <a:off x="8851422" y="4234360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F666C6C-A46B-4920-93BA-4F794EEB24C4}"/>
              </a:ext>
            </a:extLst>
          </p:cNvPr>
          <p:cNvSpPr/>
          <p:nvPr/>
        </p:nvSpPr>
        <p:spPr>
          <a:xfrm>
            <a:off x="8871094" y="4761229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F3EB36D-436E-43E8-8170-1B8DBAA126B5}"/>
              </a:ext>
            </a:extLst>
          </p:cNvPr>
          <p:cNvSpPr/>
          <p:nvPr/>
        </p:nvSpPr>
        <p:spPr>
          <a:xfrm>
            <a:off x="8850701" y="5318136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0178341-91C9-45BC-B37B-7C413F95CD46}"/>
              </a:ext>
            </a:extLst>
          </p:cNvPr>
          <p:cNvSpPr/>
          <p:nvPr/>
        </p:nvSpPr>
        <p:spPr>
          <a:xfrm>
            <a:off x="8850701" y="5774196"/>
            <a:ext cx="954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58ACBEC-F20C-4330-A564-72B55C6086BF}"/>
              </a:ext>
            </a:extLst>
          </p:cNvPr>
          <p:cNvSpPr/>
          <p:nvPr/>
        </p:nvSpPr>
        <p:spPr>
          <a:xfrm>
            <a:off x="-53420" y="1600240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C89C2C2-4E66-4D32-9B5E-8D72A4ACB43C}"/>
              </a:ext>
            </a:extLst>
          </p:cNvPr>
          <p:cNvSpPr/>
          <p:nvPr/>
        </p:nvSpPr>
        <p:spPr>
          <a:xfrm>
            <a:off x="-53420" y="2888831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C3E67A7-0A1B-4604-BE5A-90D4DDAB7F9E}"/>
              </a:ext>
            </a:extLst>
          </p:cNvPr>
          <p:cNvSpPr/>
          <p:nvPr/>
        </p:nvSpPr>
        <p:spPr>
          <a:xfrm>
            <a:off x="-47003" y="4194670"/>
            <a:ext cx="954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0097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20" grpId="0" animBg="1"/>
      <p:bldP spid="45" grpId="0"/>
      <p:bldP spid="47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9AFE59A-1BDB-445F-9B63-0DAF7406BC1F}"/>
              </a:ext>
            </a:extLst>
          </p:cNvPr>
          <p:cNvSpPr/>
          <p:nvPr/>
        </p:nvSpPr>
        <p:spPr>
          <a:xfrm>
            <a:off x="2015985" y="187184"/>
            <a:ext cx="8303672" cy="82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1B10827-65C5-4550-9B86-A511E4859A4E}"/>
              </a:ext>
            </a:extLst>
          </p:cNvPr>
          <p:cNvSpPr/>
          <p:nvPr/>
        </p:nvSpPr>
        <p:spPr>
          <a:xfrm>
            <a:off x="362858" y="1513232"/>
            <a:ext cx="4871750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I need to practice it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EFF93A-7F5F-47E1-90E7-4CCA95F89DBE}"/>
              </a:ext>
            </a:extLst>
          </p:cNvPr>
          <p:cNvSpPr/>
          <p:nvPr/>
        </p:nvSpPr>
        <p:spPr>
          <a:xfrm>
            <a:off x="7265506" y="1513232"/>
            <a:ext cx="4563629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6DD1074-6D28-4035-ACED-7929FB48F441}"/>
              </a:ext>
            </a:extLst>
          </p:cNvPr>
          <p:cNvSpPr/>
          <p:nvPr/>
        </p:nvSpPr>
        <p:spPr>
          <a:xfrm>
            <a:off x="2015984" y="2679422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1EFA614-F23F-4B96-988E-D9164D89EE88}"/>
              </a:ext>
            </a:extLst>
          </p:cNvPr>
          <p:cNvSpPr/>
          <p:nvPr/>
        </p:nvSpPr>
        <p:spPr>
          <a:xfrm>
            <a:off x="2015983" y="3645589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0EC3DDB-83DB-435E-803B-707E4DF88E82}"/>
              </a:ext>
            </a:extLst>
          </p:cNvPr>
          <p:cNvSpPr/>
          <p:nvPr/>
        </p:nvSpPr>
        <p:spPr>
          <a:xfrm>
            <a:off x="2015984" y="4716940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A473487-C186-4A70-B717-E96D6B6100B4}"/>
              </a:ext>
            </a:extLst>
          </p:cNvPr>
          <p:cNvSpPr/>
          <p:nvPr/>
        </p:nvSpPr>
        <p:spPr>
          <a:xfrm>
            <a:off x="2015985" y="5811075"/>
            <a:ext cx="2266121" cy="748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E9F9DAD-2F40-428A-8C22-3CA07BE2DAD4}"/>
              </a:ext>
            </a:extLst>
          </p:cNvPr>
          <p:cNvSpPr/>
          <p:nvPr/>
        </p:nvSpPr>
        <p:spPr>
          <a:xfrm>
            <a:off x="7840318" y="5811075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D73D71F-707F-49A5-8E95-07F2D1E2DDE8}"/>
              </a:ext>
            </a:extLst>
          </p:cNvPr>
          <p:cNvSpPr/>
          <p:nvPr/>
        </p:nvSpPr>
        <p:spPr>
          <a:xfrm>
            <a:off x="7840319" y="4834967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E435483-7A7D-4A94-9020-8D9A1E843D38}"/>
              </a:ext>
            </a:extLst>
          </p:cNvPr>
          <p:cNvSpPr/>
          <p:nvPr/>
        </p:nvSpPr>
        <p:spPr>
          <a:xfrm>
            <a:off x="7840318" y="3818064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567E9E3-B303-4DC7-9327-C7F502000EA1}"/>
              </a:ext>
            </a:extLst>
          </p:cNvPr>
          <p:cNvSpPr/>
          <p:nvPr/>
        </p:nvSpPr>
        <p:spPr>
          <a:xfrm>
            <a:off x="7840320" y="2776326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A646136-947C-45FC-B1EC-E57A943CFFAC}"/>
              </a:ext>
            </a:extLst>
          </p:cNvPr>
          <p:cNvCxnSpPr>
            <a:cxnSpLocks/>
          </p:cNvCxnSpPr>
          <p:nvPr/>
        </p:nvCxnSpPr>
        <p:spPr>
          <a:xfrm>
            <a:off x="980029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D98E21E-986C-4B9D-8C7A-FCF677A963D3}"/>
              </a:ext>
            </a:extLst>
          </p:cNvPr>
          <p:cNvCxnSpPr>
            <a:cxnSpLocks/>
          </p:cNvCxnSpPr>
          <p:nvPr/>
        </p:nvCxnSpPr>
        <p:spPr>
          <a:xfrm>
            <a:off x="11147286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D796FEE-8859-42C8-9F69-9EA29A196CD7}"/>
              </a:ext>
            </a:extLst>
          </p:cNvPr>
          <p:cNvCxnSpPr>
            <a:cxnSpLocks/>
          </p:cNvCxnSpPr>
          <p:nvPr/>
        </p:nvCxnSpPr>
        <p:spPr>
          <a:xfrm flipH="1" flipV="1">
            <a:off x="10106440" y="629537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1B05438-85E8-4D29-AD02-E52E16A64D15}"/>
              </a:ext>
            </a:extLst>
          </p:cNvPr>
          <p:cNvCxnSpPr>
            <a:cxnSpLocks/>
          </p:cNvCxnSpPr>
          <p:nvPr/>
        </p:nvCxnSpPr>
        <p:spPr>
          <a:xfrm flipH="1" flipV="1">
            <a:off x="10101548" y="5299409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3565B35-35A2-42F6-9784-0CE1AA4D4705}"/>
              </a:ext>
            </a:extLst>
          </p:cNvPr>
          <p:cNvCxnSpPr>
            <a:cxnSpLocks/>
          </p:cNvCxnSpPr>
          <p:nvPr/>
        </p:nvCxnSpPr>
        <p:spPr>
          <a:xfrm flipH="1" flipV="1">
            <a:off x="10106319" y="429788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FFA4AD5-D1F3-467D-BA92-5E774F061F6F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2997216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F93D6DD-83D6-4A23-A689-F5DE12381151}"/>
              </a:ext>
            </a:extLst>
          </p:cNvPr>
          <p:cNvCxnSpPr>
            <a:cxnSpLocks/>
          </p:cNvCxnSpPr>
          <p:nvPr/>
        </p:nvCxnSpPr>
        <p:spPr>
          <a:xfrm flipH="1" flipV="1">
            <a:off x="10089319" y="3208464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51D812C-C372-4DA1-B51B-B6C83AD799F9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3994371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260399F-0D97-4D6F-9BD2-4EAE0401F3B6}"/>
              </a:ext>
            </a:extLst>
          </p:cNvPr>
          <p:cNvCxnSpPr>
            <a:cxnSpLocks/>
          </p:cNvCxnSpPr>
          <p:nvPr/>
        </p:nvCxnSpPr>
        <p:spPr>
          <a:xfrm flipH="1" flipV="1">
            <a:off x="997151" y="5089137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2688B0F-C99C-4713-A978-2DC2C30B40CB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6267408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23E08F3-8051-49E7-BF72-657A6B5785A1}"/>
              </a:ext>
            </a:extLst>
          </p:cNvPr>
          <p:cNvCxnSpPr>
            <a:cxnSpLocks/>
          </p:cNvCxnSpPr>
          <p:nvPr/>
        </p:nvCxnSpPr>
        <p:spPr>
          <a:xfrm>
            <a:off x="3162807" y="1282340"/>
            <a:ext cx="6384513" cy="24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833711D-3137-47DF-AE85-3DB5C0DAA94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67821" y="1015013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B65E84D-53BF-4327-BCDD-9AD25852CCB0}"/>
              </a:ext>
            </a:extLst>
          </p:cNvPr>
          <p:cNvCxnSpPr>
            <a:cxnSpLocks/>
          </p:cNvCxnSpPr>
          <p:nvPr/>
        </p:nvCxnSpPr>
        <p:spPr>
          <a:xfrm>
            <a:off x="9547320" y="1282339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D072628-D4D7-4D93-819A-02708A998293}"/>
              </a:ext>
            </a:extLst>
          </p:cNvPr>
          <p:cNvCxnSpPr>
            <a:cxnSpLocks/>
          </p:cNvCxnSpPr>
          <p:nvPr/>
        </p:nvCxnSpPr>
        <p:spPr>
          <a:xfrm>
            <a:off x="3162807" y="1258385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7113235-B5CB-497B-9750-EDB446F722AF}"/>
              </a:ext>
            </a:extLst>
          </p:cNvPr>
          <p:cNvSpPr/>
          <p:nvPr/>
        </p:nvSpPr>
        <p:spPr>
          <a:xfrm>
            <a:off x="3432747" y="50816"/>
            <a:ext cx="5326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 favorite sport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E50E617-F678-45BE-A872-684A982974C2}"/>
              </a:ext>
            </a:extLst>
          </p:cNvPr>
          <p:cNvSpPr/>
          <p:nvPr/>
        </p:nvSpPr>
        <p:spPr>
          <a:xfrm>
            <a:off x="7815540" y="1483039"/>
            <a:ext cx="34042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importance of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Playing sports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CA13131-71F1-4F4C-A36A-7CD0E5E61379}"/>
              </a:ext>
            </a:extLst>
          </p:cNvPr>
          <p:cNvSpPr/>
          <p:nvPr/>
        </p:nvSpPr>
        <p:spPr>
          <a:xfrm>
            <a:off x="3113723" y="2547704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65CE989-A174-4E6F-9416-F48FCE9817D4}"/>
              </a:ext>
            </a:extLst>
          </p:cNvPr>
          <p:cNvSpPr/>
          <p:nvPr/>
        </p:nvSpPr>
        <p:spPr>
          <a:xfrm>
            <a:off x="1993634" y="3525903"/>
            <a:ext cx="2504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Equipment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04CB4F6-8A4B-4D60-A8C4-9908BDA17B92}"/>
              </a:ext>
            </a:extLst>
          </p:cNvPr>
          <p:cNvSpPr/>
          <p:nvPr/>
        </p:nvSpPr>
        <p:spPr>
          <a:xfrm>
            <a:off x="1665884" y="4776711"/>
            <a:ext cx="40477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Meet new friends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BADFB88-8370-4A5D-9049-37C70D1D52A0}"/>
              </a:ext>
            </a:extLst>
          </p:cNvPr>
          <p:cNvSpPr/>
          <p:nvPr/>
        </p:nvSpPr>
        <p:spPr>
          <a:xfrm>
            <a:off x="1665884" y="5886354"/>
            <a:ext cx="29938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Three times a week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6E9C0F0-4A8A-4749-9585-CE507C5F43AA}"/>
              </a:ext>
            </a:extLst>
          </p:cNvPr>
          <p:cNvSpPr/>
          <p:nvPr/>
        </p:nvSpPr>
        <p:spPr>
          <a:xfrm>
            <a:off x="8631383" y="2840960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Fit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0F37E24-9383-4CB9-B2FB-12A647CC1E88}"/>
              </a:ext>
            </a:extLst>
          </p:cNvPr>
          <p:cNvSpPr/>
          <p:nvPr/>
        </p:nvSpPr>
        <p:spPr>
          <a:xfrm>
            <a:off x="8371661" y="3671065"/>
            <a:ext cx="1296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Strong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DED6A81-007B-477A-B268-93635AE11E42}"/>
              </a:ext>
            </a:extLst>
          </p:cNvPr>
          <p:cNvSpPr/>
          <p:nvPr/>
        </p:nvSpPr>
        <p:spPr>
          <a:xfrm>
            <a:off x="7819790" y="4733857"/>
            <a:ext cx="2299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Study better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D655F46-8992-4539-980E-E0050ED44C3B}"/>
              </a:ext>
            </a:extLst>
          </p:cNvPr>
          <p:cNvSpPr/>
          <p:nvPr/>
        </p:nvSpPr>
        <p:spPr>
          <a:xfrm>
            <a:off x="7957768" y="5712769"/>
            <a:ext cx="2298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Live happily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3DDD47-08BA-445E-AB06-B07969319ED8}"/>
              </a:ext>
            </a:extLst>
          </p:cNvPr>
          <p:cNvSpPr/>
          <p:nvPr/>
        </p:nvSpPr>
        <p:spPr>
          <a:xfrm>
            <a:off x="1435264" y="2820776"/>
            <a:ext cx="3102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 to the gym 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prstClr val="black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2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B184F9-F22E-4BDE-9B5E-4BED968D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0876">
            <a:off x="538510" y="893339"/>
            <a:ext cx="6809692" cy="5037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71AE18-E6BD-40DF-8635-C30BAE3C5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67928" t="20300" r="6084" b="18815"/>
          <a:stretch/>
        </p:blipFill>
        <p:spPr>
          <a:xfrm rot="20692063">
            <a:off x="8066012" y="2425774"/>
            <a:ext cx="3445623" cy="3878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2C06EA-88C9-4F97-A485-EED67B014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730">
            <a:off x="7228262" y="683025"/>
            <a:ext cx="2636309" cy="18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9AFE59A-1BDB-445F-9B63-0DAF7406BC1F}"/>
              </a:ext>
            </a:extLst>
          </p:cNvPr>
          <p:cNvSpPr/>
          <p:nvPr/>
        </p:nvSpPr>
        <p:spPr>
          <a:xfrm>
            <a:off x="2015985" y="187184"/>
            <a:ext cx="8303672" cy="82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1B10827-65C5-4550-9B86-A511E4859A4E}"/>
              </a:ext>
            </a:extLst>
          </p:cNvPr>
          <p:cNvSpPr/>
          <p:nvPr/>
        </p:nvSpPr>
        <p:spPr>
          <a:xfrm>
            <a:off x="362858" y="1513232"/>
            <a:ext cx="4871750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I need to practice it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EFF93A-7F5F-47E1-90E7-4CCA95F89DBE}"/>
              </a:ext>
            </a:extLst>
          </p:cNvPr>
          <p:cNvSpPr/>
          <p:nvPr/>
        </p:nvSpPr>
        <p:spPr>
          <a:xfrm>
            <a:off x="7265506" y="1513232"/>
            <a:ext cx="4563629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6DD1074-6D28-4035-ACED-7929FB48F441}"/>
              </a:ext>
            </a:extLst>
          </p:cNvPr>
          <p:cNvSpPr/>
          <p:nvPr/>
        </p:nvSpPr>
        <p:spPr>
          <a:xfrm>
            <a:off x="2015984" y="2679422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1EFA614-F23F-4B96-988E-D9164D89EE88}"/>
              </a:ext>
            </a:extLst>
          </p:cNvPr>
          <p:cNvSpPr/>
          <p:nvPr/>
        </p:nvSpPr>
        <p:spPr>
          <a:xfrm>
            <a:off x="2015983" y="3645589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0EC3DDB-83DB-435E-803B-707E4DF88E82}"/>
              </a:ext>
            </a:extLst>
          </p:cNvPr>
          <p:cNvSpPr/>
          <p:nvPr/>
        </p:nvSpPr>
        <p:spPr>
          <a:xfrm>
            <a:off x="2015984" y="4716940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A473487-C186-4A70-B717-E96D6B6100B4}"/>
              </a:ext>
            </a:extLst>
          </p:cNvPr>
          <p:cNvSpPr/>
          <p:nvPr/>
        </p:nvSpPr>
        <p:spPr>
          <a:xfrm>
            <a:off x="2015985" y="5811075"/>
            <a:ext cx="2266121" cy="748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E9F9DAD-2F40-428A-8C22-3CA07BE2DAD4}"/>
              </a:ext>
            </a:extLst>
          </p:cNvPr>
          <p:cNvSpPr/>
          <p:nvPr/>
        </p:nvSpPr>
        <p:spPr>
          <a:xfrm>
            <a:off x="7840318" y="5811075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D73D71F-707F-49A5-8E95-07F2D1E2DDE8}"/>
              </a:ext>
            </a:extLst>
          </p:cNvPr>
          <p:cNvSpPr/>
          <p:nvPr/>
        </p:nvSpPr>
        <p:spPr>
          <a:xfrm>
            <a:off x="7840319" y="4834967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E435483-7A7D-4A94-9020-8D9A1E843D38}"/>
              </a:ext>
            </a:extLst>
          </p:cNvPr>
          <p:cNvSpPr/>
          <p:nvPr/>
        </p:nvSpPr>
        <p:spPr>
          <a:xfrm>
            <a:off x="7840318" y="3818064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567E9E3-B303-4DC7-9327-C7F502000EA1}"/>
              </a:ext>
            </a:extLst>
          </p:cNvPr>
          <p:cNvSpPr/>
          <p:nvPr/>
        </p:nvSpPr>
        <p:spPr>
          <a:xfrm>
            <a:off x="7840320" y="2776326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A646136-947C-45FC-B1EC-E57A943CFFAC}"/>
              </a:ext>
            </a:extLst>
          </p:cNvPr>
          <p:cNvCxnSpPr>
            <a:cxnSpLocks/>
          </p:cNvCxnSpPr>
          <p:nvPr/>
        </p:nvCxnSpPr>
        <p:spPr>
          <a:xfrm>
            <a:off x="980029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D98E21E-986C-4B9D-8C7A-FCF677A963D3}"/>
              </a:ext>
            </a:extLst>
          </p:cNvPr>
          <p:cNvCxnSpPr>
            <a:cxnSpLocks/>
          </p:cNvCxnSpPr>
          <p:nvPr/>
        </p:nvCxnSpPr>
        <p:spPr>
          <a:xfrm>
            <a:off x="11147286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D796FEE-8859-42C8-9F69-9EA29A196CD7}"/>
              </a:ext>
            </a:extLst>
          </p:cNvPr>
          <p:cNvCxnSpPr>
            <a:cxnSpLocks/>
          </p:cNvCxnSpPr>
          <p:nvPr/>
        </p:nvCxnSpPr>
        <p:spPr>
          <a:xfrm flipH="1" flipV="1">
            <a:off x="10106440" y="629537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1B05438-85E8-4D29-AD02-E52E16A64D15}"/>
              </a:ext>
            </a:extLst>
          </p:cNvPr>
          <p:cNvCxnSpPr>
            <a:cxnSpLocks/>
          </p:cNvCxnSpPr>
          <p:nvPr/>
        </p:nvCxnSpPr>
        <p:spPr>
          <a:xfrm flipH="1" flipV="1">
            <a:off x="10101548" y="5299409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3565B35-35A2-42F6-9784-0CE1AA4D4705}"/>
              </a:ext>
            </a:extLst>
          </p:cNvPr>
          <p:cNvCxnSpPr>
            <a:cxnSpLocks/>
          </p:cNvCxnSpPr>
          <p:nvPr/>
        </p:nvCxnSpPr>
        <p:spPr>
          <a:xfrm flipH="1" flipV="1">
            <a:off x="10106319" y="429788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FFA4AD5-D1F3-467D-BA92-5E774F061F6F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2997216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F93D6DD-83D6-4A23-A689-F5DE12381151}"/>
              </a:ext>
            </a:extLst>
          </p:cNvPr>
          <p:cNvCxnSpPr>
            <a:cxnSpLocks/>
          </p:cNvCxnSpPr>
          <p:nvPr/>
        </p:nvCxnSpPr>
        <p:spPr>
          <a:xfrm flipH="1" flipV="1">
            <a:off x="10089319" y="3208464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51D812C-C372-4DA1-B51B-B6C83AD799F9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3994371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260399F-0D97-4D6F-9BD2-4EAE0401F3B6}"/>
              </a:ext>
            </a:extLst>
          </p:cNvPr>
          <p:cNvCxnSpPr>
            <a:cxnSpLocks/>
          </p:cNvCxnSpPr>
          <p:nvPr/>
        </p:nvCxnSpPr>
        <p:spPr>
          <a:xfrm flipH="1" flipV="1">
            <a:off x="997151" y="5089137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2688B0F-C99C-4713-A978-2DC2C30B40CB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6267408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23E08F3-8051-49E7-BF72-657A6B5785A1}"/>
              </a:ext>
            </a:extLst>
          </p:cNvPr>
          <p:cNvCxnSpPr>
            <a:cxnSpLocks/>
          </p:cNvCxnSpPr>
          <p:nvPr/>
        </p:nvCxnSpPr>
        <p:spPr>
          <a:xfrm>
            <a:off x="3162807" y="1282340"/>
            <a:ext cx="6384513" cy="24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833711D-3137-47DF-AE85-3DB5C0DAA94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67821" y="1015013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B65E84D-53BF-4327-BCDD-9AD25852CCB0}"/>
              </a:ext>
            </a:extLst>
          </p:cNvPr>
          <p:cNvCxnSpPr>
            <a:cxnSpLocks/>
          </p:cNvCxnSpPr>
          <p:nvPr/>
        </p:nvCxnSpPr>
        <p:spPr>
          <a:xfrm>
            <a:off x="9547320" y="1282339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D072628-D4D7-4D93-819A-02708A998293}"/>
              </a:ext>
            </a:extLst>
          </p:cNvPr>
          <p:cNvCxnSpPr>
            <a:cxnSpLocks/>
          </p:cNvCxnSpPr>
          <p:nvPr/>
        </p:nvCxnSpPr>
        <p:spPr>
          <a:xfrm>
            <a:off x="3162807" y="1258385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7113235-B5CB-497B-9750-EDB446F722AF}"/>
              </a:ext>
            </a:extLst>
          </p:cNvPr>
          <p:cNvSpPr/>
          <p:nvPr/>
        </p:nvSpPr>
        <p:spPr>
          <a:xfrm>
            <a:off x="3432747" y="50816"/>
            <a:ext cx="5326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 favorite sport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E50E617-F678-45BE-A872-684A982974C2}"/>
              </a:ext>
            </a:extLst>
          </p:cNvPr>
          <p:cNvSpPr/>
          <p:nvPr/>
        </p:nvSpPr>
        <p:spPr>
          <a:xfrm>
            <a:off x="7815540" y="1483039"/>
            <a:ext cx="34042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importance of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Playing sports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CA13131-71F1-4F4C-A36A-7CD0E5E61379}"/>
              </a:ext>
            </a:extLst>
          </p:cNvPr>
          <p:cNvSpPr/>
          <p:nvPr/>
        </p:nvSpPr>
        <p:spPr>
          <a:xfrm>
            <a:off x="3113723" y="2547704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65CE989-A174-4E6F-9416-F48FCE9817D4}"/>
              </a:ext>
            </a:extLst>
          </p:cNvPr>
          <p:cNvSpPr/>
          <p:nvPr/>
        </p:nvSpPr>
        <p:spPr>
          <a:xfrm>
            <a:off x="1993634" y="3525903"/>
            <a:ext cx="2504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Equipment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04CB4F6-8A4B-4D60-A8C4-9908BDA17B92}"/>
              </a:ext>
            </a:extLst>
          </p:cNvPr>
          <p:cNvSpPr/>
          <p:nvPr/>
        </p:nvSpPr>
        <p:spPr>
          <a:xfrm>
            <a:off x="1665884" y="4776711"/>
            <a:ext cx="40477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Meet new friends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BADFB88-8370-4A5D-9049-37C70D1D52A0}"/>
              </a:ext>
            </a:extLst>
          </p:cNvPr>
          <p:cNvSpPr/>
          <p:nvPr/>
        </p:nvSpPr>
        <p:spPr>
          <a:xfrm>
            <a:off x="1665884" y="5886354"/>
            <a:ext cx="29938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Three times a week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6E9C0F0-4A8A-4749-9585-CE507C5F43AA}"/>
              </a:ext>
            </a:extLst>
          </p:cNvPr>
          <p:cNvSpPr/>
          <p:nvPr/>
        </p:nvSpPr>
        <p:spPr>
          <a:xfrm>
            <a:off x="8631383" y="2840960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Fit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0F37E24-9383-4CB9-B2FB-12A647CC1E88}"/>
              </a:ext>
            </a:extLst>
          </p:cNvPr>
          <p:cNvSpPr/>
          <p:nvPr/>
        </p:nvSpPr>
        <p:spPr>
          <a:xfrm>
            <a:off x="8371661" y="3671065"/>
            <a:ext cx="1296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Strong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DED6A81-007B-477A-B268-93635AE11E42}"/>
              </a:ext>
            </a:extLst>
          </p:cNvPr>
          <p:cNvSpPr/>
          <p:nvPr/>
        </p:nvSpPr>
        <p:spPr>
          <a:xfrm>
            <a:off x="7819790" y="4733857"/>
            <a:ext cx="2299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Study better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D655F46-8992-4539-980E-E0050ED44C3B}"/>
              </a:ext>
            </a:extLst>
          </p:cNvPr>
          <p:cNvSpPr/>
          <p:nvPr/>
        </p:nvSpPr>
        <p:spPr>
          <a:xfrm>
            <a:off x="7957768" y="5712769"/>
            <a:ext cx="2298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Live happily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3DDD47-08BA-445E-AB06-B07969319ED8}"/>
              </a:ext>
            </a:extLst>
          </p:cNvPr>
          <p:cNvSpPr/>
          <p:nvPr/>
        </p:nvSpPr>
        <p:spPr>
          <a:xfrm>
            <a:off x="1435264" y="2820776"/>
            <a:ext cx="3102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 to the gym 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prstClr val="black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6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2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21711" r="23600" b="8496"/>
          <a:stretch/>
        </p:blipFill>
        <p:spPr bwMode="auto">
          <a:xfrm>
            <a:off x="425497" y="388257"/>
            <a:ext cx="11069089" cy="608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Image resul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9" y="4755940"/>
            <a:ext cx="2061661" cy="16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84D1CA-34CE-4E35-8007-2DEE7A2DC16E}"/>
              </a:ext>
            </a:extLst>
          </p:cNvPr>
          <p:cNvSpPr/>
          <p:nvPr/>
        </p:nvSpPr>
        <p:spPr>
          <a:xfrm>
            <a:off x="1145788" y="643860"/>
            <a:ext cx="1011182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My favorite sport is _____ . I play my f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avorite sport </a:t>
            </a:r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_____.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play my sport I need some</a:t>
            </a:r>
          </a:p>
          <a:p>
            <a:pPr algn="l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equipments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like __________ . I sometimes like to play sports </a:t>
            </a:r>
          </a:p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other people like _______ . I play sports _____ a week .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9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84D1CA-34CE-4E35-8007-2DEE7A2DC16E}"/>
              </a:ext>
            </a:extLst>
          </p:cNvPr>
          <p:cNvSpPr/>
          <p:nvPr/>
        </p:nvSpPr>
        <p:spPr>
          <a:xfrm>
            <a:off x="1040087" y="733801"/>
            <a:ext cx="103824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playing sports is very important . It helps me keep _____ . It also makes my body __________. I play sports because it also helps me study _____ . Playing sports makes me feel ________ 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8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DC535F-AC0A-417D-96AB-6706BECACD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A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7AAAF8E-31DB-4148-8FCA-4D8233D691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434CA6-5CFC-4826-A005-7A322AF6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08" y="806754"/>
            <a:ext cx="4693316" cy="52439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A274328-4774-4DF9-BA53-452565122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صورة تحتوي على نص, قصاصة فنية&#10;&#10;تم إنشاء الوصف تلقائياً">
            <a:extLst>
              <a:ext uri="{FF2B5EF4-FFF2-40B4-BE49-F238E27FC236}">
                <a16:creationId xmlns="" xmlns:a16="http://schemas.microsoft.com/office/drawing/2014/main" id="{D7575F92-3F41-4FF0-9637-629126E94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59" y="1306377"/>
            <a:ext cx="3502643" cy="18552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1C7B46D-2FEF-4FAA-915B-8B21A66BB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صورة تحتوي على نص, قصاصة فنية, حساء&#10;&#10;تم إنشاء الوصف تلقائياً">
            <a:extLst>
              <a:ext uri="{FF2B5EF4-FFF2-40B4-BE49-F238E27FC236}">
                <a16:creationId xmlns="" xmlns:a16="http://schemas.microsoft.com/office/drawing/2014/main" id="{027BB56E-E532-4A6C-B3FD-A7E1C755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142" y="4446259"/>
            <a:ext cx="3082476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4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شاهدة صورة المصدر">
            <a:extLst>
              <a:ext uri="{FF2B5EF4-FFF2-40B4-BE49-F238E27FC236}">
                <a16:creationId xmlns="" xmlns:a16="http://schemas.microsoft.com/office/drawing/2014/main" id="{5A52C59B-E801-4AB4-B0B9-45B7C78BC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9"/>
            <a:ext cx="12191980" cy="82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4ACF6A45-0BEC-40A4-97FC-9503DE339914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Look at the picture and choose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the best comment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4ACF6A45-0BEC-40A4-97FC-9503DE339914}"/>
              </a:ext>
            </a:extLst>
          </p:cNvPr>
          <p:cNvSpPr/>
          <p:nvPr/>
        </p:nvSpPr>
        <p:spPr>
          <a:xfrm>
            <a:off x="1825523" y="263892"/>
            <a:ext cx="8859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the picture and choose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best comment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="" xmlns:a16="http://schemas.microsoft.com/office/drawing/2014/main" id="{58D9587B-DDB2-41C0-8481-1E8C8D6D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" y="2240355"/>
            <a:ext cx="529382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9A8ED09A-9626-4A68-A0D6-DE2F0D01CCE1}"/>
              </a:ext>
            </a:extLst>
          </p:cNvPr>
          <p:cNvSpPr/>
          <p:nvPr/>
        </p:nvSpPr>
        <p:spPr>
          <a:xfrm>
            <a:off x="5356103" y="2797218"/>
            <a:ext cx="7233462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I am the best artist.</a:t>
            </a: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is my favorite color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c- we are not twins any more.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="" xmlns:a16="http://schemas.microsoft.com/office/drawing/2014/main" id="{41C034F3-DB32-4AA8-B48C-1565FD004D52}"/>
              </a:ext>
            </a:extLst>
          </p:cNvPr>
          <p:cNvSpPr/>
          <p:nvPr/>
        </p:nvSpPr>
        <p:spPr>
          <a:xfrm>
            <a:off x="1961322" y="2180991"/>
            <a:ext cx="1325217" cy="123245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="" xmlns:a16="http://schemas.microsoft.com/office/drawing/2014/main" id="{C3E06833-B59C-442F-9A6A-F8F55936D5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29" name="Frame 72">
            <a:extLst>
              <a:ext uri="{FF2B5EF4-FFF2-40B4-BE49-F238E27FC236}">
                <a16:creationId xmlns="" xmlns:a16="http://schemas.microsoft.com/office/drawing/2014/main" id="{FA2016CF-2F24-4AE4-8A87-D9B6A3DE31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3CF715-CB9B-42EE-A261-8B4528A8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404" y="208598"/>
            <a:ext cx="6905278" cy="2387600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entury" panose="02040604050505020304" pitchFamily="18" charset="0"/>
              </a:rPr>
              <a:t>Best ‘comment of the day’ winner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C2B83D55-7886-433B-A9FE-CC85EB307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452937" cy="1655762"/>
          </a:xfrm>
        </p:spPr>
        <p:txBody>
          <a:bodyPr>
            <a:normAutofit/>
          </a:bodyPr>
          <a:lstStyle/>
          <a:p>
            <a:pPr algn="l"/>
            <a:endParaRPr lang="en-US" sz="22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26" name="Picture 2" descr="نتيجة الصورة لـ best comment of the day award">
            <a:extLst>
              <a:ext uri="{FF2B5EF4-FFF2-40B4-BE49-F238E27FC236}">
                <a16:creationId xmlns="" xmlns:a16="http://schemas.microsoft.com/office/drawing/2014/main" id="{F6769A2D-DE43-4C52-899C-314E61F5E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/>
        </p:blipFill>
        <p:spPr bwMode="auto">
          <a:xfrm>
            <a:off x="7937724" y="2933299"/>
            <a:ext cx="2025199" cy="30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مشاهدة صورة المصدر">
            <a:extLst>
              <a:ext uri="{FF2B5EF4-FFF2-40B4-BE49-F238E27FC236}">
                <a16:creationId xmlns="" xmlns:a16="http://schemas.microsoft.com/office/drawing/2014/main" id="{9E12FD11-9075-4C05-8FDB-23CAB8EC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07" y="2795242"/>
            <a:ext cx="3164874" cy="31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نتيجة الصورة لـ golden winner cartoon gif">
            <a:extLst>
              <a:ext uri="{FF2B5EF4-FFF2-40B4-BE49-F238E27FC236}">
                <a16:creationId xmlns="" xmlns:a16="http://schemas.microsoft.com/office/drawing/2014/main" id="{8AD23B2A-C7E2-4847-93A7-B8C3657ED9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6" y="258635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8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7250" y="1647349"/>
            <a:ext cx="47788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en-US" sz="9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oo</a:t>
            </a:r>
            <a:r>
              <a:rPr lang="en-US" sz="9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n-US" sz="9000" dirty="0">
                <a:solidFill>
                  <a:srgbClr val="FFFF00"/>
                </a:solidFill>
                <a:latin typeface="Comic Sans MS" panose="030F0702030302020204" pitchFamily="66" charset="0"/>
              </a:rPr>
              <a:t>b</a:t>
            </a:r>
            <a:r>
              <a:rPr lang="en-US" sz="9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n-US" sz="9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" name="Star: 5 Points 2"/>
          <p:cNvSpPr/>
          <p:nvPr/>
        </p:nvSpPr>
        <p:spPr>
          <a:xfrm>
            <a:off x="3638550" y="1357313"/>
            <a:ext cx="1028700" cy="10287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Star: 5 Points 4"/>
          <p:cNvSpPr/>
          <p:nvPr/>
        </p:nvSpPr>
        <p:spPr>
          <a:xfrm>
            <a:off x="6279009" y="3280215"/>
            <a:ext cx="1028700" cy="10287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Star: 5 Points 5"/>
          <p:cNvSpPr/>
          <p:nvPr/>
        </p:nvSpPr>
        <p:spPr>
          <a:xfrm>
            <a:off x="9074753" y="1334467"/>
            <a:ext cx="1028700" cy="10287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061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48000">
              <a:schemeClr val="tx1">
                <a:lumMod val="85000"/>
                <a:lumOff val="1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100009" y="466289"/>
            <a:ext cx="2514672" cy="199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259365" y="527910"/>
            <a:ext cx="2655632" cy="1932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/>
        </p:blipFill>
        <p:spPr>
          <a:xfrm>
            <a:off x="7683506" y="527910"/>
            <a:ext cx="2552900" cy="199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4352975" y="3072574"/>
            <a:ext cx="2655631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1100009" y="3052706"/>
            <a:ext cx="2548132" cy="205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7761238" y="3010062"/>
            <a:ext cx="2548132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ast Button"/>
          <p:cNvSpPr/>
          <p:nvPr/>
        </p:nvSpPr>
        <p:spPr>
          <a:xfrm>
            <a:off x="1163140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</a:t>
            </a:r>
          </a:p>
        </p:txBody>
      </p:sp>
      <p:sp>
        <p:nvSpPr>
          <p:cNvPr id="13" name="Medium Button"/>
          <p:cNvSpPr/>
          <p:nvPr/>
        </p:nvSpPr>
        <p:spPr>
          <a:xfrm>
            <a:off x="4144048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</a:t>
            </a:r>
          </a:p>
        </p:txBody>
      </p:sp>
      <p:sp>
        <p:nvSpPr>
          <p:cNvPr id="12" name="Slow Button"/>
          <p:cNvSpPr/>
          <p:nvPr/>
        </p:nvSpPr>
        <p:spPr>
          <a:xfrm>
            <a:off x="7120817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</a:t>
            </a:r>
          </a:p>
        </p:txBody>
      </p:sp>
      <p:sp>
        <p:nvSpPr>
          <p:cNvPr id="16" name="Hide All Button"/>
          <p:cNvSpPr/>
          <p:nvPr/>
        </p:nvSpPr>
        <p:spPr>
          <a:xfrm>
            <a:off x="10567050" y="5871964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23000">
                <a:schemeClr val="bg1">
                  <a:lumMod val="95000"/>
                </a:schemeClr>
              </a:gs>
              <a:gs pos="69000">
                <a:schemeClr val="bg1">
                  <a:lumMod val="85000"/>
                </a:schemeClr>
              </a:gs>
              <a:gs pos="97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Hide all</a:t>
            </a:r>
          </a:p>
        </p:txBody>
      </p:sp>
      <p:sp>
        <p:nvSpPr>
          <p:cNvPr id="17" name="Show All Button"/>
          <p:cNvSpPr/>
          <p:nvPr/>
        </p:nvSpPr>
        <p:spPr>
          <a:xfrm>
            <a:off x="10567050" y="4911787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all</a:t>
            </a:r>
          </a:p>
        </p:txBody>
      </p:sp>
      <p:grpSp>
        <p:nvGrpSpPr>
          <p:cNvPr id="15" name="Logo"/>
          <p:cNvGrpSpPr/>
          <p:nvPr/>
        </p:nvGrpSpPr>
        <p:grpSpPr>
          <a:xfrm>
            <a:off x="4913023" y="6596390"/>
            <a:ext cx="976721" cy="261610"/>
            <a:chOff x="5160900" y="6348338"/>
            <a:chExt cx="976721" cy="261610"/>
          </a:xfrm>
        </p:grpSpPr>
        <p:pic>
          <p:nvPicPr>
            <p:cNvPr id="18" name="TL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900" y="6389143"/>
              <a:ext cx="180000" cy="180000"/>
            </a:xfrm>
            <a:prstGeom prst="rect">
              <a:avLst/>
            </a:prstGeom>
          </p:spPr>
        </p:pic>
        <p:sp>
          <p:nvSpPr>
            <p:cNvPr id="19" name="tekhnologic"/>
            <p:cNvSpPr/>
            <p:nvPr/>
          </p:nvSpPr>
          <p:spPr>
            <a:xfrm>
              <a:off x="5287708" y="6348338"/>
              <a:ext cx="849913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0" i="0" u="none" strike="noStrike" kern="1200" cap="none" spc="0" normalizeH="0" baseline="0" noProof="0" dirty="0" err="1">
                  <a:ln w="0"/>
                  <a:solidFill>
                    <a:srgbClr val="2C71A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tekhnologic</a:t>
              </a:r>
              <a:endParaRPr kumimoji="0" lang="ja-JP" altLang="en-US" sz="1100" b="0" i="0" u="none" strike="noStrike" kern="1200" cap="none" spc="0" normalizeH="0" baseline="0" noProof="0" dirty="0">
                <a:ln w="0"/>
                <a:solidFill>
                  <a:srgbClr val="2C71A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2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3" name="Rectangle 79">
            <a:extLst>
              <a:ext uri="{FF2B5EF4-FFF2-40B4-BE49-F238E27FC236}">
                <a16:creationId xmlns="" xmlns:a16="http://schemas.microsoft.com/office/drawing/2014/main" id="{33DFEFC0-99B4-4D27-9168-1B2F659A3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354" name="Freeform: Shape 81">
            <a:extLst>
              <a:ext uri="{FF2B5EF4-FFF2-40B4-BE49-F238E27FC236}">
                <a16:creationId xmlns="" xmlns:a16="http://schemas.microsoft.com/office/drawing/2014/main" id="{A2C20081-2005-4B05-BEA4-EB8D4C90A3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="" xmlns:a16="http://schemas.microsoft.com/office/drawing/2014/main" id="{0B3F693D-06A7-4F01-B4F3-8CF9CAA58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8523" y="5449151"/>
            <a:ext cx="10318418" cy="1007920"/>
          </a:xfrm>
        </p:spPr>
        <p:txBody>
          <a:bodyPr anchor="b">
            <a:normAutofit/>
          </a:bodyPr>
          <a:lstStyle/>
          <a:p>
            <a:r>
              <a:rPr lang="es-UY" altLang="en-US" sz="2400" dirty="0">
                <a:solidFill>
                  <a:srgbClr val="2A1A00"/>
                </a:solidFill>
              </a:rPr>
              <a:t>lets play a game</a:t>
            </a:r>
            <a:br>
              <a:rPr lang="es-UY" altLang="en-US" sz="2400" dirty="0">
                <a:solidFill>
                  <a:srgbClr val="2A1A00"/>
                </a:solidFill>
              </a:rPr>
            </a:br>
            <a:r>
              <a:rPr lang="es-UY" altLang="en-US" sz="1800" dirty="0">
                <a:solidFill>
                  <a:srgbClr val="2A1A00"/>
                </a:solidFill>
                <a:latin typeface="Century Gothic" panose="020B0502020202020204" pitchFamily="34" charset="0"/>
              </a:rPr>
              <a:t> </a:t>
            </a:r>
            <a:endParaRPr lang="es-ES" altLang="en-US" sz="1800" dirty="0">
              <a:solidFill>
                <a:srgbClr val="2A1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55" name="Graphic 76" descr="Game controller">
            <a:extLst>
              <a:ext uri="{FF2B5EF4-FFF2-40B4-BE49-F238E27FC236}">
                <a16:creationId xmlns="" xmlns:a16="http://schemas.microsoft.com/office/drawing/2014/main" id="{C172B425-A538-4A14-A190-BFE812FF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3066" y="643467"/>
            <a:ext cx="3925867" cy="392586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A522E13A-5C52-4089-8E51-1975764F54A8}"/>
              </a:ext>
            </a:extLst>
          </p:cNvPr>
          <p:cNvSpPr/>
          <p:nvPr/>
        </p:nvSpPr>
        <p:spPr>
          <a:xfrm>
            <a:off x="3375542" y="6326314"/>
            <a:ext cx="5440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n w="0"/>
                <a:solidFill>
                  <a:srgbClr val="F3F3F2">
                    <a:lumMod val="1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https://wordwall.net/play/5502/461/242</a:t>
            </a:r>
            <a:endParaRPr kumimoji="0" lang="ar-SA" sz="2400" b="0" i="0" u="none" strike="noStrike" kern="1200" cap="none" spc="0" normalizeH="0" baseline="0" noProof="0" dirty="0">
              <a:ln w="0"/>
              <a:solidFill>
                <a:srgbClr val="F3F3F2">
                  <a:lumMod val="1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8D266F-653B-45E2-A83D-BE847ADE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2300385"/>
            <a:ext cx="10972800" cy="1722974"/>
          </a:xfrm>
          <a:solidFill>
            <a:srgbClr val="92D050"/>
          </a:solidFill>
        </p:spPr>
        <p:txBody>
          <a:bodyPr/>
          <a:lstStyle/>
          <a:p>
            <a:r>
              <a:rPr lang="en-US" sz="8800" dirty="0"/>
              <a:t>Writing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50913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3" y="373487"/>
            <a:ext cx="10278776" cy="276998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are your favorite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sports?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6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270541144_swimming_clip_art_vector.jpg"/>
          <p:cNvPicPr>
            <a:picLocks noChangeAspect="1"/>
          </p:cNvPicPr>
          <p:nvPr/>
        </p:nvPicPr>
        <p:blipFill rotWithShape="1">
          <a:blip r:embed="rId2" cstate="print"/>
          <a:srcRect b="26416"/>
          <a:stretch/>
        </p:blipFill>
        <p:spPr>
          <a:xfrm>
            <a:off x="2793172" y="3702851"/>
            <a:ext cx="6215108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9144000" cy="121442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and activities</a:t>
            </a:r>
            <a:endParaRPr lang="ar-KW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06080608040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4508" y="1227744"/>
            <a:ext cx="2643174" cy="1762124"/>
          </a:xfrm>
          <a:prstGeom prst="rect">
            <a:avLst/>
          </a:prstGeom>
        </p:spPr>
      </p:pic>
      <p:pic>
        <p:nvPicPr>
          <p:cNvPr id="12" name="Picture 11" descr="girl%20walking%20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116" y="1381118"/>
            <a:ext cx="1714480" cy="2524127"/>
          </a:xfrm>
          <a:prstGeom prst="rect">
            <a:avLst/>
          </a:prstGeom>
        </p:spPr>
      </p:pic>
      <p:pic>
        <p:nvPicPr>
          <p:cNvPr id="14" name="Picture 13" descr="burpe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2160" y="3488537"/>
            <a:ext cx="2143108" cy="3000372"/>
          </a:xfrm>
          <a:prstGeom prst="rect">
            <a:avLst/>
          </a:prstGeom>
        </p:spPr>
      </p:pic>
      <p:pic>
        <p:nvPicPr>
          <p:cNvPr id="16" name="Picture 15" descr="ScubaDiv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6190" y="1652572"/>
            <a:ext cx="3500462" cy="164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basketball_animat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80990" y="4103910"/>
            <a:ext cx="1857356" cy="2786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" name="Picture 19" descr="xma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52596" y="357167"/>
            <a:ext cx="571500" cy="581025"/>
          </a:xfrm>
          <a:prstGeom prst="rect">
            <a:avLst/>
          </a:prstGeom>
        </p:spPr>
      </p:pic>
      <p:pic>
        <p:nvPicPr>
          <p:cNvPr id="21" name="Picture 20" descr="xma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2214" y="357167"/>
            <a:ext cx="571500" cy="581025"/>
          </a:xfrm>
          <a:prstGeom prst="rect">
            <a:avLst/>
          </a:prstGeom>
        </p:spPr>
      </p:pic>
      <p:pic>
        <p:nvPicPr>
          <p:cNvPr id="22" name="Picture 21" descr="xma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1071547"/>
            <a:ext cx="571500" cy="581025"/>
          </a:xfrm>
          <a:prstGeom prst="rect">
            <a:avLst/>
          </a:prstGeom>
        </p:spPr>
      </p:pic>
      <p:pic>
        <p:nvPicPr>
          <p:cNvPr id="23" name="Picture 22" descr="xma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3454" y="1071547"/>
            <a:ext cx="571500" cy="58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7560" y="1781481"/>
            <a:ext cx="1447124" cy="10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3053" y="121762"/>
            <a:ext cx="11747603" cy="1285884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 some sports and activities</a:t>
            </a:r>
            <a:endParaRPr lang="ar-KW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aved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736" y="1916832"/>
            <a:ext cx="4592944" cy="454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nimated-jogging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93" y="1225998"/>
            <a:ext cx="1974476" cy="292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itu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0645" y="1633536"/>
            <a:ext cx="3357585" cy="238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59550_imgca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227" y="4134326"/>
            <a:ext cx="2394225" cy="2669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tennis_animat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2649" y="4399964"/>
            <a:ext cx="1933575" cy="21442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" y="2348880"/>
            <a:ext cx="3719736" cy="2949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4365104"/>
            <a:ext cx="3494277" cy="2407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4593">
            <a:off x="6679895" y="2133888"/>
            <a:ext cx="3448554" cy="2515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83" y="4221088"/>
            <a:ext cx="2834311" cy="2336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1848" y="69762"/>
            <a:ext cx="8708140" cy="175432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1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Name the water activities in these pictures: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one do you like to practice? Why?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80" y="293853"/>
            <a:ext cx="689293" cy="689293"/>
          </a:xfrm>
          <a:prstGeom prst="rect">
            <a:avLst/>
          </a:prstGeom>
        </p:spPr>
      </p:pic>
      <p:pic>
        <p:nvPicPr>
          <p:cNvPr id="9" name="Content Placeholder 3" descr="girl-clip-art.jpg">
            <a:extLst>
              <a:ext uri="{FF2B5EF4-FFF2-40B4-BE49-F238E27FC236}">
                <a16:creationId xmlns="" xmlns:a16="http://schemas.microsoft.com/office/drawing/2014/main" id="{E1F3F29F-A648-4AFB-BF4A-C4C0883B5E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10311" r="48110" b="48110"/>
          <a:stretch>
            <a:fillRect/>
          </a:stretch>
        </p:blipFill>
        <p:spPr bwMode="auto">
          <a:xfrm>
            <a:off x="87234" y="182511"/>
            <a:ext cx="1584160" cy="245440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girl-clip-art.jpg">
            <a:extLst>
              <a:ext uri="{FF2B5EF4-FFF2-40B4-BE49-F238E27FC236}">
                <a16:creationId xmlns="" xmlns:a16="http://schemas.microsoft.com/office/drawing/2014/main" id="{4B8B5F32-656D-4D7E-A7D6-135CD8F6DF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51890" r="10311" b="50000"/>
          <a:stretch>
            <a:fillRect/>
          </a:stretch>
        </p:blipFill>
        <p:spPr>
          <a:xfrm>
            <a:off x="10664606" y="85200"/>
            <a:ext cx="144016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2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uminousVTI" id="{3EBF12FF-FD44-415B-AB75-5B4F7E5C3AC4}" vid="{521B7FAE-6A8D-4468-B79A-0706294A0D4A}"/>
    </a:ext>
  </a:extLst>
</a:theme>
</file>

<file path=ppt/theme/theme5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الشارة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34DF8AEE3A219D46BA564A6EAC4C42B3" ma:contentTypeVersion="7" ma:contentTypeDescription="إنشاء مستند جديد." ma:contentTypeScope="" ma:versionID="c68cd2db443b8d7cdb3522bc29a27806">
  <xsd:schema xmlns:xsd="http://www.w3.org/2001/XMLSchema" xmlns:xs="http://www.w3.org/2001/XMLSchema" xmlns:p="http://schemas.microsoft.com/office/2006/metadata/properties" xmlns:ns2="5bc6eb62-572e-4024-b9ca-a32903de440c" targetNamespace="http://schemas.microsoft.com/office/2006/metadata/properties" ma:root="true" ma:fieldsID="f7de72edcb2b4fc9649256dc1a664d51" ns2:_="">
    <xsd:import namespace="5bc6eb62-572e-4024-b9ca-a32903de4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6eb62-572e-4024-b9ca-a32903d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7459D-954B-4DAB-92BB-4F430964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89243-DB4F-4B58-AFFA-0AF6621C2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6eb62-572e-4024-b9ca-a32903d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93A2D-8E0D-4CED-9135-3337DF7E1B20}">
  <ds:schemaRefs>
    <ds:schemaRef ds:uri="5bc6eb62-572e-4024-b9ca-a32903de440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333</Words>
  <Application>Microsoft Office PowerPoint</Application>
  <PresentationFormat>Custom</PresentationFormat>
  <Paragraphs>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Theme</vt:lpstr>
      <vt:lpstr>9_Office Theme</vt:lpstr>
      <vt:lpstr>1_Office Theme</vt:lpstr>
      <vt:lpstr>LuminousVTI</vt:lpstr>
      <vt:lpstr>الشارة</vt:lpstr>
      <vt:lpstr>3_Diseño predeterminado</vt:lpstr>
      <vt:lpstr>Diseño predeterminado</vt:lpstr>
      <vt:lpstr>2_Office Theme</vt:lpstr>
      <vt:lpstr>PowerPoint Presentation</vt:lpstr>
      <vt:lpstr>PowerPoint Presentation</vt:lpstr>
      <vt:lpstr>PowerPoint Presentation</vt:lpstr>
      <vt:lpstr>lets play a game  </vt:lpstr>
      <vt:lpstr>Writing</vt:lpstr>
      <vt:lpstr>PowerPoint Presentation</vt:lpstr>
      <vt:lpstr>Sports and activities</vt:lpstr>
      <vt:lpstr>Mention some sports and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‘comment of the day’ winner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داليا فوزى خليل ابراهيم الرخاوى</dc:creator>
  <cp:lastModifiedBy>HP</cp:lastModifiedBy>
  <cp:revision>9</cp:revision>
  <dcterms:created xsi:type="dcterms:W3CDTF">2020-12-20T07:16:42Z</dcterms:created>
  <dcterms:modified xsi:type="dcterms:W3CDTF">2023-11-01T19:52:07Z</dcterms:modified>
</cp:coreProperties>
</file>