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7" r:id="rId3"/>
    <p:sldMasterId id="2147483681" r:id="rId4"/>
  </p:sldMasterIdLst>
  <p:notesMasterIdLst>
    <p:notesMasterId r:id="rId23"/>
  </p:notesMasterIdLst>
  <p:handoutMasterIdLst>
    <p:handoutMasterId r:id="rId24"/>
  </p:handoutMasterIdLst>
  <p:sldIdLst>
    <p:sldId id="508" r:id="rId5"/>
    <p:sldId id="276" r:id="rId6"/>
    <p:sldId id="261" r:id="rId7"/>
    <p:sldId id="306" r:id="rId8"/>
    <p:sldId id="307" r:id="rId9"/>
    <p:sldId id="308" r:id="rId10"/>
    <p:sldId id="513" r:id="rId11"/>
    <p:sldId id="512" r:id="rId12"/>
    <p:sldId id="514" r:id="rId13"/>
    <p:sldId id="310" r:id="rId14"/>
    <p:sldId id="311" r:id="rId15"/>
    <p:sldId id="312" r:id="rId16"/>
    <p:sldId id="280" r:id="rId17"/>
    <p:sldId id="273" r:id="rId18"/>
    <p:sldId id="322" r:id="rId19"/>
    <p:sldId id="309" r:id="rId20"/>
    <p:sldId id="459" r:id="rId21"/>
    <p:sldId id="463" r:id="rId22"/>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132D5-47B7-448C-A7CE-0B6BE1BE65A6}" v="1" dt="2023-06-12T05:58:09.922"/>
  </p1510:revLst>
</p1510:revInfo>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009" autoAdjust="0"/>
    <p:restoredTop sz="94631" autoAdjust="0"/>
  </p:normalViewPr>
  <p:slideViewPr>
    <p:cSldViewPr snapToGrid="0">
      <p:cViewPr varScale="1">
        <p:scale>
          <a:sx n="79" d="100"/>
          <a:sy n="79" d="100"/>
        </p:scale>
        <p:origin x="542" y="4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413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oob mm" userId="68a84b963de03320" providerId="LiveId" clId="{B0E132D5-47B7-448C-A7CE-0B6BE1BE65A6}"/>
    <pc:docChg chg="custSel addSld delSld modSld sldOrd delMainMaster">
      <pc:chgData name="aroob mm" userId="68a84b963de03320" providerId="LiveId" clId="{B0E132D5-47B7-448C-A7CE-0B6BE1BE65A6}" dt="2023-06-12T05:58:11.988" v="11"/>
      <pc:docMkLst>
        <pc:docMk/>
      </pc:docMkLst>
      <pc:sldChg chg="del">
        <pc:chgData name="aroob mm" userId="68a84b963de03320" providerId="LiveId" clId="{B0E132D5-47B7-448C-A7CE-0B6BE1BE65A6}" dt="2023-06-12T05:48:55.473" v="1" actId="47"/>
        <pc:sldMkLst>
          <pc:docMk/>
          <pc:sldMk cId="3751486571" sldId="266"/>
        </pc:sldMkLst>
      </pc:sldChg>
      <pc:sldChg chg="delSp mod ord">
        <pc:chgData name="aroob mm" userId="68a84b963de03320" providerId="LiveId" clId="{B0E132D5-47B7-448C-A7CE-0B6BE1BE65A6}" dt="2023-06-12T05:58:11.988" v="11"/>
        <pc:sldMkLst>
          <pc:docMk/>
          <pc:sldMk cId="3769776960" sldId="276"/>
        </pc:sldMkLst>
        <pc:spChg chg="del">
          <ac:chgData name="aroob mm" userId="68a84b963de03320" providerId="LiveId" clId="{B0E132D5-47B7-448C-A7CE-0B6BE1BE65A6}" dt="2023-06-12T05:48:51.636" v="0" actId="478"/>
          <ac:spMkLst>
            <pc:docMk/>
            <pc:sldMk cId="3769776960" sldId="276"/>
            <ac:spMk id="2" creationId="{258F0426-081C-F496-9850-757161743D35}"/>
          </ac:spMkLst>
        </pc:spChg>
      </pc:sldChg>
      <pc:sldChg chg="delSp modSp mod">
        <pc:chgData name="aroob mm" userId="68a84b963de03320" providerId="LiveId" clId="{B0E132D5-47B7-448C-A7CE-0B6BE1BE65A6}" dt="2023-06-12T05:49:36.810" v="7" actId="478"/>
        <pc:sldMkLst>
          <pc:docMk/>
          <pc:sldMk cId="3940554471" sldId="311"/>
        </pc:sldMkLst>
        <pc:picChg chg="del">
          <ac:chgData name="aroob mm" userId="68a84b963de03320" providerId="LiveId" clId="{B0E132D5-47B7-448C-A7CE-0B6BE1BE65A6}" dt="2023-06-12T05:49:36.810" v="7" actId="478"/>
          <ac:picMkLst>
            <pc:docMk/>
            <pc:sldMk cId="3940554471" sldId="311"/>
            <ac:picMk id="2" creationId="{01E1B4C3-EC05-49E7-AB8B-9C0484C5FF02}"/>
          </ac:picMkLst>
        </pc:picChg>
        <pc:picChg chg="del mod">
          <ac:chgData name="aroob mm" userId="68a84b963de03320" providerId="LiveId" clId="{B0E132D5-47B7-448C-A7CE-0B6BE1BE65A6}" dt="2023-06-12T05:49:32.827" v="6" actId="478"/>
          <ac:picMkLst>
            <pc:docMk/>
            <pc:sldMk cId="3940554471" sldId="311"/>
            <ac:picMk id="3" creationId="{E555AD78-9EDA-4551-8FF9-4C6247A9B823}"/>
          </ac:picMkLst>
        </pc:picChg>
      </pc:sldChg>
      <pc:sldChg chg="del">
        <pc:chgData name="aroob mm" userId="68a84b963de03320" providerId="LiveId" clId="{B0E132D5-47B7-448C-A7CE-0B6BE1BE65A6}" dt="2023-06-12T05:49:12.165" v="3" actId="47"/>
        <pc:sldMkLst>
          <pc:docMk/>
          <pc:sldMk cId="2226539911" sldId="314"/>
        </pc:sldMkLst>
      </pc:sldChg>
      <pc:sldChg chg="del">
        <pc:chgData name="aroob mm" userId="68a84b963de03320" providerId="LiveId" clId="{B0E132D5-47B7-448C-A7CE-0B6BE1BE65A6}" dt="2023-06-12T05:49:06.570" v="2" actId="47"/>
        <pc:sldMkLst>
          <pc:docMk/>
          <pc:sldMk cId="854907711" sldId="315"/>
        </pc:sldMkLst>
      </pc:sldChg>
      <pc:sldChg chg="add">
        <pc:chgData name="aroob mm" userId="68a84b963de03320" providerId="LiveId" clId="{B0E132D5-47B7-448C-A7CE-0B6BE1BE65A6}" dt="2023-06-12T05:58:09.917" v="9"/>
        <pc:sldMkLst>
          <pc:docMk/>
          <pc:sldMk cId="3492170845" sldId="508"/>
        </pc:sldMkLst>
      </pc:sldChg>
      <pc:sldChg chg="del">
        <pc:chgData name="aroob mm" userId="68a84b963de03320" providerId="LiveId" clId="{B0E132D5-47B7-448C-A7CE-0B6BE1BE65A6}" dt="2023-06-12T05:49:55.631" v="8" actId="47"/>
        <pc:sldMkLst>
          <pc:docMk/>
          <pc:sldMk cId="1849605760" sldId="510"/>
        </pc:sldMkLst>
      </pc:sldChg>
      <pc:sldChg chg="del">
        <pc:chgData name="aroob mm" userId="68a84b963de03320" providerId="LiveId" clId="{B0E132D5-47B7-448C-A7CE-0B6BE1BE65A6}" dt="2023-06-12T05:48:55.473" v="1" actId="47"/>
        <pc:sldMkLst>
          <pc:docMk/>
          <pc:sldMk cId="43115695" sldId="511"/>
        </pc:sldMkLst>
      </pc:sldChg>
      <pc:sldChg chg="delSp mod">
        <pc:chgData name="aroob mm" userId="68a84b963de03320" providerId="LiveId" clId="{B0E132D5-47B7-448C-A7CE-0B6BE1BE65A6}" dt="2023-06-12T05:49:18.404" v="4" actId="478"/>
        <pc:sldMkLst>
          <pc:docMk/>
          <pc:sldMk cId="4097643351" sldId="514"/>
        </pc:sldMkLst>
        <pc:picChg chg="del">
          <ac:chgData name="aroob mm" userId="68a84b963de03320" providerId="LiveId" clId="{B0E132D5-47B7-448C-A7CE-0B6BE1BE65A6}" dt="2023-06-12T05:49:18.404" v="4" actId="478"/>
          <ac:picMkLst>
            <pc:docMk/>
            <pc:sldMk cId="4097643351" sldId="514"/>
            <ac:picMk id="3" creationId="{420F230C-8EBD-4AAE-8734-47E46F624E40}"/>
          </ac:picMkLst>
        </pc:picChg>
      </pc:sldChg>
      <pc:sldChg chg="del">
        <pc:chgData name="aroob mm" userId="68a84b963de03320" providerId="LiveId" clId="{B0E132D5-47B7-448C-A7CE-0B6BE1BE65A6}" dt="2023-06-12T05:48:55.473" v="1" actId="47"/>
        <pc:sldMkLst>
          <pc:docMk/>
          <pc:sldMk cId="889345408" sldId="515"/>
        </pc:sldMkLst>
      </pc:sldChg>
      <pc:sldMasterChg chg="del delSldLayout">
        <pc:chgData name="aroob mm" userId="68a84b963de03320" providerId="LiveId" clId="{B0E132D5-47B7-448C-A7CE-0B6BE1BE65A6}" dt="2023-06-12T05:48:55.473" v="1" actId="47"/>
        <pc:sldMasterMkLst>
          <pc:docMk/>
          <pc:sldMasterMk cId="2116848601" sldId="2147483694"/>
        </pc:sldMasterMkLst>
        <pc:sldLayoutChg chg="del">
          <pc:chgData name="aroob mm" userId="68a84b963de03320" providerId="LiveId" clId="{B0E132D5-47B7-448C-A7CE-0B6BE1BE65A6}" dt="2023-06-12T05:48:55.473" v="1" actId="47"/>
          <pc:sldLayoutMkLst>
            <pc:docMk/>
            <pc:sldMasterMk cId="2116848601" sldId="2147483694"/>
            <pc:sldLayoutMk cId="121041238" sldId="2147483695"/>
          </pc:sldLayoutMkLst>
        </pc:sldLayoutChg>
        <pc:sldLayoutChg chg="del">
          <pc:chgData name="aroob mm" userId="68a84b963de03320" providerId="LiveId" clId="{B0E132D5-47B7-448C-A7CE-0B6BE1BE65A6}" dt="2023-06-12T05:48:55.473" v="1" actId="47"/>
          <pc:sldLayoutMkLst>
            <pc:docMk/>
            <pc:sldMasterMk cId="2116848601" sldId="2147483694"/>
            <pc:sldLayoutMk cId="3170171202" sldId="2147483696"/>
          </pc:sldLayoutMkLst>
        </pc:sldLayoutChg>
        <pc:sldLayoutChg chg="del">
          <pc:chgData name="aroob mm" userId="68a84b963de03320" providerId="LiveId" clId="{B0E132D5-47B7-448C-A7CE-0B6BE1BE65A6}" dt="2023-06-12T05:48:55.473" v="1" actId="47"/>
          <pc:sldLayoutMkLst>
            <pc:docMk/>
            <pc:sldMasterMk cId="2116848601" sldId="2147483694"/>
            <pc:sldLayoutMk cId="1346736484" sldId="2147483697"/>
          </pc:sldLayoutMkLst>
        </pc:sldLayoutChg>
        <pc:sldLayoutChg chg="del">
          <pc:chgData name="aroob mm" userId="68a84b963de03320" providerId="LiveId" clId="{B0E132D5-47B7-448C-A7CE-0B6BE1BE65A6}" dt="2023-06-12T05:48:55.473" v="1" actId="47"/>
          <pc:sldLayoutMkLst>
            <pc:docMk/>
            <pc:sldMasterMk cId="2116848601" sldId="2147483694"/>
            <pc:sldLayoutMk cId="1228687266" sldId="2147483698"/>
          </pc:sldLayoutMkLst>
        </pc:sldLayoutChg>
        <pc:sldLayoutChg chg="del">
          <pc:chgData name="aroob mm" userId="68a84b963de03320" providerId="LiveId" clId="{B0E132D5-47B7-448C-A7CE-0B6BE1BE65A6}" dt="2023-06-12T05:48:55.473" v="1" actId="47"/>
          <pc:sldLayoutMkLst>
            <pc:docMk/>
            <pc:sldMasterMk cId="2116848601" sldId="2147483694"/>
            <pc:sldLayoutMk cId="4039940050" sldId="2147483699"/>
          </pc:sldLayoutMkLst>
        </pc:sldLayoutChg>
        <pc:sldLayoutChg chg="del">
          <pc:chgData name="aroob mm" userId="68a84b963de03320" providerId="LiveId" clId="{B0E132D5-47B7-448C-A7CE-0B6BE1BE65A6}" dt="2023-06-12T05:48:55.473" v="1" actId="47"/>
          <pc:sldLayoutMkLst>
            <pc:docMk/>
            <pc:sldMasterMk cId="2116848601" sldId="2147483694"/>
            <pc:sldLayoutMk cId="3370311281" sldId="2147483700"/>
          </pc:sldLayoutMkLst>
        </pc:sldLayoutChg>
        <pc:sldLayoutChg chg="del">
          <pc:chgData name="aroob mm" userId="68a84b963de03320" providerId="LiveId" clId="{B0E132D5-47B7-448C-A7CE-0B6BE1BE65A6}" dt="2023-06-12T05:48:55.473" v="1" actId="47"/>
          <pc:sldLayoutMkLst>
            <pc:docMk/>
            <pc:sldMasterMk cId="2116848601" sldId="2147483694"/>
            <pc:sldLayoutMk cId="209841539" sldId="2147483701"/>
          </pc:sldLayoutMkLst>
        </pc:sldLayoutChg>
        <pc:sldLayoutChg chg="del">
          <pc:chgData name="aroob mm" userId="68a84b963de03320" providerId="LiveId" clId="{B0E132D5-47B7-448C-A7CE-0B6BE1BE65A6}" dt="2023-06-12T05:48:55.473" v="1" actId="47"/>
          <pc:sldLayoutMkLst>
            <pc:docMk/>
            <pc:sldMasterMk cId="2116848601" sldId="2147483694"/>
            <pc:sldLayoutMk cId="1894099913" sldId="2147483702"/>
          </pc:sldLayoutMkLst>
        </pc:sldLayoutChg>
        <pc:sldLayoutChg chg="del">
          <pc:chgData name="aroob mm" userId="68a84b963de03320" providerId="LiveId" clId="{B0E132D5-47B7-448C-A7CE-0B6BE1BE65A6}" dt="2023-06-12T05:48:55.473" v="1" actId="47"/>
          <pc:sldLayoutMkLst>
            <pc:docMk/>
            <pc:sldMasterMk cId="2116848601" sldId="2147483694"/>
            <pc:sldLayoutMk cId="3312691041" sldId="2147483703"/>
          </pc:sldLayoutMkLst>
        </pc:sldLayoutChg>
        <pc:sldLayoutChg chg="del">
          <pc:chgData name="aroob mm" userId="68a84b963de03320" providerId="LiveId" clId="{B0E132D5-47B7-448C-A7CE-0B6BE1BE65A6}" dt="2023-06-12T05:48:55.473" v="1" actId="47"/>
          <pc:sldLayoutMkLst>
            <pc:docMk/>
            <pc:sldMasterMk cId="2116848601" sldId="2147483694"/>
            <pc:sldLayoutMk cId="840622782" sldId="2147483704"/>
          </pc:sldLayoutMkLst>
        </pc:sldLayoutChg>
        <pc:sldLayoutChg chg="del">
          <pc:chgData name="aroob mm" userId="68a84b963de03320" providerId="LiveId" clId="{B0E132D5-47B7-448C-A7CE-0B6BE1BE65A6}" dt="2023-06-12T05:48:55.473" v="1" actId="47"/>
          <pc:sldLayoutMkLst>
            <pc:docMk/>
            <pc:sldMasterMk cId="2116848601" sldId="2147483694"/>
            <pc:sldLayoutMk cId="572974745" sldId="214748370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B76F666D-E0C2-435B-BAA8-9287F9E5D38A}"/>
              </a:ext>
            </a:extLst>
          </p:cNvPr>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3" name="عنصر نائب للتاريخ 2">
            <a:extLst>
              <a:ext uri="{FF2B5EF4-FFF2-40B4-BE49-F238E27FC236}">
                <a16:creationId xmlns:a16="http://schemas.microsoft.com/office/drawing/2014/main" id="{19FEBCAF-CB3F-4928-91AA-D61472F880C0}"/>
              </a:ext>
            </a:extLst>
          </p:cNvPr>
          <p:cNvSpPr>
            <a:spLocks noGrp="1"/>
          </p:cNvSpPr>
          <p:nvPr>
            <p:ph type="dt" sz="quarter" idx="1"/>
          </p:nvPr>
        </p:nvSpPr>
        <p:spPr>
          <a:xfrm>
            <a:off x="0" y="0"/>
            <a:ext cx="2971800" cy="458788"/>
          </a:xfrm>
          <a:prstGeom prst="rect">
            <a:avLst/>
          </a:prstGeom>
        </p:spPr>
        <p:txBody>
          <a:bodyPr vert="horz" lIns="91440" tIns="45720" rIns="91440" bIns="45720" rtlCol="1"/>
          <a:lstStyle>
            <a:lvl1pPr algn="r" rtl="1">
              <a:defRPr sz="1200"/>
            </a:lvl1pPr>
          </a:lstStyle>
          <a:p>
            <a:pPr algn="l" rtl="1"/>
            <a:fld id="{4C07A0C1-ED69-443A-B5B0-F2D945272F01}" type="datetime1">
              <a:rPr lang="ar-SA" smtClean="0">
                <a:latin typeface="Tahoma" panose="020B0604030504040204" pitchFamily="34" charset="0"/>
                <a:ea typeface="Tahoma" panose="020B0604030504040204" pitchFamily="34" charset="0"/>
                <a:cs typeface="Tahoma" panose="020B0604030504040204" pitchFamily="34" charset="0"/>
              </a:rPr>
              <a:pPr algn="l" rtl="1"/>
              <a:t>24/11/1444</a:t>
            </a:fld>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4" name="عنصر نائب للتذييل 3">
            <a:extLst>
              <a:ext uri="{FF2B5EF4-FFF2-40B4-BE49-F238E27FC236}">
                <a16:creationId xmlns:a16="http://schemas.microsoft.com/office/drawing/2014/main" id="{69256698-63C6-4CCC-81CB-EA5604C30F1E}"/>
              </a:ext>
            </a:extLst>
          </p:cNvPr>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B2467FDA-05D7-4760-A373-5D6AEAAF4278}"/>
              </a:ext>
            </a:extLst>
          </p:cNvPr>
          <p:cNvSpPr>
            <a:spLocks noGrp="1"/>
          </p:cNvSpPr>
          <p:nvPr>
            <p:ph type="sldNum" sz="quarter" idx="3"/>
          </p:nvPr>
        </p:nvSpPr>
        <p:spPr>
          <a:xfrm>
            <a:off x="0" y="8685213"/>
            <a:ext cx="2971800" cy="458787"/>
          </a:xfrm>
          <a:prstGeom prst="rect">
            <a:avLst/>
          </a:prstGeom>
        </p:spPr>
        <p:txBody>
          <a:bodyPr vert="horz" lIns="91440" tIns="45720" rIns="91440" bIns="45720" rtlCol="1" anchor="b"/>
          <a:lstStyle>
            <a:lvl1pPr algn="r" rtl="1">
              <a:defRPr sz="1200"/>
            </a:lvl1pPr>
          </a:lstStyle>
          <a:p>
            <a:pPr algn="l" rtl="1"/>
            <a:fld id="{682C0B10-7CAE-41E4-AB02-7E8B1FF2B898}" type="slidenum">
              <a:rPr lang="ar-SA" smtClean="0">
                <a:latin typeface="Tahoma" panose="020B0604030504040204" pitchFamily="34" charset="0"/>
                <a:ea typeface="Tahoma" panose="020B0604030504040204" pitchFamily="34" charset="0"/>
                <a:cs typeface="Tahoma" panose="020B0604030504040204" pitchFamily="34" charset="0"/>
              </a:rPr>
              <a:pPr algn="l" rtl="1"/>
              <a:t>‹#›</a:t>
            </a:fld>
            <a:endParaRPr lang="ar-SA"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2:45.984"/>
    </inkml:context>
    <inkml:brush xml:id="br0">
      <inkml:brushProperty name="width" value="0.05" units="cm"/>
      <inkml:brushProperty name="height" value="0.05" units="cm"/>
      <inkml:brushProperty name="color" value="#004F8B"/>
    </inkml:brush>
  </inkml:definitions>
  <inkml:trace contextRef="#ctx0" brushRef="#br0">2023 0 2359 0 0,'0'0'102'0'0,"2"1"-1"0"0,10 2 6371 0 0,-10-2-5696 0 0,-2-1-715 0 0,0 0-1 0 0,0 0 1 0 0,1 0-1 0 0,-1 0 1 0 0,0 0 0 0 0,0 0-1 0 0,0 0 1 0 0,1 0-1 0 0,-1 0 1 0 0,0 0 0 0 0,0 1-1 0 0,0-1 1 0 0,1 0-1 0 0,-1 0 1 0 0,0 0 0 0 0,0 0-1 0 0,0 0 1 0 0,0 0-1 0 0,1 1 1 0 0,-1-1-1 0 0,0 0 1 0 0,0 0 0 0 0,0 0-1 0 0,0 1 1 0 0,0-1-1 0 0,0 0 1 0 0,0 0 0 0 0,0 0-1 0 0,1 1 1 0 0,-1-1-1 0 0,0 0 1 0 0,0 0 0 0 0,0 0-1 0 0,0 1 1 0 0,0-1-1 0 0,0 0 1 0 0,0 0 0 0 0,0 1-1 0 0,0-1 1 0 0,0 0-1 0 0,0 0 1 0 0,-1 0 0 0 0,1 1-1 0 0,0-1 1 0 0,0 0-1 0 0,0 0 1 0 0,0 0 0 0 0,0 1-1 0 0,-13 5 2941 0 0,8-4-3855 0 0,3-1 899 0 0,-1 0-1 0 0,0-1 1 0 0,1 1 0 0 0,-1-1 0 0 0,0 0 0 0 0,0 0-1 0 0,1 0 1 0 0,-5 0 0 0 0,-7 0 195 0 0,-6 1 267 0 0,-32-1-1 0 0,32-1-37 0 0,-40 3-1 0 0,39-1-115 0 0,-37-1 0 0 0,35-2-86 0 0,-38 4 0 0 0,-86 8-137 0 0,29-3-36 0 0,62-4-94 0 0,-20 2 11 0 0,63-4 17 0 0,-26-1 1 0 0,-10 1-33 0 0,16 0 4 0 0,24-1 2 0 0,1 0 1 0 0,-1 0 0 0 0,-9 3 0 0 0,8-2 41 0 0,-1 0-1 0 0,-12 1 1 0 0,-12 0 102 0 0,17 0-114 0 0,-28-1 0 0 0,-1 0 28 0 0,25 0-17 0 0,-12 2-13 0 0,-60-2 0 0 0,74-2 1 0 0,1 1 1 0 0,0 1-1 0 0,-22 3 0 0 0,-5-1-31 0 0,34-3 0 0 0,0 0 0 0 0,-21 4 0 0 0,19-1 76 0 0,0-2 1 0 0,0 1-1 0 0,-19-2 0 0 0,-32 1 323 0 0,16 5-404 0 0,12-3 74 0 0,18-3 3 0 0,-33 6 0 0 0,31-2-47 0 0,0-2 1 0 0,1 0-1 0 0,-30-3 1 0 0,45 1-30 0 0,-16-1 104 0 0,0 0-1 0 0,0 1 1 0 0,-35 6-1 0 0,54-6-89 0 0,-14 2-233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3:18.175"/>
    </inkml:context>
    <inkml:brush xml:id="br0">
      <inkml:brushProperty name="width" value="0.05" units="cm"/>
      <inkml:brushProperty name="height" value="0.05" units="cm"/>
      <inkml:brushProperty name="color" value="#004F8B"/>
    </inkml:brush>
  </inkml:definitions>
  <inkml:trace contextRef="#ctx0" brushRef="#br0">1404 13 5063 0 0,'18'0'705'0'0,"22"-5"-1"0"0,-27 3 886 0 0,0 0-1 0 0,0 1 1 0 0,20 1-1 0 0,-19 0-1054 0 0,-12 0-382 0 0,1 2-19 0 0,2 2 1973 0 0,-18 3-1357 0 0,-1 0 0 0 0,0-1 0 0 0,-1-1 0 0 0,-23 5 0 0 0,-66 8 1383 0 0,69-13-1768 0 0,-163 22 515 0 0,114-13-715 0 0,-133 4 1 0 0,29-13 4 0 0,48 0 200 0 0,-229 38-1 0 0,345-39-371 0 0,9-1 9 0 0,0-1 0 0 0,-19 1 0 0 0,29-3 41 0 0,-1 1 1 0 0,1 0-1 0 0,-1 0 1 0 0,-5 3-1 0 0,6-2-32 0 0,3-2 130 0 0,4 1-85 0 0,11 1-59 0 0,-1 0 0 0 0,1-1-1 0 0,-1-1 1 0 0,1 0 0 0 0,-1 0-1 0 0,19-4 1 0 0,64-8-2 0 0,13-1 0 0 0,-17 0-3 0 0,-27 5 18 0 0,147-17 196 0 0,-88 12-190 0 0,102-22 129 0 0,-24 4-40 0 0,-21 3-110 0 0,-20 8 144 0 0,-112 16-72 0 0,65 4 0 0 0,-99 2-72 0 0,-4 3 12 0 0,-10-4-10 0 0,0-1 0 0 0,0 0-1 0 0,1 0 1 0 0,-1 1 0 0 0,0-1-1 0 0,0 0 1 0 0,0 1 0 0 0,1-1-1 0 0,-1 0 1 0 0,0 0 0 0 0,0 1 0 0 0,0-1-1 0 0,0 1 1 0 0,0-1 0 0 0,0 0-1 0 0,0 1 1 0 0,0-1 0 0 0,0 0 0 0 0,0 1-1 0 0,0-1 1 0 0,0 0 0 0 0,0 1-1 0 0,0-1 1 0 0,0 0 0 0 0,0 1-1 0 0,0-1 1 0 0,0 0 0 0 0,0 1 0 0 0,-1-1-1 0 0,1 0 1 0 0,0 1 0 0 0,0-1-1 0 0,0 0 1 0 0,-1 1 0 0 0,1-1-1 0 0,0 0 1 0 0,0 0 0 0 0,-1 1 0 0 0,1-1-1 0 0,0 0 1 0 0,0 0 0 0 0,-1 0-1 0 0,0 1 1 0 0,-10 8 55 0 0,3-4-29 0 0,-1-1 0 0 0,0 0-1 0 0,0 0 1 0 0,0-1 0 0 0,0 0-1 0 0,-15 3 1 0 0,-61 5 268 0 0,59-9-250 0 0,-270 42 276 0 0,70-9-491 0 0,130-28-620 0 0,20-2-5911 0 0,18 2-1364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2:47.256"/>
    </inkml:context>
    <inkml:brush xml:id="br0">
      <inkml:brushProperty name="width" value="0.05" units="cm"/>
      <inkml:brushProperty name="height" value="0.05" units="cm"/>
      <inkml:brushProperty name="color" value="#004F8B"/>
    </inkml:brush>
  </inkml:definitions>
  <inkml:trace contextRef="#ctx0" brushRef="#br0">1713 0 4399 0 0,'4'4'9687'0'0,"-18"-3"-5536"0"0,5-1-5525 0 0,-70 2 3428 0 0,23 5-1477 0 0,-29 0-120 0 0,77-7-422 0 0,1 1 1 0 0,-1 0-1 0 0,-10 3 0 0 0,-19 2 59 0 0,-1 0-3 0 0,29-4-62 0 0,0-1-1 0 0,0 0 1 0 0,-13 0-1 0 0,-2-1-3 0 0,-36 5 0 0 0,11 0-3 0 0,-61-2-1 0 0,-86 9 30 0 0,169-9-65 0 0,-39 7 116 0 0,-68 13 1377 0 0,93-17-2635 0 0,-19 1 1071 0 0,-88-3 0 0 0,25-1 140 0 0,64 3 67 0 0,34-2-39 0 0,-27-1 0 0 0,36-3-97 0 0,-23 2 438 0 0,-6 0 1683 0 0,32-3-3583 0 0,11 1 1654 0 0,0 0-120 0 0,-7 0 440 0 0,1 0-1465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2:50.787"/>
    </inkml:context>
    <inkml:brush xml:id="br0">
      <inkml:brushProperty name="width" value="0.05" units="cm"/>
      <inkml:brushProperty name="height" value="0.05" units="cm"/>
      <inkml:brushProperty name="color" value="#004F8B"/>
    </inkml:brush>
  </inkml:definitions>
  <inkml:trace contextRef="#ctx0" brushRef="#br0">2159 14 3367 0 0,'0'0'4359'0'0,"-2"1"-4272"0"0,-11 2 81 0 0,1 0 0 0 0,-1-1 1 0 0,0 0-1 0 0,-15-1 1 0 0,8 0 425 0 0,-141 11 3444 0 0,88-8-3378 0 0,13 1 237 0 0,0-2-1 0 0,-95-8 0 0 0,121 4-645 0 0,-114-5 1049 0 0,88 8-1207 0 0,-20 0-38 0 0,28-2-55 0 0,-12 0 0 0 0,32 0 0 0 0,22 0 0 0 0,1 0 0 0 0,-17-2 0 0 0,-32-6 49 0 0,-89 0 0 0 0,35 3-11 0 0,79 1-38 0 0,18 2 0 0 0,-1 0 0 0 0,-21 1 0 0 0,-41 3 0 0 0,-45-1 0 0 0,32-5 0 0 0,-96 7 0 0 0,126 0-176 0 0,51-3 176 0 0,-35-1 0 0 0,35 0 0 0 0,1-2-12 0 0,8 3-46 0 0,1-2-61 0 0,0-5 96 0 0,0 7 22 0 0,0 0 1 0 0,0 0-1 0 0,0 0 0 0 0,0 0 0 0 0,0 0 0 0 0,0 0 0 0 0,0 0 0 0 0,0 0 1 0 0,0 0-1 0 0,0 0 0 0 0,0-1 0 0 0,0 1 0 0 0,0 0 0 0 0,0 0 1 0 0,0 0-1 0 0,0 0 0 0 0,0 0 0 0 0,0 0 0 0 0,0 0 0 0 0,0 0 1 0 0,0 0-1 0 0,0 0 0 0 0,0 0 0 0 0,0 0 0 0 0,0 0 0 0 0,0 0 0 0 0,0 0 1 0 0,0 0-1 0 0,0-1 0 0 0,0 1 0 0 0,0 0 0 0 0,0 0 0 0 0,0 0 1 0 0,1 0-1 0 0,-1 0 0 0 0,0 0 0 0 0,0 0 0 0 0,0 0 0 0 0,0 0 1 0 0,0 0-1 0 0,0 0 0 0 0,0 0 0 0 0,0 0 0 0 0,0 0 0 0 0,0 0 1 0 0,0 0-1 0 0,0 0 0 0 0,0 0 0 0 0,0 0 0 0 0,1 0 0 0 0,-1 0 0 0 0,0 0 1 0 0,0 0-1 0 0,0 0 0 0 0,0 0 0 0 0,0 1 0 0 0,9-1-1211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2:55.712"/>
    </inkml:context>
    <inkml:brush xml:id="br0">
      <inkml:brushProperty name="width" value="0.05" units="cm"/>
      <inkml:brushProperty name="height" value="0.05" units="cm"/>
      <inkml:brushProperty name="color" value="#004F8B"/>
    </inkml:brush>
  </inkml:definitions>
  <inkml:trace contextRef="#ctx0" brushRef="#br0">1225 1 887 0 0,'0'0'10904'0'0,"-2"1"-10616"0"0,-14 7 190 0 0,-1-1-1 0 0,0-1 1 0 0,0-1 0 0 0,-1 0-1 0 0,-25 3 1 0 0,-32 5 274 0 0,32-5-386 0 0,-74 5 0 0 0,48-8-213 0 0,-13 0 104 0 0,-82-2-11 0 0,162-3-245 0 0,-231 5 80 0 0,42-2-81 0 0,117-4 0 0 0,60 1 0 0 0,2 2 11 0 0,1-2 45 0 0,3 1 815 0 0,19 0-699 0 0,23 2-167 0 0,178-8 160 0 0,19-6-101 0 0,-30 5 224 0 0,-57 3-500 0 0,144-21 0 0 0,-265 21-1096 0 0,-4-1-4816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2:59.563"/>
    </inkml:context>
    <inkml:brush xml:id="br0">
      <inkml:brushProperty name="width" value="0.05" units="cm"/>
      <inkml:brushProperty name="height" value="0.05" units="cm"/>
      <inkml:brushProperty name="color" value="#004F8B"/>
    </inkml:brush>
  </inkml:definitions>
  <inkml:trace contextRef="#ctx0" brushRef="#br0">1130 54 1983 0 0,'0'0'91'0'0,"3"1"-7"0"0,9 1 7835 0 0,-13 0-7765 0 0,-1-1-1 0 0,0 0 1 0 0,0 0 0 0 0,0 0 0 0 0,0 0 0 0 0,0 0 0 0 0,0 0 0 0 0,0-1-1 0 0,-1 1 1 0 0,-2-1 0 0 0,5 1-176 0 0,-37 6 181 0 0,0-2 0 0 0,-49 2 0 0 0,48-5-36 0 0,-132-3 1048 0 0,60-3-543 0 0,96 5-595 0 0,-28 5 1 0 0,1 0-2 0 0,5-1 45 0 0,25-3-59 0 0,0 0-1 0 0,-13 0 1 0 0,-36-2-178 0 0,-152 3 1720 0 0,101-2-1199 0 0,43-2-284 0 0,57 2 59 0 0,17 1 213 0 0,17 2-48 0 0,107-9-117 0 0,-85 2-176 0 0,129-16 290 0 0,43-2 204 0 0,101 8-438 0 0,-234 2-64 0 0,-35 4 0 0 0,38-10 211 0 0,5 0 140 0 0,-37 12 239 0 0,-53 5-462 0 0,1 0-74 0 0,6 0-56 0 0,-7 0-62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3:03.857"/>
    </inkml:context>
    <inkml:brush xml:id="br0">
      <inkml:brushProperty name="width" value="0.05" units="cm"/>
      <inkml:brushProperty name="height" value="0.05" units="cm"/>
      <inkml:brushProperty name="color" value="#004F8B"/>
    </inkml:brush>
  </inkml:definitions>
  <inkml:trace contextRef="#ctx0" brushRef="#br0">1876 22 3367 0 0,'0'0'8792'0'0,"-2"-1"-8369"0"0,-13-4-170 0 0,0 1-1 0 0,0 1 1 0 0,0 0-1 0 0,-1 1 1 0 0,1 0-1 0 0,-27 2 1 0 0,7-2-116 0 0,7 3 110 0 0,-54 6 0 0 0,54-3-61 0 0,-196 13 738 0 0,92-9-540 0 0,74-5-288 0 0,-17 1 60 0 0,48-3 9 0 0,-31-1 0 0 0,-7 1 123 0 0,-189 18 182 0 0,176-16-446 0 0,-56 6 32 0 0,85-5 96 0 0,-1-2 0 0 0,-69-6 0 0 0,1-1 72 0 0,81 2-30 0 0,26 2-99 0 0,1 0 1 0 0,-15 1-1 0 0,18 1-43 0 0,-29-5 75 0 0,66-4 101 0 0,-14 5-174 0 0,6-1-17 0 0,0 1 1 0 0,0 1-1 0 0,0 1 1 0 0,1 0-1 0 0,26 5 1 0 0,-20-1-3 0 0,30 0 1 0 0,22 2-41 0 0,20 1 50 0 0,-42-4-26 0 0,-30-2-19 0 0,31-3 0 0 0,-13 0 0 0 0,113-9 216 0 0,-3 0 48 0 0,-99 7-47 0 0,-35 3 426 0 0,0 0 0 0 0,33 2-1 0 0,47 9 280 0 0,-40-2-1932 0 0,120-2 1 0 0,-96-10 995 0 0,22 0-36 0 0,-12 0 978 0 0,-90 4-829 0 0,17 2 250 0 0,-12 2-262 0 0,1-4-70 0 0,-1-4-17 0 0,-5-2-148 0 0,-5 5-620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3:07.692"/>
    </inkml:context>
    <inkml:brush xml:id="br0">
      <inkml:brushProperty name="width" value="0.05" units="cm"/>
      <inkml:brushProperty name="height" value="0.05" units="cm"/>
      <inkml:brushProperty name="color" value="#004F8B"/>
    </inkml:brush>
  </inkml:definitions>
  <inkml:trace contextRef="#ctx0" brushRef="#br0">1472 0 887 0 0,'13'2'67'0'0,"-2"-1"660"0"0,-1 0 0 0 0,21 7-1 0 0,-14-3 9672 0 0,-31-2-8191 0 0,-30 0-2719 0 0,36-2 1235 0 0,-58 2-20 0 0,34-2-516 0 0,1 0-1 0 0,-1 3 0 0 0,-45 10 0 0 0,50-7-33 0 0,0-1-1 0 0,0-1 1 0 0,-32 0 0 0 0,-88-7 1082 0 0,40-2-197 0 0,-33 12-811 0 0,-23 1-9 0 0,-51-14-218 0 0,-56 0 46 0 0,224 9-41 0 0,27-1 4 0 0,16-2 15 0 0,5-1 20 0 0,47-3 211 0 0,237-4 1539 0 0,282-7-2131 0 0,-491 9 386 0 0,149-6 238 0 0,38 5 561 0 0,-158-3-453 0 0,-102 9-353 0 0,5 0-19 0 0,-7 0 5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3:10.617"/>
    </inkml:context>
    <inkml:brush xml:id="br0">
      <inkml:brushProperty name="width" value="0.05" units="cm"/>
      <inkml:brushProperty name="height" value="0.05" units="cm"/>
      <inkml:brushProperty name="color" value="#004F8B"/>
    </inkml:brush>
  </inkml:definitions>
  <inkml:trace contextRef="#ctx0" brushRef="#br0">1638 103 887 0 0,'2'0'67'0'0,"8"-3"-54"0"0,0-1 41 0 0,-7 2 881 0 0,21-6 7920 0 0,-33-1-7055 0 0,4 7-1674 0 0,0 1-1 0 0,0-1 1 0 0,0 1 0 0 0,0 0-1 0 0,0 1 1 0 0,0-1-1 0 0,0 1 1 0 0,0 0 0 0 0,-1 0-1 0 0,1 1 1 0 0,0-1-1 0 0,-6 3 1 0 0,-26 0 100 0 0,-222-1 2247 0 0,254-2-2399 0 0,-91 0 940 0 0,-105 13 0 0 0,-20 14-753 0 0,-3-3-168 0 0,141-25 130 0 0,20 0 116 0 0,-140 1 2890 0 0,21-6-4125 0 0,151 9 641 0 0,199-16 708 0 0,-20-10-272 0 0,134-14-79 0 0,-158 28 14 0 0,331-19 124 0 0,-429 27-207 0 0,103 1 202 0 0,-25-2 69 0 0,-99 2-368 0 0,4 2 64 0 0,-7-2 76 0 0,-7-1-58 0 0,0 0-1 0 0,0 1 1 0 0,0-2-1 0 0,-9-2 1 0 0,-3-2-79 0 0,-12-1-1198 0 0,11 3 487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08T15:13:14.014"/>
    </inkml:context>
    <inkml:brush xml:id="br0">
      <inkml:brushProperty name="width" value="0.05" units="cm"/>
      <inkml:brushProperty name="height" value="0.05" units="cm"/>
      <inkml:brushProperty name="color" value="#004F8B"/>
    </inkml:brush>
  </inkml:definitions>
  <inkml:trace contextRef="#ctx0" brushRef="#br0">1693 26 3367 0 0,'0'0'5176'0'0,"-1"2"-4980"0"0,-6 9 1138 0 0,-3-4-237 0 0,6-5-784 0 0,0 0 0 0 0,1 0 0 0 0,-1 0 0 0 0,0 0 1 0 0,0-1-1 0 0,0 0 0 0 0,-1 0 0 0 0,1 0 0 0 0,-5 0 0 0 0,-39 1 1538 0 0,40-2-1652 0 0,-54 1 627 0 0,-68 11-1 0 0,-419 33 228 0 0,466-44-810 0 0,-148 10 130 0 0,164-4-232 0 0,-26 3 174 0 0,-109 19-115 0 0,184-29 34 0 0,27-1 316 0 0,30-3-191 0 0,61-7-12 0 0,67-4-226 0 0,-78 4 0 0 0,-32 3-34 0 0,117-18 164 0 0,17-2-52 0 0,123 9 28 0 0,12 2-227 0 0,-320 17 0 0 0,17-5 11 0 0,26-8 245 0 0,-47 13-132 0 0,-45-8 181 0 0,10 7-267 0 0,-43 6 1 0 0,-12 0-44 0 0,-44 4 5 0 0,50-2 0 0 0,-27 7 0 0 0,2 0 0 0 0,92-13 0 0 0,-428 38 0 0 0,413-35 43 0 0,-1-1-1 0 0,0-2 1 0 0,0-1-1 0 0,0-1 1 0 0,0-2-1 0 0,-41-9 0 0 0,3-3 429 0 0,42 10-343 0 0,1 0 0 0 0,-49 0 0 0 0,57 3-75 0 0,17 2-48 0 0,0-1 0 0 0,-1 0-1 0 0,1 1 1 0 0,0-1 0 0 0,0 1 0 0 0,0-1-1 0 0,-1 1 1 0 0,1-1 0 0 0,0 1 0 0 0,-1 0-1 0 0,1 0 1 0 0,0 0 0 0 0,-1 0-1 0 0,-1 0 1 0 0,-18-4 20 0 0,11 2 39 0 0,8 1 8 0 0,0 0 3 0 0,0 2-89 0 0,-2-2-70 0 0,-8-11 30 0 0,6 3 54 0 0,3-1 0 0 0,3-1-1656 0 0,-1 0-3654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3" name="عنصر نائب للتاريخ 2"/>
          <p:cNvSpPr>
            <a:spLocks noGrp="1"/>
          </p:cNvSpPr>
          <p:nvPr>
            <p:ph type="dt" idx="1"/>
          </p:nvPr>
        </p:nvSpPr>
        <p:spPr>
          <a:xfrm>
            <a:off x="0"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1B5EEF22-6FE8-41B3-8F78-C07D575407DB}" type="datetime1">
              <a:rPr lang="ar-SA" smtClean="0"/>
              <a:pPr/>
              <a:t>24/11/1444</a:t>
            </a:fld>
            <a:endParaRPr lang="ar-SA" dirty="0"/>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ar-SA" dirty="0"/>
              <a:t>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6" name="عنصر نائب للتذييل 5"/>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ar-SA" dirty="0"/>
          </a:p>
        </p:txBody>
      </p:sp>
      <p:sp>
        <p:nvSpPr>
          <p:cNvPr id="7" name="عنصر نائب لرقم الشريحة 6"/>
          <p:cNvSpPr>
            <a:spLocks noGrp="1"/>
          </p:cNvSpPr>
          <p:nvPr>
            <p:ph type="sldNum" sz="quarter" idx="5"/>
          </p:nvPr>
        </p:nvSpPr>
        <p:spPr>
          <a:xfrm>
            <a:off x="0" y="8685213"/>
            <a:ext cx="2971800" cy="458787"/>
          </a:xfrm>
          <a:prstGeom prst="rect">
            <a:avLst/>
          </a:prstGeom>
        </p:spPr>
        <p:txBody>
          <a:bodyPr vert="horz" lIns="91440" tIns="45720" rIns="91440" bIns="45720" rtlCol="1" anchor="b"/>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8530193B-564F-4854-8A52-728F3FB19C85}" type="slidenum">
              <a:rPr lang="ar-SA" smtClean="0"/>
              <a:pPr/>
              <a:t>‹#›</a:t>
            </a:fld>
            <a:endParaRPr lang="ar-S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mn-ea"/>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F669046-D62F-49D8-96B7-3C014DC234D7}" type="slidenum">
              <a:rPr lang="ar-SA" smtClean="0"/>
              <a:pPr/>
              <a:t>14</a:t>
            </a:fld>
            <a:endParaRPr lang="ar-SA" dirty="0"/>
          </a:p>
        </p:txBody>
      </p:sp>
    </p:spTree>
    <p:extLst>
      <p:ext uri="{BB962C8B-B14F-4D97-AF65-F5344CB8AC3E}">
        <p14:creationId xmlns:p14="http://schemas.microsoft.com/office/powerpoint/2010/main" val="3775148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6/12/2023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244585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487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12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12612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92511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شريحة العنوان">
    <p:spTree>
      <p:nvGrpSpPr>
        <p:cNvPr id="1" name=""/>
        <p:cNvGrpSpPr/>
        <p:nvPr/>
      </p:nvGrpSpPr>
      <p:grpSpPr>
        <a:xfrm>
          <a:off x="0" y="0"/>
          <a:ext cx="0" cy="0"/>
          <a:chOff x="0" y="0"/>
          <a:chExt cx="0" cy="0"/>
        </a:xfrm>
      </p:grpSpPr>
      <p:sp>
        <p:nvSpPr>
          <p:cNvPr id="9" name="عنصر نائب للصورة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1" anchor="ctr"/>
          <a:lstStyle>
            <a:lvl1pPr marL="0" indent="0" algn="ctr" rtl="1">
              <a:buNone/>
              <a:defRPr sz="1200" i="1">
                <a:latin typeface="Tahoma" panose="020B0604030504040204" pitchFamily="34" charset="0"/>
                <a:cs typeface="Tahoma" panose="020B0604030504040204" pitchFamily="34" charset="0"/>
              </a:defRPr>
            </a:lvl1pPr>
          </a:lstStyle>
          <a:p>
            <a:pPr rtl="1"/>
            <a:r>
              <a:rPr lang="ar-SA" dirty="0"/>
              <a:t>قم بإدراج صورتك أو سحبها وإفلاتها</a:t>
            </a:r>
          </a:p>
        </p:txBody>
      </p:sp>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1" anchor="b"/>
          <a:lstStyle>
            <a:lvl1pPr algn="r" rtl="1">
              <a:lnSpc>
                <a:spcPct val="90000"/>
              </a:lnSpc>
              <a:defRPr sz="6000" b="1" cap="all" spc="-300" baseline="0">
                <a:solidFill>
                  <a:schemeClr val="tx1"/>
                </a:solidFill>
                <a:latin typeface="Tahoma" panose="020B0604030504040204" pitchFamily="34" charset="0"/>
              </a:defRPr>
            </a:lvl1pPr>
          </a:lstStyle>
          <a:p>
            <a:pPr rtl="1"/>
            <a:r>
              <a:rPr lang="ar-SA" dirty="0"/>
              <a:t>عنوان العرض التقديمي</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flipH="1">
            <a:off x="7311904" y="4650539"/>
            <a:ext cx="3401478" cy="1192038"/>
          </a:xfrm>
          <a:solidFill>
            <a:schemeClr val="tx1"/>
          </a:solidFill>
        </p:spPr>
        <p:txBody>
          <a:bodyPr lIns="252000" tIns="0" rtlCol="1" anchor="ctr"/>
          <a:lstStyle>
            <a:lvl1pPr marL="0" indent="0" algn="l" rtl="0">
              <a:lnSpc>
                <a:spcPct val="100000"/>
              </a:lnSpc>
              <a:spcBef>
                <a:spcPts val="0"/>
              </a:spcBef>
              <a:spcAft>
                <a:spcPts val="1000"/>
              </a:spcAft>
              <a:buNone/>
              <a:defRPr sz="1800" i="1">
                <a:solidFill>
                  <a:schemeClr val="bg1"/>
                </a:solidFill>
                <a:latin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الفرعي للشكل الرئيسي</a:t>
            </a:r>
            <a:endParaRPr lang="ar-SA" dirty="0"/>
          </a:p>
        </p:txBody>
      </p:sp>
      <p:sp>
        <p:nvSpPr>
          <p:cNvPr id="7" name="مستطيل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8" name="مستطيل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1" name="مستطيل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Tree>
    <p:extLst>
      <p:ext uri="{BB962C8B-B14F-4D97-AF65-F5344CB8AC3E}">
        <p14:creationId xmlns:p14="http://schemas.microsoft.com/office/powerpoint/2010/main" val="1334038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شريحة العنوان 2">
    <p:bg>
      <p:bgPr>
        <a:solidFill>
          <a:schemeClr val="bg1"/>
        </a:solidFill>
        <a:effectLst/>
      </p:bgPr>
    </p:bg>
    <p:spTree>
      <p:nvGrpSpPr>
        <p:cNvPr id="1" name=""/>
        <p:cNvGrpSpPr/>
        <p:nvPr/>
      </p:nvGrpSpPr>
      <p:grpSpPr>
        <a:xfrm>
          <a:off x="0" y="0"/>
          <a:ext cx="0" cy="0"/>
          <a:chOff x="0" y="0"/>
          <a:chExt cx="0" cy="0"/>
        </a:xfrm>
      </p:grpSpPr>
      <p:sp>
        <p:nvSpPr>
          <p:cNvPr id="12" name="مستطيل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1" anchor="b"/>
          <a:lstStyle>
            <a:lvl1pPr algn="r" rtl="1">
              <a:lnSpc>
                <a:spcPct val="90000"/>
              </a:lnSpc>
              <a:defRPr sz="6000" b="1" cap="all" spc="-3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ar-SA" dirty="0"/>
              <a:t>عنوان العرض التقديمي</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1" anchor="ctr"/>
          <a:lstStyle>
            <a:lvl1pPr marL="0" indent="0" algn="l" rtl="1">
              <a:lnSpc>
                <a:spcPct val="100000"/>
              </a:lnSpc>
              <a:buNone/>
              <a:defRPr sz="1800" i="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الفرعي للشكل الرئيسي</a:t>
            </a:r>
            <a:endParaRPr lang="ar-SA" dirty="0"/>
          </a:p>
        </p:txBody>
      </p:sp>
      <p:sp>
        <p:nvSpPr>
          <p:cNvPr id="7" name="مستطيل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8" name="مستطيل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11" name="مستطيل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a typeface="Tahoma" panose="020B0604030504040204" pitchFamily="34" charset="0"/>
              <a:cs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19B51A1E-902D-48AF-9020-955120F399B6}" type="slidenum">
              <a:rPr lang="ar-SA" smtClean="0"/>
              <a:pPr/>
              <a:t>‹#›</a:t>
            </a:fld>
            <a:endParaRPr lang="ar-SA" dirty="0"/>
          </a:p>
        </p:txBody>
      </p:sp>
    </p:spTree>
    <p:extLst>
      <p:ext uri="{BB962C8B-B14F-4D97-AF65-F5344CB8AC3E}">
        <p14:creationId xmlns:p14="http://schemas.microsoft.com/office/powerpoint/2010/main" val="2218115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شريحة العنوان 3">
    <p:bg>
      <p:bgPr>
        <a:solidFill>
          <a:schemeClr val="bg1"/>
        </a:solidFill>
        <a:effectLst/>
      </p:bgPr>
    </p:bg>
    <p:spTree>
      <p:nvGrpSpPr>
        <p:cNvPr id="1" name=""/>
        <p:cNvGrpSpPr/>
        <p:nvPr/>
      </p:nvGrpSpPr>
      <p:grpSpPr>
        <a:xfrm>
          <a:off x="0" y="0"/>
          <a:ext cx="0" cy="0"/>
          <a:chOff x="0" y="0"/>
          <a:chExt cx="0" cy="0"/>
        </a:xfrm>
      </p:grpSpPr>
      <p:sp>
        <p:nvSpPr>
          <p:cNvPr id="9" name="عنصر نائب للصورة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1" anchor="ctr"/>
          <a:lstStyle>
            <a:lvl1pPr marL="0" indent="0" algn="ctr" rtl="1">
              <a:buNone/>
              <a:defRPr sz="1200" i="1">
                <a:solidFill>
                  <a:schemeClr val="bg1"/>
                </a:solidFill>
                <a:latin typeface="Tahoma" panose="020B0604030504040204" pitchFamily="34" charset="0"/>
                <a:cs typeface="Tahoma" panose="020B0604030504040204" pitchFamily="34" charset="0"/>
              </a:defRPr>
            </a:lvl1pPr>
          </a:lstStyle>
          <a:p>
            <a:pPr rtl="1"/>
            <a:r>
              <a:rPr lang="ar-SA" dirty="0"/>
              <a:t>قم بإدراج صورتك أو سحبها وإفلاتها</a:t>
            </a:r>
          </a:p>
        </p:txBody>
      </p:sp>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1" anchor="b"/>
          <a:lstStyle>
            <a:lvl1pPr algn="r" rtl="1">
              <a:lnSpc>
                <a:spcPct val="90000"/>
              </a:lnSpc>
              <a:defRPr sz="6000" b="1" cap="all" spc="-300" baseline="0">
                <a:solidFill>
                  <a:schemeClr val="bg1"/>
                </a:solidFill>
                <a:latin typeface="Tahoma" panose="020B0604030504040204" pitchFamily="34" charset="0"/>
              </a:defRPr>
            </a:lvl1pPr>
          </a:lstStyle>
          <a:p>
            <a:pPr rtl="1"/>
            <a:r>
              <a:rPr lang="ar-SA" dirty="0"/>
              <a:t>عنوان العرض التقديمي</a:t>
            </a:r>
          </a:p>
        </p:txBody>
      </p:sp>
      <p:sp>
        <p:nvSpPr>
          <p:cNvPr id="3" name="عنوان فرعي 2">
            <a:extLst>
              <a:ext uri="{FF2B5EF4-FFF2-40B4-BE49-F238E27FC236}">
                <a16:creationId xmlns:a16="http://schemas.microsoft.com/office/drawing/2014/main"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1" anchor="ctr"/>
          <a:lstStyle>
            <a:lvl1pPr marL="0" indent="0" algn="l" rtl="1">
              <a:lnSpc>
                <a:spcPct val="100000"/>
              </a:lnSpc>
              <a:buNone/>
              <a:defRPr sz="1800" i="1">
                <a:solidFill>
                  <a:schemeClr val="tx1"/>
                </a:solidFill>
                <a:latin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a:t>انقر لتحرير نمط العنوان الفرعي للشكل الرئيسي</a:t>
            </a:r>
            <a:endParaRPr lang="ar-SA" dirty="0"/>
          </a:p>
        </p:txBody>
      </p:sp>
      <p:sp>
        <p:nvSpPr>
          <p:cNvPr id="7" name="مستطيل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8" name="مستطيل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1" name="مستطيل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5" name="عنصر نائب لرقم الشريحة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4094738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صورة المحتوى 1">
    <p:spTree>
      <p:nvGrpSpPr>
        <p:cNvPr id="1" name=""/>
        <p:cNvGrpSpPr/>
        <p:nvPr/>
      </p:nvGrpSpPr>
      <p:grpSpPr>
        <a:xfrm>
          <a:off x="0" y="0"/>
          <a:ext cx="0" cy="0"/>
          <a:chOff x="0" y="0"/>
          <a:chExt cx="0" cy="0"/>
        </a:xfrm>
      </p:grpSpPr>
      <p:sp>
        <p:nvSpPr>
          <p:cNvPr id="8" name="عنصر نائب للصورة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1" anchor="ctr"/>
          <a:lstStyle>
            <a:lvl1pPr marL="0" indent="0" algn="ctr" rtl="1">
              <a:buNone/>
              <a:defRPr sz="1200" i="1">
                <a:latin typeface="Tahoma" panose="020B0604030504040204" pitchFamily="34" charset="0"/>
                <a:cs typeface="Tahoma" panose="020B0604030504040204" pitchFamily="34" charset="0"/>
              </a:defRPr>
            </a:lvl1pPr>
          </a:lstStyle>
          <a:p>
            <a:pPr rtl="1"/>
            <a:r>
              <a:rPr lang="ar-SA" dirty="0"/>
              <a:t>قم بإدراج صورتك أو سحبها وإفلاتها</a:t>
            </a:r>
          </a:p>
        </p:txBody>
      </p:sp>
      <p:sp>
        <p:nvSpPr>
          <p:cNvPr id="2" name="العنوان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1"/>
          <a:lstStyle>
            <a:lvl1pPr algn="r" rtl="1">
              <a:spcAft>
                <a:spcPts val="1000"/>
              </a:spcAft>
              <a:defRPr>
                <a:solidFill>
                  <a:schemeClr val="tx1"/>
                </a:solidFill>
              </a:defRPr>
            </a:lvl1pPr>
          </a:lstStyle>
          <a:p>
            <a:pPr rtl="1"/>
            <a:r>
              <a:rPr lang="ar-SA" dirty="0"/>
              <a:t>انقر لتحرير عنوان الصفحة</a:t>
            </a:r>
          </a:p>
        </p:txBody>
      </p:sp>
      <p:sp>
        <p:nvSpPr>
          <p:cNvPr id="10" name="عنوان فرعي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عنصر نائب للمحتوى 2">
            <a:extLst>
              <a:ext uri="{FF2B5EF4-FFF2-40B4-BE49-F238E27FC236}">
                <a16:creationId xmlns:a16="http://schemas.microsoft.com/office/drawing/2014/main"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ذييل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1"/>
          <a:lstStyle/>
          <a:p>
            <a:pPr algn="l"/>
            <a:r>
              <a:rPr lang="ar-SA" dirty="0"/>
              <a:t>إضافة تذييل</a:t>
            </a:r>
          </a:p>
        </p:txBody>
      </p:sp>
      <p:sp>
        <p:nvSpPr>
          <p:cNvPr id="5" name="عنصر نائب لرقم الشريحة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1350103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صورة المحتوى 2">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ذييل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1"/>
          <a:lstStyle/>
          <a:p>
            <a:pPr algn="l"/>
            <a:r>
              <a:rPr lang="ar-SA" dirty="0"/>
              <a:t>إضافة تذييل</a:t>
            </a:r>
          </a:p>
        </p:txBody>
      </p:sp>
      <p:sp>
        <p:nvSpPr>
          <p:cNvPr id="5" name="عنصر نائب لرقم الشريحة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1"/>
          <a:lstStyle/>
          <a:p>
            <a:pPr rtl="1"/>
            <a:fld id="{19B51A1E-902D-48AF-9020-955120F399B6}" type="slidenum">
              <a:rPr lang="ar-SA" smtClean="0"/>
              <a:pPr/>
              <a:t>‹#›</a:t>
            </a:fld>
            <a:endParaRPr lang="ar-SA" dirty="0"/>
          </a:p>
        </p:txBody>
      </p:sp>
      <p:sp>
        <p:nvSpPr>
          <p:cNvPr id="9" name="عنصر نائب للصورة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1" anchor="ctr"/>
          <a:lstStyle>
            <a:lvl1pPr marL="0" indent="0" algn="ctr" rtl="1">
              <a:buNone/>
              <a:defRPr sz="1200" i="1">
                <a:solidFill>
                  <a:schemeClr val="bg1"/>
                </a:solidFill>
                <a:latin typeface="Tahoma" panose="020B0604030504040204" pitchFamily="34" charset="0"/>
                <a:cs typeface="Tahoma" panose="020B0604030504040204" pitchFamily="34" charset="0"/>
              </a:defRPr>
            </a:lvl1pPr>
          </a:lstStyle>
          <a:p>
            <a:pPr rtl="1"/>
            <a:r>
              <a:rPr lang="ar-SA" dirty="0"/>
              <a:t>قم بإدراج صورتك أو سحبها وإفلاتها</a:t>
            </a:r>
          </a:p>
        </p:txBody>
      </p:sp>
      <p:sp>
        <p:nvSpPr>
          <p:cNvPr id="6" name="العنوان 5">
            <a:extLst>
              <a:ext uri="{FF2B5EF4-FFF2-40B4-BE49-F238E27FC236}">
                <a16:creationId xmlns:a16="http://schemas.microsoft.com/office/drawing/2014/main" id="{7F4F1543-153D-4F77-A4A9-C9BBA1C2052E}"/>
              </a:ext>
            </a:extLst>
          </p:cNvPr>
          <p:cNvSpPr>
            <a:spLocks noGrp="1"/>
          </p:cNvSpPr>
          <p:nvPr>
            <p:ph type="title"/>
          </p:nvPr>
        </p:nvSpPr>
        <p:spPr>
          <a:xfrm>
            <a:off x="432000" y="432000"/>
            <a:ext cx="9131100" cy="432000"/>
          </a:xfrm>
        </p:spPr>
        <p:txBody>
          <a:bodyPr rtlCol="1"/>
          <a:lstStyle/>
          <a:p>
            <a:pPr rtl="1"/>
            <a:r>
              <a:rPr lang="ar-SA"/>
              <a:t>انقر لتحرير نمط عنوان الشكل الرئيسي</a:t>
            </a:r>
            <a:endParaRPr lang="ar-SA" dirty="0"/>
          </a:p>
        </p:txBody>
      </p:sp>
      <p:sp>
        <p:nvSpPr>
          <p:cNvPr id="11" name="عنوان فرعي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Tree>
    <p:extLst>
      <p:ext uri="{BB962C8B-B14F-4D97-AF65-F5344CB8AC3E}">
        <p14:creationId xmlns:p14="http://schemas.microsoft.com/office/powerpoint/2010/main" val="2347197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1"/>
          <a:lstStyle>
            <a:lvl1pPr algn="r" rtl="1">
              <a:defRPr>
                <a:solidFill>
                  <a:schemeClr val="tx1"/>
                </a:solidFill>
              </a:defRPr>
            </a:lvl1pPr>
          </a:lstStyle>
          <a:p>
            <a:pPr rtl="1"/>
            <a:r>
              <a:rPr lang="ar-SA" dirty="0"/>
              <a:t>انقر لتحرير عنوان الصفحة</a:t>
            </a:r>
          </a:p>
        </p:txBody>
      </p:sp>
      <p:sp>
        <p:nvSpPr>
          <p:cNvPr id="9" name="عنوان فرعي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العنصر النائب الأيمن للمقارنة 1">
            <a:extLst>
              <a:ext uri="{FF2B5EF4-FFF2-40B4-BE49-F238E27FC236}">
                <a16:creationId xmlns:a16="http://schemas.microsoft.com/office/drawing/2014/main"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1" anchor="ctr"/>
          <a:lstStyle>
            <a:lvl1pPr marL="0" indent="0" algn="r" rtl="1">
              <a:buNone/>
              <a:defRPr sz="2400" b="1" spc="-150">
                <a:solidFill>
                  <a:schemeClr val="bg1"/>
                </a:solidFill>
                <a:latin typeface="Tahoma" panose="020B0604030504040204" pitchFamily="34" charset="0"/>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a:t>انقر لتحرير أنماط نص الشكل الرئيسي</a:t>
            </a:r>
          </a:p>
        </p:txBody>
      </p:sp>
      <p:sp>
        <p:nvSpPr>
          <p:cNvPr id="4" name="عنصر نائب للمحتوى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4500000" cy="4168332"/>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2" name="العنصر النائب الأيمن للمقارنة 2">
            <a:extLst>
              <a:ext uri="{FF2B5EF4-FFF2-40B4-BE49-F238E27FC236}">
                <a16:creationId xmlns:a16="http://schemas.microsoft.com/office/drawing/2014/main"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1" anchor="ctr"/>
          <a:lstStyle>
            <a:lvl1pPr marL="0" indent="0" algn="r" rtl="0">
              <a:spcAft>
                <a:spcPts val="1000"/>
              </a:spcAft>
              <a:buNone/>
              <a:defRPr sz="2400" b="1" spc="-150">
                <a:solidFill>
                  <a:schemeClr val="bg1"/>
                </a:solidFill>
                <a:latin typeface="Tahoma" panose="020B0604030504040204" pitchFamily="34" charset="0"/>
              </a:defRPr>
            </a:lvl1pPr>
          </a:lstStyle>
          <a:p>
            <a:pPr lvl="0" rtl="1"/>
            <a:r>
              <a:rPr lang="ar-SA"/>
              <a:t>انقر لتحرير أنماط نص الشكل الرئيسي</a:t>
            </a:r>
          </a:p>
        </p:txBody>
      </p:sp>
      <p:sp>
        <p:nvSpPr>
          <p:cNvPr id="8" name="عنصر نائب للنص 4">
            <a:extLst>
              <a:ext uri="{FF2B5EF4-FFF2-40B4-BE49-F238E27FC236}">
                <a16:creationId xmlns:a16="http://schemas.microsoft.com/office/drawing/2014/main" id="{DF0A5256-B267-47DA-858A-0F3867CB6139}"/>
              </a:ext>
            </a:extLst>
          </p:cNvPr>
          <p:cNvSpPr>
            <a:spLocks noGrp="1"/>
          </p:cNvSpPr>
          <p:nvPr>
            <p:ph type="body" sz="quarter" idx="12"/>
          </p:nvPr>
        </p:nvSpPr>
        <p:spPr>
          <a:xfrm>
            <a:off x="5129800" y="2020359"/>
            <a:ext cx="4500000" cy="4170891"/>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تذييل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1"/>
          <a:lstStyle>
            <a:lvl1pPr algn="l">
              <a:defRPr/>
            </a:lvl1pPr>
          </a:lstStyle>
          <a:p>
            <a:r>
              <a:rPr lang="ar-SA" dirty="0"/>
              <a:t>إضافة تذييل</a:t>
            </a:r>
          </a:p>
        </p:txBody>
      </p:sp>
      <p:sp>
        <p:nvSpPr>
          <p:cNvPr id="6" name="عنصر نائب لرقم الشريحة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2509955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6/12/2023</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40888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صورة كبيرة">
    <p:spTree>
      <p:nvGrpSpPr>
        <p:cNvPr id="1" name=""/>
        <p:cNvGrpSpPr/>
        <p:nvPr/>
      </p:nvGrpSpPr>
      <p:grpSpPr>
        <a:xfrm>
          <a:off x="0" y="0"/>
          <a:ext cx="0" cy="0"/>
          <a:chOff x="0" y="0"/>
          <a:chExt cx="0" cy="0"/>
        </a:xfrm>
      </p:grpSpPr>
      <p:sp>
        <p:nvSpPr>
          <p:cNvPr id="7" name="عنصر نائب للصورة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1" anchor="ctr"/>
          <a:lstStyle>
            <a:lvl1pPr marL="0" indent="0" algn="ctr" rtl="1">
              <a:buNone/>
              <a:defRPr sz="1200" i="1">
                <a:solidFill>
                  <a:schemeClr val="bg1"/>
                </a:solidFill>
                <a:latin typeface="Tahoma" panose="020B0604030504040204" pitchFamily="34" charset="0"/>
                <a:cs typeface="Tahoma" panose="020B0604030504040204" pitchFamily="34" charset="0"/>
              </a:defRPr>
            </a:lvl1pPr>
          </a:lstStyle>
          <a:p>
            <a:pPr rtl="1"/>
            <a:r>
              <a:rPr lang="ar-SA" dirty="0"/>
              <a:t>قم بإدراج صورتك أو سحبها وإفلاتها</a:t>
            </a:r>
          </a:p>
        </p:txBody>
      </p:sp>
      <p:sp>
        <p:nvSpPr>
          <p:cNvPr id="3" name="عنصر نائب للمحتوى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1" anchor="b"/>
          <a:lstStyle>
            <a:lvl1pPr marL="0" indent="0" algn="l" rtl="1">
              <a:buNone/>
              <a:defRPr i="1">
                <a:solidFill>
                  <a:schemeClr val="tx1"/>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dirty="0"/>
              <a:t>أدخل التسمية التوضيحية</a:t>
            </a:r>
          </a:p>
        </p:txBody>
      </p:sp>
      <p:sp>
        <p:nvSpPr>
          <p:cNvPr id="4" name="عنصر نائب للتذييل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1"/>
          <a:lstStyle/>
          <a:p>
            <a:pPr algn="l"/>
            <a:r>
              <a:rPr lang="ar-SA" dirty="0"/>
              <a:t>إضافة تذييل</a:t>
            </a:r>
          </a:p>
        </p:txBody>
      </p:sp>
      <p:sp>
        <p:nvSpPr>
          <p:cNvPr id="2" name="عنصر نائب لرقم الشريحة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1987784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شريحة الشكر">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1" anchor="ctr"/>
          <a:lstStyle>
            <a:lvl1pPr algn="ctr" rtl="1">
              <a:lnSpc>
                <a:spcPct val="100000"/>
              </a:lnSpc>
              <a:defRPr sz="6000" b="1" cap="all" spc="-300" baseline="0">
                <a:solidFill>
                  <a:schemeClr val="tx1"/>
                </a:solidFill>
                <a:latin typeface="Tahoma" panose="020B0604030504040204" pitchFamily="34" charset="0"/>
              </a:defRPr>
            </a:lvl1pPr>
          </a:lstStyle>
          <a:p>
            <a:pPr rtl="1"/>
            <a:r>
              <a:rPr lang="ar-SA" dirty="0"/>
              <a:t>شكراً لك</a:t>
            </a:r>
          </a:p>
        </p:txBody>
      </p:sp>
      <p:sp>
        <p:nvSpPr>
          <p:cNvPr id="7" name="مستطيل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8" name="المستطيل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1" name="مستطيل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latin typeface="Tahoma" panose="020B0604030504040204" pitchFamily="34" charset="0"/>
            </a:endParaRPr>
          </a:p>
        </p:txBody>
      </p:sp>
      <p:sp>
        <p:nvSpPr>
          <p:cNvPr id="10" name="عنصر نائب للنص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1"/>
          <a:lstStyle>
            <a:lvl1pPr marL="0" indent="0" algn="r" rtl="1">
              <a:buNone/>
              <a:defRPr sz="2400"/>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الاسم بالكامل</a:t>
            </a:r>
          </a:p>
        </p:txBody>
      </p:sp>
      <p:sp>
        <p:nvSpPr>
          <p:cNvPr id="12" name="عنصر نائب للنص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1"/>
          <a:lstStyle>
            <a:lvl1pPr marL="0" indent="0" algn="r" rtl="1">
              <a:buNone/>
              <a:defRPr sz="1400" i="1"/>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رقم الهاتف</a:t>
            </a:r>
          </a:p>
        </p:txBody>
      </p:sp>
      <p:sp>
        <p:nvSpPr>
          <p:cNvPr id="13" name="عنصر نائب للنص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1"/>
          <a:lstStyle>
            <a:lvl1pPr marL="0" indent="0" algn="r" rtl="1">
              <a:buNone/>
              <a:defRPr sz="1400" i="1"/>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البريد الإلكتروني أو مقبض الوسائط الاجتماعية</a:t>
            </a:r>
          </a:p>
        </p:txBody>
      </p:sp>
      <p:sp>
        <p:nvSpPr>
          <p:cNvPr id="14" name="عنصر نائب للنص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1"/>
          <a:lstStyle>
            <a:lvl1pPr marL="0" indent="0" algn="r" rtl="1">
              <a:buNone/>
              <a:defRPr sz="1400" i="1"/>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موقع الشركة على الويب</a:t>
            </a:r>
          </a:p>
        </p:txBody>
      </p:sp>
    </p:spTree>
    <p:extLst>
      <p:ext uri="{BB962C8B-B14F-4D97-AF65-F5344CB8AC3E}">
        <p14:creationId xmlns:p14="http://schemas.microsoft.com/office/powerpoint/2010/main" val="3189010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العنوان والمحتوى">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1"/>
          <a:lstStyle>
            <a:lvl1pPr algn="r" rtl="1">
              <a:defRPr>
                <a:solidFill>
                  <a:schemeClr val="tx1"/>
                </a:solidFill>
              </a:defRPr>
            </a:lvl1pPr>
          </a:lstStyle>
          <a:p>
            <a:pPr rtl="1"/>
            <a:r>
              <a:rPr lang="ar-SA" dirty="0"/>
              <a:t>انقر لتحرير عنوان الصفحة</a:t>
            </a:r>
          </a:p>
        </p:txBody>
      </p:sp>
      <p:sp>
        <p:nvSpPr>
          <p:cNvPr id="7" name="عنوان فرعي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ذييل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1"/>
          <a:lstStyle/>
          <a:p>
            <a:pPr algn="l"/>
            <a:r>
              <a:rPr lang="ar-SA" dirty="0"/>
              <a:t>إضافة تذييل</a:t>
            </a:r>
          </a:p>
        </p:txBody>
      </p:sp>
      <p:sp>
        <p:nvSpPr>
          <p:cNvPr id="5" name="عنصر نائب لرقم الشريحة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1734501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محتويان">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9198000" cy="432000"/>
          </a:xfrm>
        </p:spPr>
        <p:txBody>
          <a:bodyPr rtlCol="1"/>
          <a:lstStyle>
            <a:lvl1pPr algn="r" rtl="1">
              <a:defRPr>
                <a:solidFill>
                  <a:schemeClr val="tx1"/>
                </a:solidFill>
              </a:defRPr>
            </a:lvl1pPr>
          </a:lstStyle>
          <a:p>
            <a:pPr rtl="1"/>
            <a:r>
              <a:rPr lang="ar-SA" dirty="0"/>
              <a:t>انقر لتحرير عنوان الصفحة</a:t>
            </a:r>
          </a:p>
        </p:txBody>
      </p:sp>
      <p:sp>
        <p:nvSpPr>
          <p:cNvPr id="7" name="عنوان فرعي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9198000"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عنصر نائب للمحتوى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4500000" cy="468000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6" name="عنصر نائب للنص 4">
            <a:extLst>
              <a:ext uri="{FF2B5EF4-FFF2-40B4-BE49-F238E27FC236}">
                <a16:creationId xmlns:a16="http://schemas.microsoft.com/office/drawing/2014/main" id="{7867C73D-EE16-41D1-B7CE-A35C765E3B8D}"/>
              </a:ext>
            </a:extLst>
          </p:cNvPr>
          <p:cNvSpPr>
            <a:spLocks noGrp="1"/>
          </p:cNvSpPr>
          <p:nvPr>
            <p:ph type="body" sz="quarter" idx="12"/>
          </p:nvPr>
        </p:nvSpPr>
        <p:spPr>
          <a:xfrm>
            <a:off x="5129800" y="1511250"/>
            <a:ext cx="4500000" cy="4680000"/>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ذييل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1"/>
          <a:lstStyle/>
          <a:p>
            <a:pPr algn="l"/>
            <a:r>
              <a:rPr lang="ar-SA" dirty="0"/>
              <a:t>إضافة تذييل</a:t>
            </a:r>
          </a:p>
        </p:txBody>
      </p:sp>
      <p:sp>
        <p:nvSpPr>
          <p:cNvPr id="5" name="عنصر نائب لرقم الشريحة 4">
            <a:extLst>
              <a:ext uri="{FF2B5EF4-FFF2-40B4-BE49-F238E27FC236}">
                <a16:creationId xmlns:a16="http://schemas.microsoft.com/office/drawing/2014/main" id="{CD4FE60C-ACE5-4516-8CB6-EEDD96DB7358}"/>
              </a:ext>
            </a:extLst>
          </p:cNvPr>
          <p:cNvSpPr>
            <a:spLocks noGrp="1"/>
          </p:cNvSpPr>
          <p:nvPr>
            <p:ph type="sldNum" sz="quarter" idx="33"/>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89155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العمود 3">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1"/>
          <a:lstStyle>
            <a:lvl1pPr algn="r" rtl="1">
              <a:defRPr>
                <a:solidFill>
                  <a:schemeClr val="tx1"/>
                </a:solidFill>
              </a:defRPr>
            </a:lvl1pPr>
          </a:lstStyle>
          <a:p>
            <a:pPr rtl="1"/>
            <a:r>
              <a:rPr lang="ar-SA" dirty="0"/>
              <a:t>انقر لتحرير عنوان الصفحة</a:t>
            </a:r>
          </a:p>
        </p:txBody>
      </p:sp>
      <p:sp>
        <p:nvSpPr>
          <p:cNvPr id="9" name="عنوان فرعي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a:xfrm>
            <a:off x="432000" y="1512000"/>
            <a:ext cx="2916000" cy="4679250"/>
          </a:xfrm>
        </p:spPr>
        <p:txBody>
          <a:bodyPr rtlCol="1"/>
          <a:lstStyle>
            <a:lvl1pPr algn="r" rtl="1">
              <a:defRPr>
                <a:solidFill>
                  <a:schemeClr val="tx1">
                    <a:lumMod val="75000"/>
                    <a:lumOff val="25000"/>
                  </a:schemeClr>
                </a:solidFill>
              </a:defRPr>
            </a:lvl1pPr>
            <a:lvl2pPr algn="r" rtl="1">
              <a:defRPr>
                <a:solidFill>
                  <a:schemeClr val="tx1">
                    <a:lumMod val="75000"/>
                    <a:lumOff val="25000"/>
                  </a:schemeClr>
                </a:solidFill>
              </a:defRPr>
            </a:lvl2pPr>
            <a:lvl3pPr algn="r" rtl="1">
              <a:defRPr>
                <a:solidFill>
                  <a:schemeClr val="tx1">
                    <a:lumMod val="75000"/>
                    <a:lumOff val="25000"/>
                  </a:schemeClr>
                </a:solidFill>
              </a:defRPr>
            </a:lvl3pPr>
            <a:lvl4pPr algn="r" rtl="1">
              <a:defRPr>
                <a:solidFill>
                  <a:schemeClr val="tx1">
                    <a:lumMod val="75000"/>
                    <a:lumOff val="25000"/>
                  </a:schemeClr>
                </a:solidFill>
              </a:defRPr>
            </a:lvl4pPr>
            <a:lvl5pPr algn="r" rtl="1">
              <a:defRPr>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a:extLst>
              <a:ext uri="{FF2B5EF4-FFF2-40B4-BE49-F238E27FC236}">
                <a16:creationId xmlns:a16="http://schemas.microsoft.com/office/drawing/2014/main" id="{16A38E24-EB1C-472F-B631-5DF32F9C4CF5}"/>
              </a:ext>
            </a:extLst>
          </p:cNvPr>
          <p:cNvSpPr>
            <a:spLocks noGrp="1"/>
          </p:cNvSpPr>
          <p:nvPr>
            <p:ph type="body" sz="quarter" idx="12"/>
          </p:nvPr>
        </p:nvSpPr>
        <p:spPr>
          <a:xfrm>
            <a:off x="3572900" y="1511476"/>
            <a:ext cx="2916000" cy="4679249"/>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1" name="عنصر نائب للنص 5">
            <a:extLst>
              <a:ext uri="{FF2B5EF4-FFF2-40B4-BE49-F238E27FC236}">
                <a16:creationId xmlns:a16="http://schemas.microsoft.com/office/drawing/2014/main" id="{5B4A252E-78C9-4F76-98A4-A4B580AD072A}"/>
              </a:ext>
            </a:extLst>
          </p:cNvPr>
          <p:cNvSpPr>
            <a:spLocks noGrp="1"/>
          </p:cNvSpPr>
          <p:nvPr>
            <p:ph type="body" sz="quarter" idx="13"/>
          </p:nvPr>
        </p:nvSpPr>
        <p:spPr>
          <a:xfrm>
            <a:off x="6713800" y="1511475"/>
            <a:ext cx="2916000" cy="4679250"/>
          </a:xfrm>
        </p:spPr>
        <p:txBody>
          <a:bodyPr rtlCol="1"/>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ذييل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1"/>
          <a:lstStyle/>
          <a:p>
            <a:pPr algn="l"/>
            <a:r>
              <a:rPr lang="ar-SA" dirty="0"/>
              <a:t>إضافة تذييل</a:t>
            </a:r>
          </a:p>
        </p:txBody>
      </p:sp>
      <p:sp>
        <p:nvSpPr>
          <p:cNvPr id="6" name="عنصر نائب لرقم الشريحة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2654388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العمود 5">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1"/>
          <a:lstStyle>
            <a:lvl1pPr algn="r" rtl="1">
              <a:defRPr>
                <a:solidFill>
                  <a:schemeClr val="tx1"/>
                </a:solidFill>
              </a:defRPr>
            </a:lvl1pPr>
          </a:lstStyle>
          <a:p>
            <a:pPr rtl="1"/>
            <a:r>
              <a:rPr lang="ar-SA" dirty="0"/>
              <a:t>انقر لتحرير عنوان الصفحة</a:t>
            </a:r>
          </a:p>
        </p:txBody>
      </p:sp>
      <p:sp>
        <p:nvSpPr>
          <p:cNvPr id="10" name="عنوان فرعي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عنصر نائب للمحتوى 2">
            <a:extLst>
              <a:ext uri="{FF2B5EF4-FFF2-40B4-BE49-F238E27FC236}">
                <a16:creationId xmlns:a16="http://schemas.microsoft.com/office/drawing/2014/main" id="{B1948E38-8FB0-4E51-A01C-C88794372E50}"/>
              </a:ext>
            </a:extLst>
          </p:cNvPr>
          <p:cNvSpPr>
            <a:spLocks noGrp="1"/>
          </p:cNvSpPr>
          <p:nvPr>
            <p:ph idx="1"/>
          </p:nvPr>
        </p:nvSpPr>
        <p:spPr>
          <a:xfrm>
            <a:off x="432000" y="1512000"/>
            <a:ext cx="1764000" cy="4679250"/>
          </a:xfrm>
        </p:spPr>
        <p:txBody>
          <a:bodyPr rtlCol="1"/>
          <a:lstStyle>
            <a:lvl1pPr algn="r" rtl="1">
              <a:defRPr sz="800">
                <a:solidFill>
                  <a:schemeClr val="tx1">
                    <a:lumMod val="75000"/>
                    <a:lumOff val="25000"/>
                  </a:schemeClr>
                </a:solidFill>
              </a:defRPr>
            </a:lvl1pPr>
            <a:lvl2pPr algn="r" rtl="1">
              <a:defRPr sz="800">
                <a:solidFill>
                  <a:schemeClr val="tx1">
                    <a:lumMod val="75000"/>
                    <a:lumOff val="25000"/>
                  </a:schemeClr>
                </a:solidFill>
              </a:defRPr>
            </a:lvl2pPr>
            <a:lvl3pPr algn="r" rtl="1">
              <a:defRPr sz="800">
                <a:solidFill>
                  <a:schemeClr val="tx1">
                    <a:lumMod val="75000"/>
                    <a:lumOff val="25000"/>
                  </a:schemeClr>
                </a:solidFill>
              </a:defRPr>
            </a:lvl3pPr>
            <a:lvl4pPr algn="r" rtl="1">
              <a:defRPr sz="800">
                <a:solidFill>
                  <a:schemeClr val="tx1">
                    <a:lumMod val="75000"/>
                    <a:lumOff val="25000"/>
                  </a:schemeClr>
                </a:solidFill>
              </a:defRPr>
            </a:lvl4pPr>
            <a:lvl5pPr algn="r" rtl="1">
              <a:defRPr sz="800">
                <a:solidFill>
                  <a:schemeClr val="tx1">
                    <a:lumMod val="75000"/>
                    <a:lumOff val="25000"/>
                  </a:schemeClr>
                </a:solidFill>
              </a:defRPr>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5" name="عنصر نائب للنص 4">
            <a:extLst>
              <a:ext uri="{FF2B5EF4-FFF2-40B4-BE49-F238E27FC236}">
                <a16:creationId xmlns:a16="http://schemas.microsoft.com/office/drawing/2014/main" id="{1F5B3657-F2AE-455A-BF81-1A0C2ACECD20}"/>
              </a:ext>
            </a:extLst>
          </p:cNvPr>
          <p:cNvSpPr>
            <a:spLocks noGrp="1"/>
          </p:cNvSpPr>
          <p:nvPr>
            <p:ph type="body" sz="quarter" idx="12"/>
          </p:nvPr>
        </p:nvSpPr>
        <p:spPr>
          <a:xfrm>
            <a:off x="2290450" y="1512000"/>
            <a:ext cx="1764000" cy="4679250"/>
          </a:xfrm>
        </p:spPr>
        <p:txBody>
          <a:bodyPr rtlCol="1"/>
          <a:lstStyle>
            <a:lvl1pPr>
              <a:defRPr sz="800"/>
            </a:lvl1pPr>
            <a:lvl2pPr>
              <a:defRPr sz="800"/>
            </a:lvl2pPr>
            <a:lvl3pPr>
              <a:defRPr sz="800"/>
            </a:lvl3pPr>
            <a:lvl4pPr>
              <a:defRPr sz="800"/>
            </a:lvl4pPr>
            <a:lvl5pPr>
              <a:defRPr sz="800"/>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3" name="عنصر نائب للنص 5">
            <a:extLst>
              <a:ext uri="{FF2B5EF4-FFF2-40B4-BE49-F238E27FC236}">
                <a16:creationId xmlns:a16="http://schemas.microsoft.com/office/drawing/2014/main" id="{6A983D98-E0AB-429A-9EC2-B50D4216D691}"/>
              </a:ext>
            </a:extLst>
          </p:cNvPr>
          <p:cNvSpPr>
            <a:spLocks noGrp="1"/>
          </p:cNvSpPr>
          <p:nvPr>
            <p:ph type="body" sz="quarter" idx="13"/>
          </p:nvPr>
        </p:nvSpPr>
        <p:spPr>
          <a:xfrm>
            <a:off x="4148900" y="1512000"/>
            <a:ext cx="1764000" cy="4679250"/>
          </a:xfrm>
        </p:spPr>
        <p:txBody>
          <a:bodyPr rtlCol="1"/>
          <a:lstStyle>
            <a:lvl1pPr>
              <a:defRPr sz="800"/>
            </a:lvl1pPr>
            <a:lvl2pPr>
              <a:defRPr sz="800"/>
            </a:lvl2pPr>
            <a:lvl3pPr>
              <a:defRPr sz="800"/>
            </a:lvl3pPr>
            <a:lvl4pPr>
              <a:defRPr sz="800"/>
            </a:lvl4pPr>
            <a:lvl5pPr>
              <a:defRPr sz="800"/>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5" name="عنصر نائب للنص 6">
            <a:extLst>
              <a:ext uri="{FF2B5EF4-FFF2-40B4-BE49-F238E27FC236}">
                <a16:creationId xmlns:a16="http://schemas.microsoft.com/office/drawing/2014/main" id="{755213BF-EF6D-45DC-A01B-DE6C2F23A6D2}"/>
              </a:ext>
            </a:extLst>
          </p:cNvPr>
          <p:cNvSpPr>
            <a:spLocks noGrp="1"/>
          </p:cNvSpPr>
          <p:nvPr>
            <p:ph type="body" sz="quarter" idx="14"/>
          </p:nvPr>
        </p:nvSpPr>
        <p:spPr>
          <a:xfrm>
            <a:off x="6007350" y="1507535"/>
            <a:ext cx="1764000" cy="4679250"/>
          </a:xfrm>
        </p:spPr>
        <p:txBody>
          <a:bodyPr rtlCol="1"/>
          <a:lstStyle>
            <a:lvl1pPr>
              <a:defRPr sz="800"/>
            </a:lvl1pPr>
            <a:lvl2pPr>
              <a:defRPr sz="800"/>
            </a:lvl2pPr>
            <a:lvl3pPr>
              <a:defRPr sz="800"/>
            </a:lvl3pPr>
            <a:lvl4pPr>
              <a:defRPr sz="800"/>
            </a:lvl4pPr>
            <a:lvl5pPr>
              <a:defRPr sz="800"/>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17" name="عنصر نائب للنص 7">
            <a:extLst>
              <a:ext uri="{FF2B5EF4-FFF2-40B4-BE49-F238E27FC236}">
                <a16:creationId xmlns:a16="http://schemas.microsoft.com/office/drawing/2014/main" id="{77D6BBBA-F4A3-45D4-91BC-A405FFDC7C3D}"/>
              </a:ext>
            </a:extLst>
          </p:cNvPr>
          <p:cNvSpPr>
            <a:spLocks noGrp="1"/>
          </p:cNvSpPr>
          <p:nvPr>
            <p:ph type="body" sz="quarter" idx="15"/>
          </p:nvPr>
        </p:nvSpPr>
        <p:spPr>
          <a:xfrm>
            <a:off x="7865800" y="1507535"/>
            <a:ext cx="1764000" cy="4683715"/>
          </a:xfrm>
        </p:spPr>
        <p:txBody>
          <a:bodyPr rtlCol="1"/>
          <a:lstStyle>
            <a:lvl1pPr>
              <a:defRPr sz="1000"/>
            </a:lvl1pPr>
            <a:lvl2pPr>
              <a:defRPr sz="900"/>
            </a:lvl2pPr>
            <a:lvl3pPr>
              <a:defRPr sz="800"/>
            </a:lvl3pPr>
            <a:lvl4pPr>
              <a:defRPr sz="800"/>
            </a:lvl4pPr>
            <a:lvl5pPr>
              <a:defRPr sz="800"/>
            </a:lvl5pPr>
          </a:lstStyle>
          <a:p>
            <a:pPr lvl="0" rtl="1"/>
            <a:r>
              <a:rPr lang="ar-SA"/>
              <a:t>انقر لتحرير أنماط نص الشكل الرئيسي</a:t>
            </a:r>
          </a:p>
          <a:p>
            <a:pPr lvl="1" rtl="1"/>
            <a:r>
              <a:rPr lang="ar-SA"/>
              <a:t>المستوى الثاني</a:t>
            </a:r>
          </a:p>
          <a:p>
            <a:pPr lvl="2" rtl="1"/>
            <a:r>
              <a:rPr lang="ar-SA"/>
              <a:t>المستوى الثالث</a:t>
            </a:r>
          </a:p>
          <a:p>
            <a:pPr lvl="3" rtl="1"/>
            <a:r>
              <a:rPr lang="ar-SA"/>
              <a:t>المستوى الرابع</a:t>
            </a:r>
          </a:p>
          <a:p>
            <a:pPr lvl="4" rtl="1"/>
            <a:r>
              <a:rPr lang="ar-SA"/>
              <a:t>المستوى الخامس</a:t>
            </a:r>
            <a:endParaRPr lang="ar-SA" dirty="0"/>
          </a:p>
        </p:txBody>
      </p:sp>
      <p:sp>
        <p:nvSpPr>
          <p:cNvPr id="4" name="عنصر نائب للتذييل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1"/>
          <a:lstStyle>
            <a:lvl1pPr algn="l">
              <a:defRPr/>
            </a:lvl1pPr>
          </a:lstStyle>
          <a:p>
            <a:r>
              <a:rPr lang="ar-SA"/>
              <a:t>إضافة تذييل</a:t>
            </a:r>
            <a:endParaRPr lang="ar-SA" dirty="0"/>
          </a:p>
        </p:txBody>
      </p:sp>
      <p:sp>
        <p:nvSpPr>
          <p:cNvPr id="6" name="عنصر نائب لرقم الشريحة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974837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العنوان فقط">
    <p:spTree>
      <p:nvGrpSpPr>
        <p:cNvPr id="1" name=""/>
        <p:cNvGrpSpPr/>
        <p:nvPr/>
      </p:nvGrpSpPr>
      <p:grpSpPr>
        <a:xfrm>
          <a:off x="0" y="0"/>
          <a:ext cx="0" cy="0"/>
          <a:chOff x="0" y="0"/>
          <a:chExt cx="0" cy="0"/>
        </a:xfrm>
      </p:grpSpPr>
      <p:sp>
        <p:nvSpPr>
          <p:cNvPr id="2" name="العنوان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1"/>
          <a:lstStyle>
            <a:lvl1pPr algn="r" rtl="1">
              <a:defRPr>
                <a:solidFill>
                  <a:schemeClr val="tx1"/>
                </a:solidFill>
              </a:defRPr>
            </a:lvl1pPr>
          </a:lstStyle>
          <a:p>
            <a:pPr rtl="1"/>
            <a:r>
              <a:rPr lang="ar-SA" dirty="0"/>
              <a:t>انقر لتحرير عنوان الصفحة</a:t>
            </a:r>
          </a:p>
        </p:txBody>
      </p:sp>
      <p:sp>
        <p:nvSpPr>
          <p:cNvPr id="5" name="عنوان فرعي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1"/>
          <a:lstStyle>
            <a:lvl1pPr marL="0" indent="0" algn="r" rtl="1">
              <a:buNone/>
              <a:defRPr i="1">
                <a:latin typeface="Tahoma" panose="020B0604030504040204" pitchFamily="34" charset="0"/>
              </a:defRPr>
            </a:lvl1pPr>
            <a:lvl2pPr marL="266700" indent="0" algn="r" rtl="1">
              <a:buNone/>
              <a:defRPr/>
            </a:lvl2pPr>
            <a:lvl3pPr marL="542925" indent="0" algn="r" rtl="1">
              <a:buNone/>
              <a:defRPr/>
            </a:lvl3pPr>
            <a:lvl4pPr marL="809625" indent="0" algn="r" rtl="1">
              <a:buNone/>
              <a:defRPr/>
            </a:lvl4pPr>
            <a:lvl5pPr marL="1076325" indent="0" algn="r" rtl="1">
              <a:buNone/>
              <a:defRPr/>
            </a:lvl5pPr>
          </a:lstStyle>
          <a:p>
            <a:pPr lvl="0" rtl="1"/>
            <a:r>
              <a:rPr lang="ar-SA" dirty="0"/>
              <a:t>العنوان الفرعي</a:t>
            </a:r>
          </a:p>
        </p:txBody>
      </p:sp>
      <p:sp>
        <p:nvSpPr>
          <p:cNvPr id="3" name="عنصر نائب للتذييل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1"/>
          <a:lstStyle/>
          <a:p>
            <a:pPr algn="l"/>
            <a:r>
              <a:rPr lang="ar-SA" dirty="0"/>
              <a:t>إضافة تذييل</a:t>
            </a:r>
          </a:p>
        </p:txBody>
      </p:sp>
      <p:sp>
        <p:nvSpPr>
          <p:cNvPr id="4" name="عنصر نائب لرقم الشريحة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1"/>
          <a:lstStyle/>
          <a:p>
            <a:pPr rtl="1"/>
            <a:fld id="{19B51A1E-902D-48AF-9020-955120F399B6}" type="slidenum">
              <a:rPr lang="ar-SA" smtClean="0"/>
              <a:pPr/>
              <a:t>‹#›</a:t>
            </a:fld>
            <a:endParaRPr lang="ar-SA" dirty="0"/>
          </a:p>
        </p:txBody>
      </p:sp>
    </p:spTree>
    <p:extLst>
      <p:ext uri="{BB962C8B-B14F-4D97-AF65-F5344CB8AC3E}">
        <p14:creationId xmlns:p14="http://schemas.microsoft.com/office/powerpoint/2010/main" val="15058552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B7B78AE-1332-45EA-2B40-689B81F01A4A}"/>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KW"/>
          </a:p>
        </p:txBody>
      </p:sp>
      <p:sp>
        <p:nvSpPr>
          <p:cNvPr id="3" name="عنوان فرعي 2">
            <a:extLst>
              <a:ext uri="{FF2B5EF4-FFF2-40B4-BE49-F238E27FC236}">
                <a16:creationId xmlns:a16="http://schemas.microsoft.com/office/drawing/2014/main" id="{9F68D5B0-4D1C-B298-B5FF-6A5443F7C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KW"/>
          </a:p>
        </p:txBody>
      </p:sp>
      <p:sp>
        <p:nvSpPr>
          <p:cNvPr id="4" name="عنصر نائب للتاريخ 3">
            <a:extLst>
              <a:ext uri="{FF2B5EF4-FFF2-40B4-BE49-F238E27FC236}">
                <a16:creationId xmlns:a16="http://schemas.microsoft.com/office/drawing/2014/main" id="{AE47268E-DF74-4FCB-E33D-F936E7569AFD}"/>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A7763CAD-0643-43FA-94BD-DD66C90C38A7}"/>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4F127A8-D350-20E4-EE02-68F1F49D5F7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6166686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DC1B3C0-3AF8-F714-F7DB-8036C23C09BB}"/>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محتوى 2">
            <a:extLst>
              <a:ext uri="{FF2B5EF4-FFF2-40B4-BE49-F238E27FC236}">
                <a16:creationId xmlns:a16="http://schemas.microsoft.com/office/drawing/2014/main" id="{1345BD84-E1CE-11F3-BD63-17C82015B78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B1E96A19-2572-CCE3-5361-B8964F1A158B}"/>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944EBA2C-5FF7-7FC5-8826-BE31B4DD949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21815499-7B9F-88A2-5BA8-5709A4EB4DD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01796873"/>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CC21B9-40AD-9FEF-BB7E-80AEFE7B9885}"/>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KW"/>
          </a:p>
        </p:txBody>
      </p:sp>
      <p:sp>
        <p:nvSpPr>
          <p:cNvPr id="3" name="عنصر نائب للنص 2">
            <a:extLst>
              <a:ext uri="{FF2B5EF4-FFF2-40B4-BE49-F238E27FC236}">
                <a16:creationId xmlns:a16="http://schemas.microsoft.com/office/drawing/2014/main" id="{753AD3CE-D6D1-716B-AB16-F4B23CC35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A4581A2-538E-9E16-3728-3127986DF720}"/>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8596EF80-C936-A5E9-029D-68FFA3DEAA1D}"/>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B58F74E3-B209-2E02-E781-97456948493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995640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287817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38DE5F9-D587-5459-E448-81D6056E6B12}"/>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محتوى 2">
            <a:extLst>
              <a:ext uri="{FF2B5EF4-FFF2-40B4-BE49-F238E27FC236}">
                <a16:creationId xmlns:a16="http://schemas.microsoft.com/office/drawing/2014/main" id="{2763EEC1-99B0-7FC5-14BA-45BE01DBE3E2}"/>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محتوى 3">
            <a:extLst>
              <a:ext uri="{FF2B5EF4-FFF2-40B4-BE49-F238E27FC236}">
                <a16:creationId xmlns:a16="http://schemas.microsoft.com/office/drawing/2014/main" id="{356AB194-19B3-925B-7832-33EC96A528D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تاريخ 4">
            <a:extLst>
              <a:ext uri="{FF2B5EF4-FFF2-40B4-BE49-F238E27FC236}">
                <a16:creationId xmlns:a16="http://schemas.microsoft.com/office/drawing/2014/main" id="{208F7F14-C4EE-EC35-DF06-4DC3533DFB2D}"/>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6" name="عنصر نائب للتذييل 5">
            <a:extLst>
              <a:ext uri="{FF2B5EF4-FFF2-40B4-BE49-F238E27FC236}">
                <a16:creationId xmlns:a16="http://schemas.microsoft.com/office/drawing/2014/main" id="{EDE803D0-3339-C3C3-E7E4-C54FA1D247CE}"/>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4C094D78-1F9B-F198-0530-F2F1F30D146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7594678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F2D549-5490-5A7D-4FC2-90019FC5EA1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KW"/>
          </a:p>
        </p:txBody>
      </p:sp>
      <p:sp>
        <p:nvSpPr>
          <p:cNvPr id="3" name="عنصر نائب للنص 2">
            <a:extLst>
              <a:ext uri="{FF2B5EF4-FFF2-40B4-BE49-F238E27FC236}">
                <a16:creationId xmlns:a16="http://schemas.microsoft.com/office/drawing/2014/main" id="{2D024EC5-DAE8-1392-7808-3660D9A56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CBA3A0FA-F348-D9BE-8907-CFEF50CA6BB8}"/>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5" name="عنصر نائب للنص 4">
            <a:extLst>
              <a:ext uri="{FF2B5EF4-FFF2-40B4-BE49-F238E27FC236}">
                <a16:creationId xmlns:a16="http://schemas.microsoft.com/office/drawing/2014/main" id="{ED2FFF70-C4A4-A3F6-1FA9-097AE4C1F7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852025A5-17D1-3B75-328E-A8B1F45425D2}"/>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7" name="عنصر نائب للتاريخ 6">
            <a:extLst>
              <a:ext uri="{FF2B5EF4-FFF2-40B4-BE49-F238E27FC236}">
                <a16:creationId xmlns:a16="http://schemas.microsoft.com/office/drawing/2014/main" id="{8BA81261-F57D-E741-9F3E-5202250BC7A2}"/>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8" name="عنصر نائب للتذييل 7">
            <a:extLst>
              <a:ext uri="{FF2B5EF4-FFF2-40B4-BE49-F238E27FC236}">
                <a16:creationId xmlns:a16="http://schemas.microsoft.com/office/drawing/2014/main" id="{56013454-98A6-FB0B-E814-20A96E8B9A36}"/>
              </a:ext>
            </a:extLst>
          </p:cNvPr>
          <p:cNvSpPr>
            <a:spLocks noGrp="1"/>
          </p:cNvSpPr>
          <p:nvPr>
            <p:ph type="ftr" sz="quarter" idx="11"/>
          </p:nvPr>
        </p:nvSpPr>
        <p:spPr/>
        <p:txBody>
          <a:bodyPr/>
          <a:lstStyle/>
          <a:p>
            <a:endParaRPr lang="en-US"/>
          </a:p>
        </p:txBody>
      </p:sp>
      <p:sp>
        <p:nvSpPr>
          <p:cNvPr id="9" name="عنصر نائب لرقم الشريحة 8">
            <a:extLst>
              <a:ext uri="{FF2B5EF4-FFF2-40B4-BE49-F238E27FC236}">
                <a16:creationId xmlns:a16="http://schemas.microsoft.com/office/drawing/2014/main" id="{A0AA72F5-75AA-0200-7BFD-E4983A84434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44044443"/>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CF6650-5CF1-62EF-172D-5B04B061BC84}"/>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تاريخ 2">
            <a:extLst>
              <a:ext uri="{FF2B5EF4-FFF2-40B4-BE49-F238E27FC236}">
                <a16:creationId xmlns:a16="http://schemas.microsoft.com/office/drawing/2014/main" id="{5060F67E-9E95-18F5-2029-C4441E7B1C0D}"/>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4" name="عنصر نائب للتذييل 3">
            <a:extLst>
              <a:ext uri="{FF2B5EF4-FFF2-40B4-BE49-F238E27FC236}">
                <a16:creationId xmlns:a16="http://schemas.microsoft.com/office/drawing/2014/main" id="{76181123-8120-2D28-89C9-19699A91E2A2}"/>
              </a:ext>
            </a:extLst>
          </p:cNvPr>
          <p:cNvSpPr>
            <a:spLocks noGrp="1"/>
          </p:cNvSpPr>
          <p:nvPr>
            <p:ph type="ftr" sz="quarter" idx="11"/>
          </p:nvPr>
        </p:nvSpPr>
        <p:spPr/>
        <p:txBody>
          <a:bodyPr/>
          <a:lstStyle/>
          <a:p>
            <a:endParaRPr lang="en-US"/>
          </a:p>
        </p:txBody>
      </p:sp>
      <p:sp>
        <p:nvSpPr>
          <p:cNvPr id="5" name="عنصر نائب لرقم الشريحة 4">
            <a:extLst>
              <a:ext uri="{FF2B5EF4-FFF2-40B4-BE49-F238E27FC236}">
                <a16:creationId xmlns:a16="http://schemas.microsoft.com/office/drawing/2014/main" id="{5381ADB6-B872-966F-C166-17C47A3A9A07}"/>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9776175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E9701F48-8DC0-FE4B-64EB-FB94C3B7C413}"/>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3" name="عنصر نائب للتذييل 2">
            <a:extLst>
              <a:ext uri="{FF2B5EF4-FFF2-40B4-BE49-F238E27FC236}">
                <a16:creationId xmlns:a16="http://schemas.microsoft.com/office/drawing/2014/main" id="{9EB9C229-A8F6-ED01-27EE-3CDC9BC10820}"/>
              </a:ext>
            </a:extLst>
          </p:cNvPr>
          <p:cNvSpPr>
            <a:spLocks noGrp="1"/>
          </p:cNvSpPr>
          <p:nvPr>
            <p:ph type="ftr" sz="quarter" idx="11"/>
          </p:nvPr>
        </p:nvSpPr>
        <p:spPr/>
        <p:txBody>
          <a:bodyPr/>
          <a:lstStyle/>
          <a:p>
            <a:endParaRPr lang="en-US"/>
          </a:p>
        </p:txBody>
      </p:sp>
      <p:sp>
        <p:nvSpPr>
          <p:cNvPr id="4" name="عنصر نائب لرقم الشريحة 3">
            <a:extLst>
              <a:ext uri="{FF2B5EF4-FFF2-40B4-BE49-F238E27FC236}">
                <a16:creationId xmlns:a16="http://schemas.microsoft.com/office/drawing/2014/main" id="{1BF8333D-3ABB-0A2D-5FFD-F81A99B24F5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6261566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62C940-1D43-1B2E-55CD-79CA495CE788}"/>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KW"/>
          </a:p>
        </p:txBody>
      </p:sp>
      <p:sp>
        <p:nvSpPr>
          <p:cNvPr id="3" name="عنصر نائب للمحتوى 2">
            <a:extLst>
              <a:ext uri="{FF2B5EF4-FFF2-40B4-BE49-F238E27FC236}">
                <a16:creationId xmlns:a16="http://schemas.microsoft.com/office/drawing/2014/main" id="{C24CEAA0-C8C5-6293-2CA8-B3CCF134E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نص 3">
            <a:extLst>
              <a:ext uri="{FF2B5EF4-FFF2-40B4-BE49-F238E27FC236}">
                <a16:creationId xmlns:a16="http://schemas.microsoft.com/office/drawing/2014/main" id="{01633911-8B3E-9B34-ACF4-601DF28D0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006A2D2-5E4F-13B1-C028-2AC69E9A9B44}"/>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6" name="عنصر نائب للتذييل 5">
            <a:extLst>
              <a:ext uri="{FF2B5EF4-FFF2-40B4-BE49-F238E27FC236}">
                <a16:creationId xmlns:a16="http://schemas.microsoft.com/office/drawing/2014/main" id="{BC86D903-0B0C-24C2-1DC4-29C53FC0B157}"/>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727A83C4-DEA9-EBA5-C1CD-2B8252F0FE7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61603591"/>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EE5309-EFBF-8ED6-0A08-68C88296CA0C}"/>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KW"/>
          </a:p>
        </p:txBody>
      </p:sp>
      <p:sp>
        <p:nvSpPr>
          <p:cNvPr id="3" name="عنصر نائب للصورة 2">
            <a:extLst>
              <a:ext uri="{FF2B5EF4-FFF2-40B4-BE49-F238E27FC236}">
                <a16:creationId xmlns:a16="http://schemas.microsoft.com/office/drawing/2014/main" id="{4E1757CA-07E2-E93F-E718-C9A5A6E08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a:p>
        </p:txBody>
      </p:sp>
      <p:sp>
        <p:nvSpPr>
          <p:cNvPr id="4" name="عنصر نائب للنص 3">
            <a:extLst>
              <a:ext uri="{FF2B5EF4-FFF2-40B4-BE49-F238E27FC236}">
                <a16:creationId xmlns:a16="http://schemas.microsoft.com/office/drawing/2014/main" id="{3CDD2A2B-1732-6BAB-F68A-FDF64AD09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5F56AC5-3314-D974-8AEC-310C1B447B5E}"/>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6" name="عنصر نائب للتذييل 5">
            <a:extLst>
              <a:ext uri="{FF2B5EF4-FFF2-40B4-BE49-F238E27FC236}">
                <a16:creationId xmlns:a16="http://schemas.microsoft.com/office/drawing/2014/main" id="{D4675522-C283-1847-C6A5-A2A7424536EB}"/>
              </a:ext>
            </a:extLst>
          </p:cNvPr>
          <p:cNvSpPr>
            <a:spLocks noGrp="1"/>
          </p:cNvSpPr>
          <p:nvPr>
            <p:ph type="ftr" sz="quarter" idx="11"/>
          </p:nvPr>
        </p:nvSpPr>
        <p:spPr/>
        <p:txBody>
          <a:bodyPr/>
          <a:lstStyle/>
          <a:p>
            <a:endParaRPr lang="en-US"/>
          </a:p>
        </p:txBody>
      </p:sp>
      <p:sp>
        <p:nvSpPr>
          <p:cNvPr id="7" name="عنصر نائب لرقم الشريحة 6">
            <a:extLst>
              <a:ext uri="{FF2B5EF4-FFF2-40B4-BE49-F238E27FC236}">
                <a16:creationId xmlns:a16="http://schemas.microsoft.com/office/drawing/2014/main" id="{6B2395A9-4D6B-3E39-3955-F34201FFC07A}"/>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14562050"/>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66380D-0D02-C3F5-1F89-C6C27EBA22D2}"/>
              </a:ext>
            </a:extLst>
          </p:cNvPr>
          <p:cNvSpPr>
            <a:spLocks noGrp="1"/>
          </p:cNvSpPr>
          <p:nvPr>
            <p:ph type="title"/>
          </p:nvPr>
        </p:nvSpPr>
        <p:spPr/>
        <p:txBody>
          <a:bodyPr/>
          <a:lstStyle/>
          <a:p>
            <a:r>
              <a:rPr lang="ar-SA"/>
              <a:t>انقر لتحرير نمط عنوان الشكل الرئيسي</a:t>
            </a:r>
            <a:endParaRPr lang="ar-KW"/>
          </a:p>
        </p:txBody>
      </p:sp>
      <p:sp>
        <p:nvSpPr>
          <p:cNvPr id="3" name="عنصر نائب للعنوان العمودي 2">
            <a:extLst>
              <a:ext uri="{FF2B5EF4-FFF2-40B4-BE49-F238E27FC236}">
                <a16:creationId xmlns:a16="http://schemas.microsoft.com/office/drawing/2014/main" id="{A2193DDD-7D30-70E8-8947-28EF481C65C1}"/>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783730F6-2819-EEC5-8AB9-A3E4A156252C}"/>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C860F529-5D13-2014-55EB-4E21B221C816}"/>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1AE7F7A6-3CD8-09D7-4432-A34FA063ABF6}"/>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39109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13BDD5D3-ADC6-1330-6032-71D28555B73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KW"/>
          </a:p>
        </p:txBody>
      </p:sp>
      <p:sp>
        <p:nvSpPr>
          <p:cNvPr id="3" name="عنصر نائب للعنوان العمودي 2">
            <a:extLst>
              <a:ext uri="{FF2B5EF4-FFF2-40B4-BE49-F238E27FC236}">
                <a16:creationId xmlns:a16="http://schemas.microsoft.com/office/drawing/2014/main" id="{3C0EEC57-7DDB-A259-5432-F2D82BABF433}"/>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84220CA8-A5F4-66E8-ED17-7EE4EFCF4F7B}"/>
              </a:ext>
            </a:extLst>
          </p:cNvPr>
          <p:cNvSpPr>
            <a:spLocks noGrp="1"/>
          </p:cNvSpPr>
          <p:nvPr>
            <p:ph type="dt" sz="half" idx="10"/>
          </p:nvPr>
        </p:nvSpPr>
        <p:spPr/>
        <p:txBody>
          <a:body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4DFB2B4C-2976-23E3-2568-65F1DB949E28}"/>
              </a:ext>
            </a:extLst>
          </p:cNvPr>
          <p:cNvSpPr>
            <a:spLocks noGrp="1"/>
          </p:cNvSpPr>
          <p:nvPr>
            <p:ph type="ftr" sz="quarter" idx="11"/>
          </p:nvPr>
        </p:nvSpPr>
        <p:spPr/>
        <p:txBody>
          <a:bodyPr/>
          <a:lstStyle/>
          <a:p>
            <a:endParaRPr lang="en-US"/>
          </a:p>
        </p:txBody>
      </p:sp>
      <p:sp>
        <p:nvSpPr>
          <p:cNvPr id="6" name="عنصر نائب لرقم الشريحة 5">
            <a:extLst>
              <a:ext uri="{FF2B5EF4-FFF2-40B4-BE49-F238E27FC236}">
                <a16:creationId xmlns:a16="http://schemas.microsoft.com/office/drawing/2014/main" id="{0D3401F9-41D5-B83D-7F52-8CF04FE219D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69769349"/>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العنوان وال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2386" y="1447800"/>
            <a:ext cx="9997440" cy="4800600"/>
          </a:xfrm>
          <a:prstGeom prst="rect">
            <a:avLst/>
          </a:prstGeom>
        </p:spPr>
        <p:txBody>
          <a:bodyPr rtlCol="1"/>
          <a:lstStyle>
            <a:lvl1pPr algn="r" rtl="1">
              <a:defRPr/>
            </a:lvl1pPr>
            <a:lvl2pPr algn="r" rtl="1">
              <a:defRPr/>
            </a:lvl2pPr>
            <a:lvl3pPr algn="r" rtl="1">
              <a:defRPr/>
            </a:lvl3pPr>
            <a:lvl4pPr algn="r" rtl="1">
              <a:defRPr/>
            </a:lvl4pPr>
            <a:lvl5pPr algn="r" rtl="1">
              <a:defRPr/>
            </a:lvl5pPr>
          </a:lstStyle>
          <a:p>
            <a:pPr lvl="0" rtl="1" eaLnBrk="1" latinLnBrk="0" hangingPunct="1"/>
            <a:r>
              <a:rPr lang="ar-SA" noProof="0"/>
              <a:t>انقر لتحرير أنماط نص الشكل الرئيسي</a:t>
            </a:r>
          </a:p>
          <a:p>
            <a:pPr lvl="1" rtl="1" eaLnBrk="1" latinLnBrk="0" hangingPunct="1"/>
            <a:r>
              <a:rPr lang="ar-SA" noProof="0"/>
              <a:t>المستوى الثاني</a:t>
            </a:r>
          </a:p>
          <a:p>
            <a:pPr lvl="2" rtl="1" eaLnBrk="1" latinLnBrk="0" hangingPunct="1"/>
            <a:r>
              <a:rPr lang="ar-SA" noProof="0"/>
              <a:t>المستوى الثالث</a:t>
            </a:r>
          </a:p>
          <a:p>
            <a:pPr lvl="3" rtl="1" eaLnBrk="1" latinLnBrk="0" hangingPunct="1"/>
            <a:r>
              <a:rPr lang="ar-SA" noProof="0"/>
              <a:t>المستوى الرابع</a:t>
            </a:r>
          </a:p>
          <a:p>
            <a:pPr lvl="4" rtl="1" eaLnBrk="1" latinLnBrk="0" hangingPunct="1"/>
            <a:r>
              <a:rPr lang="ar-SA" noProof="0"/>
              <a:t>المستوى الخامس</a:t>
            </a:r>
            <a:endParaRPr kumimoji="0" lang="ar-SA" noProof="0" dirty="0"/>
          </a:p>
        </p:txBody>
      </p:sp>
      <p:sp>
        <p:nvSpPr>
          <p:cNvPr id="4" name="عنصر نائب للتاريخ 3"/>
          <p:cNvSpPr>
            <a:spLocks noGrp="1"/>
          </p:cNvSpPr>
          <p:nvPr>
            <p:ph type="dt" sz="half" idx="10"/>
          </p:nvPr>
        </p:nvSpPr>
        <p:spPr>
          <a:xfrm>
            <a:off x="4572000" y="6305550"/>
            <a:ext cx="2844800" cy="476250"/>
          </a:xfrm>
          <a:prstGeom prst="rect">
            <a:avLst/>
          </a:prstGeom>
        </p:spPr>
        <p:txBody>
          <a:bodyPr rtlCol="1"/>
          <a:lstStyle>
            <a:lvl1pPr algn="l" rtl="1">
              <a:defRPr/>
            </a:lvl1pPr>
          </a:lstStyle>
          <a:p>
            <a:fld id="{3E00C903-9A3C-4EA6-8743-2A728C0D0B49}" type="datetime1">
              <a:rPr lang="ar-SA" smtClean="0"/>
              <a:pPr/>
              <a:t>24/11/1444</a:t>
            </a:fld>
            <a:endParaRPr lang="ar-SA" dirty="0"/>
          </a:p>
        </p:txBody>
      </p:sp>
      <p:sp>
        <p:nvSpPr>
          <p:cNvPr id="5" name="عنصر نائب للتذييل 4"/>
          <p:cNvSpPr>
            <a:spLocks noGrp="1"/>
          </p:cNvSpPr>
          <p:nvPr>
            <p:ph type="ftr" sz="quarter" idx="11"/>
          </p:nvPr>
        </p:nvSpPr>
        <p:spPr>
          <a:xfrm>
            <a:off x="713232" y="6305550"/>
            <a:ext cx="3860800" cy="476250"/>
          </a:xfrm>
          <a:prstGeom prst="rect">
            <a:avLst/>
          </a:prstGeom>
        </p:spPr>
        <p:txBody>
          <a:bodyPr rtlCol="1"/>
          <a:lstStyle>
            <a:lvl1pPr algn="r" rtl="1">
              <a:defRPr/>
            </a:lvl1pPr>
          </a:lstStyle>
          <a:p>
            <a:pPr rtl="1"/>
            <a:r>
              <a:rPr lang="ar-SA" noProof="0" dirty="0"/>
              <a:t>إضافة تذييل</a:t>
            </a:r>
          </a:p>
        </p:txBody>
      </p:sp>
      <p:sp>
        <p:nvSpPr>
          <p:cNvPr id="6" name="عنصر نائب لرقم الشريحة 5"/>
          <p:cNvSpPr>
            <a:spLocks noGrp="1"/>
          </p:cNvSpPr>
          <p:nvPr>
            <p:ph type="sldNum" sz="quarter" idx="12"/>
          </p:nvPr>
        </p:nvSpPr>
        <p:spPr>
          <a:xfrm>
            <a:off x="100584" y="6305550"/>
            <a:ext cx="609600" cy="476250"/>
          </a:xfrm>
          <a:prstGeom prst="rect">
            <a:avLst/>
          </a:prstGeom>
        </p:spPr>
        <p:txBody>
          <a:bodyPr rtlCol="1"/>
          <a:lstStyle>
            <a:lvl1pPr algn="ctr" rtl="1">
              <a:defRPr/>
            </a:lvl1pPr>
          </a:lstStyle>
          <a:p>
            <a:fld id="{401CF334-2D5C-4859-84A6-CA7E6E43FAEB}" type="slidenum">
              <a:rPr lang="ar-SA" smtClean="0"/>
              <a:pPr/>
              <a:t>‹#›</a:t>
            </a:fld>
            <a:endParaRPr lang="ar-SA" dirty="0"/>
          </a:p>
        </p:txBody>
      </p:sp>
      <p:sp>
        <p:nvSpPr>
          <p:cNvPr id="7" name="عنصر نائب للعنوان 4"/>
          <p:cNvSpPr>
            <a:spLocks noGrp="1"/>
          </p:cNvSpPr>
          <p:nvPr>
            <p:ph type="title"/>
          </p:nvPr>
        </p:nvSpPr>
        <p:spPr>
          <a:xfrm>
            <a:off x="280416" y="274638"/>
            <a:ext cx="9997440" cy="1143000"/>
          </a:xfrm>
          <a:prstGeom prst="rect">
            <a:avLst/>
          </a:prstGeom>
        </p:spPr>
        <p:txBody>
          <a:bodyPr rtlCol="1" anchor="ctr">
            <a:normAutofit/>
          </a:bodyPr>
          <a:lstStyle/>
          <a:p>
            <a:pPr rtl="1"/>
            <a:r>
              <a:rPr lang="ar-SA" noProof="0"/>
              <a:t>انقر لتحرير نمط عنوان الشكل الرئيسي</a:t>
            </a:r>
            <a:endParaRPr lang="ar-SA" noProof="0" dirty="0"/>
          </a:p>
        </p:txBody>
      </p:sp>
    </p:spTree>
    <p:extLst>
      <p:ext uri="{BB962C8B-B14F-4D97-AF65-F5344CB8AC3E}">
        <p14:creationId xmlns:p14="http://schemas.microsoft.com/office/powerpoint/2010/main" val="3098335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guide id="2"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0955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778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82657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16371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9234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6/12/2023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1694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600">
                <a:solidFill>
                  <a:schemeClr val="tx1">
                    <a:tint val="75000"/>
                  </a:schemeClr>
                </a:solidFill>
              </a:defRPr>
            </a:lvl1pPr>
          </a:lstStyle>
          <a:p>
            <a:fld id="{72345051-2045-45DA-935E-2E3CA1A69ADC}" type="datetimeFigureOut">
              <a:rPr lang="en-US" smtClean="0"/>
              <a:t>6/12/2023</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023856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49" r:id="rId14"/>
    <p:sldLayoutId id="2147483662" r:id="rId15"/>
    <p:sldLayoutId id="2147483663" r:id="rId16"/>
    <p:sldLayoutId id="2147483658" r:id="rId17"/>
    <p:sldLayoutId id="2147483665" r:id="rId18"/>
    <p:sldLayoutId id="2147483659" r:id="rId19"/>
    <p:sldLayoutId id="2147483660" r:id="rId20"/>
    <p:sldLayoutId id="2147483664" r:id="rId21"/>
    <p:sldLayoutId id="2147483650" r:id="rId22"/>
    <p:sldLayoutId id="2147483652" r:id="rId23"/>
    <p:sldLayoutId id="2147483656" r:id="rId24"/>
    <p:sldLayoutId id="2147483657" r:id="rId25"/>
    <p:sldLayoutId id="2147483654" r:id="rId26"/>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449D3CC-654A-6932-A27A-183E4295443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KW"/>
          </a:p>
        </p:txBody>
      </p:sp>
      <p:sp>
        <p:nvSpPr>
          <p:cNvPr id="3" name="عنصر نائب للنص 2">
            <a:extLst>
              <a:ext uri="{FF2B5EF4-FFF2-40B4-BE49-F238E27FC236}">
                <a16:creationId xmlns:a16="http://schemas.microsoft.com/office/drawing/2014/main" id="{3AA4E332-A9B0-E11D-6D5C-03F79CFF00E2}"/>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KW"/>
          </a:p>
        </p:txBody>
      </p:sp>
      <p:sp>
        <p:nvSpPr>
          <p:cNvPr id="4" name="عنصر نائب للتاريخ 3">
            <a:extLst>
              <a:ext uri="{FF2B5EF4-FFF2-40B4-BE49-F238E27FC236}">
                <a16:creationId xmlns:a16="http://schemas.microsoft.com/office/drawing/2014/main" id="{F491D04A-905C-3890-951A-ED403BFBD9D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FA2B21-3FCD-4721-B95C-427943F61125}" type="datetime1">
              <a:rPr lang="en-US" smtClean="0"/>
              <a:t>6/12/2023</a:t>
            </a:fld>
            <a:endParaRPr lang="en-US"/>
          </a:p>
        </p:txBody>
      </p:sp>
      <p:sp>
        <p:nvSpPr>
          <p:cNvPr id="5" name="عنصر نائب للتذييل 4">
            <a:extLst>
              <a:ext uri="{FF2B5EF4-FFF2-40B4-BE49-F238E27FC236}">
                <a16:creationId xmlns:a16="http://schemas.microsoft.com/office/drawing/2014/main" id="{52EBD861-416A-1E9D-9111-59F48641E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a:extLst>
              <a:ext uri="{FF2B5EF4-FFF2-40B4-BE49-F238E27FC236}">
                <a16:creationId xmlns:a16="http://schemas.microsoft.com/office/drawing/2014/main" id="{90BFC7DF-517E-22A3-CE16-D631A78FF5A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5892311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lipartix.com/lily-clip-art/"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hyperlink" Target="http://www.pngall.com/learning-pn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21.png"/><Relationship Id="rId5" Type="http://schemas.microsoft.com/office/2007/relationships/hdphoto" Target="../media/hdphoto4.wdp"/><Relationship Id="rId10"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hyperlink" Target="https://www.pinterest.com/pin/563231497125529941/"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www.huffingtonpost.com/linda-demers-hummel/advice-from-parents_b_10194872.html" TargetMode="External"/><Relationship Id="rId7" Type="http://schemas.openxmlformats.org/officeDocument/2006/relationships/hyperlink" Target="https://www.wikihow.com/Give-People-Advice" TargetMode="External"/><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7.jpg"/><Relationship Id="rId5" Type="http://schemas.openxmlformats.org/officeDocument/2006/relationships/hyperlink" Target="https://clipartart.com/categories/giving-advice-clipart.html"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www.maxpixel.net/Ruler-Clipart-Stationery-Pencil-Record-Cartoon-2798937"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220.png"/><Relationship Id="rId18" Type="http://schemas.openxmlformats.org/officeDocument/2006/relationships/customXml" Target="../ink/ink6.xml"/><Relationship Id="rId26" Type="http://schemas.openxmlformats.org/officeDocument/2006/relationships/customXml" Target="../ink/ink10.xml"/><Relationship Id="rId3" Type="http://schemas.openxmlformats.org/officeDocument/2006/relationships/hyperlink" Target="https://pxhere.com/en/photo/1447795" TargetMode="External"/><Relationship Id="rId21" Type="http://schemas.openxmlformats.org/officeDocument/2006/relationships/image" Target="../media/image26.png"/><Relationship Id="rId7" Type="http://schemas.microsoft.com/office/2007/relationships/hdphoto" Target="../media/hdphoto2.wdp"/><Relationship Id="rId12" Type="http://schemas.openxmlformats.org/officeDocument/2006/relationships/customXml" Target="../ink/ink3.xml"/><Relationship Id="rId17" Type="http://schemas.openxmlformats.org/officeDocument/2006/relationships/image" Target="../media/image24.png"/><Relationship Id="rId25" Type="http://schemas.openxmlformats.org/officeDocument/2006/relationships/image" Target="../media/image28.png"/><Relationship Id="rId2" Type="http://schemas.openxmlformats.org/officeDocument/2006/relationships/image" Target="../media/image9.jpg"/><Relationship Id="rId16" Type="http://schemas.openxmlformats.org/officeDocument/2006/relationships/customXml" Target="../ink/ink5.xml"/><Relationship Id="rId20" Type="http://schemas.openxmlformats.org/officeDocument/2006/relationships/customXml" Target="../ink/ink7.xml"/><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210.png"/><Relationship Id="rId24" Type="http://schemas.openxmlformats.org/officeDocument/2006/relationships/customXml" Target="../ink/ink9.xml"/><Relationship Id="rId5" Type="http://schemas.microsoft.com/office/2007/relationships/hdphoto" Target="../media/hdphoto1.wdp"/><Relationship Id="rId15" Type="http://schemas.openxmlformats.org/officeDocument/2006/relationships/image" Target="../media/image230.png"/><Relationship Id="rId23" Type="http://schemas.openxmlformats.org/officeDocument/2006/relationships/image" Target="../media/image27.png"/><Relationship Id="rId10" Type="http://schemas.openxmlformats.org/officeDocument/2006/relationships/customXml" Target="../ink/ink2.xml"/><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20.png"/><Relationship Id="rId14" Type="http://schemas.openxmlformats.org/officeDocument/2006/relationships/customXml" Target="../ink/ink4.xml"/><Relationship Id="rId22" Type="http://schemas.openxmlformats.org/officeDocument/2006/relationships/customXml" Target="../ink/ink8.xml"/><Relationship Id="rId27"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الرسومات, الخط, نص, قصاصة فنية&#10;&#10;تم إنشاء الوصف تلقائياً">
            <a:extLst>
              <a:ext uri="{FF2B5EF4-FFF2-40B4-BE49-F238E27FC236}">
                <a16:creationId xmlns:a16="http://schemas.microsoft.com/office/drawing/2014/main" id="{A0FEC896-B5C2-80E1-0151-E59F115CF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62000"/>
            <a:ext cx="7620000" cy="5334000"/>
          </a:xfrm>
          <a:prstGeom prst="rect">
            <a:avLst/>
          </a:prstGeom>
        </p:spPr>
      </p:pic>
    </p:spTree>
    <p:extLst>
      <p:ext uri="{BB962C8B-B14F-4D97-AF65-F5344CB8AC3E}">
        <p14:creationId xmlns:p14="http://schemas.microsoft.com/office/powerpoint/2010/main" val="3492170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4">
            <a:extLst>
              <a:ext uri="{FF2B5EF4-FFF2-40B4-BE49-F238E27FC236}">
                <a16:creationId xmlns:a16="http://schemas.microsoft.com/office/drawing/2014/main" id="{DC50EC18-9E5F-43F5-A8DF-A20C43F30B64}"/>
              </a:ext>
            </a:extLst>
          </p:cNvPr>
          <p:cNvGraphicFramePr>
            <a:graphicFrameLocks noGrp="1"/>
          </p:cNvGraphicFramePr>
          <p:nvPr>
            <p:extLst>
              <p:ext uri="{D42A27DB-BD31-4B8C-83A1-F6EECF244321}">
                <p14:modId xmlns:p14="http://schemas.microsoft.com/office/powerpoint/2010/main" val="1237473318"/>
              </p:ext>
            </p:extLst>
          </p:nvPr>
        </p:nvGraphicFramePr>
        <p:xfrm>
          <a:off x="1453317" y="2768139"/>
          <a:ext cx="7841186" cy="3566160"/>
        </p:xfrm>
        <a:graphic>
          <a:graphicData uri="http://schemas.openxmlformats.org/drawingml/2006/table">
            <a:tbl>
              <a:tblPr rtl="1" firstRow="1" bandRow="1">
                <a:tableStyleId>{5C22544A-7EE6-4342-B048-85BDC9FD1C3A}</a:tableStyleId>
              </a:tblPr>
              <a:tblGrid>
                <a:gridCol w="3920593">
                  <a:extLst>
                    <a:ext uri="{9D8B030D-6E8A-4147-A177-3AD203B41FA5}">
                      <a16:colId xmlns:a16="http://schemas.microsoft.com/office/drawing/2014/main" val="2144723492"/>
                    </a:ext>
                  </a:extLst>
                </a:gridCol>
                <a:gridCol w="3920593">
                  <a:extLst>
                    <a:ext uri="{9D8B030D-6E8A-4147-A177-3AD203B41FA5}">
                      <a16:colId xmlns:a16="http://schemas.microsoft.com/office/drawing/2014/main" val="2450344337"/>
                    </a:ext>
                  </a:extLst>
                </a:gridCol>
              </a:tblGrid>
              <a:tr h="761758">
                <a:tc>
                  <a:txBody>
                    <a:bodyPr/>
                    <a:lstStyle/>
                    <a:p>
                      <a:pPr algn="ctr" rtl="1"/>
                      <a:r>
                        <a:rPr lang="ar-SA" sz="5400" b="1" dirty="0"/>
                        <a:t>الكلمة</a:t>
                      </a:r>
                      <a:endParaRPr lang="ar-KW" sz="5400" b="1" dirty="0"/>
                    </a:p>
                  </a:txBody>
                  <a:tcPr/>
                </a:tc>
                <a:tc>
                  <a:txBody>
                    <a:bodyPr/>
                    <a:lstStyle/>
                    <a:p>
                      <a:pPr algn="ctr" rtl="1"/>
                      <a:r>
                        <a:rPr lang="ar-SA" sz="5400" b="1" dirty="0"/>
                        <a:t>معناها</a:t>
                      </a:r>
                    </a:p>
                    <a:p>
                      <a:pPr algn="ctr" rtl="1"/>
                      <a:endParaRPr lang="ar-KW" sz="5400" b="1" dirty="0"/>
                    </a:p>
                  </a:txBody>
                  <a:tcPr/>
                </a:tc>
                <a:extLst>
                  <a:ext uri="{0D108BD9-81ED-4DB2-BD59-A6C34878D82A}">
                    <a16:rowId xmlns:a16="http://schemas.microsoft.com/office/drawing/2014/main" val="2064280510"/>
                  </a:ext>
                </a:extLst>
              </a:tr>
              <a:tr h="423199">
                <a:tc>
                  <a:txBody>
                    <a:bodyPr/>
                    <a:lstStyle/>
                    <a:p>
                      <a:pPr algn="ctr" rtl="1"/>
                      <a:r>
                        <a:rPr lang="ar-SA" sz="5400" b="1" dirty="0"/>
                        <a:t>أقم الصلاة</a:t>
                      </a:r>
                      <a:endParaRPr lang="ar-KW" sz="5400" b="1" dirty="0"/>
                    </a:p>
                  </a:txBody>
                  <a:tcPr/>
                </a:tc>
                <a:tc>
                  <a:txBody>
                    <a:bodyPr/>
                    <a:lstStyle/>
                    <a:p>
                      <a:pPr algn="ctr" rtl="1"/>
                      <a:r>
                        <a:rPr lang="ar-KW" sz="4400" b="1" i="0" kern="1200" dirty="0">
                          <a:solidFill>
                            <a:schemeClr val="dk1"/>
                          </a:solidFill>
                          <a:effectLst/>
                          <a:latin typeface="+mn-lt"/>
                          <a:ea typeface="+mn-ea"/>
                          <a:cs typeface="+mn-cs"/>
                        </a:rPr>
                        <a:t>يؤديها كما ينبغي.</a:t>
                      </a:r>
                      <a:endParaRPr lang="ar-KW" sz="5400" b="1" dirty="0"/>
                    </a:p>
                  </a:txBody>
                  <a:tcPr/>
                </a:tc>
                <a:extLst>
                  <a:ext uri="{0D108BD9-81ED-4DB2-BD59-A6C34878D82A}">
                    <a16:rowId xmlns:a16="http://schemas.microsoft.com/office/drawing/2014/main" val="1295433287"/>
                  </a:ext>
                </a:extLst>
              </a:tr>
              <a:tr h="423199">
                <a:tc>
                  <a:txBody>
                    <a:bodyPr/>
                    <a:lstStyle/>
                    <a:p>
                      <a:pPr algn="ctr" rtl="1"/>
                      <a:r>
                        <a:rPr lang="ar-SA" sz="5400" b="1" dirty="0"/>
                        <a:t>من عزم الأمور</a:t>
                      </a:r>
                      <a:endParaRPr lang="ar-KW" sz="5400" b="1" dirty="0"/>
                    </a:p>
                  </a:txBody>
                  <a:tcPr/>
                </a:tc>
                <a:tc>
                  <a:txBody>
                    <a:bodyPr/>
                    <a:lstStyle/>
                    <a:p>
                      <a:pPr algn="ctr" rtl="1"/>
                      <a:r>
                        <a:rPr lang="ar-KW" sz="4400" b="1" i="0" kern="1200" dirty="0">
                          <a:solidFill>
                            <a:schemeClr val="dk1"/>
                          </a:solidFill>
                          <a:effectLst/>
                          <a:latin typeface="+mn-lt"/>
                          <a:ea typeface="+mn-ea"/>
                          <a:cs typeface="+mn-cs"/>
                        </a:rPr>
                        <a:t>من الفضائل.</a:t>
                      </a:r>
                      <a:endParaRPr lang="ar-KW" sz="5400" b="1" dirty="0"/>
                    </a:p>
                  </a:txBody>
                  <a:tcPr/>
                </a:tc>
                <a:extLst>
                  <a:ext uri="{0D108BD9-81ED-4DB2-BD59-A6C34878D82A}">
                    <a16:rowId xmlns:a16="http://schemas.microsoft.com/office/drawing/2014/main" val="3423281411"/>
                  </a:ext>
                </a:extLst>
              </a:tr>
            </a:tbl>
          </a:graphicData>
        </a:graphic>
      </p:graphicFrame>
      <p:sp>
        <p:nvSpPr>
          <p:cNvPr id="5" name="مستطيل 4">
            <a:extLst>
              <a:ext uri="{FF2B5EF4-FFF2-40B4-BE49-F238E27FC236}">
                <a16:creationId xmlns:a16="http://schemas.microsoft.com/office/drawing/2014/main" id="{7D016258-7DEB-4731-83E7-9862AB23915C}"/>
              </a:ext>
            </a:extLst>
          </p:cNvPr>
          <p:cNvSpPr/>
          <p:nvPr/>
        </p:nvSpPr>
        <p:spPr>
          <a:xfrm>
            <a:off x="2196198" y="259719"/>
            <a:ext cx="7358104" cy="707886"/>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ar-SA" sz="4000" u="sng" dirty="0">
                <a:ln w="0"/>
                <a:solidFill>
                  <a:schemeClr val="tx1"/>
                </a:solidFill>
                <a:effectLst>
                  <a:outerShdw blurRad="38100" dist="19050" dir="2700000" algn="tl" rotWithShape="0">
                    <a:schemeClr val="dk1">
                      <a:alpha val="40000"/>
                    </a:schemeClr>
                  </a:outerShdw>
                </a:effectLst>
              </a:rPr>
              <a:t>أتعرف معاني الكلمات التي وضع تحتها خط </a:t>
            </a:r>
          </a:p>
        </p:txBody>
      </p:sp>
      <p:sp>
        <p:nvSpPr>
          <p:cNvPr id="2" name="مستطيل 1">
            <a:extLst>
              <a:ext uri="{FF2B5EF4-FFF2-40B4-BE49-F238E27FC236}">
                <a16:creationId xmlns:a16="http://schemas.microsoft.com/office/drawing/2014/main" id="{CF3CE5FE-774E-E5B7-8230-5FAD62E375CD}"/>
              </a:ext>
            </a:extLst>
          </p:cNvPr>
          <p:cNvSpPr/>
          <p:nvPr/>
        </p:nvSpPr>
        <p:spPr>
          <a:xfrm>
            <a:off x="6588883" y="1406207"/>
            <a:ext cx="2422459"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ar-KW" sz="5400" b="0" i="0" u="sng" kern="1200" cap="none" spc="0" dirty="0">
                <a:ln w="0"/>
                <a:solidFill>
                  <a:schemeClr val="tx1"/>
                </a:solidFill>
                <a:effectLst>
                  <a:outerShdw blurRad="38100" dist="19050" dir="2700000" algn="tl" rotWithShape="0">
                    <a:schemeClr val="dk1">
                      <a:alpha val="40000"/>
                    </a:schemeClr>
                  </a:outerShdw>
                </a:effectLst>
                <a:latin typeface="+mn-lt"/>
                <a:ea typeface="+mn-ea"/>
                <a:cs typeface="+mn-cs"/>
              </a:rPr>
              <a:t>أقم الصلاة</a:t>
            </a:r>
            <a:endParaRPr lang="ar-KW" sz="5400" b="0" u="sng" cap="none" spc="0" dirty="0">
              <a:ln w="0"/>
              <a:solidFill>
                <a:schemeClr val="tx1"/>
              </a:solidFill>
              <a:effectLst>
                <a:outerShdw blurRad="38100" dist="19050" dir="2700000" algn="tl" rotWithShape="0">
                  <a:schemeClr val="dk1">
                    <a:alpha val="40000"/>
                  </a:schemeClr>
                </a:outerShdw>
              </a:effectLst>
            </a:endParaRPr>
          </a:p>
        </p:txBody>
      </p:sp>
      <p:sp>
        <p:nvSpPr>
          <p:cNvPr id="3" name="مستطيل 2">
            <a:extLst>
              <a:ext uri="{FF2B5EF4-FFF2-40B4-BE49-F238E27FC236}">
                <a16:creationId xmlns:a16="http://schemas.microsoft.com/office/drawing/2014/main" id="{E6E83B0C-0658-2E57-400D-BC481D03EF14}"/>
              </a:ext>
            </a:extLst>
          </p:cNvPr>
          <p:cNvSpPr/>
          <p:nvPr/>
        </p:nvSpPr>
        <p:spPr>
          <a:xfrm>
            <a:off x="1621523" y="1406207"/>
            <a:ext cx="3571812"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ar-KW" sz="5400" u="sng" dirty="0">
                <a:ln w="0"/>
                <a:effectLst>
                  <a:outerShdw blurRad="38100" dist="19050" dir="2700000" algn="tl" rotWithShape="0">
                    <a:schemeClr val="dk1">
                      <a:alpha val="40000"/>
                    </a:schemeClr>
                  </a:outerShdw>
                </a:effectLst>
              </a:rPr>
              <a:t>من عزم الأمور</a:t>
            </a:r>
            <a:endParaRPr lang="ar-KW" sz="5400" b="0" u="sng"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7424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a:extLst>
              <a:ext uri="{FF2B5EF4-FFF2-40B4-BE49-F238E27FC236}">
                <a16:creationId xmlns:a16="http://schemas.microsoft.com/office/drawing/2014/main" id="{DF7406CC-93B5-415F-BA0F-AFB21D003E38}"/>
              </a:ext>
            </a:extLst>
          </p:cNvPr>
          <p:cNvSpPr>
            <a:spLocks noGrp="1"/>
          </p:cNvSpPr>
          <p:nvPr>
            <p:ph type="sldNum" sz="quarter" idx="12"/>
          </p:nvPr>
        </p:nvSpPr>
        <p:spPr/>
        <p:txBody>
          <a:bodyPr/>
          <a:lstStyle/>
          <a:p>
            <a:pPr rtl="1"/>
            <a:fld id="{E31375A4-56A4-47D6-9801-1991572033F7}" type="slidenum">
              <a:rPr lang="ar-SA" smtClean="0"/>
              <a:t>11</a:t>
            </a:fld>
            <a:endParaRPr lang="ar-SA" dirty="0"/>
          </a:p>
        </p:txBody>
      </p:sp>
      <p:sp>
        <p:nvSpPr>
          <p:cNvPr id="6" name="مربع نص 5">
            <a:extLst>
              <a:ext uri="{FF2B5EF4-FFF2-40B4-BE49-F238E27FC236}">
                <a16:creationId xmlns:a16="http://schemas.microsoft.com/office/drawing/2014/main" id="{7CC642FB-4CBA-4727-9FA6-C484611882CD}"/>
              </a:ext>
            </a:extLst>
          </p:cNvPr>
          <p:cNvSpPr txBox="1"/>
          <p:nvPr/>
        </p:nvSpPr>
        <p:spPr>
          <a:xfrm>
            <a:off x="550985" y="212092"/>
            <a:ext cx="11003705" cy="83099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a:spAutoFit/>
          </a:bodyPr>
          <a:lstStyle/>
          <a:p>
            <a:pPr rtl="0" fontAlgn="base"/>
            <a:r>
              <a:rPr lang="ar-KW" sz="4800" i="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Arial" panose="020B0604020202020204" pitchFamily="34" charset="0"/>
              </a:rPr>
              <a:t>- أقدم شرحًا لما يأتي</a:t>
            </a:r>
            <a:r>
              <a:rPr lang="ar-KW" sz="4800" i="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Calibri" panose="020F0502020204030204" pitchFamily="34" charset="0"/>
              </a:rPr>
              <a:t> </a:t>
            </a:r>
            <a:r>
              <a:rPr lang="ar-KW" sz="4800" i="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Arial" panose="020B0604020202020204" pitchFamily="34" charset="0"/>
              </a:rPr>
              <a:t>آية من الآيات الكريمة</a:t>
            </a:r>
            <a:r>
              <a:rPr lang="ar-KW" sz="4800" i="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Calibri" panose="020F0502020204030204" pitchFamily="34" charset="0"/>
              </a:rPr>
              <a:t>.</a:t>
            </a:r>
            <a:r>
              <a:rPr lang="ar-KW" sz="4800" i="0" dirty="0">
                <a:ln w="0"/>
                <a:solidFill>
                  <a:srgbClr val="FF0000"/>
                </a:solidFill>
                <a:effectLst>
                  <a:outerShdw blurRad="38100" dist="19050" dir="2700000" algn="tl" rotWithShape="0">
                    <a:schemeClr val="dk1">
                      <a:alpha val="40000"/>
                    </a:schemeClr>
                  </a:outerShdw>
                </a:effectLst>
                <a:latin typeface="Calibri" panose="020F0502020204030204" pitchFamily="34" charset="0"/>
              </a:rPr>
              <a:t> </a:t>
            </a:r>
            <a:endParaRPr lang="ar-KW" sz="4800" i="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endParaRPr>
          </a:p>
        </p:txBody>
      </p:sp>
      <p:sp>
        <p:nvSpPr>
          <p:cNvPr id="8" name="مربع نص 7">
            <a:extLst>
              <a:ext uri="{FF2B5EF4-FFF2-40B4-BE49-F238E27FC236}">
                <a16:creationId xmlns:a16="http://schemas.microsoft.com/office/drawing/2014/main" id="{D3ADDCC2-0E13-483C-8A12-1317DECB82D3}"/>
              </a:ext>
            </a:extLst>
          </p:cNvPr>
          <p:cNvSpPr txBox="1"/>
          <p:nvPr/>
        </p:nvSpPr>
        <p:spPr>
          <a:xfrm>
            <a:off x="69011" y="1618008"/>
            <a:ext cx="11887462" cy="830997"/>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a:spAutoFit/>
          </a:bodyPr>
          <a:lstStyle/>
          <a:p>
            <a:r>
              <a:rPr lang="ar-KW" sz="4800" b="1" i="0" dirty="0">
                <a:solidFill>
                  <a:schemeClr val="accent3">
                    <a:lumMod val="75000"/>
                  </a:schemeClr>
                </a:solidFill>
                <a:effectLst/>
                <a:latin typeface="Arabic Typesetting" panose="03020402040406030203" pitchFamily="66" charset="-78"/>
                <a:cs typeface="Arabic Typesetting" panose="03020402040406030203" pitchFamily="66" charset="-78"/>
              </a:rPr>
              <a:t>" واقصد في مشيك واغضض من صوتك إن أنكر الأصوات لصوت الحمير"</a:t>
            </a:r>
            <a:endParaRPr lang="ar-KW" sz="4800" b="1" dirty="0">
              <a:solidFill>
                <a:schemeClr val="accent3">
                  <a:lumMod val="75000"/>
                </a:schemeClr>
              </a:solidFill>
              <a:latin typeface="Arabic Typesetting" panose="03020402040406030203" pitchFamily="66" charset="-78"/>
              <a:cs typeface="Arabic Typesetting" panose="03020402040406030203" pitchFamily="66" charset="-78"/>
            </a:endParaRPr>
          </a:p>
        </p:txBody>
      </p:sp>
      <p:sp>
        <p:nvSpPr>
          <p:cNvPr id="10" name="مربع نص 9">
            <a:extLst>
              <a:ext uri="{FF2B5EF4-FFF2-40B4-BE49-F238E27FC236}">
                <a16:creationId xmlns:a16="http://schemas.microsoft.com/office/drawing/2014/main" id="{88BA41E5-AA32-46C7-9EAB-09D3616D22C3}"/>
              </a:ext>
            </a:extLst>
          </p:cNvPr>
          <p:cNvSpPr txBox="1"/>
          <p:nvPr/>
        </p:nvSpPr>
        <p:spPr>
          <a:xfrm>
            <a:off x="69010" y="2417384"/>
            <a:ext cx="11887461" cy="120032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r>
              <a:rPr lang="ar-KW" sz="3600" b="1" i="0" dirty="0">
                <a:solidFill>
                  <a:srgbClr val="000000"/>
                </a:solidFill>
                <a:effectLst/>
                <a:latin typeface="Arial" panose="020B0604020202020204" pitchFamily="34" charset="0"/>
              </a:rPr>
              <a:t>اعتدل -  يا بني -  في مشيك وتوسط بين الإسراع والإبطاء، واخفض صوتك عند الكلام، فإن أبشع الأصوات صوت الحمير؛ لما يصدره من صوت عالٍ مزعجٍ</a:t>
            </a:r>
            <a:endParaRPr lang="ar-KW" sz="3600" dirty="0"/>
          </a:p>
        </p:txBody>
      </p:sp>
    </p:spTree>
    <p:extLst>
      <p:ext uri="{BB962C8B-B14F-4D97-AF65-F5344CB8AC3E}">
        <p14:creationId xmlns:p14="http://schemas.microsoft.com/office/powerpoint/2010/main" val="39405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صورة 12">
            <a:extLst>
              <a:ext uri="{FF2B5EF4-FFF2-40B4-BE49-F238E27FC236}">
                <a16:creationId xmlns:a16="http://schemas.microsoft.com/office/drawing/2014/main" id="{51CD3A27-46EC-46C6-B49C-BA73AF7D9595}"/>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3888" y="889153"/>
            <a:ext cx="5728402" cy="6102701"/>
          </a:xfrm>
          <a:prstGeom prst="rect">
            <a:avLst/>
          </a:prstGeom>
        </p:spPr>
      </p:pic>
      <p:sp>
        <p:nvSpPr>
          <p:cNvPr id="4" name="عنصر نائب لرقم الشريحة 3">
            <a:extLst>
              <a:ext uri="{FF2B5EF4-FFF2-40B4-BE49-F238E27FC236}">
                <a16:creationId xmlns:a16="http://schemas.microsoft.com/office/drawing/2014/main" id="{72CB6FFB-EB55-481D-9A51-FEB8FE16E8FC}"/>
              </a:ext>
            </a:extLst>
          </p:cNvPr>
          <p:cNvSpPr>
            <a:spLocks noGrp="1"/>
          </p:cNvSpPr>
          <p:nvPr>
            <p:ph type="sldNum" sz="quarter" idx="12"/>
          </p:nvPr>
        </p:nvSpPr>
        <p:spPr/>
        <p:txBody>
          <a:bodyPr/>
          <a:lstStyle/>
          <a:p>
            <a:pPr rtl="1"/>
            <a:fld id="{E31375A4-56A4-47D6-9801-1991572033F7}" type="slidenum">
              <a:rPr lang="ar-SA" smtClean="0"/>
              <a:t>12</a:t>
            </a:fld>
            <a:endParaRPr lang="ar-SA" dirty="0"/>
          </a:p>
        </p:txBody>
      </p:sp>
      <p:sp>
        <p:nvSpPr>
          <p:cNvPr id="8" name="مربع نص 7">
            <a:extLst>
              <a:ext uri="{FF2B5EF4-FFF2-40B4-BE49-F238E27FC236}">
                <a16:creationId xmlns:a16="http://schemas.microsoft.com/office/drawing/2014/main" id="{C4CDCA2F-B122-4EB1-8987-25DC9B663F3C}"/>
              </a:ext>
            </a:extLst>
          </p:cNvPr>
          <p:cNvSpPr txBox="1"/>
          <p:nvPr/>
        </p:nvSpPr>
        <p:spPr>
          <a:xfrm>
            <a:off x="165078" y="350544"/>
            <a:ext cx="11854644"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ar-KW" sz="4000" b="1" i="0" dirty="0">
                <a:ln w="0"/>
                <a:solidFill>
                  <a:srgbClr val="FF0000"/>
                </a:solidFill>
                <a:effectLst>
                  <a:outerShdw blurRad="38100" dist="19050" dir="2700000" algn="tl" rotWithShape="0">
                    <a:schemeClr val="dk1">
                      <a:alpha val="40000"/>
                    </a:schemeClr>
                  </a:outerShdw>
                </a:effectLst>
                <a:latin typeface="Arial" panose="020B0604020202020204" pitchFamily="34" charset="0"/>
              </a:rPr>
              <a:t>أبين الفرق بين سلوك الإنسان الملتزم بوصايا لقمان الحكيم وسلوك الإنسان غير الملتزم به</a:t>
            </a:r>
            <a:endParaRPr lang="ar-KW" sz="4000" b="1" dirty="0">
              <a:ln w="0"/>
              <a:solidFill>
                <a:srgbClr val="FF0000"/>
              </a:solidFill>
              <a:effectLst>
                <a:outerShdw blurRad="38100" dist="19050" dir="2700000" algn="tl" rotWithShape="0">
                  <a:schemeClr val="dk1">
                    <a:alpha val="40000"/>
                  </a:schemeClr>
                </a:outerShdw>
              </a:effectLst>
            </a:endParaRPr>
          </a:p>
        </p:txBody>
      </p:sp>
      <p:sp>
        <p:nvSpPr>
          <p:cNvPr id="9" name="مستطيل 8">
            <a:extLst>
              <a:ext uri="{FF2B5EF4-FFF2-40B4-BE49-F238E27FC236}">
                <a16:creationId xmlns:a16="http://schemas.microsoft.com/office/drawing/2014/main" id="{72A2FB78-D4BD-4E63-BCE4-BE72341C1B80}"/>
              </a:ext>
            </a:extLst>
          </p:cNvPr>
          <p:cNvSpPr/>
          <p:nvPr/>
        </p:nvSpPr>
        <p:spPr>
          <a:xfrm>
            <a:off x="5637088" y="1564341"/>
            <a:ext cx="4479111"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KW" sz="5400" b="1" cap="none" spc="0" dirty="0">
                <a:ln/>
                <a:solidFill>
                  <a:schemeClr val="accent4"/>
                </a:solidFill>
                <a:effectLst/>
              </a:rPr>
              <a:t>الإنسان الملتزم </a:t>
            </a:r>
            <a:r>
              <a:rPr lang="ar-KW" sz="5400" b="1" cap="none" spc="0" dirty="0">
                <a:ln/>
                <a:solidFill>
                  <a:schemeClr val="accent4"/>
                </a:solidFill>
                <a:effectLst/>
                <a:sym typeface="Wingdings" panose="05000000000000000000" pitchFamily="2" charset="2"/>
              </a:rPr>
              <a:t></a:t>
            </a:r>
            <a:r>
              <a:rPr lang="ar-KW" sz="5400" b="1" cap="none" spc="0" dirty="0">
                <a:ln/>
                <a:solidFill>
                  <a:schemeClr val="accent4"/>
                </a:solidFill>
                <a:effectLst/>
              </a:rPr>
              <a:t> </a:t>
            </a:r>
            <a:endParaRPr lang="ar-SA" sz="5400" b="1" cap="none" spc="0" dirty="0">
              <a:ln/>
              <a:solidFill>
                <a:schemeClr val="accent4"/>
              </a:solidFill>
              <a:effectLst/>
            </a:endParaRPr>
          </a:p>
        </p:txBody>
      </p:sp>
      <p:sp>
        <p:nvSpPr>
          <p:cNvPr id="10" name="مستطيل 9">
            <a:extLst>
              <a:ext uri="{FF2B5EF4-FFF2-40B4-BE49-F238E27FC236}">
                <a16:creationId xmlns:a16="http://schemas.microsoft.com/office/drawing/2014/main" id="{26209FBA-E8DE-4312-8720-AC19F5C81DD8}"/>
              </a:ext>
            </a:extLst>
          </p:cNvPr>
          <p:cNvSpPr/>
          <p:nvPr/>
        </p:nvSpPr>
        <p:spPr>
          <a:xfrm>
            <a:off x="-197503" y="1532572"/>
            <a:ext cx="548740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KW" sz="5400" b="1" cap="none" spc="0" dirty="0">
                <a:ln/>
                <a:solidFill>
                  <a:schemeClr val="accent4"/>
                </a:solidFill>
                <a:effectLst/>
              </a:rPr>
              <a:t>الإنسان غير الملتزم </a:t>
            </a:r>
            <a:r>
              <a:rPr lang="ar-KW" sz="5400" b="1" cap="none" spc="0" dirty="0">
                <a:ln/>
                <a:solidFill>
                  <a:schemeClr val="accent4"/>
                </a:solidFill>
                <a:effectLst/>
                <a:sym typeface="Wingdings" panose="05000000000000000000" pitchFamily="2" charset="2"/>
              </a:rPr>
              <a:t></a:t>
            </a:r>
            <a:r>
              <a:rPr lang="ar-KW" sz="5400" b="1" cap="none" spc="0" dirty="0">
                <a:ln/>
                <a:solidFill>
                  <a:schemeClr val="accent4"/>
                </a:solidFill>
                <a:effectLst/>
              </a:rPr>
              <a:t> </a:t>
            </a:r>
            <a:endParaRPr lang="ar-SA" sz="5400" b="1" cap="none" spc="0" dirty="0">
              <a:ln/>
              <a:solidFill>
                <a:schemeClr val="accent4"/>
              </a:solidFill>
              <a:effectLst/>
            </a:endParaRPr>
          </a:p>
        </p:txBody>
      </p:sp>
      <p:sp>
        <p:nvSpPr>
          <p:cNvPr id="12" name="مربع نص 11">
            <a:extLst>
              <a:ext uri="{FF2B5EF4-FFF2-40B4-BE49-F238E27FC236}">
                <a16:creationId xmlns:a16="http://schemas.microsoft.com/office/drawing/2014/main" id="{92F54796-FFF1-45A9-8808-F9EAC1DDD633}"/>
              </a:ext>
            </a:extLst>
          </p:cNvPr>
          <p:cNvSpPr txBox="1"/>
          <p:nvPr/>
        </p:nvSpPr>
        <p:spPr>
          <a:xfrm>
            <a:off x="6554913" y="2413180"/>
            <a:ext cx="3213079" cy="224676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KW" sz="2800" b="1" i="0" dirty="0">
                <a:solidFill>
                  <a:srgbClr val="000000"/>
                </a:solidFill>
                <a:effectLst/>
                <a:latin typeface="Arial" panose="020B0604020202020204" pitchFamily="34" charset="0"/>
              </a:rPr>
              <a:t>سينال رضا الله -  تعالى-  بإذنه ، وسيلقى احترام ومحبة الآخرين، فيفوز بالدنيا والآخرة ويسعد في حياته</a:t>
            </a:r>
            <a:endParaRPr lang="ar-KW" sz="2800" dirty="0"/>
          </a:p>
        </p:txBody>
      </p:sp>
      <p:sp>
        <p:nvSpPr>
          <p:cNvPr id="14" name="مربع نص 13">
            <a:extLst>
              <a:ext uri="{FF2B5EF4-FFF2-40B4-BE49-F238E27FC236}">
                <a16:creationId xmlns:a16="http://schemas.microsoft.com/office/drawing/2014/main" id="{7F04D6D1-579D-4149-887F-6ED26928918E}"/>
              </a:ext>
            </a:extLst>
          </p:cNvPr>
          <p:cNvSpPr txBox="1"/>
          <p:nvPr/>
        </p:nvSpPr>
        <p:spPr>
          <a:xfrm>
            <a:off x="1345015" y="2505512"/>
            <a:ext cx="3213080" cy="206210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ar-KW" sz="3200" b="1" i="0" dirty="0">
                <a:solidFill>
                  <a:srgbClr val="000000"/>
                </a:solidFill>
                <a:effectLst/>
                <a:cs typeface="Arial" panose="020B0604020202020204" pitchFamily="34" charset="0"/>
              </a:rPr>
              <a:t>ينال غضب الله تعالى، ونفور الآخرين وسيشقى في حياته</a:t>
            </a:r>
            <a:endParaRPr lang="ar-KW" sz="3200" dirty="0"/>
          </a:p>
        </p:txBody>
      </p:sp>
      <p:pic>
        <p:nvPicPr>
          <p:cNvPr id="16" name="صورة 15">
            <a:extLst>
              <a:ext uri="{FF2B5EF4-FFF2-40B4-BE49-F238E27FC236}">
                <a16:creationId xmlns:a16="http://schemas.microsoft.com/office/drawing/2014/main" id="{BF11FF1C-19DE-46D5-9735-787EB2B33871}"/>
              </a:ext>
            </a:extLst>
          </p:cNvPr>
          <p:cNvPicPr>
            <a:picLocks noChangeAspect="1"/>
          </p:cNvPicPr>
          <p:nvPr/>
        </p:nvPicPr>
        <p:blipFill>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68151" y="2455902"/>
            <a:ext cx="2549156" cy="2715720"/>
          </a:xfrm>
          <a:prstGeom prst="rect">
            <a:avLst/>
          </a:prstGeom>
        </p:spPr>
      </p:pic>
      <p:pic>
        <p:nvPicPr>
          <p:cNvPr id="2" name="صورة 1">
            <a:extLst>
              <a:ext uri="{FF2B5EF4-FFF2-40B4-BE49-F238E27FC236}">
                <a16:creationId xmlns:a16="http://schemas.microsoft.com/office/drawing/2014/main" id="{5866C8BB-85AF-4E03-A6DF-AD0ACF61FAFA}"/>
              </a:ext>
            </a:extLst>
          </p:cNvPr>
          <p:cNvPicPr>
            <a:picLocks noChangeAspect="1"/>
          </p:cNvPicPr>
          <p:nvPr/>
        </p:nvPicPr>
        <p:blipFill>
          <a:blip r:embed="rId4"/>
          <a:stretch>
            <a:fillRect/>
          </a:stretch>
        </p:blipFill>
        <p:spPr>
          <a:xfrm>
            <a:off x="7988510" y="4681160"/>
            <a:ext cx="4255377" cy="2127688"/>
          </a:xfrm>
          <a:prstGeom prst="rect">
            <a:avLst/>
          </a:prstGeom>
        </p:spPr>
      </p:pic>
    </p:spTree>
    <p:extLst>
      <p:ext uri="{BB962C8B-B14F-4D97-AF65-F5344CB8AC3E}">
        <p14:creationId xmlns:p14="http://schemas.microsoft.com/office/powerpoint/2010/main" val="301671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on little kids holding banner Royalty Free Vector Image">
            <a:extLst>
              <a:ext uri="{FF2B5EF4-FFF2-40B4-BE49-F238E27FC236}">
                <a16:creationId xmlns:a16="http://schemas.microsoft.com/office/drawing/2014/main" id="{19A1ACAD-A327-4C18-9E6D-2C905BB28F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31"/>
          <a:stretch/>
        </p:blipFill>
        <p:spPr bwMode="auto">
          <a:xfrm>
            <a:off x="2021423" y="1078732"/>
            <a:ext cx="7733025" cy="53246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AD1A2BD-A48F-4C4B-A06F-5F4F340FA626}"/>
              </a:ext>
            </a:extLst>
          </p:cNvPr>
          <p:cNvSpPr/>
          <p:nvPr/>
        </p:nvSpPr>
        <p:spPr>
          <a:xfrm>
            <a:off x="2756881" y="1466247"/>
            <a:ext cx="6262107"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KW" sz="8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he Hand"/>
                <a:ea typeface="+mn-ea"/>
                <a:cs typeface="+mn-cs"/>
              </a:rPr>
              <a:t>الممارسة:</a:t>
            </a:r>
            <a:endParaRPr kumimoji="0" lang="en-US" sz="8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he Hand"/>
              <a:ea typeface="+mn-ea"/>
              <a:cs typeface="+mn-cs"/>
            </a:endParaRPr>
          </a:p>
        </p:txBody>
      </p:sp>
    </p:spTree>
    <p:extLst>
      <p:ext uri="{BB962C8B-B14F-4D97-AF65-F5344CB8AC3E}">
        <p14:creationId xmlns:p14="http://schemas.microsoft.com/office/powerpoint/2010/main" val="363732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صورة 16">
            <a:extLst>
              <a:ext uri="{FF2B5EF4-FFF2-40B4-BE49-F238E27FC236}">
                <a16:creationId xmlns:a16="http://schemas.microsoft.com/office/drawing/2014/main" id="{6C180C13-D487-4309-8144-4840570D71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81648" y="2360614"/>
            <a:ext cx="3112993" cy="3532885"/>
          </a:xfrm>
          <a:prstGeom prst="rect">
            <a:avLst/>
          </a:prstGeom>
        </p:spPr>
      </p:pic>
      <p:sp>
        <p:nvSpPr>
          <p:cNvPr id="3" name="مستطيل: زوايا مستديرة 2">
            <a:extLst>
              <a:ext uri="{FF2B5EF4-FFF2-40B4-BE49-F238E27FC236}">
                <a16:creationId xmlns:a16="http://schemas.microsoft.com/office/drawing/2014/main" id="{527A2FEC-E551-4DAF-BDB9-A6CBB8599E5E}"/>
              </a:ext>
            </a:extLst>
          </p:cNvPr>
          <p:cNvSpPr/>
          <p:nvPr/>
        </p:nvSpPr>
        <p:spPr>
          <a:xfrm>
            <a:off x="3830128" y="1779916"/>
            <a:ext cx="4301706" cy="1578635"/>
          </a:xfrm>
          <a:prstGeom prst="roundRect">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ar-KW"/>
          </a:p>
        </p:txBody>
      </p:sp>
      <p:sp>
        <p:nvSpPr>
          <p:cNvPr id="2" name="مستطيل 1">
            <a:extLst>
              <a:ext uri="{FF2B5EF4-FFF2-40B4-BE49-F238E27FC236}">
                <a16:creationId xmlns:a16="http://schemas.microsoft.com/office/drawing/2014/main" id="{3480595A-BAA9-4580-9A2D-049D8EB33BEE}"/>
              </a:ext>
            </a:extLst>
          </p:cNvPr>
          <p:cNvSpPr/>
          <p:nvPr/>
        </p:nvSpPr>
        <p:spPr>
          <a:xfrm>
            <a:off x="3914171" y="1989675"/>
            <a:ext cx="4168129" cy="923330"/>
          </a:xfrm>
          <a:prstGeom prst="rect">
            <a:avLst/>
          </a:prstGeom>
          <a:noFill/>
        </p:spPr>
        <p:txBody>
          <a:bodyPr wrap="none" lIns="91440" tIns="45720" rIns="91440" bIns="45720">
            <a:spAutoFit/>
          </a:bodyPr>
          <a:lstStyle/>
          <a:p>
            <a:pPr algn="ctr"/>
            <a:r>
              <a:rPr lang="ar-SA" sz="5400" b="0" cap="none" spc="0" dirty="0">
                <a:ln w="0"/>
                <a:solidFill>
                  <a:schemeClr val="accent1"/>
                </a:solidFill>
                <a:effectLst>
                  <a:outerShdw blurRad="38100" dist="25400" dir="5400000" algn="ctr" rotWithShape="0">
                    <a:srgbClr val="6E747A">
                      <a:alpha val="43000"/>
                    </a:srgbClr>
                  </a:outerShdw>
                </a:effectLst>
              </a:rPr>
              <a:t>الغرض الرئيس</a:t>
            </a:r>
          </a:p>
        </p:txBody>
      </p:sp>
      <p:sp>
        <p:nvSpPr>
          <p:cNvPr id="4" name="شكل بيضاوي 3">
            <a:extLst>
              <a:ext uri="{FF2B5EF4-FFF2-40B4-BE49-F238E27FC236}">
                <a16:creationId xmlns:a16="http://schemas.microsoft.com/office/drawing/2014/main" id="{8C658285-01AE-4309-A8AE-611BE39D6B6B}"/>
              </a:ext>
            </a:extLst>
          </p:cNvPr>
          <p:cNvSpPr/>
          <p:nvPr/>
        </p:nvSpPr>
        <p:spPr>
          <a:xfrm>
            <a:off x="9192928" y="1075275"/>
            <a:ext cx="2478657" cy="18288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KW"/>
          </a:p>
        </p:txBody>
      </p:sp>
      <p:sp>
        <p:nvSpPr>
          <p:cNvPr id="5" name="شكل بيضاوي 4">
            <a:extLst>
              <a:ext uri="{FF2B5EF4-FFF2-40B4-BE49-F238E27FC236}">
                <a16:creationId xmlns:a16="http://schemas.microsoft.com/office/drawing/2014/main" id="{372EBE2F-6C17-4323-9AB8-E037F18D6F52}"/>
              </a:ext>
            </a:extLst>
          </p:cNvPr>
          <p:cNvSpPr/>
          <p:nvPr/>
        </p:nvSpPr>
        <p:spPr>
          <a:xfrm>
            <a:off x="8436827" y="4431102"/>
            <a:ext cx="2987613" cy="18288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KW" dirty="0"/>
          </a:p>
        </p:txBody>
      </p:sp>
      <p:sp>
        <p:nvSpPr>
          <p:cNvPr id="6" name="شكل بيضاوي 5">
            <a:extLst>
              <a:ext uri="{FF2B5EF4-FFF2-40B4-BE49-F238E27FC236}">
                <a16:creationId xmlns:a16="http://schemas.microsoft.com/office/drawing/2014/main" id="{9E85EDA0-E941-4377-A024-9EF441DE3121}"/>
              </a:ext>
            </a:extLst>
          </p:cNvPr>
          <p:cNvSpPr/>
          <p:nvPr/>
        </p:nvSpPr>
        <p:spPr>
          <a:xfrm>
            <a:off x="926557" y="4293233"/>
            <a:ext cx="2987614" cy="18288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KW"/>
          </a:p>
        </p:txBody>
      </p:sp>
      <p:sp>
        <p:nvSpPr>
          <p:cNvPr id="7" name="شكل بيضاوي 6">
            <a:extLst>
              <a:ext uri="{FF2B5EF4-FFF2-40B4-BE49-F238E27FC236}">
                <a16:creationId xmlns:a16="http://schemas.microsoft.com/office/drawing/2014/main" id="{933F728C-B158-4A07-B2A8-8F2653C33ED9}"/>
              </a:ext>
            </a:extLst>
          </p:cNvPr>
          <p:cNvSpPr/>
          <p:nvPr/>
        </p:nvSpPr>
        <p:spPr>
          <a:xfrm>
            <a:off x="80516" y="1487528"/>
            <a:ext cx="3036497" cy="1828800"/>
          </a:xfrm>
          <a:prstGeom prst="ellipse">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ar-KW" dirty="0"/>
          </a:p>
        </p:txBody>
      </p:sp>
      <p:sp>
        <p:nvSpPr>
          <p:cNvPr id="8" name="مستطيل 7">
            <a:extLst>
              <a:ext uri="{FF2B5EF4-FFF2-40B4-BE49-F238E27FC236}">
                <a16:creationId xmlns:a16="http://schemas.microsoft.com/office/drawing/2014/main" id="{71D7AC89-B238-4F0F-9AD4-F9FFFDD1EEA0}"/>
              </a:ext>
            </a:extLst>
          </p:cNvPr>
          <p:cNvSpPr/>
          <p:nvPr/>
        </p:nvSpPr>
        <p:spPr>
          <a:xfrm>
            <a:off x="8526161" y="1487528"/>
            <a:ext cx="342430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3200" b="1" cap="none" spc="0" dirty="0">
                <a:ln/>
                <a:solidFill>
                  <a:schemeClr val="accent4"/>
                </a:solidFill>
                <a:effectLst/>
              </a:rPr>
              <a:t>الدعوة إلى </a:t>
            </a:r>
          </a:p>
        </p:txBody>
      </p:sp>
      <p:sp>
        <p:nvSpPr>
          <p:cNvPr id="9" name="مستطيل 8">
            <a:extLst>
              <a:ext uri="{FF2B5EF4-FFF2-40B4-BE49-F238E27FC236}">
                <a16:creationId xmlns:a16="http://schemas.microsoft.com/office/drawing/2014/main" id="{D25C0C7F-7C14-4396-917F-85D57035BE73}"/>
              </a:ext>
            </a:extLst>
          </p:cNvPr>
          <p:cNvSpPr/>
          <p:nvPr/>
        </p:nvSpPr>
        <p:spPr>
          <a:xfrm>
            <a:off x="8025829" y="4864397"/>
            <a:ext cx="3424300"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rtl="0"/>
            <a:r>
              <a:rPr lang="ar-SA" sz="3200" b="1" cap="none" spc="0" dirty="0">
                <a:ln/>
                <a:solidFill>
                  <a:schemeClr val="accent4"/>
                </a:solidFill>
                <a:effectLst/>
              </a:rPr>
              <a:t>بيان أهمية \</a:t>
            </a:r>
          </a:p>
          <a:p>
            <a:pPr algn="ctr" rtl="0"/>
            <a:r>
              <a:rPr lang="ar-SA" sz="3200" b="1" dirty="0">
                <a:ln/>
                <a:solidFill>
                  <a:schemeClr val="accent4"/>
                </a:solidFill>
              </a:rPr>
              <a:t>بيان دور</a:t>
            </a:r>
            <a:endParaRPr lang="ar-SA" sz="3200" b="1" cap="none" spc="0" dirty="0">
              <a:ln/>
              <a:solidFill>
                <a:schemeClr val="accent4"/>
              </a:solidFill>
              <a:effectLst/>
            </a:endParaRPr>
          </a:p>
        </p:txBody>
      </p:sp>
      <p:sp>
        <p:nvSpPr>
          <p:cNvPr id="10" name="مستطيل 9">
            <a:extLst>
              <a:ext uri="{FF2B5EF4-FFF2-40B4-BE49-F238E27FC236}">
                <a16:creationId xmlns:a16="http://schemas.microsoft.com/office/drawing/2014/main" id="{9BD4A267-F2DB-4267-B412-2F0EEA346F21}"/>
              </a:ext>
            </a:extLst>
          </p:cNvPr>
          <p:cNvSpPr/>
          <p:nvPr/>
        </p:nvSpPr>
        <p:spPr>
          <a:xfrm>
            <a:off x="-297224" y="1840684"/>
            <a:ext cx="342430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3200" b="1" cap="none" spc="0" dirty="0">
                <a:ln/>
                <a:solidFill>
                  <a:schemeClr val="accent4"/>
                </a:solidFill>
                <a:effectLst/>
              </a:rPr>
              <a:t>تسليط الضوء</a:t>
            </a:r>
          </a:p>
        </p:txBody>
      </p:sp>
      <p:sp>
        <p:nvSpPr>
          <p:cNvPr id="11" name="مستطيل 10">
            <a:extLst>
              <a:ext uri="{FF2B5EF4-FFF2-40B4-BE49-F238E27FC236}">
                <a16:creationId xmlns:a16="http://schemas.microsoft.com/office/drawing/2014/main" id="{D41B7F6D-136C-4303-ABBA-841CA4C0E464}"/>
              </a:ext>
            </a:extLst>
          </p:cNvPr>
          <p:cNvSpPr/>
          <p:nvPr/>
        </p:nvSpPr>
        <p:spPr>
          <a:xfrm>
            <a:off x="613770" y="4579723"/>
            <a:ext cx="3424300" cy="1077218"/>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3200" b="1" cap="none" spc="0" dirty="0">
                <a:ln/>
                <a:solidFill>
                  <a:schemeClr val="accent4"/>
                </a:solidFill>
                <a:effectLst/>
              </a:rPr>
              <a:t>توضيح \</a:t>
            </a:r>
          </a:p>
          <a:p>
            <a:pPr algn="ctr"/>
            <a:r>
              <a:rPr lang="ar-SA" sz="3200" b="1" cap="none" spc="0" dirty="0">
                <a:ln/>
                <a:solidFill>
                  <a:schemeClr val="accent4"/>
                </a:solidFill>
                <a:effectLst/>
              </a:rPr>
              <a:t> إظهار</a:t>
            </a:r>
          </a:p>
        </p:txBody>
      </p:sp>
      <p:sp>
        <p:nvSpPr>
          <p:cNvPr id="12" name="مستطيل 11">
            <a:extLst>
              <a:ext uri="{FF2B5EF4-FFF2-40B4-BE49-F238E27FC236}">
                <a16:creationId xmlns:a16="http://schemas.microsoft.com/office/drawing/2014/main" id="{22E65482-EBDE-4E05-BFA5-436FD2C78509}"/>
              </a:ext>
            </a:extLst>
          </p:cNvPr>
          <p:cNvSpPr/>
          <p:nvPr/>
        </p:nvSpPr>
        <p:spPr>
          <a:xfrm>
            <a:off x="-213181" y="2328984"/>
            <a:ext cx="3424300"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3200" b="1" dirty="0">
                <a:ln/>
                <a:solidFill>
                  <a:schemeClr val="accent4"/>
                </a:solidFill>
              </a:rPr>
              <a:t>إلقاء الضوء</a:t>
            </a:r>
            <a:endParaRPr lang="ar-SA" sz="3200" b="1" cap="none" spc="0" dirty="0">
              <a:ln/>
              <a:solidFill>
                <a:schemeClr val="accent4"/>
              </a:solidFill>
              <a:effectLst/>
            </a:endParaRPr>
          </a:p>
        </p:txBody>
      </p:sp>
      <p:cxnSp>
        <p:nvCxnSpPr>
          <p:cNvPr id="13" name="رابط كسهم مستقيم 12">
            <a:extLst>
              <a:ext uri="{FF2B5EF4-FFF2-40B4-BE49-F238E27FC236}">
                <a16:creationId xmlns:a16="http://schemas.microsoft.com/office/drawing/2014/main" id="{AA898ECB-52CA-4B0A-9195-CC56C71349D8}"/>
              </a:ext>
            </a:extLst>
          </p:cNvPr>
          <p:cNvCxnSpPr>
            <a:cxnSpLocks/>
            <a:stCxn id="3" idx="3"/>
          </p:cNvCxnSpPr>
          <p:nvPr/>
        </p:nvCxnSpPr>
        <p:spPr>
          <a:xfrm flipV="1">
            <a:off x="8131834" y="2247977"/>
            <a:ext cx="703052" cy="32125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رابط كسهم مستقيم 15">
            <a:extLst>
              <a:ext uri="{FF2B5EF4-FFF2-40B4-BE49-F238E27FC236}">
                <a16:creationId xmlns:a16="http://schemas.microsoft.com/office/drawing/2014/main" id="{3A8042E3-B5E5-4527-8186-635FC342A89B}"/>
              </a:ext>
            </a:extLst>
          </p:cNvPr>
          <p:cNvCxnSpPr>
            <a:cxnSpLocks/>
          </p:cNvCxnSpPr>
          <p:nvPr/>
        </p:nvCxnSpPr>
        <p:spPr>
          <a:xfrm>
            <a:off x="7285727" y="3429000"/>
            <a:ext cx="1240434" cy="10567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9" name="رابط كسهم مستقيم 18">
            <a:extLst>
              <a:ext uri="{FF2B5EF4-FFF2-40B4-BE49-F238E27FC236}">
                <a16:creationId xmlns:a16="http://schemas.microsoft.com/office/drawing/2014/main" id="{09DFF08E-EE0B-45E4-ADF4-61A2D409C967}"/>
              </a:ext>
            </a:extLst>
          </p:cNvPr>
          <p:cNvCxnSpPr>
            <a:cxnSpLocks/>
          </p:cNvCxnSpPr>
          <p:nvPr/>
        </p:nvCxnSpPr>
        <p:spPr>
          <a:xfrm flipH="1">
            <a:off x="3370053" y="3358551"/>
            <a:ext cx="725665" cy="8541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2" name="رابط كسهم مستقيم 21">
            <a:extLst>
              <a:ext uri="{FF2B5EF4-FFF2-40B4-BE49-F238E27FC236}">
                <a16:creationId xmlns:a16="http://schemas.microsoft.com/office/drawing/2014/main" id="{AF63246C-F29A-4EDE-AB7D-FA440D0BE4B8}"/>
              </a:ext>
            </a:extLst>
          </p:cNvPr>
          <p:cNvCxnSpPr>
            <a:cxnSpLocks/>
          </p:cNvCxnSpPr>
          <p:nvPr/>
        </p:nvCxnSpPr>
        <p:spPr>
          <a:xfrm flipH="1" flipV="1">
            <a:off x="3233469" y="2451340"/>
            <a:ext cx="499416" cy="1178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رابط كسهم مستقيم 13">
            <a:extLst>
              <a:ext uri="{FF2B5EF4-FFF2-40B4-BE49-F238E27FC236}">
                <a16:creationId xmlns:a16="http://schemas.microsoft.com/office/drawing/2014/main" id="{4CB653DA-6288-4564-9A7A-44B261FA881B}"/>
              </a:ext>
            </a:extLst>
          </p:cNvPr>
          <p:cNvCxnSpPr>
            <a:cxnSpLocks/>
            <a:stCxn id="3" idx="2"/>
          </p:cNvCxnSpPr>
          <p:nvPr/>
        </p:nvCxnSpPr>
        <p:spPr>
          <a:xfrm>
            <a:off x="5980981" y="3358551"/>
            <a:ext cx="0" cy="122117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شكل بيضاوي 17">
            <a:extLst>
              <a:ext uri="{FF2B5EF4-FFF2-40B4-BE49-F238E27FC236}">
                <a16:creationId xmlns:a16="http://schemas.microsoft.com/office/drawing/2014/main" id="{86191A8B-6DB9-4E01-A709-5129FEDC14DE}"/>
              </a:ext>
            </a:extLst>
          </p:cNvPr>
          <p:cNvSpPr/>
          <p:nvPr/>
        </p:nvSpPr>
        <p:spPr>
          <a:xfrm>
            <a:off x="4700593" y="4864397"/>
            <a:ext cx="2493151" cy="1828800"/>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KW"/>
          </a:p>
        </p:txBody>
      </p:sp>
      <p:sp>
        <p:nvSpPr>
          <p:cNvPr id="21" name="مستطيل 20">
            <a:extLst>
              <a:ext uri="{FF2B5EF4-FFF2-40B4-BE49-F238E27FC236}">
                <a16:creationId xmlns:a16="http://schemas.microsoft.com/office/drawing/2014/main" id="{E64F92F1-88B1-46E9-A94B-B75DD5B69367}"/>
              </a:ext>
            </a:extLst>
          </p:cNvPr>
          <p:cNvSpPr/>
          <p:nvPr/>
        </p:nvSpPr>
        <p:spPr>
          <a:xfrm>
            <a:off x="4547852" y="5451549"/>
            <a:ext cx="2856436" cy="58477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ar-SA" sz="3200" b="1" cap="none" spc="0" dirty="0">
                <a:ln/>
                <a:solidFill>
                  <a:schemeClr val="accent3">
                    <a:lumMod val="75000"/>
                  </a:schemeClr>
                </a:solidFill>
                <a:effectLst/>
              </a:rPr>
              <a:t>الحث على </a:t>
            </a:r>
          </a:p>
        </p:txBody>
      </p:sp>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عنوان 2">
            <a:extLst>
              <a:ext uri="{FF2B5EF4-FFF2-40B4-BE49-F238E27FC236}">
                <a16:creationId xmlns:a16="http://schemas.microsoft.com/office/drawing/2014/main" id="{1AC9A2A5-C38F-40AF-ACFB-7AFDD2B98581}"/>
              </a:ext>
            </a:extLst>
          </p:cNvPr>
          <p:cNvSpPr>
            <a:spLocks noGrp="1"/>
          </p:cNvSpPr>
          <p:nvPr>
            <p:ph type="title"/>
          </p:nvPr>
        </p:nvSpPr>
        <p:spPr/>
        <p:txBody>
          <a:bodyPr>
            <a:normAutofit/>
          </a:bodyPr>
          <a:lstStyle/>
          <a:p>
            <a:r>
              <a:rPr lang="ar-KW" sz="5400" dirty="0">
                <a:solidFill>
                  <a:schemeClr val="tx1"/>
                </a:solidFill>
              </a:rPr>
              <a:t>مفاتيح الغرض </a:t>
            </a:r>
          </a:p>
        </p:txBody>
      </p:sp>
      <p:grpSp>
        <p:nvGrpSpPr>
          <p:cNvPr id="2" name="مجموعة 1">
            <a:extLst>
              <a:ext uri="{FF2B5EF4-FFF2-40B4-BE49-F238E27FC236}">
                <a16:creationId xmlns:a16="http://schemas.microsoft.com/office/drawing/2014/main" id="{C335B755-4B5D-ACB2-A7D2-3BA41627FE97}"/>
              </a:ext>
            </a:extLst>
          </p:cNvPr>
          <p:cNvGrpSpPr/>
          <p:nvPr/>
        </p:nvGrpSpPr>
        <p:grpSpPr>
          <a:xfrm>
            <a:off x="8164885" y="1631371"/>
            <a:ext cx="3766326" cy="4771162"/>
            <a:chOff x="7228363" y="2466536"/>
            <a:chExt cx="3062068" cy="4206240"/>
          </a:xfrm>
        </p:grpSpPr>
        <p:pic>
          <p:nvPicPr>
            <p:cNvPr id="4102" name="Picture 6" descr="Key free to use clip art - Clipartix">
              <a:extLst>
                <a:ext uri="{FF2B5EF4-FFF2-40B4-BE49-F238E27FC236}">
                  <a16:creationId xmlns:a16="http://schemas.microsoft.com/office/drawing/2014/main" id="{3155C04A-4C5C-46FD-85B5-D0C15D11D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8363" y="2466536"/>
              <a:ext cx="3062068" cy="4206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مربع نص 6">
              <a:extLst>
                <a:ext uri="{FF2B5EF4-FFF2-40B4-BE49-F238E27FC236}">
                  <a16:creationId xmlns:a16="http://schemas.microsoft.com/office/drawing/2014/main" id="{39C34CF1-DA17-4A0E-B19A-72AB828C406A}"/>
                </a:ext>
              </a:extLst>
            </p:cNvPr>
            <p:cNvSpPr txBox="1"/>
            <p:nvPr/>
          </p:nvSpPr>
          <p:spPr>
            <a:xfrm rot="18778496">
              <a:off x="7524249" y="4154156"/>
              <a:ext cx="2457724" cy="830997"/>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الدعوة إلى </a:t>
              </a:r>
            </a:p>
          </p:txBody>
        </p:sp>
      </p:grpSp>
      <p:grpSp>
        <p:nvGrpSpPr>
          <p:cNvPr id="4" name="مجموعة 3">
            <a:extLst>
              <a:ext uri="{FF2B5EF4-FFF2-40B4-BE49-F238E27FC236}">
                <a16:creationId xmlns:a16="http://schemas.microsoft.com/office/drawing/2014/main" id="{4C6F661A-D558-10A0-FE82-454162AD39CD}"/>
              </a:ext>
            </a:extLst>
          </p:cNvPr>
          <p:cNvGrpSpPr/>
          <p:nvPr/>
        </p:nvGrpSpPr>
        <p:grpSpPr>
          <a:xfrm>
            <a:off x="4145633" y="1631370"/>
            <a:ext cx="3644005" cy="4771161"/>
            <a:chOff x="3487328" y="2196295"/>
            <a:chExt cx="3258797" cy="4476480"/>
          </a:xfrm>
        </p:grpSpPr>
        <p:pic>
          <p:nvPicPr>
            <p:cNvPr id="4104" name="Picture 8" descr="Key free to use clip art - Clipartix">
              <a:extLst>
                <a:ext uri="{FF2B5EF4-FFF2-40B4-BE49-F238E27FC236}">
                  <a16:creationId xmlns:a16="http://schemas.microsoft.com/office/drawing/2014/main" id="{32D630F2-ACE8-4700-A452-C0BF8E83C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328" y="2196295"/>
              <a:ext cx="3258797" cy="4476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مربع نص 8">
              <a:extLst>
                <a:ext uri="{FF2B5EF4-FFF2-40B4-BE49-F238E27FC236}">
                  <a16:creationId xmlns:a16="http://schemas.microsoft.com/office/drawing/2014/main" id="{6F4E8000-F071-46AC-975D-7A56C8EA0392}"/>
                </a:ext>
              </a:extLst>
            </p:cNvPr>
            <p:cNvSpPr txBox="1"/>
            <p:nvPr/>
          </p:nvSpPr>
          <p:spPr>
            <a:xfrm rot="18521398">
              <a:off x="4021224" y="3887093"/>
              <a:ext cx="2515823" cy="830997"/>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بيان أهمية </a:t>
              </a:r>
            </a:p>
          </p:txBody>
        </p:sp>
      </p:grpSp>
      <p:grpSp>
        <p:nvGrpSpPr>
          <p:cNvPr id="5" name="مجموعة 4">
            <a:extLst>
              <a:ext uri="{FF2B5EF4-FFF2-40B4-BE49-F238E27FC236}">
                <a16:creationId xmlns:a16="http://schemas.microsoft.com/office/drawing/2014/main" id="{6DF5361D-35BF-358A-585B-0CB324F71D20}"/>
              </a:ext>
            </a:extLst>
          </p:cNvPr>
          <p:cNvGrpSpPr/>
          <p:nvPr/>
        </p:nvGrpSpPr>
        <p:grpSpPr>
          <a:xfrm>
            <a:off x="214839" y="1688129"/>
            <a:ext cx="3529359" cy="4714402"/>
            <a:chOff x="112888" y="2466535"/>
            <a:chExt cx="2991381" cy="4206240"/>
          </a:xfrm>
        </p:grpSpPr>
        <p:pic>
          <p:nvPicPr>
            <p:cNvPr id="4106" name="Picture 10" descr="Key free to use clip art - Clipartix">
              <a:extLst>
                <a:ext uri="{FF2B5EF4-FFF2-40B4-BE49-F238E27FC236}">
                  <a16:creationId xmlns:a16="http://schemas.microsoft.com/office/drawing/2014/main" id="{FC56FB3B-5AEE-47B7-AFB6-1203031C3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8" y="2466535"/>
              <a:ext cx="2991381" cy="4206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0" name="مربع نص 9">
              <a:extLst>
                <a:ext uri="{FF2B5EF4-FFF2-40B4-BE49-F238E27FC236}">
                  <a16:creationId xmlns:a16="http://schemas.microsoft.com/office/drawing/2014/main" id="{963584E6-AE31-4A97-8FEC-FD985BD25D1B}"/>
                </a:ext>
              </a:extLst>
            </p:cNvPr>
            <p:cNvSpPr txBox="1"/>
            <p:nvPr/>
          </p:nvSpPr>
          <p:spPr>
            <a:xfrm rot="18332993">
              <a:off x="220069" y="4249071"/>
              <a:ext cx="2848858" cy="830997"/>
            </a:xfrm>
            <a:prstGeom prst="rect">
              <a:avLst/>
            </a:prstGeom>
            <a:noFill/>
          </p:spPr>
          <p:txBody>
            <a:bodyPr wrap="non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KW" sz="4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تسليط الضوء</a:t>
              </a:r>
            </a:p>
          </p:txBody>
        </p:sp>
      </p:grpSp>
    </p:spTree>
    <p:extLst>
      <p:ext uri="{BB962C8B-B14F-4D97-AF65-F5344CB8AC3E}">
        <p14:creationId xmlns:p14="http://schemas.microsoft.com/office/powerpoint/2010/main" val="23693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56963007-8770-48BE-A8E4-9B53A06D5BB4}"/>
              </a:ext>
            </a:extLst>
          </p:cNvPr>
          <p:cNvSpPr>
            <a:spLocks noGrp="1"/>
          </p:cNvSpPr>
          <p:nvPr>
            <p:ph type="sldNum" sz="quarter" idx="12"/>
          </p:nvPr>
        </p:nvSpPr>
        <p:spPr/>
        <p:txBody>
          <a:bodyPr/>
          <a:lstStyle/>
          <a:p>
            <a:pPr rtl="1"/>
            <a:fld id="{19B51A1E-902D-48AF-9020-955120F399B6}" type="slidenum">
              <a:rPr lang="ar-SA" smtClean="0"/>
              <a:pPr rtl="1"/>
              <a:t>16</a:t>
            </a:fld>
            <a:endParaRPr lang="ar-SA" dirty="0"/>
          </a:p>
        </p:txBody>
      </p:sp>
      <p:pic>
        <p:nvPicPr>
          <p:cNvPr id="5" name="صورة 4">
            <a:extLst>
              <a:ext uri="{FF2B5EF4-FFF2-40B4-BE49-F238E27FC236}">
                <a16:creationId xmlns:a16="http://schemas.microsoft.com/office/drawing/2014/main" id="{29D96599-082D-4DAD-ADCD-352B1BC889F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Effect>
                      <a14:saturation sat="142000"/>
                    </a14:imgEffect>
                  </a14:imgLayer>
                </a14:imgProps>
              </a:ext>
            </a:extLst>
          </a:blip>
          <a:stretch>
            <a:fillRect/>
          </a:stretch>
        </p:blipFill>
        <p:spPr>
          <a:xfrm>
            <a:off x="799658" y="2761727"/>
            <a:ext cx="11179278" cy="735125"/>
          </a:xfrm>
          <a:prstGeom prst="rect">
            <a:avLst/>
          </a:prstGeom>
          <a:ln w="57150">
            <a:solidFill>
              <a:srgbClr val="00B050"/>
            </a:solidFill>
          </a:ln>
          <a:effectLst>
            <a:glow rad="228600">
              <a:schemeClr val="accent4">
                <a:satMod val="175000"/>
                <a:alpha val="40000"/>
              </a:schemeClr>
            </a:glow>
            <a:outerShdw blurRad="292100" dist="139700" dir="2700000" algn="tl" rotWithShape="0">
              <a:srgbClr val="333333">
                <a:alpha val="65000"/>
              </a:srgbClr>
            </a:outerShdw>
          </a:effectLst>
          <a:scene3d>
            <a:camera prst="orthographicFront"/>
            <a:lightRig rig="threePt" dir="t"/>
          </a:scene3d>
          <a:sp3d>
            <a:bevelT w="139700" h="139700" prst="divot"/>
          </a:sp3d>
        </p:spPr>
      </p:pic>
      <p:pic>
        <p:nvPicPr>
          <p:cNvPr id="6" name="صورة 5">
            <a:extLst>
              <a:ext uri="{FF2B5EF4-FFF2-40B4-BE49-F238E27FC236}">
                <a16:creationId xmlns:a16="http://schemas.microsoft.com/office/drawing/2014/main" id="{2B3F591E-E93E-4909-81A6-20F9B117DA7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4000"/>
                    </a14:imgEffect>
                    <a14:imgEffect>
                      <a14:saturation sat="187000"/>
                    </a14:imgEffect>
                  </a14:imgLayer>
                </a14:imgProps>
              </a:ext>
            </a:extLst>
          </a:blip>
          <a:stretch>
            <a:fillRect/>
          </a:stretch>
        </p:blipFill>
        <p:spPr>
          <a:xfrm>
            <a:off x="178791" y="3942599"/>
            <a:ext cx="11179277" cy="735125"/>
          </a:xfrm>
          <a:prstGeom prst="rect">
            <a:avLst/>
          </a:prstGeom>
          <a:ln w="57150">
            <a:solidFill>
              <a:srgbClr val="00B050"/>
            </a:solidFill>
          </a:ln>
          <a:effectLst>
            <a:glow rad="228600">
              <a:schemeClr val="accent4">
                <a:satMod val="175000"/>
                <a:alpha val="40000"/>
              </a:schemeClr>
            </a:glow>
            <a:outerShdw blurRad="292100" dist="139700" dir="2700000" algn="tl" rotWithShape="0">
              <a:srgbClr val="333333">
                <a:alpha val="65000"/>
              </a:srgbClr>
            </a:outerShdw>
          </a:effectLst>
          <a:scene3d>
            <a:camera prst="orthographicFront"/>
            <a:lightRig rig="threePt" dir="t"/>
          </a:scene3d>
          <a:sp3d>
            <a:bevelT w="139700" h="139700" prst="divot"/>
          </a:sp3d>
        </p:spPr>
      </p:pic>
      <p:pic>
        <p:nvPicPr>
          <p:cNvPr id="7" name="صورة 6">
            <a:extLst>
              <a:ext uri="{FF2B5EF4-FFF2-40B4-BE49-F238E27FC236}">
                <a16:creationId xmlns:a16="http://schemas.microsoft.com/office/drawing/2014/main" id="{CB506104-9F26-4A9C-80E5-01B9068DE3CF}"/>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2000"/>
                    </a14:imgEffect>
                    <a14:imgEffect>
                      <a14:saturation sat="169000"/>
                    </a14:imgEffect>
                  </a14:imgLayer>
                </a14:imgProps>
              </a:ext>
            </a:extLst>
          </a:blip>
          <a:stretch>
            <a:fillRect/>
          </a:stretch>
        </p:blipFill>
        <p:spPr>
          <a:xfrm>
            <a:off x="839915" y="5336542"/>
            <a:ext cx="11179278" cy="735125"/>
          </a:xfrm>
          <a:prstGeom prst="rect">
            <a:avLst/>
          </a:prstGeom>
          <a:ln w="57150">
            <a:solidFill>
              <a:srgbClr val="00B050"/>
            </a:solidFill>
          </a:ln>
          <a:effectLst>
            <a:glow rad="228600">
              <a:schemeClr val="accent4">
                <a:satMod val="175000"/>
                <a:alpha val="40000"/>
              </a:schemeClr>
            </a:glow>
            <a:outerShdw blurRad="292100" dist="139700" dir="2700000" algn="tl" rotWithShape="0">
              <a:srgbClr val="333333">
                <a:alpha val="65000"/>
              </a:srgbClr>
            </a:outerShdw>
          </a:effectLst>
          <a:scene3d>
            <a:camera prst="orthographicFront"/>
            <a:lightRig rig="threePt" dir="t"/>
          </a:scene3d>
          <a:sp3d>
            <a:bevelT w="139700" h="139700" prst="divot"/>
          </a:sp3d>
        </p:spPr>
      </p:pic>
      <p:sp>
        <p:nvSpPr>
          <p:cNvPr id="9" name="مربع نص 8">
            <a:extLst>
              <a:ext uri="{FF2B5EF4-FFF2-40B4-BE49-F238E27FC236}">
                <a16:creationId xmlns:a16="http://schemas.microsoft.com/office/drawing/2014/main" id="{ACDE09E1-10C7-4EB0-A97A-212B064742F4}"/>
              </a:ext>
            </a:extLst>
          </p:cNvPr>
          <p:cNvSpPr txBox="1"/>
          <p:nvPr/>
        </p:nvSpPr>
        <p:spPr>
          <a:xfrm>
            <a:off x="3273287" y="2787013"/>
            <a:ext cx="7787213" cy="646331"/>
          </a:xfrm>
          <a:prstGeom prst="rect">
            <a:avLst/>
          </a:prstGeom>
          <a:noFill/>
        </p:spPr>
        <p:txBody>
          <a:bodyPr wrap="square">
            <a:spAutoFit/>
          </a:bodyPr>
          <a:lstStyle/>
          <a:p>
            <a:r>
              <a:rPr lang="ar-KW" sz="3600" b="1" i="0" dirty="0">
                <a:solidFill>
                  <a:srgbClr val="000000"/>
                </a:solidFill>
                <a:effectLst/>
                <a:cs typeface="Arial" panose="020B0604020202020204" pitchFamily="34" charset="0"/>
              </a:rPr>
              <a:t>الحث على الأمر بالمعروف والنهي عن المنكر.</a:t>
            </a:r>
            <a:r>
              <a:rPr lang="ar-KW" sz="3600" b="0" i="0" dirty="0">
                <a:solidFill>
                  <a:srgbClr val="000000"/>
                </a:solidFill>
                <a:effectLst/>
                <a:latin typeface="Arial" panose="020B0604020202020204" pitchFamily="34" charset="0"/>
              </a:rPr>
              <a:t> </a:t>
            </a:r>
            <a:endParaRPr lang="ar-KW" sz="3600" dirty="0"/>
          </a:p>
        </p:txBody>
      </p:sp>
      <p:sp>
        <p:nvSpPr>
          <p:cNvPr id="11" name="مربع نص 10">
            <a:extLst>
              <a:ext uri="{FF2B5EF4-FFF2-40B4-BE49-F238E27FC236}">
                <a16:creationId xmlns:a16="http://schemas.microsoft.com/office/drawing/2014/main" id="{891D5E79-D551-453E-948D-F7D2A5ED0938}"/>
              </a:ext>
            </a:extLst>
          </p:cNvPr>
          <p:cNvSpPr txBox="1"/>
          <p:nvPr/>
        </p:nvSpPr>
        <p:spPr>
          <a:xfrm>
            <a:off x="4104735" y="3907643"/>
            <a:ext cx="6484188" cy="769441"/>
          </a:xfrm>
          <a:prstGeom prst="rect">
            <a:avLst/>
          </a:prstGeom>
          <a:noFill/>
        </p:spPr>
        <p:txBody>
          <a:bodyPr wrap="square">
            <a:spAutoFit/>
          </a:bodyPr>
          <a:lstStyle/>
          <a:p>
            <a:r>
              <a:rPr lang="en-US" sz="4400" b="1" i="0" dirty="0" err="1">
                <a:solidFill>
                  <a:srgbClr val="000000"/>
                </a:solidFill>
                <a:effectLst/>
                <a:latin typeface="WordVisi_MSFontService"/>
              </a:rPr>
              <a:t>الدعوة</a:t>
            </a:r>
            <a:r>
              <a:rPr lang="en-US" sz="4400" b="1" i="0" dirty="0">
                <a:solidFill>
                  <a:srgbClr val="000000"/>
                </a:solidFill>
                <a:effectLst/>
                <a:latin typeface="WordVisi_MSFontService"/>
              </a:rPr>
              <a:t> </a:t>
            </a:r>
            <a:r>
              <a:rPr lang="en-US" sz="4400" b="1" i="0" dirty="0" err="1">
                <a:solidFill>
                  <a:srgbClr val="000000"/>
                </a:solidFill>
                <a:effectLst/>
                <a:latin typeface="WordVisi_MSFontService"/>
              </a:rPr>
              <a:t>إلى</a:t>
            </a:r>
            <a:r>
              <a:rPr lang="en-US" sz="4400" b="1" i="0" dirty="0">
                <a:solidFill>
                  <a:srgbClr val="000000"/>
                </a:solidFill>
                <a:effectLst/>
                <a:latin typeface="WordVisi_MSFontService"/>
              </a:rPr>
              <a:t> </a:t>
            </a:r>
            <a:r>
              <a:rPr lang="en-US" sz="4400" b="1" i="0" dirty="0" err="1">
                <a:solidFill>
                  <a:srgbClr val="000000"/>
                </a:solidFill>
                <a:effectLst/>
                <a:latin typeface="WordVisi_MSFontService"/>
              </a:rPr>
              <a:t>الصبر</a:t>
            </a:r>
            <a:r>
              <a:rPr lang="en-US" sz="4400" b="1" i="0" dirty="0">
                <a:solidFill>
                  <a:srgbClr val="000000"/>
                </a:solidFill>
                <a:effectLst/>
                <a:latin typeface="WordVisi_MSFontService"/>
              </a:rPr>
              <a:t> </a:t>
            </a:r>
            <a:r>
              <a:rPr lang="en-US" sz="4400" b="1" i="0" dirty="0" err="1">
                <a:solidFill>
                  <a:srgbClr val="000000"/>
                </a:solidFill>
                <a:effectLst/>
                <a:latin typeface="WordVisi_MSFontService"/>
              </a:rPr>
              <a:t>عند</a:t>
            </a:r>
            <a:r>
              <a:rPr lang="en-US" sz="4400" b="1" i="0" dirty="0">
                <a:solidFill>
                  <a:srgbClr val="000000"/>
                </a:solidFill>
                <a:effectLst/>
                <a:latin typeface="WordVisi_MSFontService"/>
              </a:rPr>
              <a:t> </a:t>
            </a:r>
            <a:r>
              <a:rPr lang="en-US" sz="4400" b="1" i="0" dirty="0" err="1">
                <a:solidFill>
                  <a:srgbClr val="000000"/>
                </a:solidFill>
                <a:effectLst/>
                <a:latin typeface="WordVisi_MSFontService"/>
              </a:rPr>
              <a:t>الشدائد</a:t>
            </a:r>
            <a:endParaRPr lang="ar-KW" sz="4400" dirty="0"/>
          </a:p>
        </p:txBody>
      </p:sp>
      <p:sp>
        <p:nvSpPr>
          <p:cNvPr id="23" name="مربع نص 22">
            <a:extLst>
              <a:ext uri="{FF2B5EF4-FFF2-40B4-BE49-F238E27FC236}">
                <a16:creationId xmlns:a16="http://schemas.microsoft.com/office/drawing/2014/main" id="{9662B5C9-76DB-432B-B50F-79B217958796}"/>
              </a:ext>
            </a:extLst>
          </p:cNvPr>
          <p:cNvSpPr txBox="1"/>
          <p:nvPr/>
        </p:nvSpPr>
        <p:spPr>
          <a:xfrm>
            <a:off x="4771844" y="5336542"/>
            <a:ext cx="6484188" cy="1077218"/>
          </a:xfrm>
          <a:prstGeom prst="rect">
            <a:avLst/>
          </a:prstGeom>
          <a:noFill/>
        </p:spPr>
        <p:txBody>
          <a:bodyPr wrap="square">
            <a:spAutoFit/>
          </a:bodyPr>
          <a:lstStyle/>
          <a:p>
            <a:pPr algn="r" rtl="0" fontAlgn="base"/>
            <a:r>
              <a:rPr lang="ar-KW" sz="3600" b="1" i="0" dirty="0">
                <a:solidFill>
                  <a:srgbClr val="000000"/>
                </a:solidFill>
                <a:effectLst/>
                <a:latin typeface="Calibri" panose="020F0502020204030204" pitchFamily="34" charset="0"/>
              </a:rPr>
              <a:t>بيان أهمية خفض الصوت عند التحدث.</a:t>
            </a:r>
            <a:r>
              <a:rPr lang="ar-KW" sz="3600" b="0" i="0" dirty="0">
                <a:solidFill>
                  <a:srgbClr val="000000"/>
                </a:solidFill>
                <a:effectLst/>
                <a:latin typeface="Calibri" panose="020F0502020204030204" pitchFamily="34" charset="0"/>
              </a:rPr>
              <a:t> </a:t>
            </a:r>
            <a:endParaRPr lang="ar-KW" sz="3600" b="0" i="0" dirty="0">
              <a:solidFill>
                <a:srgbClr val="000000"/>
              </a:solidFill>
              <a:effectLst/>
              <a:latin typeface="Times New Roman" panose="02020603050405020304" pitchFamily="18" charset="0"/>
            </a:endParaRPr>
          </a:p>
          <a:p>
            <a:pPr algn="r" rtl="0" fontAlgn="base"/>
            <a:r>
              <a:rPr lang="ar-KW" sz="2800" b="0" i="0" dirty="0">
                <a:solidFill>
                  <a:srgbClr val="FF0000"/>
                </a:solidFill>
                <a:effectLst/>
                <a:latin typeface="Calibri" panose="020F0502020204030204" pitchFamily="34" charset="0"/>
              </a:rPr>
              <a:t> </a:t>
            </a:r>
            <a:endParaRPr lang="ar-KW" sz="2800" b="0" i="0" dirty="0">
              <a:solidFill>
                <a:srgbClr val="000000"/>
              </a:solidFill>
              <a:effectLst/>
              <a:latin typeface="Times New Roman" panose="02020603050405020304" pitchFamily="18" charset="0"/>
            </a:endParaRPr>
          </a:p>
        </p:txBody>
      </p:sp>
      <p:pic>
        <p:nvPicPr>
          <p:cNvPr id="13" name="صورة 12">
            <a:extLst>
              <a:ext uri="{FF2B5EF4-FFF2-40B4-BE49-F238E27FC236}">
                <a16:creationId xmlns:a16="http://schemas.microsoft.com/office/drawing/2014/main" id="{6A3FF415-A78B-4D10-A4CA-5DC710A101B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9395" y="1216653"/>
            <a:ext cx="3445616" cy="3445616"/>
          </a:xfrm>
          <a:prstGeom prst="rect">
            <a:avLst/>
          </a:prstGeom>
          <a:effectLst>
            <a:glow rad="63500">
              <a:schemeClr val="accent4">
                <a:satMod val="175000"/>
                <a:alpha val="40000"/>
              </a:schemeClr>
            </a:glow>
          </a:effectLst>
        </p:spPr>
      </p:pic>
      <p:pic>
        <p:nvPicPr>
          <p:cNvPr id="8" name="صورة 7">
            <a:extLst>
              <a:ext uri="{FF2B5EF4-FFF2-40B4-BE49-F238E27FC236}">
                <a16:creationId xmlns:a16="http://schemas.microsoft.com/office/drawing/2014/main" id="{AC6D4CB6-67C3-4C1C-A7D2-443EA23D2DE9}"/>
              </a:ext>
            </a:extLst>
          </p:cNvPr>
          <p:cNvPicPr>
            <a:picLocks noChangeAspect="1"/>
          </p:cNvPicPr>
          <p:nvPr/>
        </p:nvPicPr>
        <p:blipFill>
          <a:blip r:embed="rId10"/>
          <a:stretch>
            <a:fillRect/>
          </a:stretch>
        </p:blipFill>
        <p:spPr>
          <a:xfrm>
            <a:off x="9823032" y="6079689"/>
            <a:ext cx="2559080" cy="830682"/>
          </a:xfrm>
          <a:prstGeom prst="rect">
            <a:avLst/>
          </a:prstGeom>
        </p:spPr>
      </p:pic>
      <p:sp>
        <p:nvSpPr>
          <p:cNvPr id="10" name="مستطيل 9">
            <a:extLst>
              <a:ext uri="{FF2B5EF4-FFF2-40B4-BE49-F238E27FC236}">
                <a16:creationId xmlns:a16="http://schemas.microsoft.com/office/drawing/2014/main" id="{498B44F0-337B-469D-AF7C-621C3517FE19}"/>
              </a:ext>
            </a:extLst>
          </p:cNvPr>
          <p:cNvSpPr/>
          <p:nvPr/>
        </p:nvSpPr>
        <p:spPr>
          <a:xfrm>
            <a:off x="89395" y="7637"/>
            <a:ext cx="12013209" cy="1251320"/>
          </a:xfrm>
          <a:prstGeom prst="rect">
            <a:avLst/>
          </a:prstGeom>
          <a:ln w="76200"/>
        </p:spPr>
        <p:style>
          <a:lnRef idx="2">
            <a:schemeClr val="dk1"/>
          </a:lnRef>
          <a:fillRef idx="1">
            <a:schemeClr val="lt1"/>
          </a:fillRef>
          <a:effectRef idx="0">
            <a:schemeClr val="dk1"/>
          </a:effectRef>
          <a:fontRef idx="minor">
            <a:schemeClr val="dk1"/>
          </a:fontRef>
        </p:style>
        <p:txBody>
          <a:bodyPr rtlCol="0" anchor="ctr"/>
          <a:lstStyle/>
          <a:p>
            <a:r>
              <a:rPr lang="ar-KW" sz="4000" b="1" dirty="0">
                <a:solidFill>
                  <a:srgbClr val="FF0000"/>
                </a:solidFill>
              </a:rPr>
              <a:t>أستخلص الغرض الرئيس من كل  وصية مما سبق ، وأكتبها في صياغةٍ لغويةٍ سليمةٍ ووافيةٍ .</a:t>
            </a:r>
          </a:p>
        </p:txBody>
      </p:sp>
    </p:spTree>
    <p:extLst>
      <p:ext uri="{BB962C8B-B14F-4D97-AF65-F5344CB8AC3E}">
        <p14:creationId xmlns:p14="http://schemas.microsoft.com/office/powerpoint/2010/main" val="86608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8357F-AAC1-FC48-B79B-A65A0C4888C8}"/>
              </a:ext>
            </a:extLst>
          </p:cNvPr>
          <p:cNvSpPr>
            <a:spLocks noGrp="1"/>
          </p:cNvSpPr>
          <p:nvPr>
            <p:ph type="title"/>
          </p:nvPr>
        </p:nvSpPr>
        <p:spPr/>
        <p:txBody>
          <a:bodyPr/>
          <a:lstStyle/>
          <a:p>
            <a:endParaRPr lang="en-KW"/>
          </a:p>
        </p:txBody>
      </p:sp>
      <p:sp>
        <p:nvSpPr>
          <p:cNvPr id="3" name="Content Placeholder 2">
            <a:extLst>
              <a:ext uri="{FF2B5EF4-FFF2-40B4-BE49-F238E27FC236}">
                <a16:creationId xmlns:a16="http://schemas.microsoft.com/office/drawing/2014/main" id="{9636FA6E-BF60-9E45-9E4B-AF6DDB284982}"/>
              </a:ext>
            </a:extLst>
          </p:cNvPr>
          <p:cNvSpPr>
            <a:spLocks noGrp="1"/>
          </p:cNvSpPr>
          <p:nvPr>
            <p:ph idx="1"/>
          </p:nvPr>
        </p:nvSpPr>
        <p:spPr/>
        <p:txBody>
          <a:bodyPr/>
          <a:lstStyle/>
          <a:p>
            <a:endParaRPr lang="en-KW"/>
          </a:p>
        </p:txBody>
      </p:sp>
      <p:sp>
        <p:nvSpPr>
          <p:cNvPr id="6" name="Rectangle 5">
            <a:extLst>
              <a:ext uri="{FF2B5EF4-FFF2-40B4-BE49-F238E27FC236}">
                <a16:creationId xmlns:a16="http://schemas.microsoft.com/office/drawing/2014/main" id="{DA289121-B38E-CD4E-9DC1-270F3872EDC9}"/>
              </a:ext>
            </a:extLst>
          </p:cNvPr>
          <p:cNvSpPr/>
          <p:nvPr/>
        </p:nvSpPr>
        <p:spPr>
          <a:xfrm>
            <a:off x="0" y="0"/>
            <a:ext cx="12192000" cy="68580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en-KW" sz="1800" b="0" i="0" u="none" strike="noStrike" kern="1200" cap="none" spc="0" normalizeH="0" baseline="0" noProof="0">
              <a:ln>
                <a:noFill/>
              </a:ln>
              <a:solidFill>
                <a:srgbClr val="000000"/>
              </a:solidFill>
              <a:effectLst/>
              <a:uLnTx/>
              <a:uFillTx/>
              <a:latin typeface="The Hand"/>
              <a:ea typeface="+mn-ea"/>
              <a:cs typeface="+mn-cs"/>
            </a:endParaRPr>
          </a:p>
        </p:txBody>
      </p:sp>
      <p:pic>
        <p:nvPicPr>
          <p:cNvPr id="11266" name="Picture 2" descr="Cartoon little kids holding banner Royalty Free Vector Image">
            <a:extLst>
              <a:ext uri="{FF2B5EF4-FFF2-40B4-BE49-F238E27FC236}">
                <a16:creationId xmlns:a16="http://schemas.microsoft.com/office/drawing/2014/main" id="{26089988-ED3C-AD47-B3AC-8BBA85091E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31"/>
          <a:stretch/>
        </p:blipFill>
        <p:spPr bwMode="auto">
          <a:xfrm>
            <a:off x="1884263" y="1078732"/>
            <a:ext cx="7733025" cy="53246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781C1F4-1F79-0744-9E49-6F17FE997ABD}"/>
              </a:ext>
            </a:extLst>
          </p:cNvPr>
          <p:cNvSpPr/>
          <p:nvPr/>
        </p:nvSpPr>
        <p:spPr>
          <a:xfrm>
            <a:off x="2756881" y="1466247"/>
            <a:ext cx="6262107"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KW" sz="8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he Hand"/>
                <a:ea typeface="+mn-ea"/>
                <a:cs typeface="+mn-cs"/>
              </a:rPr>
              <a:t>الكلمة ومرادفها</a:t>
            </a:r>
            <a:endParaRPr kumimoji="0" lang="en-US" sz="8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he Hand"/>
              <a:ea typeface="+mn-ea"/>
              <a:cs typeface="+mn-cs"/>
            </a:endParaRPr>
          </a:p>
        </p:txBody>
      </p:sp>
    </p:spTree>
    <p:extLst>
      <p:ext uri="{BB962C8B-B14F-4D97-AF65-F5344CB8AC3E}">
        <p14:creationId xmlns:p14="http://schemas.microsoft.com/office/powerpoint/2010/main" val="117352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8"/>
                                        </p:tgtEl>
                                        <p:attrNameLst>
                                          <p:attrName>style.color</p:attrName>
                                        </p:attrNameLst>
                                      </p:cBhvr>
                                      <p:to>
                                        <p:clrVal>
                                          <a:schemeClr val="accent2"/>
                                        </p:clrVal>
                                      </p:to>
                                    </p:set>
                                    <p:set>
                                      <p:cBhvr>
                                        <p:cTn id="7" dur="500" fill="hold"/>
                                        <p:tgtEl>
                                          <p:spTgt spid="8"/>
                                        </p:tgtEl>
                                        <p:attrNameLst>
                                          <p:attrName>fillcolor</p:attrName>
                                        </p:attrNameLst>
                                      </p:cBhvr>
                                      <p:to>
                                        <p:clrVal>
                                          <a:schemeClr val="accent2"/>
                                        </p:clrVal>
                                      </p:to>
                                    </p:set>
                                    <p:set>
                                      <p:cBhvr>
                                        <p:cTn id="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0E12-E299-4EBA-A758-155E46BF80C8}"/>
              </a:ext>
            </a:extLst>
          </p:cNvPr>
          <p:cNvSpPr>
            <a:spLocks noGrp="1"/>
          </p:cNvSpPr>
          <p:nvPr>
            <p:ph type="title"/>
          </p:nvPr>
        </p:nvSpPr>
        <p:spPr>
          <a:xfrm>
            <a:off x="838199" y="365125"/>
            <a:ext cx="11009243" cy="1325563"/>
          </a:xfrm>
        </p:spPr>
        <p:txBody>
          <a:bodyPr>
            <a:normAutofit/>
          </a:bodyPr>
          <a:lstStyle/>
          <a:p>
            <a:pPr algn="r" rtl="1"/>
            <a:r>
              <a:rPr lang="ar-KW" sz="5400" b="1" dirty="0"/>
              <a:t>لنتصل بالرقم التالي لنتعرف على ضد ( </a:t>
            </a:r>
            <a:r>
              <a:rPr lang="ar-KW" sz="5400" b="1" dirty="0">
                <a:solidFill>
                  <a:schemeClr val="accent1"/>
                </a:solidFill>
                <a:effectLst>
                  <a:outerShdw blurRad="38100" dist="38100" dir="2700000" algn="tl">
                    <a:srgbClr val="000000">
                      <a:alpha val="43137"/>
                    </a:srgbClr>
                  </a:outerShdw>
                </a:effectLst>
              </a:rPr>
              <a:t>حفظ </a:t>
            </a:r>
            <a:r>
              <a:rPr lang="ar-KW" sz="5400" b="1" dirty="0"/>
              <a:t>):</a:t>
            </a:r>
            <a:endParaRPr lang="en-US" sz="5400" b="1" dirty="0"/>
          </a:p>
        </p:txBody>
      </p:sp>
      <p:sp>
        <p:nvSpPr>
          <p:cNvPr id="5" name="Rectangle 4">
            <a:extLst>
              <a:ext uri="{FF2B5EF4-FFF2-40B4-BE49-F238E27FC236}">
                <a16:creationId xmlns:a16="http://schemas.microsoft.com/office/drawing/2014/main" id="{786F0437-778B-4C27-BE7C-7296F5C939E3}"/>
              </a:ext>
            </a:extLst>
          </p:cNvPr>
          <p:cNvSpPr/>
          <p:nvPr/>
        </p:nvSpPr>
        <p:spPr>
          <a:xfrm>
            <a:off x="6842760" y="1965960"/>
            <a:ext cx="3779520" cy="47244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he Hand"/>
              <a:ea typeface="+mn-ea"/>
              <a:cs typeface="+mn-cs"/>
            </a:endParaRPr>
          </a:p>
        </p:txBody>
      </p:sp>
      <p:sp>
        <p:nvSpPr>
          <p:cNvPr id="9" name="TextBox 8">
            <a:extLst>
              <a:ext uri="{FF2B5EF4-FFF2-40B4-BE49-F238E27FC236}">
                <a16:creationId xmlns:a16="http://schemas.microsoft.com/office/drawing/2014/main" id="{186F77C0-E71A-4E21-A5AA-79C157569E38}"/>
              </a:ext>
            </a:extLst>
          </p:cNvPr>
          <p:cNvSpPr txBox="1"/>
          <p:nvPr/>
        </p:nvSpPr>
        <p:spPr>
          <a:xfrm>
            <a:off x="1005840" y="3383280"/>
            <a:ext cx="5090160"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ar-KW" sz="7200" b="1" noProof="0" dirty="0">
                <a:solidFill>
                  <a:srgbClr val="000000"/>
                </a:solidFill>
                <a:latin typeface="The Hand"/>
              </a:rPr>
              <a:t>صان</a:t>
            </a:r>
            <a:endParaRPr kumimoji="0" lang="en-US" sz="7200" b="1" i="0" u="none" strike="noStrike" kern="1200" cap="none" spc="0" normalizeH="0" baseline="0" noProof="0" dirty="0">
              <a:ln>
                <a:noFill/>
              </a:ln>
              <a:solidFill>
                <a:srgbClr val="000000"/>
              </a:solidFill>
              <a:effectLst/>
              <a:uLnTx/>
              <a:uFillTx/>
              <a:latin typeface="The Hand"/>
              <a:ea typeface="+mn-ea"/>
              <a:cs typeface="+mn-cs"/>
            </a:endParaRPr>
          </a:p>
        </p:txBody>
      </p:sp>
      <p:pic>
        <p:nvPicPr>
          <p:cNvPr id="4" name="Picture 3" descr="A picture containing text, electronics, calculator, clipart&#10;&#10;Description automatically generated">
            <a:extLst>
              <a:ext uri="{FF2B5EF4-FFF2-40B4-BE49-F238E27FC236}">
                <a16:creationId xmlns:a16="http://schemas.microsoft.com/office/drawing/2014/main" id="{536641CF-CAC3-4833-B55E-C6172E4728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2519" y="2072640"/>
            <a:ext cx="3004109" cy="4480560"/>
          </a:xfrm>
          <a:prstGeom prst="rect">
            <a:avLst/>
          </a:prstGeom>
        </p:spPr>
      </p:pic>
      <p:sp>
        <p:nvSpPr>
          <p:cNvPr id="6" name="TextBox 5">
            <a:extLst>
              <a:ext uri="{FF2B5EF4-FFF2-40B4-BE49-F238E27FC236}">
                <a16:creationId xmlns:a16="http://schemas.microsoft.com/office/drawing/2014/main" id="{3698CD43-4765-464D-B5AA-706F8C9CDE47}"/>
              </a:ext>
            </a:extLst>
          </p:cNvPr>
          <p:cNvSpPr txBox="1"/>
          <p:nvPr/>
        </p:nvSpPr>
        <p:spPr>
          <a:xfrm>
            <a:off x="8707120" y="4531360"/>
            <a:ext cx="56896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srgbClr val="000000"/>
                </a:solidFill>
                <a:effectLst/>
                <a:uLnTx/>
                <a:uFillTx/>
                <a:latin typeface="The Hand"/>
                <a:ea typeface="+mn-ea"/>
                <a:cs typeface="+mn-cs"/>
              </a:rPr>
              <a:t>ن</a:t>
            </a:r>
            <a:endParaRPr kumimoji="0" lang="en-US" sz="2800" b="1" i="0" u="none" strike="noStrike" kern="1200" cap="none" spc="0" normalizeH="0" baseline="0" noProof="0" dirty="0">
              <a:ln>
                <a:noFill/>
              </a:ln>
              <a:solidFill>
                <a:srgbClr val="000000"/>
              </a:solidFill>
              <a:effectLst/>
              <a:uLnTx/>
              <a:uFillTx/>
              <a:latin typeface="The Hand"/>
              <a:ea typeface="+mn-ea"/>
              <a:cs typeface="+mn-cs"/>
            </a:endParaRPr>
          </a:p>
        </p:txBody>
      </p:sp>
      <p:sp>
        <p:nvSpPr>
          <p:cNvPr id="12" name="TextBox 11">
            <a:extLst>
              <a:ext uri="{FF2B5EF4-FFF2-40B4-BE49-F238E27FC236}">
                <a16:creationId xmlns:a16="http://schemas.microsoft.com/office/drawing/2014/main" id="{02FEC2BF-EF4C-4032-ABE5-985EC4370D2F}"/>
              </a:ext>
            </a:extLst>
          </p:cNvPr>
          <p:cNvSpPr txBox="1"/>
          <p:nvPr/>
        </p:nvSpPr>
        <p:spPr>
          <a:xfrm>
            <a:off x="8707120" y="5720080"/>
            <a:ext cx="538480" cy="5333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srgbClr val="000000"/>
                </a:solidFill>
                <a:effectLst/>
                <a:uLnTx/>
                <a:uFillTx/>
                <a:latin typeface="The Hand"/>
                <a:ea typeface="+mn-ea"/>
                <a:cs typeface="+mn-cs"/>
              </a:rPr>
              <a:t>ر</a:t>
            </a:r>
            <a:endParaRPr kumimoji="0" lang="en-US" sz="2800" b="1" i="0" u="none" strike="noStrike" kern="1200" cap="none" spc="0" normalizeH="0" baseline="0" noProof="0" dirty="0">
              <a:ln>
                <a:noFill/>
              </a:ln>
              <a:solidFill>
                <a:srgbClr val="000000"/>
              </a:solidFill>
              <a:effectLst/>
              <a:uLnTx/>
              <a:uFillTx/>
              <a:latin typeface="The Hand"/>
              <a:ea typeface="+mn-ea"/>
              <a:cs typeface="+mn-cs"/>
            </a:endParaRPr>
          </a:p>
        </p:txBody>
      </p:sp>
      <p:sp>
        <p:nvSpPr>
          <p:cNvPr id="15" name="TextBox 14">
            <a:extLst>
              <a:ext uri="{FF2B5EF4-FFF2-40B4-BE49-F238E27FC236}">
                <a16:creationId xmlns:a16="http://schemas.microsoft.com/office/drawing/2014/main" id="{21DB2497-CC60-4708-B326-C0D55DDC413D}"/>
              </a:ext>
            </a:extLst>
          </p:cNvPr>
          <p:cNvSpPr txBox="1"/>
          <p:nvPr/>
        </p:nvSpPr>
        <p:spPr>
          <a:xfrm>
            <a:off x="9652000" y="3901440"/>
            <a:ext cx="538480" cy="5333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srgbClr val="000000"/>
                </a:solidFill>
                <a:effectLst/>
                <a:uLnTx/>
                <a:uFillTx/>
                <a:latin typeface="The Hand"/>
                <a:ea typeface="+mn-ea"/>
                <a:cs typeface="+mn-cs"/>
              </a:rPr>
              <a:t>ع</a:t>
            </a:r>
            <a:endParaRPr kumimoji="0" lang="en-US" sz="2800" b="1" i="0" u="none" strike="noStrike" kern="1200" cap="none" spc="0" normalizeH="0" baseline="0" noProof="0" dirty="0">
              <a:ln>
                <a:noFill/>
              </a:ln>
              <a:solidFill>
                <a:srgbClr val="000000"/>
              </a:solidFill>
              <a:effectLst/>
              <a:uLnTx/>
              <a:uFillTx/>
              <a:latin typeface="The Hand"/>
              <a:ea typeface="+mn-ea"/>
              <a:cs typeface="+mn-cs"/>
            </a:endParaRPr>
          </a:p>
        </p:txBody>
      </p:sp>
      <p:sp>
        <p:nvSpPr>
          <p:cNvPr id="16" name="TextBox 15">
            <a:extLst>
              <a:ext uri="{FF2B5EF4-FFF2-40B4-BE49-F238E27FC236}">
                <a16:creationId xmlns:a16="http://schemas.microsoft.com/office/drawing/2014/main" id="{DA1D2EE1-C186-46F0-9132-0DF8F1AAE7E8}"/>
              </a:ext>
            </a:extLst>
          </p:cNvPr>
          <p:cNvSpPr txBox="1"/>
          <p:nvPr/>
        </p:nvSpPr>
        <p:spPr>
          <a:xfrm>
            <a:off x="9601200" y="4490720"/>
            <a:ext cx="538480" cy="5333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srgbClr val="000000"/>
                </a:solidFill>
                <a:effectLst/>
                <a:uLnTx/>
                <a:uFillTx/>
                <a:latin typeface="The Hand"/>
                <a:ea typeface="+mn-ea"/>
                <a:cs typeface="+mn-cs"/>
              </a:rPr>
              <a:t>ا</a:t>
            </a:r>
            <a:endParaRPr kumimoji="0" lang="en-US" sz="2800" b="1" i="0" u="none" strike="noStrike" kern="1200" cap="none" spc="0" normalizeH="0" baseline="0" noProof="0" dirty="0">
              <a:ln>
                <a:noFill/>
              </a:ln>
              <a:solidFill>
                <a:srgbClr val="000000"/>
              </a:solidFill>
              <a:effectLst/>
              <a:uLnTx/>
              <a:uFillTx/>
              <a:latin typeface="The Hand"/>
              <a:ea typeface="+mn-ea"/>
              <a:cs typeface="+mn-cs"/>
            </a:endParaRPr>
          </a:p>
        </p:txBody>
      </p:sp>
      <p:sp>
        <p:nvSpPr>
          <p:cNvPr id="17" name="TextBox 16">
            <a:extLst>
              <a:ext uri="{FF2B5EF4-FFF2-40B4-BE49-F238E27FC236}">
                <a16:creationId xmlns:a16="http://schemas.microsoft.com/office/drawing/2014/main" id="{AE1588F6-8852-4B74-8176-25A90B0C12D2}"/>
              </a:ext>
            </a:extLst>
          </p:cNvPr>
          <p:cNvSpPr txBox="1"/>
          <p:nvPr/>
        </p:nvSpPr>
        <p:spPr>
          <a:xfrm>
            <a:off x="7740580" y="3952240"/>
            <a:ext cx="528320" cy="5384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srgbClr val="000000"/>
                </a:solidFill>
                <a:effectLst/>
                <a:uLnTx/>
                <a:uFillTx/>
                <a:latin typeface="The Hand"/>
                <a:ea typeface="+mn-ea"/>
                <a:cs typeface="+mn-cs"/>
              </a:rPr>
              <a:t>ص</a:t>
            </a:r>
            <a:endParaRPr kumimoji="0" lang="en-US" sz="2800" b="1" i="0" u="none" strike="noStrike" kern="1200" cap="none" spc="0" normalizeH="0" baseline="0" noProof="0" dirty="0">
              <a:ln>
                <a:noFill/>
              </a:ln>
              <a:solidFill>
                <a:srgbClr val="000000"/>
              </a:solidFill>
              <a:effectLst/>
              <a:uLnTx/>
              <a:uFillTx/>
              <a:latin typeface="The Hand"/>
              <a:ea typeface="+mn-ea"/>
              <a:cs typeface="+mn-cs"/>
            </a:endParaRPr>
          </a:p>
        </p:txBody>
      </p:sp>
      <p:sp>
        <p:nvSpPr>
          <p:cNvPr id="18" name="TextBox 17">
            <a:extLst>
              <a:ext uri="{FF2B5EF4-FFF2-40B4-BE49-F238E27FC236}">
                <a16:creationId xmlns:a16="http://schemas.microsoft.com/office/drawing/2014/main" id="{D10A4E31-7FAA-4E72-A3EE-B0081629C132}"/>
              </a:ext>
            </a:extLst>
          </p:cNvPr>
          <p:cNvSpPr txBox="1"/>
          <p:nvPr/>
        </p:nvSpPr>
        <p:spPr>
          <a:xfrm>
            <a:off x="7792720" y="4490720"/>
            <a:ext cx="538480" cy="53338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KW" sz="2800" b="1" i="0" u="none" strike="noStrike" kern="1200" cap="none" spc="0" normalizeH="0" baseline="0" noProof="0" dirty="0">
                <a:ln>
                  <a:noFill/>
                </a:ln>
                <a:solidFill>
                  <a:srgbClr val="000000"/>
                </a:solidFill>
                <a:effectLst/>
                <a:uLnTx/>
                <a:uFillTx/>
                <a:latin typeface="The Hand"/>
                <a:ea typeface="+mn-ea"/>
                <a:cs typeface="+mn-cs"/>
              </a:rPr>
              <a:t>ض</a:t>
            </a:r>
            <a:endParaRPr kumimoji="0" lang="en-US" sz="2800" b="1" i="0" u="none" strike="noStrike" kern="1200" cap="none" spc="0" normalizeH="0" baseline="0" noProof="0" dirty="0">
              <a:ln>
                <a:noFill/>
              </a:ln>
              <a:solidFill>
                <a:srgbClr val="000000"/>
              </a:solidFill>
              <a:effectLst/>
              <a:uLnTx/>
              <a:uFillTx/>
              <a:latin typeface="The Hand"/>
              <a:ea typeface="+mn-ea"/>
              <a:cs typeface="+mn-cs"/>
            </a:endParaRPr>
          </a:p>
        </p:txBody>
      </p:sp>
      <p:sp>
        <p:nvSpPr>
          <p:cNvPr id="19" name="TextBox 18">
            <a:extLst>
              <a:ext uri="{FF2B5EF4-FFF2-40B4-BE49-F238E27FC236}">
                <a16:creationId xmlns:a16="http://schemas.microsoft.com/office/drawing/2014/main" id="{EB40C42D-035B-444E-8B5D-D13BBBA5E551}"/>
              </a:ext>
            </a:extLst>
          </p:cNvPr>
          <p:cNvSpPr txBox="1"/>
          <p:nvPr/>
        </p:nvSpPr>
        <p:spPr>
          <a:xfrm>
            <a:off x="7620773" y="2834809"/>
            <a:ext cx="2387600"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KW" sz="4400" b="1" i="0" u="none" strike="noStrike" kern="1200" cap="none" spc="0" normalizeH="0" baseline="0" noProof="0" dirty="0">
                <a:ln>
                  <a:noFill/>
                </a:ln>
                <a:solidFill>
                  <a:srgbClr val="000000"/>
                </a:solidFill>
                <a:effectLst/>
                <a:uLnTx/>
                <a:uFillTx/>
                <a:latin typeface="The Hand"/>
                <a:ea typeface="+mn-ea"/>
                <a:cs typeface="+mn-cs"/>
              </a:rPr>
              <a:t>165</a:t>
            </a:r>
            <a:endParaRPr kumimoji="0" lang="en-US" sz="4400" b="1" i="0" u="none" strike="noStrike" kern="1200" cap="none" spc="0" normalizeH="0" baseline="0" noProof="0" dirty="0">
              <a:ln>
                <a:noFill/>
              </a:ln>
              <a:solidFill>
                <a:srgbClr val="000000"/>
              </a:solidFill>
              <a:effectLst/>
              <a:uLnTx/>
              <a:uFillTx/>
              <a:latin typeface="The Hand"/>
              <a:ea typeface="+mn-ea"/>
              <a:cs typeface="+mn-cs"/>
            </a:endParaRPr>
          </a:p>
        </p:txBody>
      </p:sp>
    </p:spTree>
    <p:extLst>
      <p:ext uri="{BB962C8B-B14F-4D97-AF65-F5344CB8AC3E}">
        <p14:creationId xmlns:p14="http://schemas.microsoft.com/office/powerpoint/2010/main" val="206874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6" grpId="0"/>
      <p:bldP spid="12"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صورة تحتوي على داخلي, غرفة, حي, منضدة&#10;&#10;تم إنشاء الوصف تلقائياً">
            <a:extLst>
              <a:ext uri="{FF2B5EF4-FFF2-40B4-BE49-F238E27FC236}">
                <a16:creationId xmlns:a16="http://schemas.microsoft.com/office/drawing/2014/main" id="{4A1E1FDF-27DE-4AD5-9DB2-4A516E32FC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45710"/>
          </a:xfrm>
          <a:prstGeom prst="rect">
            <a:avLst/>
          </a:prstGeom>
        </p:spPr>
      </p:pic>
      <p:sp>
        <p:nvSpPr>
          <p:cNvPr id="11" name="مربع نص 10">
            <a:extLst>
              <a:ext uri="{FF2B5EF4-FFF2-40B4-BE49-F238E27FC236}">
                <a16:creationId xmlns:a16="http://schemas.microsoft.com/office/drawing/2014/main" id="{F745706C-68D8-47F8-B333-7A0575B3E7D8}"/>
              </a:ext>
            </a:extLst>
          </p:cNvPr>
          <p:cNvSpPr txBox="1"/>
          <p:nvPr/>
        </p:nvSpPr>
        <p:spPr>
          <a:xfrm>
            <a:off x="8564601" y="1525810"/>
            <a:ext cx="1110512" cy="3000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r>
              <a:rPr lang="ar-SA" sz="1350" dirty="0"/>
              <a:t>موضوع الدرس</a:t>
            </a:r>
          </a:p>
        </p:txBody>
      </p:sp>
      <p:sp>
        <p:nvSpPr>
          <p:cNvPr id="7" name="مستطيل 6">
            <a:extLst>
              <a:ext uri="{FF2B5EF4-FFF2-40B4-BE49-F238E27FC236}">
                <a16:creationId xmlns:a16="http://schemas.microsoft.com/office/drawing/2014/main" id="{AD202F68-1D29-40F1-AE95-D6BDF14DAACB}"/>
              </a:ext>
            </a:extLst>
          </p:cNvPr>
          <p:cNvSpPr/>
          <p:nvPr/>
        </p:nvSpPr>
        <p:spPr>
          <a:xfrm>
            <a:off x="5000866" y="1564282"/>
            <a:ext cx="3444465" cy="584775"/>
          </a:xfrm>
          <a:prstGeom prst="rect">
            <a:avLst/>
          </a:prstGeom>
          <a:noFill/>
        </p:spPr>
        <p:txBody>
          <a:bodyPr wrap="square" lIns="91440" tIns="45720" rIns="91440" bIns="45720">
            <a:spAutoFit/>
          </a:bodyPr>
          <a:lstStyle/>
          <a:p>
            <a:pPr algn="ctr"/>
            <a:r>
              <a:rPr lang="ar-KW" sz="32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Arial" panose="020B0604020202020204" pitchFamily="34" charset="0"/>
              </a:rPr>
              <a:t>وصايا وعبر ص49</a:t>
            </a:r>
            <a:endParaRPr lang="ar-KW" sz="3200" b="1" cap="none" spc="0"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
        <p:nvSpPr>
          <p:cNvPr id="4" name="مستطيل 3">
            <a:extLst>
              <a:ext uri="{FF2B5EF4-FFF2-40B4-BE49-F238E27FC236}">
                <a16:creationId xmlns:a16="http://schemas.microsoft.com/office/drawing/2014/main" id="{1C24D9C6-8D41-44FA-809A-A0B486F432E1}"/>
              </a:ext>
            </a:extLst>
          </p:cNvPr>
          <p:cNvSpPr/>
          <p:nvPr/>
        </p:nvSpPr>
        <p:spPr>
          <a:xfrm>
            <a:off x="4002157" y="2087502"/>
            <a:ext cx="6279220" cy="2062103"/>
          </a:xfrm>
          <a:prstGeom prst="rect">
            <a:avLst/>
          </a:prstGeom>
          <a:noFill/>
        </p:spPr>
        <p:txBody>
          <a:bodyPr wrap="square" lIns="91440" tIns="45720" rIns="91440" bIns="45720">
            <a:spAutoFit/>
          </a:bodyPr>
          <a:lstStyle/>
          <a:p>
            <a:pPr algn="ctr"/>
            <a:r>
              <a:rPr kumimoji="0" lang="ar-KW" sz="3600" b="1" i="0" u="none" strike="noStrike" kern="1200" cap="none" spc="0" normalizeH="0" baseline="0" noProof="0" dirty="0">
                <a:ln w="10160">
                  <a:solidFill>
                    <a:srgbClr val="0070C0"/>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pitchFamily="34" charset="0"/>
                <a:ea typeface="Calibri" panose="020F0502020204030204" pitchFamily="34" charset="0"/>
                <a:cs typeface="Arial" panose="020B0604020202020204" pitchFamily="34" charset="0"/>
              </a:rPr>
              <a:t>(2-1) </a:t>
            </a:r>
            <a:r>
              <a:rPr lang="ar-KW" sz="2800" b="1" i="0" dirty="0">
                <a:ln w="10160">
                  <a:solidFill>
                    <a:schemeClr val="accent5"/>
                  </a:solidFill>
                  <a:prstDash val="solid"/>
                </a:ln>
                <a:solidFill>
                  <a:srgbClr val="FFFFFF"/>
                </a:solidFill>
                <a:effectLst>
                  <a:outerShdw blurRad="38100" dist="22860" dir="5400000" algn="tl" rotWithShape="0">
                    <a:srgbClr val="000000">
                      <a:alpha val="30000"/>
                    </a:srgbClr>
                  </a:outerShdw>
                </a:effectLst>
                <a:cs typeface="WordVisi_MSFontService"/>
              </a:rPr>
              <a:t>يحدد الغرض الرئيس من النصوص التي قرأها ( أدبية، علمية)</a:t>
            </a:r>
          </a:p>
          <a:p>
            <a:r>
              <a:rPr lang="ar-K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(2-4 )  </a:t>
            </a:r>
            <a:r>
              <a:rPr lang="ar-KW"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تحديد  معاني الكلمات والعبارات في النص </a:t>
            </a:r>
            <a:endParaRPr lang="ar-KW"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5" name="صورة 4">
            <a:extLst>
              <a:ext uri="{FF2B5EF4-FFF2-40B4-BE49-F238E27FC236}">
                <a16:creationId xmlns:a16="http://schemas.microsoft.com/office/drawing/2014/main" id="{0F276959-6145-4116-B93B-B82387EB39BC}"/>
              </a:ext>
            </a:extLst>
          </p:cNvPr>
          <p:cNvPicPr>
            <a:picLocks noChangeAspect="1"/>
          </p:cNvPicPr>
          <p:nvPr/>
        </p:nvPicPr>
        <p:blipFill>
          <a:blip r:embed="rId3"/>
          <a:stretch>
            <a:fillRect/>
          </a:stretch>
        </p:blipFill>
        <p:spPr>
          <a:xfrm>
            <a:off x="9915989" y="2753808"/>
            <a:ext cx="1486050" cy="4099448"/>
          </a:xfrm>
          <a:prstGeom prst="rect">
            <a:avLst/>
          </a:prstGeom>
        </p:spPr>
      </p:pic>
    </p:spTree>
    <p:extLst>
      <p:ext uri="{BB962C8B-B14F-4D97-AF65-F5344CB8AC3E}">
        <p14:creationId xmlns:p14="http://schemas.microsoft.com/office/powerpoint/2010/main" val="376977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toon little kids holding banner Royalty Free Vector Image">
            <a:extLst>
              <a:ext uri="{FF2B5EF4-FFF2-40B4-BE49-F238E27FC236}">
                <a16:creationId xmlns:a16="http://schemas.microsoft.com/office/drawing/2014/main" id="{8A5F9020-9455-4ACD-A38B-7CA3D52B27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31"/>
          <a:stretch/>
        </p:blipFill>
        <p:spPr bwMode="auto">
          <a:xfrm>
            <a:off x="1844960" y="818148"/>
            <a:ext cx="8158073" cy="56172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2C21A75-1E9A-42AB-B88D-6AEC8D5F2219}"/>
              </a:ext>
            </a:extLst>
          </p:cNvPr>
          <p:cNvSpPr/>
          <p:nvPr/>
        </p:nvSpPr>
        <p:spPr>
          <a:xfrm>
            <a:off x="3315878" y="1425589"/>
            <a:ext cx="5049083" cy="132343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sz="8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he Hand"/>
                <a:ea typeface="+mn-ea"/>
                <a:cs typeface="+mn-cs"/>
              </a:rPr>
              <a:t>التمهـــيد :</a:t>
            </a:r>
            <a:endParaRPr kumimoji="0" lang="en-US" sz="8000" b="1" i="0" u="none" strike="noStrike" kern="1200" cap="none" spc="0" normalizeH="0" baseline="0" noProof="0" dirty="0">
              <a:ln w="0"/>
              <a:solidFill>
                <a:srgbClr val="000000"/>
              </a:solidFill>
              <a:effectLst>
                <a:outerShdw blurRad="38100" dist="19050" dir="2700000" algn="tl" rotWithShape="0">
                  <a:srgbClr val="000000">
                    <a:alpha val="40000"/>
                  </a:srgbClr>
                </a:outerShdw>
              </a:effectLst>
              <a:uLnTx/>
              <a:uFillTx/>
              <a:latin typeface="The Hand"/>
              <a:ea typeface="+mn-ea"/>
              <a:cs typeface="+mn-cs"/>
            </a:endParaRPr>
          </a:p>
        </p:txBody>
      </p:sp>
    </p:spTree>
    <p:extLst>
      <p:ext uri="{BB962C8B-B14F-4D97-AF65-F5344CB8AC3E}">
        <p14:creationId xmlns:p14="http://schemas.microsoft.com/office/powerpoint/2010/main" val="66105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2B150E17-E798-415A-889A-8445EC5338F1}"/>
              </a:ext>
            </a:extLst>
          </p:cNvPr>
          <p:cNvSpPr>
            <a:spLocks noGrp="1"/>
          </p:cNvSpPr>
          <p:nvPr>
            <p:ph type="sldNum" sz="quarter" idx="12"/>
          </p:nvPr>
        </p:nvSpPr>
        <p:spPr/>
        <p:txBody>
          <a:bodyPr/>
          <a:lstStyle/>
          <a:p>
            <a:pPr rtl="1"/>
            <a:fld id="{19B51A1E-902D-48AF-9020-955120F399B6}" type="slidenum">
              <a:rPr lang="ar-SA" smtClean="0"/>
              <a:pPr rtl="1"/>
              <a:t>4</a:t>
            </a:fld>
            <a:endParaRPr lang="ar-SA" dirty="0"/>
          </a:p>
        </p:txBody>
      </p:sp>
      <p:sp>
        <p:nvSpPr>
          <p:cNvPr id="3" name="مستطيل 2">
            <a:extLst>
              <a:ext uri="{FF2B5EF4-FFF2-40B4-BE49-F238E27FC236}">
                <a16:creationId xmlns:a16="http://schemas.microsoft.com/office/drawing/2014/main" id="{267765B8-6810-4C08-B71F-D75BB250C34D}"/>
              </a:ext>
            </a:extLst>
          </p:cNvPr>
          <p:cNvSpPr/>
          <p:nvPr/>
        </p:nvSpPr>
        <p:spPr>
          <a:xfrm>
            <a:off x="7934461" y="287396"/>
            <a:ext cx="1901483" cy="923330"/>
          </a:xfrm>
          <a:prstGeom prst="rect">
            <a:avLst/>
          </a:prstGeom>
          <a:noFill/>
          <a:ln w="9525" cap="flat" cmpd="sng" algn="ctr">
            <a:solidFill>
              <a:schemeClr val="accent1"/>
            </a:solidFill>
            <a:prstDash val="solid"/>
            <a:round/>
            <a:headEnd type="none" w="med" len="med"/>
            <a:tailEnd type="none" w="med" len="med"/>
          </a:ln>
          <a:effectLst>
            <a:glow rad="101600">
              <a:schemeClr val="accent1">
                <a:satMod val="175000"/>
                <a:alpha val="40000"/>
              </a:schemeClr>
            </a:glow>
          </a:effectLst>
        </p:spPr>
        <p:style>
          <a:lnRef idx="0">
            <a:scrgbClr r="0" g="0" b="0"/>
          </a:lnRef>
          <a:fillRef idx="0">
            <a:scrgbClr r="0" g="0" b="0"/>
          </a:fillRef>
          <a:effectRef idx="0">
            <a:scrgbClr r="0" g="0" b="0"/>
          </a:effectRef>
          <a:fontRef idx="minor">
            <a:schemeClr val="accent1"/>
          </a:fontRef>
        </p:style>
        <p:txBody>
          <a:bodyPr wrap="none" lIns="91440" tIns="45720" rIns="91440" bIns="45720">
            <a:spAutoFit/>
          </a:bodyPr>
          <a:lstStyle/>
          <a:p>
            <a:pPr algn="ctr"/>
            <a:r>
              <a:rPr lang="ar-KW"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التمهيد </a:t>
            </a:r>
            <a:endPar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مستطيل 3">
            <a:extLst>
              <a:ext uri="{FF2B5EF4-FFF2-40B4-BE49-F238E27FC236}">
                <a16:creationId xmlns:a16="http://schemas.microsoft.com/office/drawing/2014/main" id="{A4CD9869-7972-48F5-8EBD-3EC39B2B97BE}"/>
              </a:ext>
            </a:extLst>
          </p:cNvPr>
          <p:cNvSpPr/>
          <p:nvPr/>
        </p:nvSpPr>
        <p:spPr>
          <a:xfrm>
            <a:off x="5971031" y="1282309"/>
            <a:ext cx="3090911" cy="923330"/>
          </a:xfrm>
          <a:prstGeom prst="rect">
            <a:avLst/>
          </a:prstGeom>
          <a:noFill/>
          <a:ln w="9525" cap="flat" cmpd="sng" algn="ctr">
            <a:solidFill>
              <a:schemeClr val="accent1"/>
            </a:solidFill>
            <a:prstDash val="solid"/>
            <a:round/>
            <a:headEnd type="none" w="med" len="med"/>
            <a:tailEnd type="none" w="med" len="med"/>
          </a:ln>
          <a:effectLst>
            <a:glow rad="101600">
              <a:schemeClr val="accent1">
                <a:satMod val="175000"/>
                <a:alpha val="40000"/>
              </a:schemeClr>
            </a:glow>
          </a:effectLst>
        </p:spPr>
        <p:style>
          <a:lnRef idx="0">
            <a:scrgbClr r="0" g="0" b="0"/>
          </a:lnRef>
          <a:fillRef idx="0">
            <a:scrgbClr r="0" g="0" b="0"/>
          </a:fillRef>
          <a:effectRef idx="0">
            <a:scrgbClr r="0" g="0" b="0"/>
          </a:effectRef>
          <a:fontRef idx="minor">
            <a:schemeClr val="accent1"/>
          </a:fontRef>
        </p:style>
        <p:txBody>
          <a:bodyPr wrap="none" lIns="91440" tIns="45720" rIns="91440" bIns="45720">
            <a:spAutoFit/>
          </a:bodyPr>
          <a:lstStyle/>
          <a:p>
            <a:pPr algn="ctr"/>
            <a:r>
              <a:rPr lang="ar-SA"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أبين ما يلي :</a:t>
            </a:r>
          </a:p>
        </p:txBody>
      </p:sp>
      <p:sp>
        <p:nvSpPr>
          <p:cNvPr id="7" name="مربع نص 6">
            <a:extLst>
              <a:ext uri="{FF2B5EF4-FFF2-40B4-BE49-F238E27FC236}">
                <a16:creationId xmlns:a16="http://schemas.microsoft.com/office/drawing/2014/main" id="{2BAA4078-07E4-473F-9124-6A3D09147811}"/>
              </a:ext>
            </a:extLst>
          </p:cNvPr>
          <p:cNvSpPr txBox="1"/>
          <p:nvPr/>
        </p:nvSpPr>
        <p:spPr>
          <a:xfrm>
            <a:off x="3996907" y="2374552"/>
            <a:ext cx="5785448" cy="584775"/>
          </a:xfrm>
          <a:prstGeom prst="rect">
            <a:avLst/>
          </a:prstGeom>
          <a:noFill/>
        </p:spPr>
        <p:txBody>
          <a:bodyPr wrap="square">
            <a:spAutoFit/>
          </a:bodyPr>
          <a:lstStyle/>
          <a:p>
            <a:r>
              <a:rPr lang="ar-SA" sz="3200" i="0" dirty="0">
                <a:ln w="0"/>
                <a:effectLst>
                  <a:outerShdw blurRad="38100" dist="19050" dir="2700000" algn="tl" rotWithShape="0">
                    <a:schemeClr val="dk1">
                      <a:alpha val="40000"/>
                    </a:schemeClr>
                  </a:outerShdw>
                </a:effectLst>
                <a:latin typeface="Arial" panose="020B0604020202020204" pitchFamily="34" charset="0"/>
              </a:rPr>
              <a:t>1- أهم</a:t>
            </a:r>
            <a:r>
              <a:rPr lang="ar-KW" sz="3200" i="0" dirty="0" err="1">
                <a:ln w="0"/>
                <a:effectLst>
                  <a:outerShdw blurRad="38100" dist="19050" dir="2700000" algn="tl" rotWithShape="0">
                    <a:schemeClr val="dk1">
                      <a:alpha val="40000"/>
                    </a:schemeClr>
                  </a:outerShdw>
                </a:effectLst>
                <a:latin typeface="Arial" panose="020B0604020202020204" pitchFamily="34" charset="0"/>
              </a:rPr>
              <a:t>ية</a:t>
            </a:r>
            <a:r>
              <a:rPr lang="ar-KW" sz="3200" i="0" dirty="0">
                <a:ln w="0"/>
                <a:effectLst>
                  <a:outerShdw blurRad="38100" dist="19050" dir="2700000" algn="tl" rotWithShape="0">
                    <a:schemeClr val="dk1">
                      <a:alpha val="40000"/>
                    </a:schemeClr>
                  </a:outerShdw>
                </a:effectLst>
                <a:latin typeface="Arial" panose="020B0604020202020204" pitchFamily="34" charset="0"/>
              </a:rPr>
              <a:t> الوصية المؤثرة في حياة الإنسان</a:t>
            </a:r>
            <a:endParaRPr lang="ar-KW" sz="3200" dirty="0">
              <a:ln w="0"/>
              <a:effectLst>
                <a:outerShdw blurRad="38100" dist="19050" dir="2700000" algn="tl" rotWithShape="0">
                  <a:schemeClr val="dk1">
                    <a:alpha val="40000"/>
                  </a:schemeClr>
                </a:outerShdw>
              </a:effectLst>
            </a:endParaRPr>
          </a:p>
        </p:txBody>
      </p:sp>
      <p:sp>
        <p:nvSpPr>
          <p:cNvPr id="10" name="مربع نص 9">
            <a:extLst>
              <a:ext uri="{FF2B5EF4-FFF2-40B4-BE49-F238E27FC236}">
                <a16:creationId xmlns:a16="http://schemas.microsoft.com/office/drawing/2014/main" id="{71849FD2-896D-47C8-B77D-9B6155A96DDA}"/>
              </a:ext>
            </a:extLst>
          </p:cNvPr>
          <p:cNvSpPr txBox="1"/>
          <p:nvPr/>
        </p:nvSpPr>
        <p:spPr>
          <a:xfrm>
            <a:off x="3803073" y="3128240"/>
            <a:ext cx="5698335"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KW" sz="3600" i="0" dirty="0">
                <a:ln w="0">
                  <a:solidFill>
                    <a:schemeClr val="accent3">
                      <a:lumMod val="50000"/>
                    </a:schemeClr>
                  </a:solidFill>
                </a:ln>
                <a:solidFill>
                  <a:schemeClr val="accent3">
                    <a:lumMod val="50000"/>
                  </a:schemeClr>
                </a:solidFill>
                <a:effectLst>
                  <a:outerShdw blurRad="38100" dist="25400" dir="5400000" algn="ctr" rotWithShape="0">
                    <a:srgbClr val="6E747A">
                      <a:alpha val="43000"/>
                    </a:srgbClr>
                  </a:outerShdw>
                </a:effectLst>
                <a:latin typeface="Arial" panose="020B0604020202020204" pitchFamily="34" charset="0"/>
              </a:rPr>
              <a:t>ج: الوصية المؤثرة لها أهمية كبيرة في حياة الإنسان، لأنها تؤثر في النفس، وتساعد الإنسان على التصرف السليم في تعاملاته الاجتماعية، وترشده إلى الطريق الصحيح الذي يكسب به السعادة في الدنيا والآخرة.</a:t>
            </a:r>
            <a:endParaRPr lang="ar-KW" sz="3600" dirty="0">
              <a:ln w="0">
                <a:solidFill>
                  <a:schemeClr val="accent3">
                    <a:lumMod val="50000"/>
                  </a:schemeClr>
                </a:solidFill>
              </a:ln>
              <a:solidFill>
                <a:schemeClr val="accent3">
                  <a:lumMod val="50000"/>
                </a:schemeClr>
              </a:solidFill>
              <a:effectLst>
                <a:outerShdw blurRad="38100" dist="25400" dir="5400000" algn="ctr" rotWithShape="0">
                  <a:srgbClr val="6E747A">
                    <a:alpha val="43000"/>
                  </a:srgbClr>
                </a:outerShdw>
              </a:effectLst>
            </a:endParaRPr>
          </a:p>
        </p:txBody>
      </p:sp>
      <p:pic>
        <p:nvPicPr>
          <p:cNvPr id="6" name="صورة 5" descr="صورة تحتوي على قصاصة فنية&#10;&#10;تم إنشاء الوصف تلقائياً">
            <a:extLst>
              <a:ext uri="{FF2B5EF4-FFF2-40B4-BE49-F238E27FC236}">
                <a16:creationId xmlns:a16="http://schemas.microsoft.com/office/drawing/2014/main" id="{A7C9D865-CA7D-401D-AFE3-BA133803B3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9563" y="255443"/>
            <a:ext cx="4255697" cy="2127849"/>
          </a:xfrm>
          <a:prstGeom prst="rect">
            <a:avLst/>
          </a:prstGeom>
        </p:spPr>
      </p:pic>
      <p:pic>
        <p:nvPicPr>
          <p:cNvPr id="11" name="صورة 10" descr="صورة تحتوي على قصاصة فنية&#10;&#10;تم إنشاء الوصف تلقائياً">
            <a:extLst>
              <a:ext uri="{FF2B5EF4-FFF2-40B4-BE49-F238E27FC236}">
                <a16:creationId xmlns:a16="http://schemas.microsoft.com/office/drawing/2014/main" id="{B782504E-F1EF-4036-A108-CBDBAC406D4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59648" y="4118840"/>
            <a:ext cx="2502910" cy="2681688"/>
          </a:xfrm>
          <a:prstGeom prst="rect">
            <a:avLst/>
          </a:prstGeom>
        </p:spPr>
      </p:pic>
      <p:pic>
        <p:nvPicPr>
          <p:cNvPr id="14" name="صورة 13" descr="صورة تحتوي على نص&#10;&#10;تم إنشاء الوصف تلقائياً">
            <a:extLst>
              <a:ext uri="{FF2B5EF4-FFF2-40B4-BE49-F238E27FC236}">
                <a16:creationId xmlns:a16="http://schemas.microsoft.com/office/drawing/2014/main" id="{A5FD5DC6-07DB-479C-BC75-8651EBA0D1B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9049" y="4118840"/>
            <a:ext cx="3155766" cy="2366824"/>
          </a:xfrm>
          <a:prstGeom prst="rect">
            <a:avLst/>
          </a:prstGeom>
        </p:spPr>
      </p:pic>
    </p:spTree>
    <p:extLst>
      <p:ext uri="{BB962C8B-B14F-4D97-AF65-F5344CB8AC3E}">
        <p14:creationId xmlns:p14="http://schemas.microsoft.com/office/powerpoint/2010/main" val="39514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5CCF36E7-EFCE-43D7-A60C-250767F74CF6}"/>
              </a:ext>
            </a:extLst>
          </p:cNvPr>
          <p:cNvSpPr>
            <a:spLocks noGrp="1"/>
          </p:cNvSpPr>
          <p:nvPr>
            <p:ph type="sldNum" sz="quarter" idx="12"/>
          </p:nvPr>
        </p:nvSpPr>
        <p:spPr/>
        <p:txBody>
          <a:bodyPr/>
          <a:lstStyle/>
          <a:p>
            <a:pPr rtl="1"/>
            <a:fld id="{19B51A1E-902D-48AF-9020-955120F399B6}" type="slidenum">
              <a:rPr lang="ar-SA" smtClean="0"/>
              <a:pPr rtl="1"/>
              <a:t>5</a:t>
            </a:fld>
            <a:endParaRPr lang="ar-SA" dirty="0"/>
          </a:p>
        </p:txBody>
      </p:sp>
      <p:pic>
        <p:nvPicPr>
          <p:cNvPr id="4" name="صورة 3">
            <a:extLst>
              <a:ext uri="{FF2B5EF4-FFF2-40B4-BE49-F238E27FC236}">
                <a16:creationId xmlns:a16="http://schemas.microsoft.com/office/drawing/2014/main" id="{D98F111D-3BF8-4075-B413-DA83A3B53A9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7585" y="845476"/>
            <a:ext cx="5296619" cy="5296619"/>
          </a:xfrm>
          <a:prstGeom prst="rect">
            <a:avLst/>
          </a:prstGeom>
          <a:solidFill>
            <a:srgbClr val="FFFFFF">
              <a:shade val="85000"/>
            </a:srgbClr>
          </a:solidFill>
          <a:ln w="190500" cap="rnd">
            <a:solidFill>
              <a:srgbClr val="FFFFFF"/>
            </a:solidFill>
          </a:ln>
          <a:effectLst>
            <a:glow rad="228600">
              <a:schemeClr val="accent3">
                <a:satMod val="175000"/>
                <a:alpha val="40000"/>
              </a:schemeClr>
            </a:glow>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مستطيل 4">
            <a:extLst>
              <a:ext uri="{FF2B5EF4-FFF2-40B4-BE49-F238E27FC236}">
                <a16:creationId xmlns:a16="http://schemas.microsoft.com/office/drawing/2014/main" id="{57FF4F5A-092E-4641-8E41-6EACF1034E63}"/>
              </a:ext>
            </a:extLst>
          </p:cNvPr>
          <p:cNvSpPr/>
          <p:nvPr/>
        </p:nvSpPr>
        <p:spPr>
          <a:xfrm>
            <a:off x="5921890" y="2651033"/>
            <a:ext cx="3890810" cy="1862048"/>
          </a:xfrm>
          <a:prstGeom prst="rect">
            <a:avLst/>
          </a:prstGeom>
          <a:noFill/>
        </p:spPr>
        <p:txBody>
          <a:bodyPr wrap="none" lIns="91440" tIns="45720" rIns="91440" bIns="45720">
            <a:spAutoFit/>
          </a:bodyPr>
          <a:lstStyle/>
          <a:p>
            <a:pPr algn="ctr"/>
            <a:r>
              <a:rPr lang="ar-SA" sz="115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3">
                      <a:satMod val="175000"/>
                      <a:alpha val="40000"/>
                    </a:schemeClr>
                  </a:glow>
                  <a:innerShdw blurRad="177800">
                    <a:schemeClr val="accent3">
                      <a:lumMod val="50000"/>
                    </a:schemeClr>
                  </a:innerShdw>
                </a:effectLst>
              </a:rPr>
              <a:t>القراءة </a:t>
            </a:r>
          </a:p>
        </p:txBody>
      </p:sp>
    </p:spTree>
    <p:extLst>
      <p:ext uri="{BB962C8B-B14F-4D97-AF65-F5344CB8AC3E}">
        <p14:creationId xmlns:p14="http://schemas.microsoft.com/office/powerpoint/2010/main" val="278033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descr="صورة تحتوي على صورة ظلية&#10;&#10;تم إنشاء الوصف تلقائياً">
            <a:extLst>
              <a:ext uri="{FF2B5EF4-FFF2-40B4-BE49-F238E27FC236}">
                <a16:creationId xmlns:a16="http://schemas.microsoft.com/office/drawing/2014/main" id="{66343FF1-A06C-4B93-80F8-1F89F3A0E1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9370" y="142235"/>
            <a:ext cx="3467717" cy="3467717"/>
          </a:xfrm>
          <a:prstGeom prst="rect">
            <a:avLst/>
          </a:prstGeom>
        </p:spPr>
      </p:pic>
      <p:sp>
        <p:nvSpPr>
          <p:cNvPr id="2" name="عنصر نائب لرقم الشريحة 1">
            <a:extLst>
              <a:ext uri="{FF2B5EF4-FFF2-40B4-BE49-F238E27FC236}">
                <a16:creationId xmlns:a16="http://schemas.microsoft.com/office/drawing/2014/main" id="{EB7D7BA6-9C44-4904-9563-ED90C18AFC6B}"/>
              </a:ext>
            </a:extLst>
          </p:cNvPr>
          <p:cNvSpPr>
            <a:spLocks noGrp="1"/>
          </p:cNvSpPr>
          <p:nvPr>
            <p:ph type="sldNum" sz="quarter" idx="12"/>
          </p:nvPr>
        </p:nvSpPr>
        <p:spPr/>
        <p:txBody>
          <a:bodyPr/>
          <a:lstStyle/>
          <a:p>
            <a:pPr rtl="1"/>
            <a:fld id="{19B51A1E-902D-48AF-9020-955120F399B6}" type="slidenum">
              <a:rPr lang="ar-SA" smtClean="0"/>
              <a:pPr rtl="1"/>
              <a:t>6</a:t>
            </a:fld>
            <a:endParaRPr lang="ar-SA" dirty="0"/>
          </a:p>
        </p:txBody>
      </p:sp>
      <p:pic>
        <p:nvPicPr>
          <p:cNvPr id="3" name="صورة 2">
            <a:extLst>
              <a:ext uri="{FF2B5EF4-FFF2-40B4-BE49-F238E27FC236}">
                <a16:creationId xmlns:a16="http://schemas.microsoft.com/office/drawing/2014/main" id="{C6F1640F-DE5B-4FC7-B838-ED516320BDB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4000"/>
                    </a14:imgEffect>
                    <a14:imgEffect>
                      <a14:saturation sat="272000"/>
                    </a14:imgEffect>
                    <a14:imgEffect>
                      <a14:brightnessContrast bright="1000" contrast="31000"/>
                    </a14:imgEffect>
                  </a14:imgLayer>
                </a14:imgProps>
              </a:ext>
            </a:extLst>
          </a:blip>
          <a:stretch>
            <a:fillRect/>
          </a:stretch>
        </p:blipFill>
        <p:spPr>
          <a:xfrm>
            <a:off x="1429548" y="3056679"/>
            <a:ext cx="10247246" cy="2898133"/>
          </a:xfrm>
          <a:prstGeom prst="rect">
            <a:avLst/>
          </a:prstGeom>
          <a:ln w="228600" cap="sq" cmpd="thickThin">
            <a:solidFill>
              <a:srgbClr val="000000"/>
            </a:solidFill>
            <a:prstDash val="solid"/>
            <a:miter lim="800000"/>
          </a:ln>
          <a:effectLst>
            <a:glow rad="228600">
              <a:schemeClr val="accent4">
                <a:satMod val="175000"/>
                <a:alpha val="40000"/>
              </a:schemeClr>
            </a:glow>
            <a:innerShdw blurRad="76200">
              <a:srgbClr val="000000"/>
            </a:innerShdw>
          </a:effectLst>
        </p:spPr>
      </p:pic>
      <p:pic>
        <p:nvPicPr>
          <p:cNvPr id="4" name="صورة 3">
            <a:extLst>
              <a:ext uri="{FF2B5EF4-FFF2-40B4-BE49-F238E27FC236}">
                <a16:creationId xmlns:a16="http://schemas.microsoft.com/office/drawing/2014/main" id="{7F4CF832-1B6E-4D00-ACE3-EF4CF899AA4E}"/>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4000"/>
                    </a14:imgEffect>
                    <a14:imgEffect>
                      <a14:saturation sat="218000"/>
                    </a14:imgEffect>
                    <a14:imgEffect>
                      <a14:brightnessContrast contrast="62000"/>
                    </a14:imgEffect>
                  </a14:imgLayer>
                </a14:imgProps>
              </a:ext>
            </a:extLst>
          </a:blip>
          <a:stretch>
            <a:fillRect/>
          </a:stretch>
        </p:blipFill>
        <p:spPr>
          <a:xfrm>
            <a:off x="2880154" y="1128097"/>
            <a:ext cx="8899168" cy="1224158"/>
          </a:xfrm>
          <a:prstGeom prst="rect">
            <a:avLst/>
          </a:prstGeom>
          <a:ln w="76200">
            <a:solidFill>
              <a:srgbClr val="00B050"/>
            </a:solidFill>
          </a:ln>
          <a:effectLst>
            <a:outerShdw blurRad="292100" dist="139700" dir="2700000" algn="tl" rotWithShape="0">
              <a:srgbClr val="333333">
                <a:alpha val="65000"/>
              </a:srgbClr>
            </a:outerShdw>
          </a:effectLst>
        </p:spPr>
      </p:pic>
      <mc:AlternateContent xmlns:mc="http://schemas.openxmlformats.org/markup-compatibility/2006" xmlns:p14="http://schemas.microsoft.com/office/powerpoint/2010/main">
        <mc:Choice Requires="p14">
          <p:contentPart p14:bwMode="auto" r:id="rId8">
            <p14:nvContentPartPr>
              <p14:cNvPr id="7" name="حبر 6">
                <a:extLst>
                  <a:ext uri="{FF2B5EF4-FFF2-40B4-BE49-F238E27FC236}">
                    <a16:creationId xmlns:a16="http://schemas.microsoft.com/office/drawing/2014/main" id="{0CD99407-A662-4391-92F7-6583172A95F3}"/>
                  </a:ext>
                </a:extLst>
              </p14:cNvPr>
              <p14:cNvContentPartPr/>
              <p14:nvPr/>
            </p14:nvContentPartPr>
            <p14:xfrm>
              <a:off x="6457051" y="3669994"/>
              <a:ext cx="736200" cy="43200"/>
            </p14:xfrm>
          </p:contentPart>
        </mc:Choice>
        <mc:Fallback xmlns="">
          <p:pic>
            <p:nvPicPr>
              <p:cNvPr id="7" name="حبر 6">
                <a:extLst>
                  <a:ext uri="{FF2B5EF4-FFF2-40B4-BE49-F238E27FC236}">
                    <a16:creationId xmlns:a16="http://schemas.microsoft.com/office/drawing/2014/main" id="{0CD99407-A662-4391-92F7-6583172A95F3}"/>
                  </a:ext>
                </a:extLst>
              </p:cNvPr>
              <p:cNvPicPr/>
              <p:nvPr/>
            </p:nvPicPr>
            <p:blipFill>
              <a:blip r:embed="rId9"/>
              <a:stretch>
                <a:fillRect/>
              </a:stretch>
            </p:blipFill>
            <p:spPr>
              <a:xfrm>
                <a:off x="6448051" y="3660994"/>
                <a:ext cx="753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حبر 17">
                <a:extLst>
                  <a:ext uri="{FF2B5EF4-FFF2-40B4-BE49-F238E27FC236}">
                    <a16:creationId xmlns:a16="http://schemas.microsoft.com/office/drawing/2014/main" id="{E60F840D-C74C-4ACE-90A3-53ACD9A14441}"/>
                  </a:ext>
                </a:extLst>
              </p14:cNvPr>
              <p14:cNvContentPartPr/>
              <p14:nvPr/>
            </p14:nvContentPartPr>
            <p14:xfrm>
              <a:off x="4593691" y="3660994"/>
              <a:ext cx="618480" cy="51120"/>
            </p14:xfrm>
          </p:contentPart>
        </mc:Choice>
        <mc:Fallback xmlns="">
          <p:pic>
            <p:nvPicPr>
              <p:cNvPr id="18" name="حبر 17">
                <a:extLst>
                  <a:ext uri="{FF2B5EF4-FFF2-40B4-BE49-F238E27FC236}">
                    <a16:creationId xmlns:a16="http://schemas.microsoft.com/office/drawing/2014/main" id="{E60F840D-C74C-4ACE-90A3-53ACD9A14441}"/>
                  </a:ext>
                </a:extLst>
              </p:cNvPr>
              <p:cNvPicPr/>
              <p:nvPr/>
            </p:nvPicPr>
            <p:blipFill>
              <a:blip r:embed="rId11"/>
              <a:stretch>
                <a:fillRect/>
              </a:stretch>
            </p:blipFill>
            <p:spPr>
              <a:xfrm>
                <a:off x="4585051" y="3651994"/>
                <a:ext cx="636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حبر 18">
                <a:extLst>
                  <a:ext uri="{FF2B5EF4-FFF2-40B4-BE49-F238E27FC236}">
                    <a16:creationId xmlns:a16="http://schemas.microsoft.com/office/drawing/2014/main" id="{C2169314-1B4E-491D-9D28-6CE1D307EE97}"/>
                  </a:ext>
                </a:extLst>
              </p14:cNvPr>
              <p14:cNvContentPartPr/>
              <p14:nvPr/>
            </p14:nvContentPartPr>
            <p14:xfrm>
              <a:off x="2373571" y="3690514"/>
              <a:ext cx="777600" cy="18720"/>
            </p14:xfrm>
          </p:contentPart>
        </mc:Choice>
        <mc:Fallback xmlns="">
          <p:pic>
            <p:nvPicPr>
              <p:cNvPr id="19" name="حبر 18">
                <a:extLst>
                  <a:ext uri="{FF2B5EF4-FFF2-40B4-BE49-F238E27FC236}">
                    <a16:creationId xmlns:a16="http://schemas.microsoft.com/office/drawing/2014/main" id="{C2169314-1B4E-491D-9D28-6CE1D307EE97}"/>
                  </a:ext>
                </a:extLst>
              </p:cNvPr>
              <p:cNvPicPr/>
              <p:nvPr/>
            </p:nvPicPr>
            <p:blipFill>
              <a:blip r:embed="rId13"/>
              <a:stretch>
                <a:fillRect/>
              </a:stretch>
            </p:blipFill>
            <p:spPr>
              <a:xfrm>
                <a:off x="2364931" y="3681514"/>
                <a:ext cx="795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حبر 19">
                <a:extLst>
                  <a:ext uri="{FF2B5EF4-FFF2-40B4-BE49-F238E27FC236}">
                    <a16:creationId xmlns:a16="http://schemas.microsoft.com/office/drawing/2014/main" id="{2A2F3789-918A-447B-96E0-0709CABE7BE6}"/>
                  </a:ext>
                </a:extLst>
              </p14:cNvPr>
              <p14:cNvContentPartPr/>
              <p14:nvPr/>
            </p14:nvContentPartPr>
            <p14:xfrm>
              <a:off x="8422651" y="4410514"/>
              <a:ext cx="441360" cy="36720"/>
            </p14:xfrm>
          </p:contentPart>
        </mc:Choice>
        <mc:Fallback xmlns="">
          <p:pic>
            <p:nvPicPr>
              <p:cNvPr id="20" name="حبر 19">
                <a:extLst>
                  <a:ext uri="{FF2B5EF4-FFF2-40B4-BE49-F238E27FC236}">
                    <a16:creationId xmlns:a16="http://schemas.microsoft.com/office/drawing/2014/main" id="{2A2F3789-918A-447B-96E0-0709CABE7BE6}"/>
                  </a:ext>
                </a:extLst>
              </p:cNvPr>
              <p:cNvPicPr/>
              <p:nvPr/>
            </p:nvPicPr>
            <p:blipFill>
              <a:blip r:embed="rId15"/>
              <a:stretch>
                <a:fillRect/>
              </a:stretch>
            </p:blipFill>
            <p:spPr>
              <a:xfrm>
                <a:off x="8413651" y="4401874"/>
                <a:ext cx="45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حبر 20">
                <a:extLst>
                  <a:ext uri="{FF2B5EF4-FFF2-40B4-BE49-F238E27FC236}">
                    <a16:creationId xmlns:a16="http://schemas.microsoft.com/office/drawing/2014/main" id="{5A98F895-F87C-4E43-ADD9-DC94457E0916}"/>
                  </a:ext>
                </a:extLst>
              </p14:cNvPr>
              <p14:cNvContentPartPr/>
              <p14:nvPr/>
            </p14:nvContentPartPr>
            <p14:xfrm>
              <a:off x="2675611" y="4410154"/>
              <a:ext cx="466920" cy="42480"/>
            </p14:xfrm>
          </p:contentPart>
        </mc:Choice>
        <mc:Fallback xmlns="">
          <p:pic>
            <p:nvPicPr>
              <p:cNvPr id="21" name="حبر 20">
                <a:extLst>
                  <a:ext uri="{FF2B5EF4-FFF2-40B4-BE49-F238E27FC236}">
                    <a16:creationId xmlns:a16="http://schemas.microsoft.com/office/drawing/2014/main" id="{5A98F895-F87C-4E43-ADD9-DC94457E0916}"/>
                  </a:ext>
                </a:extLst>
              </p:cNvPr>
              <p:cNvPicPr/>
              <p:nvPr/>
            </p:nvPicPr>
            <p:blipFill>
              <a:blip r:embed="rId17"/>
              <a:stretch>
                <a:fillRect/>
              </a:stretch>
            </p:blipFill>
            <p:spPr>
              <a:xfrm>
                <a:off x="2666971" y="4401154"/>
                <a:ext cx="484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حبر 21">
                <a:extLst>
                  <a:ext uri="{FF2B5EF4-FFF2-40B4-BE49-F238E27FC236}">
                    <a16:creationId xmlns:a16="http://schemas.microsoft.com/office/drawing/2014/main" id="{727F8155-E6EB-468F-8DBF-A192CF12651F}"/>
                  </a:ext>
                </a:extLst>
              </p14:cNvPr>
              <p14:cNvContentPartPr/>
              <p14:nvPr/>
            </p14:nvContentPartPr>
            <p14:xfrm>
              <a:off x="6189571" y="4418074"/>
              <a:ext cx="675720" cy="30240"/>
            </p14:xfrm>
          </p:contentPart>
        </mc:Choice>
        <mc:Fallback xmlns="">
          <p:pic>
            <p:nvPicPr>
              <p:cNvPr id="22" name="حبر 21">
                <a:extLst>
                  <a:ext uri="{FF2B5EF4-FFF2-40B4-BE49-F238E27FC236}">
                    <a16:creationId xmlns:a16="http://schemas.microsoft.com/office/drawing/2014/main" id="{727F8155-E6EB-468F-8DBF-A192CF12651F}"/>
                  </a:ext>
                </a:extLst>
              </p:cNvPr>
              <p:cNvPicPr/>
              <p:nvPr/>
            </p:nvPicPr>
            <p:blipFill>
              <a:blip r:embed="rId19"/>
              <a:stretch>
                <a:fillRect/>
              </a:stretch>
            </p:blipFill>
            <p:spPr>
              <a:xfrm>
                <a:off x="6180931" y="4409074"/>
                <a:ext cx="693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حبر 22">
                <a:extLst>
                  <a:ext uri="{FF2B5EF4-FFF2-40B4-BE49-F238E27FC236}">
                    <a16:creationId xmlns:a16="http://schemas.microsoft.com/office/drawing/2014/main" id="{0D6AAF72-7249-4840-AC9F-306272D63A0D}"/>
                  </a:ext>
                </a:extLst>
              </p14:cNvPr>
              <p14:cNvContentPartPr/>
              <p14:nvPr/>
            </p14:nvContentPartPr>
            <p14:xfrm>
              <a:off x="7973011" y="5144914"/>
              <a:ext cx="574200" cy="29160"/>
            </p14:xfrm>
          </p:contentPart>
        </mc:Choice>
        <mc:Fallback xmlns="">
          <p:pic>
            <p:nvPicPr>
              <p:cNvPr id="23" name="حبر 22">
                <a:extLst>
                  <a:ext uri="{FF2B5EF4-FFF2-40B4-BE49-F238E27FC236}">
                    <a16:creationId xmlns:a16="http://schemas.microsoft.com/office/drawing/2014/main" id="{0D6AAF72-7249-4840-AC9F-306272D63A0D}"/>
                  </a:ext>
                </a:extLst>
              </p:cNvPr>
              <p:cNvPicPr/>
              <p:nvPr/>
            </p:nvPicPr>
            <p:blipFill>
              <a:blip r:embed="rId21"/>
              <a:stretch>
                <a:fillRect/>
              </a:stretch>
            </p:blipFill>
            <p:spPr>
              <a:xfrm>
                <a:off x="7964371" y="5135914"/>
                <a:ext cx="5918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حبر 23">
                <a:extLst>
                  <a:ext uri="{FF2B5EF4-FFF2-40B4-BE49-F238E27FC236}">
                    <a16:creationId xmlns:a16="http://schemas.microsoft.com/office/drawing/2014/main" id="{C1DD803D-DE40-49DC-B1A9-D4C594333BA6}"/>
                  </a:ext>
                </a:extLst>
              </p14:cNvPr>
              <p14:cNvContentPartPr/>
              <p14:nvPr/>
            </p14:nvContentPartPr>
            <p14:xfrm>
              <a:off x="5945851" y="5164714"/>
              <a:ext cx="607320" cy="51120"/>
            </p14:xfrm>
          </p:contentPart>
        </mc:Choice>
        <mc:Fallback xmlns="">
          <p:pic>
            <p:nvPicPr>
              <p:cNvPr id="24" name="حبر 23">
                <a:extLst>
                  <a:ext uri="{FF2B5EF4-FFF2-40B4-BE49-F238E27FC236}">
                    <a16:creationId xmlns:a16="http://schemas.microsoft.com/office/drawing/2014/main" id="{C1DD803D-DE40-49DC-B1A9-D4C594333BA6}"/>
                  </a:ext>
                </a:extLst>
              </p:cNvPr>
              <p:cNvPicPr/>
              <p:nvPr/>
            </p:nvPicPr>
            <p:blipFill>
              <a:blip r:embed="rId23"/>
              <a:stretch>
                <a:fillRect/>
              </a:stretch>
            </p:blipFill>
            <p:spPr>
              <a:xfrm>
                <a:off x="5937211" y="5156074"/>
                <a:ext cx="6249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حبر 24">
                <a:extLst>
                  <a:ext uri="{FF2B5EF4-FFF2-40B4-BE49-F238E27FC236}">
                    <a16:creationId xmlns:a16="http://schemas.microsoft.com/office/drawing/2014/main" id="{E5521182-7267-4B80-BC8E-097318AB6DF8}"/>
                  </a:ext>
                </a:extLst>
              </p14:cNvPr>
              <p14:cNvContentPartPr/>
              <p14:nvPr/>
            </p14:nvContentPartPr>
            <p14:xfrm>
              <a:off x="4218571" y="5122954"/>
              <a:ext cx="609840" cy="64800"/>
            </p14:xfrm>
          </p:contentPart>
        </mc:Choice>
        <mc:Fallback xmlns="">
          <p:pic>
            <p:nvPicPr>
              <p:cNvPr id="25" name="حبر 24">
                <a:extLst>
                  <a:ext uri="{FF2B5EF4-FFF2-40B4-BE49-F238E27FC236}">
                    <a16:creationId xmlns:a16="http://schemas.microsoft.com/office/drawing/2014/main" id="{E5521182-7267-4B80-BC8E-097318AB6DF8}"/>
                  </a:ext>
                </a:extLst>
              </p:cNvPr>
              <p:cNvPicPr/>
              <p:nvPr/>
            </p:nvPicPr>
            <p:blipFill>
              <a:blip r:embed="rId25"/>
              <a:stretch>
                <a:fillRect/>
              </a:stretch>
            </p:blipFill>
            <p:spPr>
              <a:xfrm>
                <a:off x="4209931" y="5113954"/>
                <a:ext cx="627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حبر 25">
                <a:extLst>
                  <a:ext uri="{FF2B5EF4-FFF2-40B4-BE49-F238E27FC236}">
                    <a16:creationId xmlns:a16="http://schemas.microsoft.com/office/drawing/2014/main" id="{7D615990-1FF9-485A-9C1F-F262BCD11DB2}"/>
                  </a:ext>
                </a:extLst>
              </p14:cNvPr>
              <p14:cNvContentPartPr/>
              <p14:nvPr/>
            </p14:nvContentPartPr>
            <p14:xfrm>
              <a:off x="1906651" y="5154634"/>
              <a:ext cx="631800" cy="74520"/>
            </p14:xfrm>
          </p:contentPart>
        </mc:Choice>
        <mc:Fallback xmlns="">
          <p:pic>
            <p:nvPicPr>
              <p:cNvPr id="26" name="حبر 25">
                <a:extLst>
                  <a:ext uri="{FF2B5EF4-FFF2-40B4-BE49-F238E27FC236}">
                    <a16:creationId xmlns:a16="http://schemas.microsoft.com/office/drawing/2014/main" id="{7D615990-1FF9-485A-9C1F-F262BCD11DB2}"/>
                  </a:ext>
                </a:extLst>
              </p:cNvPr>
              <p:cNvPicPr/>
              <p:nvPr/>
            </p:nvPicPr>
            <p:blipFill>
              <a:blip r:embed="rId27"/>
              <a:stretch>
                <a:fillRect/>
              </a:stretch>
            </p:blipFill>
            <p:spPr>
              <a:xfrm>
                <a:off x="1898011" y="5145634"/>
                <a:ext cx="649440" cy="92160"/>
              </a:xfrm>
              <a:prstGeom prst="rect">
                <a:avLst/>
              </a:prstGeom>
            </p:spPr>
          </p:pic>
        </mc:Fallback>
      </mc:AlternateContent>
    </p:spTree>
    <p:extLst>
      <p:ext uri="{BB962C8B-B14F-4D97-AF65-F5344CB8AC3E}">
        <p14:creationId xmlns:p14="http://schemas.microsoft.com/office/powerpoint/2010/main" val="14307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3EDA8D6C-2DA1-4EDA-9E48-05BFD73E2F86}"/>
              </a:ext>
            </a:extLst>
          </p:cNvPr>
          <p:cNvSpPr>
            <a:spLocks noGrp="1"/>
          </p:cNvSpPr>
          <p:nvPr>
            <p:ph type="sldNum" sz="quarter" idx="12"/>
          </p:nvPr>
        </p:nvSpPr>
        <p:spPr/>
        <p:txBody>
          <a:bodyPr/>
          <a:lstStyle/>
          <a:p>
            <a:pPr rtl="1"/>
            <a:fld id="{19B51A1E-902D-48AF-9020-955120F399B6}" type="slidenum">
              <a:rPr lang="ar-SA" smtClean="0"/>
              <a:pPr rtl="1"/>
              <a:t>7</a:t>
            </a:fld>
            <a:endParaRPr lang="ar-SA" dirty="0"/>
          </a:p>
        </p:txBody>
      </p:sp>
      <p:sp>
        <p:nvSpPr>
          <p:cNvPr id="4" name="مستطيل 3">
            <a:extLst>
              <a:ext uri="{FF2B5EF4-FFF2-40B4-BE49-F238E27FC236}">
                <a16:creationId xmlns:a16="http://schemas.microsoft.com/office/drawing/2014/main" id="{16F0C08E-6D8B-44CA-8FF5-1D97A559650C}"/>
              </a:ext>
            </a:extLst>
          </p:cNvPr>
          <p:cNvSpPr/>
          <p:nvPr/>
        </p:nvSpPr>
        <p:spPr>
          <a:xfrm>
            <a:off x="10598727" y="58189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KW"/>
          </a:p>
        </p:txBody>
      </p:sp>
      <p:sp>
        <p:nvSpPr>
          <p:cNvPr id="5" name="مستطيل 4">
            <a:extLst>
              <a:ext uri="{FF2B5EF4-FFF2-40B4-BE49-F238E27FC236}">
                <a16:creationId xmlns:a16="http://schemas.microsoft.com/office/drawing/2014/main" id="{7F24792B-5AF6-4880-B1DC-A4C9A4EBC34F}"/>
              </a:ext>
            </a:extLst>
          </p:cNvPr>
          <p:cNvSpPr/>
          <p:nvPr/>
        </p:nvSpPr>
        <p:spPr>
          <a:xfrm flipH="1">
            <a:off x="0" y="0"/>
            <a:ext cx="12192000" cy="6858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lnSpc>
                <a:spcPct val="250000"/>
              </a:lnSpc>
              <a:buFont typeface="+mj-lt"/>
              <a:buAutoNum type="arabicPeriod"/>
            </a:pPr>
            <a:r>
              <a:rPr lang="ar-KW" sz="6600" b="1" dirty="0">
                <a:solidFill>
                  <a:srgbClr val="FF0000"/>
                </a:solidFill>
                <a:latin typeface="Traditional Arabic" panose="02020603050405020304" pitchFamily="18" charset="-78"/>
                <a:cs typeface="Traditional Arabic" panose="02020603050405020304" pitchFamily="18" charset="-78"/>
              </a:rPr>
              <a:t>بسم الله الرحمن الرحيم</a:t>
            </a:r>
          </a:p>
          <a:p>
            <a:pPr>
              <a:lnSpc>
                <a:spcPct val="250000"/>
              </a:lnSpc>
            </a:pPr>
            <a:r>
              <a:rPr lang="ar-KW" sz="6000" b="1" dirty="0">
                <a:solidFill>
                  <a:srgbClr val="000000"/>
                </a:solidFill>
                <a:latin typeface="Traditional Arabic" panose="02020603050405020304" pitchFamily="18" charset="-78"/>
                <a:cs typeface="Traditional Arabic" panose="02020603050405020304" pitchFamily="18" charset="-78"/>
              </a:rPr>
              <a:t>1-بُنَيَّ أَقِمِ الصَّلاةَ وَأْمُرْ بِالْمَعْرُوفِ وَانْهَ عَنِ الْمُنكَرِ وَاصْبِرْ عَلَى مَا أَصَابَكَ إِنَّ ذَلِكَ مِنْ عَزْمِ الأُمُورِ</a:t>
            </a:r>
          </a:p>
        </p:txBody>
      </p:sp>
      <p:pic>
        <p:nvPicPr>
          <p:cNvPr id="6" name="صورة 5">
            <a:extLst>
              <a:ext uri="{FF2B5EF4-FFF2-40B4-BE49-F238E27FC236}">
                <a16:creationId xmlns:a16="http://schemas.microsoft.com/office/drawing/2014/main" id="{44CA16FF-B58C-4DB4-881A-06ED0682563E}"/>
              </a:ext>
            </a:extLst>
          </p:cNvPr>
          <p:cNvPicPr>
            <a:picLocks noChangeAspect="1"/>
          </p:cNvPicPr>
          <p:nvPr/>
        </p:nvPicPr>
        <p:blipFill>
          <a:blip r:embed="rId2"/>
          <a:stretch>
            <a:fillRect/>
          </a:stretch>
        </p:blipFill>
        <p:spPr>
          <a:xfrm>
            <a:off x="764164" y="327746"/>
            <a:ext cx="1990725" cy="2858799"/>
          </a:xfrm>
          <a:prstGeom prst="rect">
            <a:avLst/>
          </a:prstGeom>
        </p:spPr>
      </p:pic>
    </p:spTree>
    <p:extLst>
      <p:ext uri="{BB962C8B-B14F-4D97-AF65-F5344CB8AC3E}">
        <p14:creationId xmlns:p14="http://schemas.microsoft.com/office/powerpoint/2010/main" val="326141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3EDA8D6C-2DA1-4EDA-9E48-05BFD73E2F86}"/>
              </a:ext>
            </a:extLst>
          </p:cNvPr>
          <p:cNvSpPr>
            <a:spLocks noGrp="1"/>
          </p:cNvSpPr>
          <p:nvPr>
            <p:ph type="sldNum" sz="quarter" idx="12"/>
          </p:nvPr>
        </p:nvSpPr>
        <p:spPr/>
        <p:txBody>
          <a:bodyPr/>
          <a:lstStyle/>
          <a:p>
            <a:pPr rtl="1"/>
            <a:fld id="{19B51A1E-902D-48AF-9020-955120F399B6}" type="slidenum">
              <a:rPr lang="ar-SA" smtClean="0"/>
              <a:pPr rtl="1"/>
              <a:t>8</a:t>
            </a:fld>
            <a:endParaRPr lang="ar-SA" dirty="0"/>
          </a:p>
        </p:txBody>
      </p:sp>
      <p:sp>
        <p:nvSpPr>
          <p:cNvPr id="4" name="مستطيل 3">
            <a:extLst>
              <a:ext uri="{FF2B5EF4-FFF2-40B4-BE49-F238E27FC236}">
                <a16:creationId xmlns:a16="http://schemas.microsoft.com/office/drawing/2014/main" id="{16F0C08E-6D8B-44CA-8FF5-1D97A559650C}"/>
              </a:ext>
            </a:extLst>
          </p:cNvPr>
          <p:cNvSpPr/>
          <p:nvPr/>
        </p:nvSpPr>
        <p:spPr>
          <a:xfrm>
            <a:off x="10598727" y="58189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KW"/>
          </a:p>
        </p:txBody>
      </p:sp>
      <p:sp>
        <p:nvSpPr>
          <p:cNvPr id="5" name="مستطيل 4">
            <a:extLst>
              <a:ext uri="{FF2B5EF4-FFF2-40B4-BE49-F238E27FC236}">
                <a16:creationId xmlns:a16="http://schemas.microsoft.com/office/drawing/2014/main" id="{7F24792B-5AF6-4880-B1DC-A4C9A4EBC34F}"/>
              </a:ext>
            </a:extLst>
          </p:cNvPr>
          <p:cNvSpPr/>
          <p:nvPr/>
        </p:nvSpPr>
        <p:spPr>
          <a:xfrm flipH="1">
            <a:off x="0" y="0"/>
            <a:ext cx="12192000" cy="6858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nSpc>
                <a:spcPct val="200000"/>
              </a:lnSpc>
            </a:pPr>
            <a:r>
              <a:rPr lang="ar-KW" sz="6000" b="1" dirty="0">
                <a:solidFill>
                  <a:srgbClr val="000000"/>
                </a:solidFill>
                <a:latin typeface="Traditional Arabic" panose="02020603050405020304" pitchFamily="18" charset="-78"/>
                <a:cs typeface="Traditional Arabic" panose="02020603050405020304" pitchFamily="18" charset="-78"/>
              </a:rPr>
              <a:t>"</a:t>
            </a:r>
            <a:r>
              <a:rPr lang="ar-KW" sz="6000" b="1" dirty="0">
                <a:solidFill>
                  <a:srgbClr val="FF0000"/>
                </a:solidFill>
                <a:latin typeface="Traditional Arabic" panose="02020603050405020304" pitchFamily="18" charset="-78"/>
                <a:cs typeface="Traditional Arabic" panose="02020603050405020304" pitchFamily="18" charset="-78"/>
              </a:rPr>
              <a:t>وَلا تُصَعِّرْ خَدَّكَ لِلنَّاسِ وَلا تَمْشِ فِي الأَرْضِ مَرَحًا إِنَّ اللَّهَ لا يُحِبُّ كُلَّ مُخْتَالٍ فَخُورٍ"</a:t>
            </a:r>
          </a:p>
        </p:txBody>
      </p:sp>
      <p:pic>
        <p:nvPicPr>
          <p:cNvPr id="6" name="صورة 5">
            <a:extLst>
              <a:ext uri="{FF2B5EF4-FFF2-40B4-BE49-F238E27FC236}">
                <a16:creationId xmlns:a16="http://schemas.microsoft.com/office/drawing/2014/main" id="{99B4A13B-CE85-4215-BA34-63D27009951F}"/>
              </a:ext>
            </a:extLst>
          </p:cNvPr>
          <p:cNvPicPr>
            <a:picLocks noChangeAspect="1"/>
          </p:cNvPicPr>
          <p:nvPr/>
        </p:nvPicPr>
        <p:blipFill>
          <a:blip r:embed="rId2"/>
          <a:stretch>
            <a:fillRect/>
          </a:stretch>
        </p:blipFill>
        <p:spPr>
          <a:xfrm>
            <a:off x="306964" y="3598717"/>
            <a:ext cx="5678200" cy="2940195"/>
          </a:xfrm>
          <a:prstGeom prst="rect">
            <a:avLst/>
          </a:prstGeom>
        </p:spPr>
      </p:pic>
    </p:spTree>
    <p:extLst>
      <p:ext uri="{BB962C8B-B14F-4D97-AF65-F5344CB8AC3E}">
        <p14:creationId xmlns:p14="http://schemas.microsoft.com/office/powerpoint/2010/main" val="151198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3EDA8D6C-2DA1-4EDA-9E48-05BFD73E2F86}"/>
              </a:ext>
            </a:extLst>
          </p:cNvPr>
          <p:cNvSpPr>
            <a:spLocks noGrp="1"/>
          </p:cNvSpPr>
          <p:nvPr>
            <p:ph type="sldNum" sz="quarter" idx="12"/>
          </p:nvPr>
        </p:nvSpPr>
        <p:spPr/>
        <p:txBody>
          <a:bodyPr/>
          <a:lstStyle/>
          <a:p>
            <a:pPr rtl="1"/>
            <a:fld id="{19B51A1E-902D-48AF-9020-955120F399B6}" type="slidenum">
              <a:rPr lang="ar-SA" smtClean="0"/>
              <a:pPr rtl="1"/>
              <a:t>9</a:t>
            </a:fld>
            <a:endParaRPr lang="ar-SA" dirty="0"/>
          </a:p>
        </p:txBody>
      </p:sp>
      <p:sp>
        <p:nvSpPr>
          <p:cNvPr id="4" name="مستطيل 3">
            <a:extLst>
              <a:ext uri="{FF2B5EF4-FFF2-40B4-BE49-F238E27FC236}">
                <a16:creationId xmlns:a16="http://schemas.microsoft.com/office/drawing/2014/main" id="{16F0C08E-6D8B-44CA-8FF5-1D97A559650C}"/>
              </a:ext>
            </a:extLst>
          </p:cNvPr>
          <p:cNvSpPr/>
          <p:nvPr/>
        </p:nvSpPr>
        <p:spPr>
          <a:xfrm>
            <a:off x="10598727" y="5818909"/>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KW"/>
          </a:p>
        </p:txBody>
      </p:sp>
      <p:sp>
        <p:nvSpPr>
          <p:cNvPr id="5" name="مستطيل 4">
            <a:extLst>
              <a:ext uri="{FF2B5EF4-FFF2-40B4-BE49-F238E27FC236}">
                <a16:creationId xmlns:a16="http://schemas.microsoft.com/office/drawing/2014/main" id="{7F24792B-5AF6-4880-B1DC-A4C9A4EBC34F}"/>
              </a:ext>
            </a:extLst>
          </p:cNvPr>
          <p:cNvSpPr/>
          <p:nvPr/>
        </p:nvSpPr>
        <p:spPr>
          <a:xfrm flipH="1">
            <a:off x="0" y="0"/>
            <a:ext cx="12192000" cy="6858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nSpc>
                <a:spcPct val="200000"/>
              </a:lnSpc>
              <a:buFont typeface="+mj-lt"/>
              <a:buAutoNum type="arabicPeriod"/>
            </a:pPr>
            <a:r>
              <a:rPr lang="ar-KW" sz="6000" b="1" dirty="0">
                <a:solidFill>
                  <a:srgbClr val="002060"/>
                </a:solidFill>
                <a:latin typeface="Traditional Arabic" panose="02020603050405020304" pitchFamily="18" charset="-78"/>
                <a:cs typeface="Traditional Arabic" panose="02020603050405020304" pitchFamily="18" charset="-78"/>
              </a:rPr>
              <a:t>"وَاقْصِدْ فِي مَشْيِكَ وَاغْضُضْ مِن صَوْتِكَ إِنَّ أَنكَرَ الأَصْوَاتِ لَصَوْتُ الْحَمِيرِ"</a:t>
            </a:r>
          </a:p>
        </p:txBody>
      </p:sp>
    </p:spTree>
    <p:extLst>
      <p:ext uri="{BB962C8B-B14F-4D97-AF65-F5344CB8AC3E}">
        <p14:creationId xmlns:p14="http://schemas.microsoft.com/office/powerpoint/2010/main" val="4097643351"/>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EA1A56-9B7C-4042-9B77-A77E5A40EF91}">
  <we:reference id="wa104380907" version="3.0.0.0" store="ar-SA" storeType="OMEX"/>
  <we:alternateReferences>
    <we:reference id="wa104380907" version="3.0.0.0" store="WA10438090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schemas.microsoft.com/office/2006/metadata/properties"/>
    <ds:schemaRef ds:uri="http://www.w3.org/2000/xmlns/"/>
    <ds:schemaRef ds:uri="http://schemas.microsoft.com/sharepoint/v3"/>
    <ds:schemaRef ds:uri="http://www.w3.org/2001/XMLSchema-instance"/>
    <ds:schemaRef ds:uri="http://schemas.microsoft.com/office/infopath/2007/PartnerControls"/>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6dc4bcd6-49db-4c07-9060-8acfc67cef9f"/>
    <ds:schemaRef ds:uri="fb0879af-3eba-417a-a55a-ffe6dcd6ca7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عرض تقديمي مقنن بالألوان</Template>
  <TotalTime>350</TotalTime>
  <Words>356</Words>
  <Application>Microsoft Office PowerPoint</Application>
  <PresentationFormat>شاشة عريضة</PresentationFormat>
  <Paragraphs>70</Paragraphs>
  <Slides>18</Slides>
  <Notes>1</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18</vt:i4>
      </vt:variant>
    </vt:vector>
  </HeadingPairs>
  <TitlesOfParts>
    <vt:vector size="30" baseType="lpstr">
      <vt:lpstr>Arabic Typesetting</vt:lpstr>
      <vt:lpstr>Arial</vt:lpstr>
      <vt:lpstr>Calibri</vt:lpstr>
      <vt:lpstr>Calibri Light</vt:lpstr>
      <vt:lpstr>Modern Love</vt:lpstr>
      <vt:lpstr>Tahoma</vt:lpstr>
      <vt:lpstr>The Hand</vt:lpstr>
      <vt:lpstr>Times New Roman</vt:lpstr>
      <vt:lpstr>Traditional Arabic</vt:lpstr>
      <vt:lpstr>WordVisi_MSFontService</vt:lpstr>
      <vt:lpstr>SketchyVTI</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مفاتيح الغرض </vt:lpstr>
      <vt:lpstr>عرض تقديمي في PowerPoint</vt:lpstr>
      <vt:lpstr>عرض تقديمي في PowerPoint</vt:lpstr>
      <vt:lpstr>لنتصل بالرقم التالي لنتعرف على ضد ( حفظ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 Aa</dc:creator>
  <cp:lastModifiedBy>aroob mm</cp:lastModifiedBy>
  <cp:revision>21</cp:revision>
  <dcterms:created xsi:type="dcterms:W3CDTF">2021-03-02T08:06:00Z</dcterms:created>
  <dcterms:modified xsi:type="dcterms:W3CDTF">2023-06-12T05:58:14Z</dcterms:modified>
</cp:coreProperties>
</file>