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661" r:id="rId5"/>
    <p:sldMasterId id="2147483678" r:id="rId6"/>
  </p:sldMasterIdLst>
  <p:notesMasterIdLst>
    <p:notesMasterId r:id="rId22"/>
  </p:notesMasterIdLst>
  <p:handoutMasterIdLst>
    <p:handoutMasterId r:id="rId23"/>
  </p:handoutMasterIdLst>
  <p:sldIdLst>
    <p:sldId id="306" r:id="rId7"/>
    <p:sldId id="485" r:id="rId8"/>
    <p:sldId id="318" r:id="rId9"/>
    <p:sldId id="493" r:id="rId10"/>
    <p:sldId id="323" r:id="rId11"/>
    <p:sldId id="492" r:id="rId12"/>
    <p:sldId id="461" r:id="rId13"/>
    <p:sldId id="476" r:id="rId14"/>
    <p:sldId id="325" r:id="rId15"/>
    <p:sldId id="329" r:id="rId16"/>
    <p:sldId id="326" r:id="rId17"/>
    <p:sldId id="494" r:id="rId18"/>
    <p:sldId id="490" r:id="rId19"/>
    <p:sldId id="491" r:id="rId20"/>
    <p:sldId id="488" r:id="rId21"/>
  </p:sldIdLst>
  <p:sldSz cx="12192000" cy="6858000"/>
  <p:notesSz cx="6889750" cy="960755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13761" y="0"/>
            <a:ext cx="2974181" cy="482046"/>
          </a:xfrm>
          <a:prstGeom prst="rect">
            <a:avLst/>
          </a:prstGeom>
        </p:spPr>
        <p:txBody>
          <a:bodyPr vert="horz" lIns="94265" tIns="47133" rIns="94265" bIns="47133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22/03/1444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13761" y="9125505"/>
            <a:ext cx="2975989" cy="480378"/>
          </a:xfrm>
          <a:prstGeom prst="rect">
            <a:avLst/>
          </a:prstGeom>
        </p:spPr>
        <p:txBody>
          <a:bodyPr vert="horz" lIns="94265" tIns="47133" rIns="94265" bIns="47133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 mod="1">
    <p:ext uri="{56416CCD-93CA-4268-BC5B-53C4BB910035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21:26:02.4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11 719 0 0,'3'-10'7966'0'0,"0"10"-7946"0"0,0 0 0 0 0,2 0 102 0 0,1 1-154 0 0,2-1 151 0 0,2 0-148 0 0,3 0 137 0 0,1 0-135 0 0,4 0 134 0 0,5 0 183 0 0,5 1 156 0 0,0-1-289 0 0,-1 0 170 0 0,0 0-47 0 0,-2 0 16 0 0,-2 0-2 0 0,-2 0 30 0 0,-2 1 2 0 0,0-1 0 0 0,-2 1 2 0 0,-1-1-270 0 0,0 1-36 0 0,-2-1 97 0 0,0 0-148 0 0,0 0 43 0 0,-4 0-14 0 0,1 1 0 0 0,0 0 75 0 0,-1 0-96 0 0,-1 1 31 0 0,1 1 140 0 0,0 1 31 0 0,1 1 47 0 0,1 0-105 0 0,-2-1 35 0 0,0 1 173 0 0,1-1-222 0 0,-2-1 75 0 0,3 0 163 0 0,-2-2-240 0 0,1 1 79 0 0,0-1-26 0 0,4-2-93 0 0,1 1 8 0 0,-3-1-83 0 0,0 1 93 0 0,1-1-32 0 0,-4 0-63 0 0,1 1 114 0 0,0 0-131 0 0,-2 1 134 0 0,0-1-22 0 0,-2 1 18 0 0,1 0-1 0 0,2 1 152 0 0,0 0-16 0 0,2 0-135 0 0,1-1 121 0 0,0 1-33 0 0,1-1 17 0 0,0 1-2 0 0,0-1-16 0 0,0 0 4 0 0,1-1-2 0 0,1 0 0 0 0,0 1-18 0 0,0 1-5 0 0,0 0 0 0 0,0-1-1 0 0,-1 1-121 0 0,4-1 53 0 0,-2 1-116 0 0,-3 0 29 0 0,3 0-13 0 0,0 0 0 0 0,-4 0 0 0 0,3 0 0 0 0,-4 0 0 0 0,1-1 112 0 0,-4 0-60 0 0,1 0 15 0 0,0 0-2 0 0,-2 0 9 0 0,1 0 80 0 0,-2-1-106 0 0,0 2 139 0 0,-1-1-32 0 0,-1 1 21 0 0,1-1 120 0 0,-2 1-248 0 0,1 0 69 0 0,0 0-28 0 0,2 0-103 0 0,1 1 28 0 0,1 2-14 0 0,1 0 0 0 0,0 1 0 0 0,1 1 542 0 0,-2-2-6 0 0,-2-1 62 0 0,-1 0-350 0 0,1 0-2253 0 0,-1-1 2629 0 0,0 0-911 0 0,0 0 82 0 0,-3-4-278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21:26:12.6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24.16394"/>
      <inkml:brushProperty name="anchorY" value="-781.1369"/>
      <inkml:brushProperty name="scaleFactor" value="0.5"/>
    </inkml:brush>
  </inkml:definitions>
  <inkml:trace contextRef="#ctx0" brushRef="#br0">1 47 431 0 0,'0'0'1928'0'0,"3"0"-812"0"0,2 0 63 0 0,3-2-396 0 0,-1 1-667 0 0,-1-1 153 0 0,0-1 116 0 0,-1 0 29 0 0,1 0 98 0 0,-2 0-238 0 0,0 1 78 0 0,-2 0-32 0 0,-1 1-84 0 0,2 0 6 0 0,0 1-8 0 0,2-1-2 0 0,1 1 75 0 0,0 0 361 0 0,2 1-71 0 0,2-1 94 0 0,1 0-411 0 0,0 0-121 0 0,5-1 77 0 0,0 0-175 0 0,0-1 44 0 0,-2-1 86 0 0,1 0-132 0 0,1 0 90 0 0,-1 0-9 0 0,0 1 1 0 0,0 0 3 0 0,0 1 56 0 0,2 0 246 0 0,4 0-58 0 0,-1 1-208 0 0,-1 0 70 0 0,-1 0-34 0 0,-1 0-65 0 0,-1 0 18 0 0,-2 0-18 0 0,3 0 105 0 0,-1 0-227 0 0,-1 0 71 0 0,-2 0-28 0 0,-2 0-9 0 0,1 0 40 0 0,1 0 137 0 0,0-1-84 0 0,0 1 34 0 0,4 1 190 0 0,-3 0-270 0 0,0 0 88 0 0,3 1 45 0 0,0 0-292 0 0,0-1 162 0 0,1 1-134 0 0,-1-1 134 0 0,1 0-68 0 0,-1-1 23 0 0,-1 1-4 0 0,1 0-74 0 0,4-1 20 0 0,0-1 65 0 0,1 1-22 0 0,1-1 11 0 0,0 1 0 0 0,0 0 0 0 0,0 0-74 0 0,5 1 20 0 0,3 1-10 0 0,-2 1 0 0 0,-2 0 0 0 0,-1 1 0 0 0,-3-1 0 0 0,-4-1 0 0 0,-1 1 0 0 0,-1 0 94 0 0,-2 1-28 0 0,-1-1-79 0 0,-2-1 26 0 0,-1 0-13 0 0,-1 0 0 0 0,-2-1 0 0 0,1 0 112 0 0,1 0 24 0 0,0 0-74 0 0,-1-1 28 0 0,0 0-10 0 0,-2-1-93 0 0,1 1 110 0 0,1-1-121 0 0,-2 0 111 0 0,2 0-108 0 0,-2 0 125 0 0,1 0-131 0 0,1 0 40 0 0,1-1-13 0 0,-2 1 0 0 0,-1-1 0 0 0,0 1 0 0 0,2 0 112 0 0,-1 0-60 0 0,-2 1 15 0 0,1 0 101 0 0,-1 0-105 0 0,-1 0 35 0 0,-2 0 74 0 0,1 1-126 0 0,0 0 40 0 0,-1-1-14 0 0,-1 1-84 0 0,0-1 24 0 0,2 1 72 0 0,-1-1-108 0 0,4 0 36 0 0,-2 1-12 0 0,2 0 0 0 0,0-1 0 0 0,1 1 0 0 0,-2 0 0 0 0,3-1 0 0 0,1 1 0 0 0,-1-1 0 0 0,1 0 0 0 0,4 0 0 0 0,-3 0 0 0 0,2 1 0 0 0,0 0 0 0 0,0 0 0 0 0,-2 1 0 0 0,0 0 0 0 0,-2 0 0 0 0,0-1 0 0 0,-1 1 0 0 0,0-1 0 0 0,-2 0 0 0 0,1 1 84 0 0,-1 0-108 0 0,1 0 36 0 0,1 0-12 0 0,-1 0 0 0 0,-2-1 0 0 0,-1 0 0 0 0,-2 0 0 0 0,-1-1 0 0 0,2 0 0 0 0,0 0 0 0 0,0 0 0 0 0,-1 0 0 0 0,-1 0-140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21:26:15.8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13.42822"/>
      <inkml:brushProperty name="anchorY" value="-1443.0741"/>
      <inkml:brushProperty name="scaleFactor" value="0.5"/>
    </inkml:brush>
  </inkml:definitions>
  <inkml:trace contextRef="#ctx0" brushRef="#br0">1 56 887 0 0,'3'1'5631'0'0,"2"1"-5510"0"0,3 1 379 0 0,2-1-314 0 0,5-1 184 0 0,1-2-131 0 0,2-2 52 0 0,3-1 342 0 0,5-1-53 0 0,1-1-327 0 0,-1 0 186 0 0,2 0 393 0 0,-1 1-571 0 0,-3 1 158 0 0,-2 1-63 0 0,-2 1-3 0 0,1 0 279 0 0,-1 1-518 0 0,-1 1 155 0 0,-2 0-60 0 0,-1 1-85 0 0,1-1 155 0 0,3-1-199 0 0,0 0-79 0 0,-2 0 19 0 0,3-1-20 0 0,0-1 112 0 0,3 0 155 0 0,-3 1 140 0 0,3-1-99 0 0,2 2-66 0 0,-3 0 32 0 0,2 2 18 0 0,-1 1-178 0 0,-3 1 8 0 0,-1-1-21 0 0,-1 0-4 0 0,0-1-1 0 0,0 0-112 0 0,0 0 32 0 0,0 1 59 0 0,2-1-96 0 0,0 1 31 0 0,3 1-10 0 0,0 0 0 0 0,8-2 0 0 0,-1 1 0 0 0,0-1 0 0 0,1 0 0 0 0,-3 1 187 0 0,-3-1-72 0 0,-4 0 22 0 0,-2 1-56 0 0,0 0 81 0 0,-1 0-112 0 0,1 1 44 0 0,0 0-16 0 0,-4-1-91 0 0,-1 0 120 0 0,-2 0-134 0 0,-2-1 134 0 0,-1 0-134 0 0,4-2 40 0 0,1 0-13 0 0,-3 0 75 0 0,4-1 53 0 0,0 1-85 0 0,0 0 50 0 0,1 0 78 0 0,-1 0 31 0 0,1 0-76 0 0,0 1 28 0 0,-4 0-10 0 0,0-1-168 0 0,0 1 48 0 0,-4 0-24 0 0,2 0 0 0 0,0 1 0 0 0,2 0 75 0 0,-3 0-96 0 0,2 0 31 0 0,0 1-10 0 0,2-1 0 0 0,5 0 0 0 0,1 0 0 0 0,0 0 0 0 0,2 0 0 0 0,-2-1 94 0 0,-1 1-46 0 0,0 1 121 0 0,-4-1-106 0 0,-4 0 35 0 0,-1 0-10 0 0,-2 0-102 0 0,2 0 28 0 0,0-1-14 0 0,-2 1 0 0 0,1 0 0 0 0,0 0 0 0 0,-2 0 0 0 0,-1-1 0 0 0,-1 2 0 0 0,-1-1 0 0 0,-1 0 0 0 0,2 0 0 0 0,-2 0 0 0 0,0 0 0 0 0,1 0 0 0 0,0-1 0 0 0,-2 1 0 0 0,0-1 84 0 0,1 1-108 0 0,0 0 130 0 0,-1 0-133 0 0,-1-1 115 0 0,0 1-109 0 0,2-1 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21:26:20.6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699.44727"/>
      <inkml:brushProperty name="anchorY" value="-2097.03052"/>
      <inkml:brushProperty name="scaleFactor" value="0.5"/>
    </inkml:brush>
  </inkml:definitions>
  <inkml:trace contextRef="#ctx0" brushRef="#br0">1 113 431 0 0,'3'-3'3562'0'0,"0"-1"-1910"0"0,0 0-352 0 0,1-2-343 0 0,0 1-494 0 0,-1 1-50 0 0,-1 1-77 0 0,-1 1-20 0 0,1-1 324 0 0,0 0-468 0 0,-1 1 153 0 0,0 1 283 0 0,2-1-413 0 0,-1 1 138 0 0,0 0-45 0 0,-1 0-28 0 0,0 1 8 0 0,2-1-4 0 0,-1 1 299 0 0,2-1-114 0 0,1 1-238 0 0,-2-1 22 0 0,2 0 190 0 0,0 0-294 0 0,1 0 86 0 0,0 1-39 0 0,1-1 1 0 0,2 1 177 0 0,2 0-266 0 0,-2 0 86 0 0,1 0-30 0 0,1-1 19 0 0,1 0 4 0 0,0-1-1 0 0,1 1 2 0 0,0 0-28 0 0,1 1 158 0 0,4 0-104 0 0,3 1-55 0 0,3-2 121 0 0,3 0 116 0 0,6-1-3 0 0,1 0-190 0 0,-1 1 62 0 0,-2 1-29 0 0,-2 1-121 0 0,4 1 118 0 0,2 0-153 0 0,-2 0 54 0 0,-3 2-132 0 0,-3 0 146 0 0,-5-1-160 0 0,0 0 48 0 0,-2 0-16 0 0,-5-1 0 0 0,-1-1 0 0 0,-1 0 0 0 0,1 0 75 0 0,-3-1-96 0 0,0 0 218 0 0,4 0-8 0 0,-3 0-110 0 0,1 0 5 0 0,0-1-16 0 0,0-1-3 0 0,-1 0-1 0 0,1 0 0 0 0,1-1-74 0 0,3 1 95 0 0,2-1-32 0 0,0 1-63 0 0,0 0 95 0 0,0 0-106 0 0,0 1 31 0 0,0 0-10 0 0,0 0 0 0 0,0 1 0 0 0,8-1 0 0 0,2-1 0 0 0,1-1 0 0 0,3 1 0 0 0,-1-1 0 0 0,-3 0 112 0 0,-3 1-50 0 0,-3 1 11 0 0,-2 0 0 0 0,-2 1 27 0 0,1-1 123 0 0,2 2-34 0 0,0 1-102 0 0,-2-1 34 0 0,1 0-17 0 0,0-1-121 0 0,-2 1 34 0 0,-2-1-17 0 0,0 0-84 0 0,-1 0 108 0 0,0-1-36 0 0,2-1-72 0 0,0 0 108 0 0,1 0-36 0 0,1-1 87 0 0,0 1-97 0 0,-1 0 33 0 0,2-1 111 0 0,-1 0-45 0 0,-4 0 11 0 0,-1 1 1 0 0,0-1 36 0 0,0 0-1 0 0,0 0 3 0 0,1 1 1 0 0,1 1-75 0 0,4-1 22 0 0,1 1 26 0 0,-1 0-122 0 0,2 1 112 0 0,-1 1-113 0 0,-2-1 33 0 0,-1 1-11 0 0,-3 0 0 0 0,-4 0 0 0 0,-3 1 0 0 0,-1-1 0 0 0,0 0 75 0 0,-2 1-97 0 0,-1-1 126 0 0,-1 0-46 0 0,0 0 15 0 0,0-1 74 0 0,2 1-69 0 0,1-1-12 0 0,0 1 22 0 0,1 0-104 0 0,-1-1 122 0 0,1 2-132 0 0,-1-1 39 0 0,0 1-13 0 0,-1-1 0 0 0,-1 0 0 0 0,-2 0 0 0 0,2 1 0 0 0,-1-1-112 0 0,-1 1 51 0 0,2 0-162 0 0,-1-1 108 0 0,-1 1-38 0 0,0-1-504 0 0,0-1-348 0 0,3-2-1025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21:26:31.1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443.62109"/>
      <inkml:brushProperty name="anchorY" value="-2644.18213"/>
      <inkml:brushProperty name="scaleFactor" value="0.5"/>
    </inkml:brush>
  </inkml:definitions>
  <inkml:trace contextRef="#ctx0" brushRef="#br0">31 143 543 0 0,'-14'3'6559'0'0,"12"-4"-6110"0"0,-2-1 138 0 0,1-1 432 0 0,0 1-309 0 0,-2-2 894 0 0,6 4-1553 0 0,1-1 58 0 0,1 0-21 0 0,2-1 56 0 0,0 1 3 0 0,2 0 2 0 0,5 0 171 0 0,2 1-57 0 0,4-1 129 0 0,5-1 128 0 0,-1 1-329 0 0,0-1 107 0 0,2-1 276 0 0,0 1-400 0 0,-1 0 144 0 0,0 0-48 0 0,-1 1 2 0 0,5-1 187 0 0,5 1-259 0 0,5-2 57 0 0,2-1-67 0 0,-4 0-104 0 0,-3 0-11 0 0,-2-1-6 0 0,0 0 145 0 0,-5-1-156 0 0,-2 1 54 0 0,-4 0-16 0 0,-5 1 103 0 0,-1 1-20 0 0,-2 0 21 0 0,0 0 166 0 0,1 1-298 0 0,1-1 96 0 0,1 1-36 0 0,-2 0-149 0 0,4-1 117 0 0,0 0-117 0 0,-2 0 134 0 0,1 1-142 0 0,0 0 137 0 0,2 0-135 0 0,-1 1 115 0 0,1-1-109 0 0,1 1 31 0 0,4-1 74 0 0,6-1-14 0 0,2 0 8 0 0,1 0-91 0 0,-1 0 26 0 0,-1 0-13 0 0,1 1 0 0 0,-2-1 122 0 0,-3 1-45 0 0,-2 1 11 0 0,-5 0-101 0 0,1 1 111 0 0,0 2-10 0 0,-1 0-5 0 0,-2 1-3 0 0,-1 1 1 0 0,-2 0-94 0 0,-1-1 138 0 0,2 0-45 0 0,-2 0-96 0 0,0 0 116 0 0,-3-1-124 0 0,0 1 139 0 0,-2-1-70 0 0,-2-1 23 0 0,1 1-4 0 0,-1 0-74 0 0,1 1 20 0 0,3 0 65 0 0,-1-1 557 0 0,1 2 741 0 0,2-1-929 0 0,-1 0-263 0 0,0-1-46 0 0,-1 0-130 0 0,0 1-405 0 0,6 0-1386 0 0,-1 0 2271 0 0,0 0-757 0 0,-2-1 347 0 0,0 1-96 0 0,2 0 143 0 0,-4 0-79 0 0,2-1 26 0 0,-3 0 4 0 0,1 0 101 0 0,-2 0-122 0 0,1 1-52 0 0,-2-1 13 0 0,2 1 71 0 0,5 1-108 0 0,-2 0 111 0 0,1 1-109 0 0,3 1 108 0 0,0 0-108 0 0,0-1 108 0 0,0 0-108 0 0,-1-1 117 0 0,-2-1-7 0 0,0 1-108 0 0,-3-1 120 0 0,-3-1-124 0 0,0 1 36 0 0,0 0 72 0 0,0 1-108 0 0,-1 0 36 0 0,-2 0-115 0 0,1 0 133 0 0,-1-1-45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21:39:32.1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802.40723"/>
      <inkml:brushProperty name="anchorY" value="-3320.44336"/>
      <inkml:brushProperty name="scaleFactor" value="0.5"/>
    </inkml:brush>
  </inkml:definitions>
  <inkml:trace contextRef="#ctx0" brushRef="#br0">1783 14 1495 0 0,'0'0'0'0'0,"-4"2"144"0"0,-4 1-93 0 0,-2 1 101 0 0,-5 0-35 0 0,0 1-26 0 0,-2-1-27 0 0,1 1 5 0 0,-3 1 33 0 0,1 0-49 0 0,0-1 26 0 0,0 0-9 0 0,1 1 2 0 0,-1-1 0 0 0,0 1-9 0 0,0-2-72 0 0,-2-1 131 0 0,-2-1-79 0 0,-1-1 92 0 0,-9-1 134 0 0,-3-1-185 0 0,-2 0 93 0 0,-6 1 167 0 0,2-1-238 0 0,1 2 24 0 0,-1 1 102 0 0,3 1-161 0 0,4 0 13 0 0,3 0-16 0 0,2-1-3 0 0,3 0-1 0 0,1 1-74 0 0,-4-1 132 0 0,-1 1-42 0 0,-1-1-96 0 0,-1 0 32 0 0,-1 2-16 0 0,-11 0 150 0 0,-4-1-118 0 0,-3-1 42 0 0,-9-1-10 0 0,-5-2-74 0 0,-2 1 20 0 0,6 0-10 0 0,9 0 0 0 0,9 3 0 0 0,8 1 0 0 0,4 3 0 0 0,5 1 0 0 0,3-1 0 0 0,1 1 0 0 0,2-1 0 0 0,1-1 75 0 0,-3 0 53 0 0,-1 0-85 0 0,0 0-43 0 0,1-1-83 0 0,2-1 110 0 0,2-1-41 0 0,2 0 14 0 0,0 1 0 0 0,2 0 0 0 0,0-2 0 0 0,4 0 122 0 0,2 0-73 0 0,3-2-56 0 0,2 1 19 0 0,2-1-105 0 0,1-1 120 0 0,1 1-41 0 0,2 1 14 0 0,3 0 0 0 0,7 0 196 0 0,8-2 94 0 0,3 0-193 0 0,1-1 166 0 0,5-3 265 0 0,4-1-106 0 0,0-1-244 0 0,-2 0 80 0 0,2-3 182 0 0,5 0-110 0 0,0 0-170 0 0,0-1-160 0 0,0 1 30 0 0,0 1-30 0 0,3 0 75 0 0,4 1-22 0 0,2 0 21 0 0,1 0-4 0 0,1 0 2 0 0,-2 0-84 0 0,5 0 24 0 0,1-1-12 0 0,-3 1 0 0 0,-5 1 0 0 0,-6 1 0 0 0,-5 0 0 0 0,-2 2-84 0 0,-3 0 108 0 0,0 0-157 0 0,0 0 280 0 0,10 1 149 0 0,3-1-202 0 0,3 1-2 0 0,-1 1-18 0 0,-2 1-8 0 0,-3 0-2 0 0,-4 1-74 0 0,-3 0 20 0 0,-5 0-10 0 0,-1 0 150 0 0,-6 1-193 0 0,-3-2 176 0 0,-6 1-90 0 0,-1 0 26 0 0,-3 0-79 0 0,-3 0 132 0 0,0 0-79 0 0,-1 0-48 0 0,-1 0 15 0 0,0 0 554 0 0,-3 0-576 0 0,0 0 12 0 0,-3 0 0 0 0,-1 0 0 0 0,-4 0 0 0 0,-1-1 0 0 0,-2 1 0 0 0,-5 0 0 0 0,-6 0 159 0 0,-9 1-204 0 0,-5 0 67 0 0,-3 0-22 0 0,-8 0 122 0 0,-2 1-73 0 0,2 0 19 0 0,1 2-3 0 0,4-1-75 0 0,-2 1-157 0 0,-2 2 143 0 0,4 0 123 0 0,4 0-65 0 0,5-1 34 0 0,3 0-78 0 0,3 0-82 0 0,2 1 46 0 0,0 0-22 0 0,-1 1 79 0 0,-9 1-22 0 0,-3 1 11 0 0,-4-1 0 0 0,-7 1 0 0 0,0-1 0 0 0,2 1 0 0 0,4 0 0 0 0,4 0 0 0 0,6 0 0 0 0,3 2 0 0 0,4 0 0 0 0,2 1 0 0 0,0 1 0 0 0,2-2 0 0 0,1 0 75 0 0,0 0-96 0 0,2-1 31 0 0,4-3-10 0 0,0-1-74 0 0,4-2 198 0 0,1-1-90 0 0,3-1-59 0 0,2-1-90 0 0,1 1 10 0 0,0 0-14 0 0,2 0 139 0 0,0-1-40 0 0,1 0 20 0 0,1-1 0 0 0,0 1 0 0 0,0-1 0 0 0,0 0 0 0 0,3 0 0 0 0,3 0 0 0 0,2-1 0 0 0,4 0 0 0 0,1-1 0 0 0,2 1 0 0 0,1-1 0 0 0,1 0 0 0 0,3-1 0 0 0,2 0 0 0 0,2-1 0 0 0,4 1 0 0 0,12-1 0 0 0,17-2 0 0 0,14-1 150 0 0,2-1-193 0 0,-3-1 186 0 0,-7-2-94 0 0,-8 0 19 0 0,-1-1-3 0 0,-6-1-75 0 0,-4 0 20 0 0,-3 1 65 0 0,-2 2-96 0 0,0 2 31 0 0,3 1-10 0 0,12 0 0 0 0,4 2 0 0 0,2 0 0 0 0,6-1 0 0 0,3-2 0 0 0,1-1 0 0 0,-2-2 0 0 0,-9 1 0 0 0,-8 1 0 0 0,-9 1 0 0 0,-7 2 0 0 0,-5 0 0 0 0,-3 1 159 0 0,4 0 85 0 0,0 1-164 0 0,2 0 5 0 0,5-1 61 0 0,0 2-102 0 0,-3 0-44 0 0,-3 1 10 0 0,-4 1-10 0 0,-5-1 0 0 0,-3 1 0 0 0,-6-1 0 0 0,-4 1 75 0 0,-5 1-96 0 0,0-1 31 0 0,-1 0-10 0 0,-2 1 0 0 0,-1 0 0 0 0,0 0 75 0 0,-1 0-96 0 0,-3 0 106 0 0,-4-1-106 0 0,-2 1 31 0 0,-7-1-10 0 0,-4 1 0 0 0,-4 0 0 0 0,-2 0 0 0 0,-1 0 0 0 0,-8 2 0 0 0,0-1 0 0 0,1 1 0 0 0,-5 1 0 0 0,1 0 0 0 0,2 0 0 0 0,3 1 0 0 0,2 0 75 0 0,2 1-96 0 0,0 0 106 0 0,-5 1-106 0 0,-7 1 31 0 0,-12 4-8410 0 0,6-1 4856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30T21:39:38.8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923.10547"/>
      <inkml:brushProperty name="anchorY" value="-2737.4541"/>
      <inkml:brushProperty name="scaleFactor" value="0.5"/>
    </inkml:brush>
  </inkml:definitions>
  <inkml:trace contextRef="#ctx0" brushRef="#br0">0 136 431 0 0,'0'0'0'0'0,"3"-1"0"0"0,6-3 794 0 0,3 0-106 0 0,2-1 97 0 0,1 0 582 0 0,4-2-702 0 0,2-1-258 0 0,0 1 129 0 0,2-1 480 0 0,1 0-704 0 0,-3 1 154 0 0,3-1 376 0 0,0-1-238 0 0,0 1-376 0 0,-2 1 109 0 0,0 0 95 0 0,-1 2-392 0 0,-3 1 112 0 0,2 1-47 0 0,2 0-47 0 0,-2 2-62 0 0,-4 0 14 0 0,2 0-10 0 0,-1 1 0 0 0,-4 0 150 0 0,3 0 59 0 0,-4-1-138 0 0,0 2 79 0 0,0 0 124 0 0,0 0-189 0 0,-2 1-1 0 0,4 0 63 0 0,0 2-103 0 0,1-1-44 0 0,0 0 10 0 0,1 0-10 0 0,2-2 0 0 0,1-1 0 0 0,0 0 0 0 0,1-1 0 0 0,0 0 0 0 0,0-1 75 0 0,-1 1-96 0 0,5-1 106 0 0,1 1-106 0 0,2 1 31 0 0,1 1-112 0 0,-1-1 131 0 0,4 1-44 0 0,2-1 15 0 0,3 1 0 0 0,0 0 0 0 0,0-1 0 0 0,-4 1 0 0 0,-4 0 75 0 0,-6-1-96 0 0,-2-1 106 0 0,-3-1-106 0 0,-2-1 143 0 0,-1-1-70 0 0,1 0 24 0 0,2 0-4 0 0,1 0-84 0 0,0 0 24 0 0,2 1-12 0 0,0 1 0 0 0,-1 1 75 0 0,-1 1-96 0 0,0 0 106 0 0,-2 2-106 0 0,0 0 106 0 0,-1 1-106 0 0,1-1 31 0 0,0 1-10 0 0,0 1 0 0 0,2-1 0 0 0,0 2 0 0 0,5-1 0 0 0,4 0 0 0 0,5 1 0 0 0,-1 0 0 0 0,-2-1-102 0 0,-2 0 56 0 0,-3-1 53 0 0,-5 0-18 0 0,-4-1 11 0 0,-1-1 0 0 0,-2 0 75 0 0,-2-1-96 0 0,-1 1 31 0 0,0 1-10 0 0,-1-1 0 0 0,-3 1 75 0 0,1 0-22 0 0,-1-1 11 0 0,0 2 0 0 0,-1-1 38 0 0,0 0-49 0 0,1 1 16 0 0,1 0-79 0 0,-1 0 20 0 0,0 0-10 0 0,0 0-74 0 0,0-1 198 0 0,-2 0-90 0 0,2 1 34 0 0,-1-1-78 0 0,-1 0 20 0 0,0 0 65 0 0,-2-2-96 0 0,0 1 170 0 0,-1-1-170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2384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pPr/>
              <a:t>22/03/1444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201738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623633"/>
            <a:ext cx="5511800" cy="3782973"/>
          </a:xfrm>
          <a:prstGeom prst="rect">
            <a:avLst/>
          </a:prstGeom>
        </p:spPr>
        <p:txBody>
          <a:bodyPr vert="horz" lIns="94265" tIns="47133" rIns="94265" bIns="47133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2384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71327" rtl="0">
              <a:defRPr/>
            </a:pPr>
            <a:fld id="{609FDB73-C233-4E02-9765-C51D6C223F8B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471327" rtl="0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89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71327" rtl="0">
              <a:defRPr/>
            </a:pPr>
            <a:fld id="{609FDB73-C233-4E02-9765-C51D6C223F8B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471327" rtl="0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6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71327" rtl="0">
              <a:defRPr/>
            </a:pPr>
            <a:fld id="{609FDB73-C233-4E02-9765-C51D6C223F8B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471327" rtl="0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2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AA180B-4FF8-44FE-9F0C-EB0377C48E73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A0CC1-291D-4242-8615-7517A9C3096C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F03E39C-55A5-4C12-926B-5E870DFDCD77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EF7B4-4A79-46AE-ACC0-D123CBF8169B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7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0C5235-68EF-47E0-8449-EAFE80831128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9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6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37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9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648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4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09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0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D9B453-A545-6045-AD92-53FC2C00B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42FEFE3-AAA0-9A4C-A0B1-24E8E8E8F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A9A6FC-430B-AE40-9948-A01B2DD6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538F61-BCDD-AF40-8F8B-A533DE5F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857342-0775-0B44-92D7-46FE962E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06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العنوان مع صور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292094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200" y="0"/>
            <a:ext cx="1747524" cy="2292094"/>
          </a:xfrm>
          <a:prstGeom prst="rect">
            <a:avLst/>
          </a:prstGeom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9649F0-FB12-1B4A-BF47-BFCCCF3F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B364BD-C04B-7B48-9B6D-A6D9428E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DB7697-94BB-A441-9B5F-E97B2AB0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919A21-B453-2C45-9057-13511184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DAB680-5844-A84B-8780-770C4098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488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391445-7D95-0046-B631-E6F32852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722E3D-AF6C-5A4F-90C0-A6DA47D6D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67A4EE-E6CE-E346-9399-E11F6F75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A94205-8701-B74D-81C4-79DBE7F1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62D3B0-C644-C54D-A075-DEEBB071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569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99F7BE-1FEA-1F43-812A-659FA881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45D47-1F98-C748-8B8B-3B7FF3271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8BDEF60-AD07-904B-8E87-06A556A4A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EA695E6-9924-CD4F-97C9-68077D7C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DFC36D8-AD96-B54E-9BBC-49F2C976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F5B3E0-FC27-814E-AF48-A3ADC12A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055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E35131-C93E-1B41-9D00-B3A5E33A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C50333-817A-7449-BB82-82BAB05E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791318-7BCB-6A49-901D-1F65337A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FC48073-0E29-7C43-989A-21C136924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9E09518-5176-BB44-8007-9CFED8587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005F7BA-AC30-224C-9072-B63FE84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EC1EF7C-ED82-6447-9F0F-E1CCDEB1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DDD5AD1-B206-1D4F-976B-EA07C8CD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2409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8C392D-3474-6348-8442-0757ACAF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B88C07D-DDF2-254A-996E-1054C955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0F39A52-15A9-464D-A038-9D62C5B2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62F0F31-CE8D-514C-B3D7-4AF5E31A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457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31CC9F5-FF51-5148-970B-0C6EC2DF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556E7CC-FFC2-BE4B-90FF-C2949A9D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D00BA3-5023-544B-BEBF-859F652C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817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E3A47C-ED02-CE48-AAA6-B829D159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1551D6-4154-7042-9278-D15327961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E62E320-69DA-8A45-894E-5C676E5EE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6DEE26-E712-1C4F-BA30-3B455477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DEBE7E-6F92-6F41-A687-8DBEAB0F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F61B07-2ACD-8A40-9528-8F16DFBE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0114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B6FB2D-CF93-3844-8146-93EF06FD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3F312E4-ED5A-814D-BDC6-81F10F10E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840A4C-616B-1C42-BA8B-30B65F511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1B6487-1FE6-754A-B6CF-EAFB1A4C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14CA22-DAFA-3043-9B2F-4D4E9DA3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CD5BCE-4CEB-1749-8C05-28ED656B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4388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782A84-4BCE-3340-A50A-24BFAD0A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2B7C72B-D4C8-D842-B58D-E89DFC67D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F3CD3B-385A-814E-B4AD-BBC585D7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EACE1A-B280-8548-80AD-F8D706AA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0C375E-F0B9-EB48-87CA-6FFCC377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0486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0A2BE6-ED8E-BC4A-B651-9B77B36C7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E82DC98-589F-E545-A6D8-B53DFDF50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B6A383-C536-874C-B951-4E1F2A7D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573A1C-561A-9445-81E1-EE4334CF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6F4673-0442-DE4D-8C25-6FF9DF73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85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21EAEE-9468-4B02-81D7-36D92A6A1DC7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1073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35EB78-8FDD-48F7-A346-5432CB562157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4D7EB81-A7AE-4860-80DE-D610F39FBD64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8D7F57-112A-45F0-9CCE-943BA50199D9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77C86887-1A7A-453F-A1C0-C2B966CF9AF0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FF54DE5-C571-48E8-A5BC-B369434E2F44}" type="slidenum">
              <a:rPr lang="ar-SA" noProof="0" smtClean="0"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E575CF-785E-43D1-B97F-1E55E3BF734F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  <a:p>
            <a:pPr lvl="8" rtl="1"/>
            <a:r>
              <a:rPr lang="ar-SA" noProof="0" dirty="0"/>
              <a:t>المستوى 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A326A-9F3C-46AA-9A20-068E9371D83E}" type="uaqdatetime1">
              <a:rPr lang="ar-SA" noProof="0" smtClean="0"/>
              <a:pPr/>
              <a:t>22/03/1444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F0F1-AB0A-4031-A2CC-590C3685E0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254FA4-F6D1-464D-A485-577099D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5D636B1-74D6-CE46-B916-691CAD0B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A323266-C991-814C-9A50-56D946A9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001CD2-A415-B246-A3C6-A22018B43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9E64DA-3740-5D44-8866-1E5301622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042E21-5D4F-1A42-8C8D-1A6EA0573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pt/2015/09/apoios-e-direitos-dos-pais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1366-human-family-father-couch-behavior-toddl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1366-human-family-father-couch-behavior-toddl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Isolated-Lamp-Transparent-Electricity-Light-Bulb-3062906" TargetMode="External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hyperlink" Target="https://commons.wikimedia.org/wiki/File:Symbol_OK.svg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commons.wikimedia.org/wiki/File:Gnome-home.png" TargetMode="Externa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hyperlink" Target="http://commons.wikimedia.org/wiki/File:Crystal_Clear_action_button_cancel.sv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9.png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/muslim-family-relaxing-and-playing-at-home-gm1053073832-28134373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غرفة, حي, منضدة&#10;&#10;تم إنشاء الوصف تلقائياً">
            <a:extLst>
              <a:ext uri="{FF2B5EF4-FFF2-40B4-BE49-F238E27FC236}">
                <a16:creationId xmlns:a16="http://schemas.microsoft.com/office/drawing/2014/main" id="{4A1E1FDF-27DE-4AD5-9DB2-4A516E32F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571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713615B-43AA-478E-9599-9E1211FB2E52}"/>
              </a:ext>
            </a:extLst>
          </p:cNvPr>
          <p:cNvSpPr txBox="1"/>
          <p:nvPr/>
        </p:nvSpPr>
        <p:spPr>
          <a:xfrm>
            <a:off x="8832304" y="1438342"/>
            <a:ext cx="1110512" cy="300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350" dirty="0"/>
              <a:t>    التاريخ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45706C-68D8-47F8-B333-7A0575B3E7D8}"/>
              </a:ext>
            </a:extLst>
          </p:cNvPr>
          <p:cNvSpPr txBox="1"/>
          <p:nvPr/>
        </p:nvSpPr>
        <p:spPr>
          <a:xfrm>
            <a:off x="8498414" y="1973989"/>
            <a:ext cx="1110512" cy="300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350" dirty="0"/>
              <a:t>موضوع الدرس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47DDD3D-F8B8-4CF9-AE65-458CF636B5D9}"/>
              </a:ext>
            </a:extLst>
          </p:cNvPr>
          <p:cNvSpPr txBox="1"/>
          <p:nvPr/>
        </p:nvSpPr>
        <p:spPr>
          <a:xfrm>
            <a:off x="8087047" y="2458470"/>
            <a:ext cx="1095283" cy="300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1350" dirty="0"/>
              <a:t> اليوم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84FFB1A-2405-40BD-8365-43A3DE79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082" y="1560428"/>
            <a:ext cx="685688" cy="6856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DAB8EE3-FBB4-442C-A548-35D8A252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913" y="2181386"/>
            <a:ext cx="682764" cy="68276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BE2082C-3EF1-463B-B481-E10E070B2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822" y="1052736"/>
            <a:ext cx="685688" cy="68568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C4A0429-1684-4111-803D-69294527FA88}"/>
              </a:ext>
            </a:extLst>
          </p:cNvPr>
          <p:cNvSpPr/>
          <p:nvPr/>
        </p:nvSpPr>
        <p:spPr>
          <a:xfrm>
            <a:off x="5737432" y="1233449"/>
            <a:ext cx="3345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ar-KW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ar-SA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-10-2022م</a:t>
            </a:r>
            <a:endParaRPr lang="ar-SA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9E1E52A-7A3A-4047-A300-1B54B8FAD856}"/>
              </a:ext>
            </a:extLst>
          </p:cNvPr>
          <p:cNvSpPr/>
          <p:nvPr/>
        </p:nvSpPr>
        <p:spPr>
          <a:xfrm>
            <a:off x="6816080" y="2402485"/>
            <a:ext cx="1368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الثلاثاء</a:t>
            </a:r>
            <a:endParaRPr lang="ar-SA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C7587CF-F2F6-4A91-A38F-5E845442E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0" y="2607107"/>
            <a:ext cx="1803239" cy="4133498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202F68-1D29-40F1-AE95-D6BDF14DAACB}"/>
              </a:ext>
            </a:extLst>
          </p:cNvPr>
          <p:cNvSpPr/>
          <p:nvPr/>
        </p:nvSpPr>
        <p:spPr>
          <a:xfrm>
            <a:off x="5090327" y="1851273"/>
            <a:ext cx="3268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عائلتي سر سعادتي ص68</a:t>
            </a:r>
            <a:endParaRPr lang="ar-KW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8B6389-08C6-425F-9002-C0C6D3767E86}"/>
              </a:ext>
            </a:extLst>
          </p:cNvPr>
          <p:cNvSpPr txBox="1"/>
          <p:nvPr/>
        </p:nvSpPr>
        <p:spPr>
          <a:xfrm>
            <a:off x="8506744" y="2949025"/>
            <a:ext cx="1110512" cy="300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1350" dirty="0"/>
              <a:t>معيار المنهج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836046C-9632-4C2A-8EB8-BEAF5C64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185" y="2541424"/>
            <a:ext cx="685688" cy="68568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316FBC7-4B2D-4978-9B08-380B0B403B28}"/>
              </a:ext>
            </a:extLst>
          </p:cNvPr>
          <p:cNvSpPr/>
          <p:nvPr/>
        </p:nvSpPr>
        <p:spPr>
          <a:xfrm>
            <a:off x="5528241" y="3292022"/>
            <a:ext cx="32896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WordVisi_MSFontService"/>
              </a:rPr>
              <a:t>تختار معلومة أو أكثر من النص</a:t>
            </a:r>
            <a:endParaRPr lang="ar-KW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7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109A1A-A759-4147-A614-BD60031A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/>
              <a:t>أذكر واجبي تجاه عائلتي.</a:t>
            </a:r>
            <a:endParaRPr lang="ar-KW" sz="60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CC6362-BE85-4550-95BD-F18A3867C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6" y="2398440"/>
            <a:ext cx="3785944" cy="360304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22E68B4-56C9-62DA-718C-EB620D6038D5}"/>
              </a:ext>
            </a:extLst>
          </p:cNvPr>
          <p:cNvSpPr txBox="1"/>
          <p:nvPr/>
        </p:nvSpPr>
        <p:spPr>
          <a:xfrm>
            <a:off x="4989581" y="2202782"/>
            <a:ext cx="7028247" cy="300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lnSpc>
                <a:spcPct val="107000"/>
              </a:lnSpc>
              <a:spcAft>
                <a:spcPts val="800"/>
              </a:spcAft>
            </a:pPr>
            <a:r>
              <a:rPr lang="ar-SA" sz="6000" b="1" dirty="0">
                <a:solidFill>
                  <a:srgbClr val="00206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ج: واجبي تجاه عائلتي الاهتمام بالوالدين، والعطف على أخوتي الصغار.</a:t>
            </a:r>
            <a:endParaRPr lang="en-US" sz="5400" dirty="0">
              <a:solidFill>
                <a:srgbClr val="002060"/>
              </a:solidFill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AF38621-CB22-4D5B-828A-1929226682D5}"/>
              </a:ext>
            </a:extLst>
          </p:cNvPr>
          <p:cNvSpPr/>
          <p:nvPr/>
        </p:nvSpPr>
        <p:spPr>
          <a:xfrm>
            <a:off x="1830977" y="1397725"/>
            <a:ext cx="8530045" cy="4519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9900" dirty="0"/>
              <a:t>الممارسة</a:t>
            </a:r>
          </a:p>
        </p:txBody>
      </p:sp>
    </p:spTree>
    <p:extLst>
      <p:ext uri="{BB962C8B-B14F-4D97-AF65-F5344CB8AC3E}">
        <p14:creationId xmlns:p14="http://schemas.microsoft.com/office/powerpoint/2010/main" val="32487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مقدمة مسلسل الى ابي وامي مع التحية 😍😘🌷❤💞💔😭">
            <a:hlinkClick r:id="" action="ppaction://media"/>
            <a:extLst>
              <a:ext uri="{FF2B5EF4-FFF2-40B4-BE49-F238E27FC236}">
                <a16:creationId xmlns:a16="http://schemas.microsoft.com/office/drawing/2014/main" id="{93B568AD-DFEF-44CF-845D-D66CE3DF93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1556" y="6043246"/>
            <a:ext cx="6096000" cy="427892"/>
          </a:xfrm>
          <a:prstGeom prst="rect">
            <a:avLst/>
          </a:prstGeom>
        </p:spPr>
      </p:pic>
      <p:pic>
        <p:nvPicPr>
          <p:cNvPr id="1026" name="Picture 2" descr="http://waece.org/valores/arabe/07_clip_image004.jpg">
            <a:extLst>
              <a:ext uri="{FF2B5EF4-FFF2-40B4-BE49-F238E27FC236}">
                <a16:creationId xmlns:a16="http://schemas.microsoft.com/office/drawing/2014/main" id="{7F9B9602-EC79-4144-A3A8-8399FF26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562708"/>
            <a:ext cx="8932984" cy="46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50B4EE-1536-430B-84EB-29D1306D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0" y="2181497"/>
            <a:ext cx="11625940" cy="2879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chemeClr val="tx2"/>
                </a:solidFill>
              </a:rPr>
              <a:t>يُساعِدُ تَناول الغذاء الصحي وَممارسة الرياضة على الوِقايةِ من الأمراضِ ، كما أن النشاط البدني مفيد للإنسان من الناحية النفسية فهو يحارب التوتر والاكتئاب ، وتعطي فائدة للإنسان جسما وفكرا ً.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C9B6171-B4AE-49D8-8C21-2A4035493CE8}"/>
              </a:ext>
            </a:extLst>
          </p:cNvPr>
          <p:cNvSpPr/>
          <p:nvPr/>
        </p:nvSpPr>
        <p:spPr>
          <a:xfrm flipH="1">
            <a:off x="283029" y="5379402"/>
            <a:ext cx="11625941" cy="620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أحدد معلومة وردت في النص السابق مرتبطة ب ( المجال النفسي )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56D5260-AB7A-4A95-A920-2FDF9904C37B}"/>
              </a:ext>
            </a:extLst>
          </p:cNvPr>
          <p:cNvSpPr/>
          <p:nvPr/>
        </p:nvSpPr>
        <p:spPr>
          <a:xfrm flipH="1">
            <a:off x="2989758" y="214915"/>
            <a:ext cx="7391402" cy="6204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ورقة عمل لكفاية ( 2- 2 )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704255-2FBB-460E-A689-EEB417B50283}"/>
              </a:ext>
            </a:extLst>
          </p:cNvPr>
          <p:cNvSpPr/>
          <p:nvPr/>
        </p:nvSpPr>
        <p:spPr>
          <a:xfrm>
            <a:off x="283029" y="1242219"/>
            <a:ext cx="11512731" cy="620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rgbClr val="002060"/>
                </a:solidFill>
              </a:rPr>
              <a:t>أقرأ النص الآتي ، ثم أجيب عن الأسئلة الآتية :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AE38786-DCA6-441B-B4F4-754C8646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4" y="106181"/>
            <a:ext cx="2716806" cy="163449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C2EE180-1D8D-4963-AE6C-54791B571D1D}"/>
              </a:ext>
            </a:extLst>
          </p:cNvPr>
          <p:cNvSpPr/>
          <p:nvPr/>
        </p:nvSpPr>
        <p:spPr>
          <a:xfrm>
            <a:off x="283029" y="6131333"/>
            <a:ext cx="11512731" cy="6204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4000" b="1" dirty="0">
                <a:solidFill>
                  <a:schemeClr val="tx1"/>
                </a:solidFill>
              </a:rPr>
              <a:t>الرياضة تحارب التوتر والاكتئاب .</a:t>
            </a:r>
          </a:p>
        </p:txBody>
      </p:sp>
    </p:spTree>
    <p:extLst>
      <p:ext uri="{BB962C8B-B14F-4D97-AF65-F5344CB8AC3E}">
        <p14:creationId xmlns:p14="http://schemas.microsoft.com/office/powerpoint/2010/main" val="10227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50B4EE-1536-430B-84EB-29D1306D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0" y="2181497"/>
            <a:ext cx="11625940" cy="2879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/>
              <a:t>  تَناول الغذاء الصحي .</a:t>
            </a:r>
            <a:br>
              <a:rPr lang="ar-KW" sz="3200" b="1" dirty="0"/>
            </a:br>
            <a:r>
              <a:rPr lang="ar-KW" sz="3200" b="1" dirty="0"/>
              <a:t> الرياضة  تساعد على الوِقايةِ من الأمراضِ .</a:t>
            </a:r>
            <a:br>
              <a:rPr lang="ar-KW" sz="3200" b="1" dirty="0"/>
            </a:br>
            <a:r>
              <a:rPr lang="ar-KW" sz="3200" b="1" dirty="0"/>
              <a:t> النشاط البدني مفيد للإنسان 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7704255-2FBB-460E-A689-EEB417B50283}"/>
              </a:ext>
            </a:extLst>
          </p:cNvPr>
          <p:cNvSpPr/>
          <p:nvPr/>
        </p:nvSpPr>
        <p:spPr>
          <a:xfrm>
            <a:off x="283029" y="339634"/>
            <a:ext cx="11512731" cy="152307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KW" sz="4400" b="1" dirty="0">
                <a:solidFill>
                  <a:srgbClr val="002060"/>
                </a:solidFill>
              </a:rPr>
              <a:t>تختار معلومة تساعد على فهم المعلومة التالية :</a:t>
            </a:r>
          </a:p>
          <a:p>
            <a:r>
              <a:rPr lang="ar-KW" sz="4400" b="1" dirty="0">
                <a:solidFill>
                  <a:srgbClr val="002060"/>
                </a:solidFill>
              </a:rPr>
              <a:t>( الرياضة تحمي جسم الإنسان من الأمراض)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FD09936-ACEE-46A9-8342-72B70D1C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2" y="2437464"/>
            <a:ext cx="3416482" cy="2367178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FFB67D4-6F12-4003-8012-D28ED57BE4D2}"/>
              </a:ext>
            </a:extLst>
          </p:cNvPr>
          <p:cNvCxnSpPr>
            <a:cxnSpLocks/>
          </p:cNvCxnSpPr>
          <p:nvPr/>
        </p:nvCxnSpPr>
        <p:spPr>
          <a:xfrm>
            <a:off x="3984171" y="4467497"/>
            <a:ext cx="7811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AA1F3B3-A990-26C6-9F4A-F8C69F5ABE78}"/>
              </a:ext>
            </a:extLst>
          </p:cNvPr>
          <p:cNvGrpSpPr/>
          <p:nvPr/>
        </p:nvGrpSpPr>
        <p:grpSpPr>
          <a:xfrm>
            <a:off x="797860" y="259976"/>
            <a:ext cx="4984376" cy="2707342"/>
            <a:chOff x="797859" y="259976"/>
            <a:chExt cx="5100917" cy="329901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F590DC6A-FE00-3D76-A4BB-376A19D10426}"/>
                </a:ext>
              </a:extLst>
            </p:cNvPr>
            <p:cNvGrpSpPr/>
            <p:nvPr/>
          </p:nvGrpSpPr>
          <p:grpSpPr>
            <a:xfrm>
              <a:off x="797859" y="349624"/>
              <a:ext cx="4930588" cy="2743200"/>
              <a:chOff x="797859" y="349624"/>
              <a:chExt cx="4930588" cy="2743200"/>
            </a:xfrm>
          </p:grpSpPr>
          <p:pic>
            <p:nvPicPr>
              <p:cNvPr id="4" name="صورة 3">
                <a:extLst>
                  <a:ext uri="{FF2B5EF4-FFF2-40B4-BE49-F238E27FC236}">
                    <a16:creationId xmlns:a16="http://schemas.microsoft.com/office/drawing/2014/main" id="{40F051F7-6748-8F45-592B-1EF66D12C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051894" y="2009616"/>
                <a:ext cx="1149063" cy="1083208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5D79284D-34A3-D158-D92F-40FB32F346CE}"/>
                  </a:ext>
                </a:extLst>
              </p:cNvPr>
              <p:cNvSpPr txBox="1"/>
              <p:nvPr/>
            </p:nvSpPr>
            <p:spPr>
              <a:xfrm>
                <a:off x="797859" y="349624"/>
                <a:ext cx="4930588" cy="23627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ورقة عمل درس (عائلتي سر سعادتي):</a:t>
                </a:r>
              </a:p>
              <a:p>
                <a:endParaRPr lang="ar-SA" sz="2400" b="1" dirty="0"/>
              </a:p>
              <a:p>
                <a:r>
                  <a:rPr lang="ar-SA" sz="2400" b="1" dirty="0"/>
                  <a:t>مرادف كيان:  .........................</a:t>
                </a:r>
              </a:p>
              <a:p>
                <a:endParaRPr lang="ar-SA" sz="2400" b="1" dirty="0"/>
              </a:p>
              <a:p>
                <a:r>
                  <a:rPr lang="ar-SA" sz="2400" b="1" dirty="0"/>
                  <a:t>جمع رباط: ...................</a:t>
                </a:r>
              </a:p>
            </p:txBody>
          </p:sp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DA83EDE-2028-06DA-081E-43942FCCE8BB}"/>
                </a:ext>
              </a:extLst>
            </p:cNvPr>
            <p:cNvSpPr/>
            <p:nvPr/>
          </p:nvSpPr>
          <p:spPr>
            <a:xfrm>
              <a:off x="797859" y="259976"/>
              <a:ext cx="5100917" cy="329901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4990C49E-03CB-4910-BC64-3F9A99229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553" y="254363"/>
            <a:ext cx="4993057" cy="27129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7C3D63C-5727-55CD-41A8-5A6D4401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552" y="3713064"/>
            <a:ext cx="4993057" cy="27129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6C36FC9-F0EA-F64C-4DA2-64451D45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0" y="3713063"/>
            <a:ext cx="499305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مقدمة مسلسل الى ابي وامي مع التحية 😍😘🌷❤💞💔😭">
            <a:hlinkClick r:id="" action="ppaction://media"/>
            <a:extLst>
              <a:ext uri="{FF2B5EF4-FFF2-40B4-BE49-F238E27FC236}">
                <a16:creationId xmlns:a16="http://schemas.microsoft.com/office/drawing/2014/main" id="{93B568AD-DFEF-44CF-845D-D66CE3DF93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1556" y="6043246"/>
            <a:ext cx="6096000" cy="427892"/>
          </a:xfrm>
          <a:prstGeom prst="rect">
            <a:avLst/>
          </a:prstGeom>
        </p:spPr>
      </p:pic>
      <p:pic>
        <p:nvPicPr>
          <p:cNvPr id="1026" name="Picture 2" descr="http://waece.org/valores/arabe/07_clip_image004.jpg">
            <a:extLst>
              <a:ext uri="{FF2B5EF4-FFF2-40B4-BE49-F238E27FC236}">
                <a16:creationId xmlns:a16="http://schemas.microsoft.com/office/drawing/2014/main" id="{7F9B9602-EC79-4144-A3A8-8399FF26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562708"/>
            <a:ext cx="8932984" cy="46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7E3E01A-2110-4326-976B-9F6F24A1A47F}"/>
              </a:ext>
            </a:extLst>
          </p:cNvPr>
          <p:cNvSpPr txBox="1"/>
          <p:nvPr/>
        </p:nvSpPr>
        <p:spPr>
          <a:xfrm>
            <a:off x="718487" y="1883631"/>
            <a:ext cx="111000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ar-KW" sz="6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اهتم الإسلام بالعائلة وأمرنا الله ببر الوالدين وصلة الرحم في كتابه الكريم</a:t>
            </a:r>
            <a:r>
              <a:rPr lang="en-US" sz="6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ar-KW" sz="66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8A06A50-011A-4F16-AE4F-305DEEA2C1CE}"/>
              </a:ext>
            </a:extLst>
          </p:cNvPr>
          <p:cNvSpPr/>
          <p:nvPr/>
        </p:nvSpPr>
        <p:spPr>
          <a:xfrm>
            <a:off x="372522" y="257921"/>
            <a:ext cx="11792011" cy="1015663"/>
          </a:xfrm>
          <a:prstGeom prst="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KW" sz="4400" b="1" dirty="0">
                <a:ln/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KW" sz="6000" b="1" dirty="0">
                <a:ln/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أ</a:t>
            </a:r>
            <a:r>
              <a:rPr lang="ar-KW" sz="6000" b="1" i="0" cap="none" spc="0" dirty="0">
                <a:ln/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وضح اهتمام الإسلام بالعائلة وتنشئة أفرادها.</a:t>
            </a:r>
            <a:r>
              <a:rPr lang="ar-KW" sz="6000" b="1" i="0" cap="none" spc="0" dirty="0">
                <a:ln/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endParaRPr lang="ar-KW" sz="4400" b="1" cap="none" spc="0" dirty="0">
              <a:ln/>
              <a:solidFill>
                <a:schemeClr val="accent3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10" name="صورة 9" descr="صورة تحتوي على نص,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52BCAFBC-4B1D-4715-B66D-0C032C9B6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6265" y="4538958"/>
            <a:ext cx="5585727" cy="25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مقدمة مسلسل الى ابي وامي مع التحية 😍😘🌷❤💞💔😭">
            <a:hlinkClick r:id="" action="ppaction://media"/>
            <a:extLst>
              <a:ext uri="{FF2B5EF4-FFF2-40B4-BE49-F238E27FC236}">
                <a16:creationId xmlns:a16="http://schemas.microsoft.com/office/drawing/2014/main" id="{93B568AD-DFEF-44CF-845D-D66CE3DF93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1556" y="6043246"/>
            <a:ext cx="6096000" cy="427892"/>
          </a:xfrm>
          <a:prstGeom prst="rect">
            <a:avLst/>
          </a:prstGeom>
        </p:spPr>
      </p:pic>
      <p:pic>
        <p:nvPicPr>
          <p:cNvPr id="1026" name="Picture 2" descr="http://waece.org/valores/arabe/07_clip_image004.jpg">
            <a:extLst>
              <a:ext uri="{FF2B5EF4-FFF2-40B4-BE49-F238E27FC236}">
                <a16:creationId xmlns:a16="http://schemas.microsoft.com/office/drawing/2014/main" id="{7F9B9602-EC79-4144-A3A8-8399FF26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562708"/>
            <a:ext cx="8932984" cy="46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1E548F-90D5-4446-80D9-A70BA347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6B5731-9449-48FC-8AD7-9E3781635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" y="381000"/>
            <a:ext cx="10707069" cy="6325954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6A3CA142-43F5-4994-90A0-7E642E61D065}"/>
                  </a:ext>
                </a:extLst>
              </p14:cNvPr>
              <p14:cNvContentPartPr/>
              <p14:nvPr/>
            </p14:nvContentPartPr>
            <p14:xfrm>
              <a:off x="9121816" y="1863138"/>
              <a:ext cx="463680" cy="5724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A3CA142-43F5-4994-90A0-7E642E61D0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4176" y="1845498"/>
                <a:ext cx="499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E58AEE12-B295-4ADA-8831-D4A9E42E0F79}"/>
                  </a:ext>
                </a:extLst>
              </p14:cNvPr>
              <p14:cNvContentPartPr/>
              <p14:nvPr/>
            </p14:nvContentPartPr>
            <p14:xfrm>
              <a:off x="6378616" y="2331138"/>
              <a:ext cx="595440" cy="270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E58AEE12-B295-4ADA-8831-D4A9E42E0F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0976" y="2313138"/>
                <a:ext cx="63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24DB51D1-BF53-492F-9708-2E09B4DAE8D5}"/>
                  </a:ext>
                </a:extLst>
              </p14:cNvPr>
              <p14:cNvContentPartPr/>
              <p14:nvPr/>
            </p14:nvContentPartPr>
            <p14:xfrm>
              <a:off x="4849336" y="2306658"/>
              <a:ext cx="663840" cy="284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24DB51D1-BF53-492F-9708-2E09B4DAE8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1696" y="2288658"/>
                <a:ext cx="699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297A010D-7259-4722-A649-8B9753B8ACBF}"/>
                  </a:ext>
                </a:extLst>
              </p14:cNvPr>
              <p14:cNvContentPartPr/>
              <p14:nvPr/>
            </p14:nvContentPartPr>
            <p14:xfrm>
              <a:off x="8046136" y="2826858"/>
              <a:ext cx="755280" cy="4104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297A010D-7259-4722-A649-8B9753B8AC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28496" y="2808858"/>
                <a:ext cx="79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BB2D700E-D7F2-4981-A42B-C9334EC21B6A}"/>
                  </a:ext>
                </a:extLst>
              </p14:cNvPr>
              <p14:cNvContentPartPr/>
              <p14:nvPr/>
            </p14:nvContentPartPr>
            <p14:xfrm>
              <a:off x="3572416" y="4306098"/>
              <a:ext cx="628560" cy="63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BB2D700E-D7F2-4981-A42B-C9334EC21B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4416" y="4288098"/>
                <a:ext cx="6642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1CE0007F-660E-41A2-AF7D-88820B3DA954}"/>
                  </a:ext>
                </a:extLst>
              </p14:cNvPr>
              <p14:cNvContentPartPr/>
              <p14:nvPr/>
            </p14:nvContentPartPr>
            <p14:xfrm>
              <a:off x="7467616" y="3779418"/>
              <a:ext cx="786600" cy="10296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1CE0007F-660E-41A2-AF7D-88820B3DA95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9616" y="3761778"/>
                <a:ext cx="8222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D9A8A317-76BF-4B50-BD29-898A4B5F7E2D}"/>
                  </a:ext>
                </a:extLst>
              </p14:cNvPr>
              <p14:cNvContentPartPr/>
              <p14:nvPr/>
            </p14:nvContentPartPr>
            <p14:xfrm>
              <a:off x="2361376" y="4284498"/>
              <a:ext cx="669960" cy="4896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D9A8A317-76BF-4B50-BD29-898A4B5F7E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3376" y="4266858"/>
                <a:ext cx="70560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9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7E3E01A-2110-4326-976B-9F6F24A1A47F}"/>
              </a:ext>
            </a:extLst>
          </p:cNvPr>
          <p:cNvSpPr txBox="1"/>
          <p:nvPr/>
        </p:nvSpPr>
        <p:spPr>
          <a:xfrm>
            <a:off x="940556" y="1609311"/>
            <a:ext cx="11100079" cy="520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ar-KW" sz="6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KW" sz="5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العائلةُ هي اللّبنة الأساسيةُ في بِناءِ المجتمعاتِ ، والأساسُ الذي تقومُ عليهِ تربيةُ الأبناءِ ،فهي رمزٌ للاستقرارِ والأمنِ والأمانِ ، والحضنُ الذي يضم ُ أفرادَها .</a:t>
            </a:r>
            <a:endParaRPr lang="ar-KW" sz="66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8A06A50-011A-4F16-AE4F-305DEEA2C1CE}"/>
              </a:ext>
            </a:extLst>
          </p:cNvPr>
          <p:cNvSpPr/>
          <p:nvPr/>
        </p:nvSpPr>
        <p:spPr>
          <a:xfrm>
            <a:off x="4851594" y="218733"/>
            <a:ext cx="6966972" cy="1015663"/>
          </a:xfrm>
          <a:prstGeom prst="rect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KW" sz="4400" b="1" dirty="0">
                <a:ln/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KW" sz="6000" b="1" dirty="0">
                <a:ln/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أقرأ النص قراءةً صحيحةً</a:t>
            </a:r>
            <a:r>
              <a:rPr lang="ar-KW" sz="6000" b="1" i="0" cap="none" spc="0" dirty="0">
                <a:ln/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ar-KW" sz="6000" b="1" i="0" cap="none" spc="0" dirty="0">
                <a:ln/>
                <a:solidFill>
                  <a:schemeClr val="accent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endParaRPr lang="ar-KW" sz="4400" b="1" cap="none" spc="0" dirty="0">
              <a:ln/>
              <a:solidFill>
                <a:schemeClr val="accent3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10" name="صورة 9" descr="صورة تحتوي على نص,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52BCAFBC-4B1D-4715-B66D-0C032C9B6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18732"/>
            <a:ext cx="4240254" cy="21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0E12-E299-4EBA-A758-155E46BF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67" y="417321"/>
            <a:ext cx="10814222" cy="1049235"/>
          </a:xfrm>
        </p:spPr>
        <p:txBody>
          <a:bodyPr>
            <a:noAutofit/>
          </a:bodyPr>
          <a:lstStyle/>
          <a:p>
            <a:pPr algn="r" rtl="1"/>
            <a:r>
              <a:rPr lang="ar-KW" sz="4800" b="1" dirty="0"/>
              <a:t>لنتصل بالرقم التالي لنتعرف على مرادف ( </a:t>
            </a:r>
            <a:r>
              <a:rPr lang="ar-KW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الكيان  </a:t>
            </a:r>
            <a:r>
              <a:rPr lang="ar-KW" sz="4800" b="1" dirty="0"/>
              <a:t>):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F0437-778B-4C27-BE7C-7296F5C939E3}"/>
              </a:ext>
            </a:extLst>
          </p:cNvPr>
          <p:cNvSpPr/>
          <p:nvPr/>
        </p:nvSpPr>
        <p:spPr>
          <a:xfrm>
            <a:off x="6842759" y="1965960"/>
            <a:ext cx="4912093" cy="472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F77C0-E71A-4E21-A5AA-79C157569E38}"/>
              </a:ext>
            </a:extLst>
          </p:cNvPr>
          <p:cNvSpPr txBox="1"/>
          <p:nvPr/>
        </p:nvSpPr>
        <p:spPr>
          <a:xfrm>
            <a:off x="1005840" y="3383280"/>
            <a:ext cx="5090160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7200" b="1" noProof="0" dirty="0">
                <a:solidFill>
                  <a:prstClr val="black"/>
                </a:solidFill>
                <a:latin typeface="Gill Sans MT" panose="020B0502020104020203"/>
                <a:cs typeface="Arial" panose="020B0604020202020204" pitchFamily="34" charset="0"/>
              </a:rPr>
              <a:t>البِناء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 descr="A picture containing text, electronics, calculator, clipart&#10;&#10;Description automatically generated">
            <a:extLst>
              <a:ext uri="{FF2B5EF4-FFF2-40B4-BE49-F238E27FC236}">
                <a16:creationId xmlns:a16="http://schemas.microsoft.com/office/drawing/2014/main" id="{536641CF-CAC3-4833-B55E-C6172E472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4" y="2072640"/>
            <a:ext cx="4463715" cy="448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8CD43-4765-464D-B5AA-706F8C9CDE47}"/>
              </a:ext>
            </a:extLst>
          </p:cNvPr>
          <p:cNvSpPr txBox="1"/>
          <p:nvPr/>
        </p:nvSpPr>
        <p:spPr>
          <a:xfrm>
            <a:off x="9151754" y="4507894"/>
            <a:ext cx="5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نا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A9703-2C20-4521-B7D3-15F94F0FBFED}"/>
              </a:ext>
            </a:extLst>
          </p:cNvPr>
          <p:cNvSpPr txBox="1"/>
          <p:nvPr/>
        </p:nvSpPr>
        <p:spPr>
          <a:xfrm>
            <a:off x="9212981" y="3997980"/>
            <a:ext cx="56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EC2BF-EF4C-4032-ABE5-985EC4370D2F}"/>
              </a:ext>
            </a:extLst>
          </p:cNvPr>
          <p:cNvSpPr txBox="1"/>
          <p:nvPr/>
        </p:nvSpPr>
        <p:spPr>
          <a:xfrm>
            <a:off x="8707120" y="5720080"/>
            <a:ext cx="538480" cy="53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11870-E5D7-4728-9253-A0EC7C35A210}"/>
              </a:ext>
            </a:extLst>
          </p:cNvPr>
          <p:cNvSpPr txBox="1"/>
          <p:nvPr/>
        </p:nvSpPr>
        <p:spPr>
          <a:xfrm>
            <a:off x="7794596" y="5089585"/>
            <a:ext cx="53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بِ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FBD0B-291C-4816-85D5-B9F73894D1E6}"/>
              </a:ext>
            </a:extLst>
          </p:cNvPr>
          <p:cNvSpPr txBox="1"/>
          <p:nvPr/>
        </p:nvSpPr>
        <p:spPr>
          <a:xfrm>
            <a:off x="9198725" y="5116435"/>
            <a:ext cx="53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B2497-CC60-4708-B326-C0D55DDC413D}"/>
              </a:ext>
            </a:extLst>
          </p:cNvPr>
          <p:cNvSpPr txBox="1"/>
          <p:nvPr/>
        </p:nvSpPr>
        <p:spPr>
          <a:xfrm>
            <a:off x="10551694" y="3960548"/>
            <a:ext cx="538480" cy="53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588F6-8852-4B74-8176-25A90B0C12D2}"/>
              </a:ext>
            </a:extLst>
          </p:cNvPr>
          <p:cNvSpPr txBox="1"/>
          <p:nvPr/>
        </p:nvSpPr>
        <p:spPr>
          <a:xfrm>
            <a:off x="7840914" y="3939921"/>
            <a:ext cx="52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ال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A4E31-7FAA-4E72-A3EE-B0081629C132}"/>
              </a:ext>
            </a:extLst>
          </p:cNvPr>
          <p:cNvSpPr txBox="1"/>
          <p:nvPr/>
        </p:nvSpPr>
        <p:spPr>
          <a:xfrm>
            <a:off x="7792720" y="4490720"/>
            <a:ext cx="538480" cy="53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0C42D-035B-444E-8B5D-D13BBBA5E551}"/>
              </a:ext>
            </a:extLst>
          </p:cNvPr>
          <p:cNvSpPr txBox="1"/>
          <p:nvPr/>
        </p:nvSpPr>
        <p:spPr>
          <a:xfrm>
            <a:off x="7792720" y="2875280"/>
            <a:ext cx="202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1758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6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7B05F4F-504F-4557-BAD4-FABE2B185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w of doors&#10;&#10;Description automatically generated with low confidence">
            <a:extLst>
              <a:ext uri="{FF2B5EF4-FFF2-40B4-BE49-F238E27FC236}">
                <a16:creationId xmlns:a16="http://schemas.microsoft.com/office/drawing/2014/main" id="{67FB2659-8B2B-485A-9AB5-CD26F02951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44" b="91452" l="77234" r="96372">
                        <a14:foregroundMark x1="96054" y1="28077" x2="95510" y2="41636"/>
                        <a14:foregroundMark x1="95488" y1="89094" x2="91406" y2="89094"/>
                        <a14:foregroundMark x1="91406" y1="89094" x2="81814" y2="86220"/>
                        <a14:foregroundMark x1="81814" y1="86220" x2="78571" y2="86220"/>
                        <a14:foregroundMark x1="95442" y1="90862" x2="93469" y2="90789"/>
                        <a14:foregroundMark x1="93469" y1="90789" x2="91701" y2="88873"/>
                        <a14:foregroundMark x1="91701" y1="88873" x2="89841" y2="88578"/>
                        <a14:foregroundMark x1="89841" y1="88578" x2="88980" y2="89315"/>
                        <a14:foregroundMark x1="91587" y1="21518" x2="87166" y2="21813"/>
                        <a14:foregroundMark x1="87166" y1="21813" x2="82109" y2="21297"/>
                        <a14:foregroundMark x1="82109" y1="21297" x2="77528" y2="21371"/>
                        <a14:foregroundMark x1="78390" y1="29256" x2="79229" y2="90715"/>
                        <a14:foregroundMark x1="89456" y1="91894" x2="85760" y2="90567"/>
                        <a14:foregroundMark x1="85760" y1="90567" x2="79388" y2="91378"/>
                        <a14:foregroundMark x1="92449" y1="14812" x2="86621" y2="16433"/>
                        <a14:foregroundMark x1="86621" y1="16433" x2="84626" y2="16360"/>
                        <a14:foregroundMark x1="84626" y1="16360" x2="78866" y2="16360"/>
                        <a14:foregroundMark x1="78866" y1="16360" x2="77256" y2="15844"/>
                        <a14:foregroundMark x1="92766" y1="75166" x2="90227" y2="75166"/>
                        <a14:foregroundMark x1="95057" y1="57259" x2="95125" y2="65586"/>
                        <a14:foregroundMark x1="96372" y1="28224" x2="96100" y2="41120"/>
                        <a14:foregroundMark x1="95782" y1="59543" x2="95873" y2="66102"/>
                        <a14:foregroundMark x1="95329" y1="59690" x2="95329" y2="62786"/>
                        <a14:foregroundMark x1="92880" y1="76934" x2="90272" y2="76934"/>
                        <a14:foregroundMark x1="95601" y1="91452" x2="94830" y2="91378"/>
                        <a14:foregroundMark x1="90431" y1="30214" x2="90068" y2="31098"/>
                        <a14:foregroundMark x1="90159" y1="30214" x2="86349" y2="28077"/>
                        <a14:foregroundMark x1="86349" y1="28077" x2="82676" y2="29550"/>
                        <a14:foregroundMark x1="82676" y1="29550" x2="80726" y2="29477"/>
                        <a14:foregroundMark x1="80726" y1="29477" x2="80476" y2="29477"/>
                        <a14:foregroundMark x1="89116" y1="30361" x2="85329" y2="29698"/>
                        <a14:foregroundMark x1="85329" y1="29698" x2="83469" y2="30508"/>
                        <a14:foregroundMark x1="83469" y1="30508" x2="82472" y2="30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28" t="11412" r="2109" b="5845"/>
          <a:stretch/>
        </p:blipFill>
        <p:spPr>
          <a:xfrm flipH="1">
            <a:off x="619124" y="100254"/>
            <a:ext cx="5637670" cy="6657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79FE8-5780-404D-82B8-51A291FD28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801349" y="485775"/>
            <a:ext cx="1476375" cy="1782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0FA3D-2D1B-488F-A687-FA2989B67B32}"/>
              </a:ext>
            </a:extLst>
          </p:cNvPr>
          <p:cNvSpPr/>
          <p:nvPr/>
        </p:nvSpPr>
        <p:spPr>
          <a:xfrm>
            <a:off x="5900465" y="226856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800" b="1" dirty="0">
                <a:solidFill>
                  <a:schemeClr val="tx1"/>
                </a:solidFill>
              </a:rPr>
              <a:t>ربح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1D91E-59F2-4AAF-B951-3C5CB609E7AA}"/>
              </a:ext>
            </a:extLst>
          </p:cNvPr>
          <p:cNvSpPr/>
          <p:nvPr/>
        </p:nvSpPr>
        <p:spPr>
          <a:xfrm>
            <a:off x="5900465" y="311139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chemeClr val="tx1"/>
                </a:solidFill>
              </a:rPr>
              <a:t>رابطة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99D083-ABC7-45A0-BAA3-53C9EA304977}"/>
              </a:ext>
            </a:extLst>
          </p:cNvPr>
          <p:cNvSpPr/>
          <p:nvPr/>
        </p:nvSpPr>
        <p:spPr>
          <a:xfrm>
            <a:off x="5900465" y="395422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مَرْبوط</a:t>
            </a:r>
            <a:r>
              <a:rPr lang="ar-SA" sz="3200" dirty="0"/>
              <a:t> </a:t>
            </a:r>
            <a:endParaRPr lang="en-GB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60600E-FE65-4514-AD66-85BDA1AD0CF3}"/>
              </a:ext>
            </a:extLst>
          </p:cNvPr>
          <p:cNvSpPr/>
          <p:nvPr/>
        </p:nvSpPr>
        <p:spPr>
          <a:xfrm>
            <a:off x="5900465" y="4825941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800" b="1" dirty="0">
                <a:solidFill>
                  <a:schemeClr val="tx1"/>
                </a:solidFill>
              </a:rPr>
              <a:t>رُبُط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0ECA51E-5D1C-474B-A060-F863C84E69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2268567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CCAE93C-86FC-4F71-8132-93BBF2210A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3111397"/>
            <a:ext cx="721714" cy="72171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48002D8-BDB0-40A4-91F4-6995281259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0895454" y="3990840"/>
            <a:ext cx="721714" cy="721714"/>
          </a:xfrm>
          <a:prstGeom prst="rect">
            <a:avLst/>
          </a:prstGeom>
        </p:spPr>
      </p:pic>
      <p:pic>
        <p:nvPicPr>
          <p:cNvPr id="15" name="Picture 14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F139977-AF6D-438F-9615-93C7F257D1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918993" y="4773073"/>
            <a:ext cx="741487" cy="7217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164059-5ABF-463F-9255-4BC0085E7DAE}"/>
              </a:ext>
            </a:extLst>
          </p:cNvPr>
          <p:cNvSpPr txBox="1"/>
          <p:nvPr/>
        </p:nvSpPr>
        <p:spPr>
          <a:xfrm>
            <a:off x="2233749" y="2207975"/>
            <a:ext cx="352947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>
                <a:solidFill>
                  <a:schemeClr val="tx1"/>
                </a:solidFill>
              </a:rPr>
              <a:t>أوضح </a:t>
            </a:r>
            <a:r>
              <a:rPr lang="ar-KW" sz="4400" b="1" dirty="0">
                <a:solidFill>
                  <a:schemeClr val="tx1"/>
                </a:solidFill>
              </a:rPr>
              <a:t>جمع</a:t>
            </a:r>
            <a:r>
              <a:rPr lang="ar-SA" sz="4400" b="1" dirty="0">
                <a:solidFill>
                  <a:schemeClr val="tx1"/>
                </a:solidFill>
              </a:rPr>
              <a:t> كلمة</a:t>
            </a:r>
            <a:endParaRPr lang="ar-KW" sz="4400" b="1" dirty="0">
              <a:solidFill>
                <a:schemeClr val="tx1"/>
              </a:solidFill>
            </a:endParaRPr>
          </a:p>
          <a:p>
            <a:r>
              <a:rPr lang="ar-KW" sz="4400" b="1" dirty="0">
                <a:solidFill>
                  <a:schemeClr val="tx1"/>
                </a:solidFill>
              </a:rPr>
              <a:t>     </a:t>
            </a:r>
            <a:r>
              <a:rPr lang="ar-SA" sz="4400" b="1" dirty="0">
                <a:solidFill>
                  <a:schemeClr val="tx1"/>
                </a:solidFill>
              </a:rPr>
              <a:t> ( </a:t>
            </a:r>
            <a:r>
              <a:rPr lang="ar-KW" sz="4400" b="1" dirty="0">
                <a:solidFill>
                  <a:schemeClr val="tx1"/>
                </a:solidFill>
              </a:rPr>
              <a:t>رِباط</a:t>
            </a:r>
            <a:r>
              <a:rPr lang="ar-SA" sz="4400" b="1" dirty="0">
                <a:solidFill>
                  <a:schemeClr val="tx1"/>
                </a:solidFill>
              </a:rPr>
              <a:t>)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Strong O Fox">
            <a:extLst>
              <a:ext uri="{FF2B5EF4-FFF2-40B4-BE49-F238E27FC236}">
                <a16:creationId xmlns:a16="http://schemas.microsoft.com/office/drawing/2014/main" id="{0671BAD9-C2A3-4013-B4E9-6D5BCCD92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66151"/>
            <a:ext cx="2695575" cy="269557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id="{DDABF218-B4DC-49A5-A402-F6A7C9B1EF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8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صورة تحتوي على شخص, داخلي, قضية, عائلة&#10;&#10;تم إنشاء الوصف تلقائياً">
            <a:extLst>
              <a:ext uri="{FF2B5EF4-FFF2-40B4-BE49-F238E27FC236}">
                <a16:creationId xmlns:a16="http://schemas.microsoft.com/office/drawing/2014/main" id="{FDF5C0B4-7159-4998-8CFE-FBAB453E1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130041">
            <a:off x="841650" y="384260"/>
            <a:ext cx="3767522" cy="250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0C9E8028-8D07-487B-9000-2665885B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44" y="76200"/>
            <a:ext cx="9980682" cy="109696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ar-SA" sz="40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أجيب عن الأسئلة التالية :- </a:t>
            </a:r>
            <a:endParaRPr lang="ar-KW" sz="40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13E118-3030-48B1-90BD-215926D5EC58}"/>
              </a:ext>
            </a:extLst>
          </p:cNvPr>
          <p:cNvSpPr/>
          <p:nvPr/>
        </p:nvSpPr>
        <p:spPr>
          <a:xfrm>
            <a:off x="6197807" y="1638867"/>
            <a:ext cx="59154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1- ماذا تمثل لك العائلة ؟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649087-3D7C-4F23-BB49-1D6380561EA3}"/>
              </a:ext>
            </a:extLst>
          </p:cNvPr>
          <p:cNvSpPr txBox="1"/>
          <p:nvPr/>
        </p:nvSpPr>
        <p:spPr>
          <a:xfrm>
            <a:off x="840803" y="3302435"/>
            <a:ext cx="10714008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 fontAlgn="base"/>
            <a:r>
              <a:rPr lang="ar-KW" sz="7200" b="1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ج: العائلة تمثل لي الحائط الذي أستند عليه، والحضن الذي يضمني، والحماية والحصن. </a:t>
            </a:r>
            <a:endParaRPr lang="ar-KW" sz="7200" b="1" kern="1200" dirty="0">
              <a:solidFill>
                <a:schemeClr val="tx1">
                  <a:lumMod val="50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المستند الأكاديمي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خير الأيام ١٦" id="{BAE9A190-8AA5-4E4B-AC20-C707E8EDFBAA}" vid="{83047BB3-5574-8B44-95DC-44F85AC70523}"/>
    </a:ext>
  </a:extLst>
</a:theme>
</file>

<file path=ppt/theme/theme4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8D1648-87FB-4954-9B81-2C4220C3588D}">
  <we:reference id="wa104380907" version="3.0.0.0" store="ar-SA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3E58F7C73F34B9790300A71635C72" ma:contentTypeVersion="12" ma:contentTypeDescription="Create a new document." ma:contentTypeScope="" ma:versionID="fb59da36522be3501ce18db24d45683e">
  <xsd:schema xmlns:xsd="http://www.w3.org/2001/XMLSchema" xmlns:xs="http://www.w3.org/2001/XMLSchema" xmlns:p="http://schemas.microsoft.com/office/2006/metadata/properties" xmlns:ns3="705ec445-42c3-4efe-98f2-80f335866394" xmlns:ns4="256a4e7f-af5b-494c-ba70-eb3d846e2ccc" targetNamespace="http://schemas.microsoft.com/office/2006/metadata/properties" ma:root="true" ma:fieldsID="360aa0022751e80278bf0c2c86d34b6e" ns3:_="" ns4:_="">
    <xsd:import namespace="705ec445-42c3-4efe-98f2-80f335866394"/>
    <xsd:import namespace="256a4e7f-af5b-494c-ba70-eb3d846e2c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ec445-42c3-4efe-98f2-80f3358663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a4e7f-af5b-494c-ba70-eb3d846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256a4e7f-af5b-494c-ba70-eb3d846e2cc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05ec445-42c3-4efe-98f2-80f33586639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13C30E-81AE-4351-ABB9-2D83FA17C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8C20-6B2A-4DE1-8948-BBD4CC39FC5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05ec445-42c3-4efe-98f2-80f335866394"/>
    <ds:schemaRef ds:uri="256a4e7f-af5b-494c-ba70-eb3d846e2c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259</Words>
  <Application>Microsoft Office PowerPoint</Application>
  <PresentationFormat>شاشة عريضة</PresentationFormat>
  <Paragraphs>48</Paragraphs>
  <Slides>15</Slides>
  <Notes>3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Euphemia</vt:lpstr>
      <vt:lpstr>Gill Sans MT</vt:lpstr>
      <vt:lpstr>Tahoma</vt:lpstr>
      <vt:lpstr>Times New Roman</vt:lpstr>
      <vt:lpstr>Wingdings</vt:lpstr>
      <vt:lpstr>Wingdings 3</vt:lpstr>
      <vt:lpstr>WordVisi_MSFontService</vt:lpstr>
      <vt:lpstr>المستند الأكاديمي 16x9</vt:lpstr>
      <vt:lpstr>ربطة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لنتصل بالرقم التالي لنتعرف على مرادف (  الكيان  ):</vt:lpstr>
      <vt:lpstr>عرض تقديمي في PowerPoint</vt:lpstr>
      <vt:lpstr>أجيب عن الأسئلة التالية :- </vt:lpstr>
      <vt:lpstr>أذكر واجبي تجاه عائلتي.</vt:lpstr>
      <vt:lpstr>عرض تقديمي في PowerPoint</vt:lpstr>
      <vt:lpstr>عرض تقديمي في PowerPoint</vt:lpstr>
      <vt:lpstr>يُساعِدُ تَناول الغذاء الصحي وَممارسة الرياضة على الوِقايةِ من الأمراضِ ، كما أن النشاط البدني مفيد للإنسان من الناحية النفسية فهو يحارب التوتر والاكتئاب ، وتعطي فائدة للإنسان جسما وفكرا ً.</vt:lpstr>
      <vt:lpstr>  تَناول الغذاء الصحي .  الرياضة  تساعد على الوِقايةِ من الأمراضِ .  النشاط البدني مفيد للإنسان .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مع تخطيط الصورة</dc:title>
  <dc:creator>A Aa</dc:creator>
  <cp:lastModifiedBy>HP</cp:lastModifiedBy>
  <cp:revision>21</cp:revision>
  <cp:lastPrinted>2022-10-18T05:16:40Z</cp:lastPrinted>
  <dcterms:created xsi:type="dcterms:W3CDTF">2020-11-27T18:02:48Z</dcterms:created>
  <dcterms:modified xsi:type="dcterms:W3CDTF">2022-10-18T07:23:46Z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0x0101007493E58F7C73F34B9790300A71635C72</vt:lpwstr>
  </property>
</Properties>
</file>