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4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5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6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7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741" r:id="rId2"/>
    <p:sldMasterId id="2147483754" r:id="rId3"/>
    <p:sldMasterId id="2147483808" r:id="rId4"/>
    <p:sldMasterId id="2147483830" r:id="rId5"/>
    <p:sldMasterId id="2147483842" r:id="rId6"/>
    <p:sldMasterId id="2147483858" r:id="rId7"/>
    <p:sldMasterId id="2147483870" r:id="rId8"/>
  </p:sldMasterIdLst>
  <p:notesMasterIdLst>
    <p:notesMasterId r:id="rId42"/>
  </p:notesMasterIdLst>
  <p:sldIdLst>
    <p:sldId id="308" r:id="rId9"/>
    <p:sldId id="305" r:id="rId10"/>
    <p:sldId id="1206" r:id="rId11"/>
    <p:sldId id="309" r:id="rId12"/>
    <p:sldId id="282" r:id="rId13"/>
    <p:sldId id="273" r:id="rId14"/>
    <p:sldId id="274" r:id="rId15"/>
    <p:sldId id="275" r:id="rId16"/>
    <p:sldId id="283" r:id="rId17"/>
    <p:sldId id="1202" r:id="rId18"/>
    <p:sldId id="1199" r:id="rId19"/>
    <p:sldId id="1200" r:id="rId20"/>
    <p:sldId id="257" r:id="rId21"/>
    <p:sldId id="1285" r:id="rId22"/>
    <p:sldId id="270" r:id="rId23"/>
    <p:sldId id="265" r:id="rId24"/>
    <p:sldId id="1217" r:id="rId25"/>
    <p:sldId id="267" r:id="rId26"/>
    <p:sldId id="271" r:id="rId27"/>
    <p:sldId id="258" r:id="rId28"/>
    <p:sldId id="1196" r:id="rId29"/>
    <p:sldId id="1225" r:id="rId30"/>
    <p:sldId id="1795" r:id="rId31"/>
    <p:sldId id="1796" r:id="rId32"/>
    <p:sldId id="272" r:id="rId33"/>
    <p:sldId id="259" r:id="rId34"/>
    <p:sldId id="1197" r:id="rId35"/>
    <p:sldId id="260" r:id="rId36"/>
    <p:sldId id="262" r:id="rId37"/>
    <p:sldId id="1198" r:id="rId38"/>
    <p:sldId id="1286" r:id="rId39"/>
    <p:sldId id="276" r:id="rId40"/>
    <p:sldId id="1287" r:id="rId41"/>
  </p:sldIdLst>
  <p:sldSz cx="12192000" cy="6858000"/>
  <p:notesSz cx="6889750" cy="960755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</p:embeddedFont>
    <p:embeddedFont>
      <p:font typeface="Century Gothic" panose="020B0502020202020204" pitchFamily="34" charset="0"/>
      <p:regular r:id="rId48"/>
      <p:bold r:id="rId49"/>
      <p:italic r:id="rId50"/>
      <p:boldItalic r:id="rId51"/>
    </p:embeddedFont>
    <p:embeddedFont>
      <p:font typeface="Dubai" panose="020B0503030403030204" pitchFamily="34" charset="-78"/>
      <p:regular r:id="rId52"/>
      <p:bold r:id="rId53"/>
    </p:embeddedFont>
    <p:embeddedFont>
      <p:font typeface="Garamond" panose="02020404030301010803" pitchFamily="18" charset="0"/>
      <p:regular r:id="rId54"/>
      <p:bold r:id="rId55"/>
      <p:italic r:id="rId56"/>
    </p:embeddedFont>
    <p:embeddedFont>
      <p:font typeface="Gill Sans MT" panose="020B0502020104020203" pitchFamily="34" charset="0"/>
      <p:regular r:id="rId57"/>
      <p:bold r:id="rId58"/>
      <p:italic r:id="rId59"/>
      <p:boldItalic r:id="rId60"/>
    </p:embeddedFont>
    <p:embeddedFont>
      <p:font typeface="Gill Sans Nova" panose="020B0602020104020203" pitchFamily="34" charset="0"/>
      <p:regular r:id="rId61"/>
      <p:bold r:id="rId62"/>
      <p:italic r:id="rId63"/>
      <p:boldItalic r:id="rId64"/>
    </p:embeddedFont>
    <p:embeddedFont>
      <p:font typeface="Gill Sans Nova Light" panose="020B0302020104020203" pitchFamily="34" charset="0"/>
      <p:regular r:id="rId65"/>
      <p:italic r:id="rId66"/>
    </p:embeddedFont>
    <p:embeddedFont>
      <p:font typeface="Simplified Arabic" panose="02020603050405020304" pitchFamily="18" charset="-78"/>
      <p:regular r:id="rId67"/>
      <p:bold r:id="rId68"/>
    </p:embeddedFont>
  </p:embeddedFontLst>
  <p:custDataLst>
    <p:tags r:id="rId6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345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8" autoAdjust="0"/>
    <p:restoredTop sz="94660"/>
  </p:normalViewPr>
  <p:slideViewPr>
    <p:cSldViewPr snapToGrid="0">
      <p:cViewPr varScale="1">
        <p:scale>
          <a:sx n="78" d="100"/>
          <a:sy n="78" d="100"/>
        </p:scale>
        <p:origin x="787" y="77"/>
      </p:cViewPr>
      <p:guideLst>
        <p:guide orient="horz" pos="2160"/>
        <p:guide pos="3840"/>
        <p:guide orient="horz" pos="345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font" Target="fonts/font21.fntdata"/><Relationship Id="rId68" Type="http://schemas.openxmlformats.org/officeDocument/2006/relationships/font" Target="fonts/font26.fntdata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font" Target="fonts/font24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font" Target="fonts/font19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9.fntdata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font" Target="fonts/font25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44475" y="720725"/>
            <a:ext cx="6400800" cy="3602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8975" y="4563586"/>
            <a:ext cx="5511800" cy="4323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50" tIns="94250" rIns="94250" bIns="9425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:notes"/>
          <p:cNvSpPr txBox="1">
            <a:spLocks noGrp="1"/>
          </p:cNvSpPr>
          <p:nvPr>
            <p:ph type="body" idx="1"/>
          </p:nvPr>
        </p:nvSpPr>
        <p:spPr>
          <a:xfrm>
            <a:off x="688975" y="4563586"/>
            <a:ext cx="5511800" cy="4323398"/>
          </a:xfrm>
          <a:prstGeom prst="rect">
            <a:avLst/>
          </a:prstGeom>
        </p:spPr>
        <p:txBody>
          <a:bodyPr spcFirstLastPara="1" wrap="square" lIns="94250" tIns="94250" rIns="94250" bIns="9425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55" name="Google Shape;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4475" y="720725"/>
            <a:ext cx="6400800" cy="3602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4475" y="720725"/>
            <a:ext cx="6400800" cy="3602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4265" tIns="47133" rIns="94265" bIns="47133"/>
          <a:lstStyle/>
          <a:p>
            <a:fld id="{E2C33E90-E5DF-49A3-8AAE-EA03A4C4678A}" type="slidenum">
              <a:rPr lang="ar-KW" smtClean="0"/>
              <a:t>15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49159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:notes"/>
          <p:cNvSpPr txBox="1">
            <a:spLocks noGrp="1"/>
          </p:cNvSpPr>
          <p:nvPr>
            <p:ph type="body" idx="1"/>
          </p:nvPr>
        </p:nvSpPr>
        <p:spPr>
          <a:xfrm>
            <a:off x="688975" y="4563586"/>
            <a:ext cx="5511800" cy="4323398"/>
          </a:xfrm>
          <a:prstGeom prst="rect">
            <a:avLst/>
          </a:prstGeom>
        </p:spPr>
        <p:txBody>
          <a:bodyPr spcFirstLastPara="1" wrap="square" lIns="94250" tIns="94250" rIns="94250" bIns="9425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61" name="Google Shape;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4475" y="720725"/>
            <a:ext cx="6400800" cy="3602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:notes"/>
          <p:cNvSpPr txBox="1">
            <a:spLocks noGrp="1"/>
          </p:cNvSpPr>
          <p:nvPr>
            <p:ph type="body" idx="1"/>
          </p:nvPr>
        </p:nvSpPr>
        <p:spPr>
          <a:xfrm>
            <a:off x="688975" y="4563586"/>
            <a:ext cx="5511800" cy="4323398"/>
          </a:xfrm>
          <a:prstGeom prst="rect">
            <a:avLst/>
          </a:prstGeom>
        </p:spPr>
        <p:txBody>
          <a:bodyPr spcFirstLastPara="1" wrap="square" lIns="94250" tIns="94250" rIns="94250" bIns="9425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61" name="Google Shape;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4475" y="720725"/>
            <a:ext cx="6400800" cy="3602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5888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8975" y="4563586"/>
            <a:ext cx="5511800" cy="4323398"/>
          </a:xfrm>
          <a:prstGeom prst="rect">
            <a:avLst/>
          </a:prstGeom>
        </p:spPr>
        <p:txBody>
          <a:bodyPr spcFirstLastPara="1" wrap="square" lIns="94250" tIns="94250" rIns="94250" bIns="9425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4475" y="720725"/>
            <a:ext cx="6400800" cy="3602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8975" y="4563586"/>
            <a:ext cx="5511800" cy="4323398"/>
          </a:xfrm>
          <a:prstGeom prst="rect">
            <a:avLst/>
          </a:prstGeom>
        </p:spPr>
        <p:txBody>
          <a:bodyPr spcFirstLastPara="1" wrap="square" lIns="94250" tIns="94250" rIns="94250" bIns="9425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4475" y="720725"/>
            <a:ext cx="6400800" cy="3602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0262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:notes"/>
          <p:cNvSpPr txBox="1">
            <a:spLocks noGrp="1"/>
          </p:cNvSpPr>
          <p:nvPr>
            <p:ph type="body" idx="1"/>
          </p:nvPr>
        </p:nvSpPr>
        <p:spPr>
          <a:xfrm>
            <a:off x="688975" y="4563586"/>
            <a:ext cx="5511800" cy="4323398"/>
          </a:xfrm>
          <a:prstGeom prst="rect">
            <a:avLst/>
          </a:prstGeom>
        </p:spPr>
        <p:txBody>
          <a:bodyPr spcFirstLastPara="1" wrap="square" lIns="94250" tIns="94250" rIns="94250" bIns="9425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82" name="Google Shape;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4475" y="720725"/>
            <a:ext cx="6400800" cy="3602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:notes"/>
          <p:cNvSpPr txBox="1">
            <a:spLocks noGrp="1"/>
          </p:cNvSpPr>
          <p:nvPr>
            <p:ph type="body" idx="1"/>
          </p:nvPr>
        </p:nvSpPr>
        <p:spPr>
          <a:xfrm>
            <a:off x="688975" y="4563586"/>
            <a:ext cx="5511800" cy="4323398"/>
          </a:xfrm>
          <a:prstGeom prst="rect">
            <a:avLst/>
          </a:prstGeom>
        </p:spPr>
        <p:txBody>
          <a:bodyPr spcFirstLastPara="1" wrap="square" lIns="94250" tIns="94250" rIns="94250" bIns="9425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9" name="Google Shape;9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4475" y="720725"/>
            <a:ext cx="6400800" cy="3602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8975" y="4563586"/>
            <a:ext cx="5511800" cy="4323398"/>
          </a:xfrm>
          <a:prstGeom prst="rect">
            <a:avLst/>
          </a:prstGeom>
        </p:spPr>
        <p:txBody>
          <a:bodyPr spcFirstLastPara="1" wrap="square" lIns="94250" tIns="94250" rIns="94250" bIns="9425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4475" y="720725"/>
            <a:ext cx="6400800" cy="3602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4574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93995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45172"/>
      </p:ext>
    </p:extLst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5968732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351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950925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94617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1029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5034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9081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782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E2B461-837D-4B93-A3EA-FB8A3D33A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2598EC-8780-4F25-9EA4-4171563DB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2" y="64800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264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111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669617"/>
      </p:ext>
    </p:extLst>
  </p:cSld>
  <p:clrMapOvr>
    <a:masterClrMapping/>
  </p:clrMapOvr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>
            <a:spLocks noGrp="1"/>
          </p:cNvSpPr>
          <p:nvPr>
            <p:ph type="pic" idx="21"/>
          </p:nvPr>
        </p:nvSpPr>
        <p:spPr>
          <a:xfrm>
            <a:off x="1520708" y="203273"/>
            <a:ext cx="9144003" cy="45743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3285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34621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846286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>
            <a:spLocks noGrp="1"/>
          </p:cNvSpPr>
          <p:nvPr>
            <p:ph type="pic" idx="21"/>
          </p:nvPr>
        </p:nvSpPr>
        <p:spPr>
          <a:xfrm>
            <a:off x="2122289" y="431602"/>
            <a:ext cx="11626453" cy="58132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21844"/>
            <a:ext cx="5000625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44256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188414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>
            <a:spLocks noGrp="1"/>
          </p:cNvSpPr>
          <p:nvPr>
            <p:ph type="pic" idx="21"/>
          </p:nvPr>
        </p:nvSpPr>
        <p:spPr>
          <a:xfrm>
            <a:off x="3830836" y="1818680"/>
            <a:ext cx="8840391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129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46252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>
            <a:spLocks noGrp="1"/>
          </p:cNvSpPr>
          <p:nvPr>
            <p:ph type="pic" sz="quarter" idx="21"/>
          </p:nvPr>
        </p:nvSpPr>
        <p:spPr>
          <a:xfrm>
            <a:off x="6262688" y="3536156"/>
            <a:ext cx="5676326" cy="28396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صورة"/>
          <p:cNvSpPr>
            <a:spLocks noGrp="1"/>
          </p:cNvSpPr>
          <p:nvPr>
            <p:ph type="pic" sz="quarter" idx="22"/>
          </p:nvPr>
        </p:nvSpPr>
        <p:spPr>
          <a:xfrm>
            <a:off x="6096000" y="625079"/>
            <a:ext cx="5500688" cy="27503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صورة"/>
          <p:cNvSpPr>
            <a:spLocks noGrp="1"/>
          </p:cNvSpPr>
          <p:nvPr>
            <p:ph type="pic" idx="23"/>
          </p:nvPr>
        </p:nvSpPr>
        <p:spPr>
          <a:xfrm>
            <a:off x="-2226469" y="625078"/>
            <a:ext cx="11233547" cy="56167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84808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0625" y="4454865"/>
            <a:ext cx="9810750" cy="3622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pPr rtl="0">
              <a:defRPr/>
            </a:pPr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0625" y="2979432"/>
            <a:ext cx="9810750" cy="4705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rtl="0">
              <a:defRPr/>
            </a:pPr>
            <a:r>
              <a:t>“Type a quote here.” 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426804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>
            <a:spLocks noGrp="1"/>
          </p:cNvSpPr>
          <p:nvPr>
            <p:ph type="pic" idx="21"/>
          </p:nvPr>
        </p:nvSpPr>
        <p:spPr>
          <a:xfrm>
            <a:off x="-890487" y="0"/>
            <a:ext cx="13972974" cy="69919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817096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1023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449818"/>
      </p:ext>
    </p:extLst>
  </p:cSld>
  <p:clrMapOvr>
    <a:masterClrMapping/>
  </p:clrMapOvr>
  <p:hf sldNum="0"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203201" y="1"/>
            <a:ext cx="7416800" cy="609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09600" y="762002"/>
            <a:ext cx="10972800" cy="45259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9305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249377">
              <a:lnSpc>
                <a:spcPct val="100000"/>
              </a:lnSpc>
              <a:spcBef>
                <a:spcPts val="0"/>
              </a:spcBef>
              <a:buSzTx/>
              <a:buNone/>
              <a:defRPr sz="1088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52" y="1287499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3809" spc="-7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6" y="3611599"/>
            <a:ext cx="10985500" cy="952501"/>
          </a:xfrm>
          <a:prstGeom prst="rect">
            <a:avLst/>
          </a:prstGeom>
        </p:spPr>
        <p:txBody>
          <a:bodyPr/>
          <a:lstStyle>
            <a:lvl1pPr marL="0" indent="0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1pPr>
            <a:lvl2pPr marL="0" indent="150127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2pPr>
            <a:lvl3pPr marL="0" indent="300254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3pPr>
            <a:lvl4pPr marL="0" indent="450381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4pPr>
            <a:lvl5pPr marL="0" indent="600508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3143227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577847" y="-647699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55" y="3562352"/>
            <a:ext cx="10985500" cy="2324101"/>
          </a:xfrm>
          <a:prstGeom prst="rect">
            <a:avLst/>
          </a:prstGeom>
        </p:spPr>
        <p:txBody>
          <a:bodyPr anchor="b"/>
          <a:lstStyle>
            <a:lvl1pPr>
              <a:defRPr sz="3809" spc="-76"/>
            </a:lvl1pPr>
          </a:lstStyle>
          <a:p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7" y="553069"/>
            <a:ext cx="10984310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249377">
              <a:lnSpc>
                <a:spcPct val="100000"/>
              </a:lnSpc>
              <a:spcBef>
                <a:spcPts val="0"/>
              </a:spcBef>
              <a:buSzTx/>
              <a:buNone/>
              <a:defRPr sz="1088" b="1"/>
            </a:lvl1pPr>
          </a:lstStyle>
          <a:p>
            <a:r>
              <a:t>المؤلف والتاريخ</a:t>
            </a:r>
          </a:p>
        </p:txBody>
      </p:sp>
      <p:sp>
        <p:nvSpPr>
          <p:cNvPr id="2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5" y="5804956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1pPr>
            <a:lvl2pPr marL="0" indent="150127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2pPr>
            <a:lvl3pPr marL="0" indent="300254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3pPr>
            <a:lvl4pPr marL="0" indent="450381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4pPr>
            <a:lvl5pPr marL="0" indent="600508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429189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8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5" y="635004"/>
            <a:ext cx="4889500" cy="2941136"/>
          </a:xfrm>
          <a:prstGeom prst="rect">
            <a:avLst/>
          </a:prstGeom>
        </p:spPr>
        <p:txBody>
          <a:bodyPr anchor="b"/>
          <a:lstStyle/>
          <a:p>
            <a:r>
              <a:t>عنوان الشريحة</a:t>
            </a:r>
          </a:p>
        </p:txBody>
      </p:sp>
      <p:sp>
        <p:nvSpPr>
          <p:cNvPr id="3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5" y="3530289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1pPr>
            <a:lvl2pPr marL="0" indent="150127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2pPr>
            <a:lvl3pPr marL="0" indent="300254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3pPr>
            <a:lvl4pPr marL="0" indent="450381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4pPr>
            <a:lvl5pPr marL="0" indent="600508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5pPr>
          </a:lstStyle>
          <a:p>
            <a:r>
              <a:t>العنوان الفرعي للشريحة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07915" y="6536405"/>
            <a:ext cx="195566" cy="1935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0643723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5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254799">
              <a:lnSpc>
                <a:spcPct val="100000"/>
              </a:lnSpc>
              <a:spcBef>
                <a:spcPts val="0"/>
              </a:spcBef>
              <a:buSzTx/>
              <a:buNone/>
              <a:defRPr sz="1698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573455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496748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5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254799">
              <a:lnSpc>
                <a:spcPct val="100000"/>
              </a:lnSpc>
              <a:spcBef>
                <a:spcPts val="0"/>
              </a:spcBef>
              <a:buSzTx/>
              <a:buNone/>
              <a:defRPr sz="1698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5" y="2124254"/>
            <a:ext cx="4889500" cy="4128316"/>
          </a:xfrm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5" y="539752"/>
            <a:ext cx="4889500" cy="717551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4383904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>
            <a:spLocks noGrp="1"/>
          </p:cNvSpPr>
          <p:nvPr>
            <p:ph type="title" hasCustomPrompt="1"/>
          </p:nvPr>
        </p:nvSpPr>
        <p:spPr>
          <a:xfrm>
            <a:off x="603252" y="2266952"/>
            <a:ext cx="10985503" cy="2324101"/>
          </a:xfrm>
          <a:prstGeom prst="rect">
            <a:avLst/>
          </a:prstGeom>
        </p:spPr>
        <p:txBody>
          <a:bodyPr anchor="ctr"/>
          <a:lstStyle>
            <a:lvl1pPr>
              <a:defRPr sz="3809" b="0" spc="-76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عنوان القسم</a:t>
            </a:r>
          </a:p>
        </p:txBody>
      </p:sp>
      <p:sp>
        <p:nvSpPr>
          <p:cNvPr id="7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07915" y="6536405"/>
            <a:ext cx="195566" cy="1935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0922128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5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5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254799">
              <a:lnSpc>
                <a:spcPct val="100000"/>
              </a:lnSpc>
              <a:spcBef>
                <a:spcPts val="0"/>
              </a:spcBef>
              <a:buSzTx/>
              <a:buNone/>
              <a:defRPr sz="1698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8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1501587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>
            <a:spLocks noGrp="1"/>
          </p:cNvSpPr>
          <p:nvPr>
            <p:ph type="title" hasCustomPrompt="1"/>
          </p:nvPr>
        </p:nvSpPr>
        <p:spPr>
          <a:xfrm>
            <a:off x="603255" y="539752"/>
            <a:ext cx="10985500" cy="717551"/>
          </a:xfrm>
          <a:prstGeom prst="rect">
            <a:avLst/>
          </a:prstGeom>
        </p:spPr>
        <p:txBody>
          <a:bodyPr/>
          <a:lstStyle/>
          <a:p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5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254799">
              <a:lnSpc>
                <a:spcPct val="100000"/>
              </a:lnSpc>
              <a:spcBef>
                <a:spcPts val="0"/>
              </a:spcBef>
              <a:buSzTx/>
              <a:buNone/>
              <a:defRPr sz="1698" b="1"/>
            </a:lvl1pPr>
          </a:lstStyle>
          <a:p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271063">
              <a:lnSpc>
                <a:spcPct val="100000"/>
              </a:lnSpc>
              <a:spcBef>
                <a:spcPts val="591"/>
              </a:spcBef>
              <a:buSzTx/>
              <a:buNone/>
              <a:defRPr sz="1807" spc="-18"/>
            </a:lvl1pPr>
            <a:lvl2pPr marL="0" indent="150127" defTabSz="271063">
              <a:lnSpc>
                <a:spcPct val="100000"/>
              </a:lnSpc>
              <a:spcBef>
                <a:spcPts val="591"/>
              </a:spcBef>
              <a:buSzTx/>
              <a:buNone/>
              <a:defRPr sz="1807" spc="-18"/>
            </a:lvl2pPr>
            <a:lvl3pPr marL="0" indent="300254" defTabSz="271063">
              <a:lnSpc>
                <a:spcPct val="100000"/>
              </a:lnSpc>
              <a:spcBef>
                <a:spcPts val="591"/>
              </a:spcBef>
              <a:buSzTx/>
              <a:buNone/>
              <a:defRPr sz="1807" spc="-18"/>
            </a:lvl3pPr>
            <a:lvl4pPr marL="0" indent="450381" defTabSz="271063">
              <a:lnSpc>
                <a:spcPct val="100000"/>
              </a:lnSpc>
              <a:spcBef>
                <a:spcPts val="591"/>
              </a:spcBef>
              <a:buSzTx/>
              <a:buNone/>
              <a:defRPr sz="1807" spc="-18"/>
            </a:lvl4pPr>
            <a:lvl5pPr marL="0" indent="600508" defTabSz="271063">
              <a:lnSpc>
                <a:spcPct val="100000"/>
              </a:lnSpc>
              <a:spcBef>
                <a:spcPts val="591"/>
              </a:spcBef>
              <a:buSzTx/>
              <a:buNone/>
              <a:defRPr sz="1807" spc="-18"/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346446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625208"/>
      </p:ext>
    </p:extLst>
  </p:cSld>
  <p:clrMapOvr>
    <a:masterClrMapping/>
  </p:clrMapOvr>
  <p:hf sldNum="0"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5" y="2460423"/>
            <a:ext cx="10985500" cy="193715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3809" spc="-76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150127" algn="ctr">
              <a:lnSpc>
                <a:spcPct val="80000"/>
              </a:lnSpc>
              <a:spcBef>
                <a:spcPts val="0"/>
              </a:spcBef>
              <a:buSzTx/>
              <a:buNone/>
              <a:defRPr sz="3809" spc="-76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300254" algn="ctr">
              <a:lnSpc>
                <a:spcPct val="80000"/>
              </a:lnSpc>
              <a:spcBef>
                <a:spcPts val="0"/>
              </a:spcBef>
              <a:buSzTx/>
              <a:buNone/>
              <a:defRPr sz="3809" spc="-76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450381" algn="ctr">
              <a:lnSpc>
                <a:spcPct val="80000"/>
              </a:lnSpc>
              <a:spcBef>
                <a:spcPts val="0"/>
              </a:spcBef>
              <a:buSzTx/>
              <a:buNone/>
              <a:defRPr sz="3809" spc="-76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600508" algn="ctr">
              <a:lnSpc>
                <a:spcPct val="80000"/>
              </a:lnSpc>
              <a:spcBef>
                <a:spcPts val="0"/>
              </a:spcBef>
              <a:buSzTx/>
              <a:buNone/>
              <a:defRPr sz="3809" spc="-76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1257057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5" y="537966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9" b="1" spc="-82"/>
            </a:lvl1pPr>
            <a:lvl2pPr marL="0" indent="150127" algn="ctr">
              <a:lnSpc>
                <a:spcPct val="80000"/>
              </a:lnSpc>
              <a:spcBef>
                <a:spcPts val="0"/>
              </a:spcBef>
              <a:buSzTx/>
              <a:buNone/>
              <a:defRPr sz="8209" b="1" spc="-82"/>
            </a:lvl2pPr>
            <a:lvl3pPr marL="0" indent="300254" algn="ctr">
              <a:lnSpc>
                <a:spcPct val="80000"/>
              </a:lnSpc>
              <a:spcBef>
                <a:spcPts val="0"/>
              </a:spcBef>
              <a:buSzTx/>
              <a:buNone/>
              <a:defRPr sz="8209" b="1" spc="-82"/>
            </a:lvl3pPr>
            <a:lvl4pPr marL="0" indent="450381" algn="ctr">
              <a:lnSpc>
                <a:spcPct val="80000"/>
              </a:lnSpc>
              <a:spcBef>
                <a:spcPts val="0"/>
              </a:spcBef>
              <a:buSzTx/>
              <a:buNone/>
              <a:defRPr sz="8209" b="1" spc="-82"/>
            </a:lvl4pPr>
            <a:lvl5pPr marL="0" indent="600508" algn="ctr">
              <a:lnSpc>
                <a:spcPct val="80000"/>
              </a:lnSpc>
              <a:spcBef>
                <a:spcPts val="0"/>
              </a:spcBef>
              <a:buSzTx/>
              <a:buNone/>
              <a:defRPr sz="8209" b="1" spc="-82"/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معلومات الحقيق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5" y="413109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254799">
              <a:lnSpc>
                <a:spcPct val="100000"/>
              </a:lnSpc>
              <a:spcBef>
                <a:spcPts val="0"/>
              </a:spcBef>
              <a:buSzTx/>
              <a:buNone/>
              <a:defRPr sz="1698" b="1"/>
            </a:lvl1pPr>
          </a:lstStyle>
          <a:p>
            <a:r>
              <a:t>معلومات الحقيقة</a:t>
            </a:r>
          </a:p>
        </p:txBody>
      </p:sp>
      <p:sp>
        <p:nvSpPr>
          <p:cNvPr id="10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590015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7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262931">
              <a:lnSpc>
                <a:spcPct val="100000"/>
              </a:lnSpc>
              <a:spcBef>
                <a:spcPts val="0"/>
              </a:spcBef>
              <a:buSzTx/>
              <a:buNone/>
              <a:defRPr sz="1147" b="1"/>
            </a:lvl1pPr>
          </a:lstStyle>
          <a:p>
            <a:r>
              <a:t>السمة</a:t>
            </a:r>
          </a:p>
        </p:txBody>
      </p:sp>
      <p:sp>
        <p:nvSpPr>
          <p:cNvPr id="116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1" y="2469933"/>
            <a:ext cx="10438078" cy="1918141"/>
          </a:xfrm>
          <a:prstGeom prst="rect">
            <a:avLst/>
          </a:prstGeom>
        </p:spPr>
        <p:txBody>
          <a:bodyPr/>
          <a:lstStyle>
            <a:lvl1pPr marL="0" marR="209797" indent="55501">
              <a:spcBef>
                <a:spcPts val="0"/>
              </a:spcBef>
              <a:buSzTx/>
              <a:buNone/>
              <a:defRPr sz="2792" spc="-56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209797" indent="205628">
              <a:spcBef>
                <a:spcPts val="0"/>
              </a:spcBef>
              <a:buSzTx/>
              <a:buNone/>
              <a:defRPr sz="2792" spc="-56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209797" indent="355755">
              <a:spcBef>
                <a:spcPts val="0"/>
              </a:spcBef>
              <a:buSzTx/>
              <a:buNone/>
              <a:defRPr sz="2792" spc="-56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209797" indent="505882">
              <a:spcBef>
                <a:spcPts val="0"/>
              </a:spcBef>
              <a:buSzTx/>
              <a:buNone/>
              <a:defRPr sz="2792" spc="-56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209797" indent="656009">
              <a:spcBef>
                <a:spcPts val="0"/>
              </a:spcBef>
              <a:buSzTx/>
              <a:buNone/>
              <a:defRPr sz="2792" spc="-56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488062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صورة"/>
          <p:cNvSpPr>
            <a:spLocks noGrp="1"/>
          </p:cNvSpPr>
          <p:nvPr>
            <p:ph type="pic" sz="quarter" idx="21"/>
          </p:nvPr>
        </p:nvSpPr>
        <p:spPr>
          <a:xfrm>
            <a:off x="7880351" y="508001"/>
            <a:ext cx="3719550" cy="297484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صورة"/>
          <p:cNvSpPr>
            <a:spLocks noGrp="1"/>
          </p:cNvSpPr>
          <p:nvPr>
            <p:ph type="pic" sz="half" idx="22"/>
          </p:nvPr>
        </p:nvSpPr>
        <p:spPr>
          <a:xfrm>
            <a:off x="6750054" y="1989142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صورة"/>
          <p:cNvSpPr>
            <a:spLocks noGrp="1"/>
          </p:cNvSpPr>
          <p:nvPr>
            <p:ph type="pic" idx="23"/>
          </p:nvPr>
        </p:nvSpPr>
        <p:spPr>
          <a:xfrm>
            <a:off x="-69851" y="247652"/>
            <a:ext cx="8305801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9414328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صورة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5862411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4843060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394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576"/>
            </a:lvl1pPr>
            <a:lvl2pPr marL="300254" indent="0" algn="ctr">
              <a:buNone/>
              <a:defRPr sz="1313"/>
            </a:lvl2pPr>
            <a:lvl3pPr marL="600508" indent="0" algn="ctr">
              <a:buNone/>
              <a:defRPr sz="1182"/>
            </a:lvl3pPr>
            <a:lvl4pPr marL="900762" indent="0" algn="ctr">
              <a:buNone/>
              <a:defRPr sz="1051"/>
            </a:lvl4pPr>
            <a:lvl5pPr marL="1201016" indent="0" algn="ctr">
              <a:buNone/>
              <a:defRPr sz="1051"/>
            </a:lvl5pPr>
            <a:lvl6pPr marL="1501270" indent="0" algn="ctr">
              <a:buNone/>
              <a:defRPr sz="1051"/>
            </a:lvl6pPr>
            <a:lvl7pPr marL="1801524" indent="0" algn="ctr">
              <a:buNone/>
              <a:defRPr sz="1051"/>
            </a:lvl7pPr>
            <a:lvl8pPr marL="2101777" indent="0" algn="ctr">
              <a:buNone/>
              <a:defRPr sz="1051"/>
            </a:lvl8pPr>
            <a:lvl9pPr marL="2402033" indent="0" algn="ctr">
              <a:buNone/>
              <a:defRPr sz="1051"/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5318866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8290772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3" y="1709741"/>
            <a:ext cx="10515600" cy="2852736"/>
          </a:xfrm>
        </p:spPr>
        <p:txBody>
          <a:bodyPr anchor="b"/>
          <a:lstStyle>
            <a:lvl1pPr>
              <a:defRPr sz="394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3" y="4589467"/>
            <a:ext cx="10515600" cy="1500187"/>
          </a:xfrm>
        </p:spPr>
        <p:txBody>
          <a:bodyPr/>
          <a:lstStyle>
            <a:lvl1pPr marL="0" indent="0">
              <a:buNone/>
              <a:defRPr sz="1576">
                <a:solidFill>
                  <a:schemeClr val="tx1">
                    <a:tint val="75000"/>
                  </a:schemeClr>
                </a:solidFill>
              </a:defRPr>
            </a:lvl1pPr>
            <a:lvl2pPr marL="300254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2pPr>
            <a:lvl3pPr marL="600508" indent="0">
              <a:buNone/>
              <a:defRPr sz="1182">
                <a:solidFill>
                  <a:schemeClr val="tx1">
                    <a:tint val="75000"/>
                  </a:schemeClr>
                </a:solidFill>
              </a:defRPr>
            </a:lvl3pPr>
            <a:lvl4pPr marL="900762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20101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50127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180152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10177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402033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2696507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80980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007157"/>
      </p:ext>
    </p:extLst>
  </p:cSld>
  <p:clrMapOvr>
    <a:masterClrMapping/>
  </p:clrMapOvr>
  <p:hf sldNum="0"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90" y="365129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3"/>
          </a:xfrm>
        </p:spPr>
        <p:txBody>
          <a:bodyPr anchor="b"/>
          <a:lstStyle>
            <a:lvl1pPr marL="0" indent="0">
              <a:buNone/>
              <a:defRPr sz="1576" b="1"/>
            </a:lvl1pPr>
            <a:lvl2pPr marL="300254" indent="0">
              <a:buNone/>
              <a:defRPr sz="1313" b="1"/>
            </a:lvl2pPr>
            <a:lvl3pPr marL="600508" indent="0">
              <a:buNone/>
              <a:defRPr sz="1182" b="1"/>
            </a:lvl3pPr>
            <a:lvl4pPr marL="900762" indent="0">
              <a:buNone/>
              <a:defRPr sz="1051" b="1"/>
            </a:lvl4pPr>
            <a:lvl5pPr marL="1201016" indent="0">
              <a:buNone/>
              <a:defRPr sz="1051" b="1"/>
            </a:lvl5pPr>
            <a:lvl6pPr marL="1501270" indent="0">
              <a:buNone/>
              <a:defRPr sz="1051" b="1"/>
            </a:lvl6pPr>
            <a:lvl7pPr marL="1801524" indent="0">
              <a:buNone/>
              <a:defRPr sz="1051" b="1"/>
            </a:lvl7pPr>
            <a:lvl8pPr marL="2101777" indent="0">
              <a:buNone/>
              <a:defRPr sz="1051" b="1"/>
            </a:lvl8pPr>
            <a:lvl9pPr marL="2402033" indent="0">
              <a:buNone/>
              <a:defRPr sz="1051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90" y="2505076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3"/>
          </a:xfrm>
        </p:spPr>
        <p:txBody>
          <a:bodyPr anchor="b"/>
          <a:lstStyle>
            <a:lvl1pPr marL="0" indent="0">
              <a:buNone/>
              <a:defRPr sz="1576" b="1"/>
            </a:lvl1pPr>
            <a:lvl2pPr marL="300254" indent="0">
              <a:buNone/>
              <a:defRPr sz="1313" b="1"/>
            </a:lvl2pPr>
            <a:lvl3pPr marL="600508" indent="0">
              <a:buNone/>
              <a:defRPr sz="1182" b="1"/>
            </a:lvl3pPr>
            <a:lvl4pPr marL="900762" indent="0">
              <a:buNone/>
              <a:defRPr sz="1051" b="1"/>
            </a:lvl4pPr>
            <a:lvl5pPr marL="1201016" indent="0">
              <a:buNone/>
              <a:defRPr sz="1051" b="1"/>
            </a:lvl5pPr>
            <a:lvl6pPr marL="1501270" indent="0">
              <a:buNone/>
              <a:defRPr sz="1051" b="1"/>
            </a:lvl6pPr>
            <a:lvl7pPr marL="1801524" indent="0">
              <a:buNone/>
              <a:defRPr sz="1051" b="1"/>
            </a:lvl7pPr>
            <a:lvl8pPr marL="2101777" indent="0">
              <a:buNone/>
              <a:defRPr sz="1051" b="1"/>
            </a:lvl8pPr>
            <a:lvl9pPr marL="2402033" indent="0">
              <a:buNone/>
              <a:defRPr sz="1051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6204042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8092079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3985918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90" y="457201"/>
            <a:ext cx="3932238" cy="1600200"/>
          </a:xfrm>
        </p:spPr>
        <p:txBody>
          <a:bodyPr anchor="b"/>
          <a:lstStyle>
            <a:lvl1pPr>
              <a:defRPr sz="2102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6"/>
          </a:xfrm>
        </p:spPr>
        <p:txBody>
          <a:bodyPr/>
          <a:lstStyle>
            <a:lvl1pPr>
              <a:defRPr sz="2102"/>
            </a:lvl1pPr>
            <a:lvl2pPr>
              <a:defRPr sz="1838"/>
            </a:lvl2pPr>
            <a:lvl3pPr>
              <a:defRPr sz="1576"/>
            </a:lvl3pPr>
            <a:lvl4pPr>
              <a:defRPr sz="1313"/>
            </a:lvl4pPr>
            <a:lvl5pPr>
              <a:defRPr sz="1313"/>
            </a:lvl5pPr>
            <a:lvl6pPr>
              <a:defRPr sz="1313"/>
            </a:lvl6pPr>
            <a:lvl7pPr>
              <a:defRPr sz="1313"/>
            </a:lvl7pPr>
            <a:lvl8pPr>
              <a:defRPr sz="1313"/>
            </a:lvl8pPr>
            <a:lvl9pPr>
              <a:defRPr sz="1313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8" cy="3811589"/>
          </a:xfrm>
        </p:spPr>
        <p:txBody>
          <a:bodyPr/>
          <a:lstStyle>
            <a:lvl1pPr marL="0" indent="0">
              <a:buNone/>
              <a:defRPr sz="1051"/>
            </a:lvl1pPr>
            <a:lvl2pPr marL="300254" indent="0">
              <a:buNone/>
              <a:defRPr sz="920"/>
            </a:lvl2pPr>
            <a:lvl3pPr marL="600508" indent="0">
              <a:buNone/>
              <a:defRPr sz="788"/>
            </a:lvl3pPr>
            <a:lvl4pPr marL="900762" indent="0">
              <a:buNone/>
              <a:defRPr sz="656"/>
            </a:lvl4pPr>
            <a:lvl5pPr marL="1201016" indent="0">
              <a:buNone/>
              <a:defRPr sz="656"/>
            </a:lvl5pPr>
            <a:lvl6pPr marL="1501270" indent="0">
              <a:buNone/>
              <a:defRPr sz="656"/>
            </a:lvl6pPr>
            <a:lvl7pPr marL="1801524" indent="0">
              <a:buNone/>
              <a:defRPr sz="656"/>
            </a:lvl7pPr>
            <a:lvl8pPr marL="2101777" indent="0">
              <a:buNone/>
              <a:defRPr sz="656"/>
            </a:lvl8pPr>
            <a:lvl9pPr marL="2402033" indent="0">
              <a:buNone/>
              <a:defRPr sz="656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7208738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90" y="457201"/>
            <a:ext cx="3932238" cy="1600200"/>
          </a:xfrm>
        </p:spPr>
        <p:txBody>
          <a:bodyPr anchor="b"/>
          <a:lstStyle>
            <a:lvl1pPr>
              <a:defRPr sz="2102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1" cy="4873626"/>
          </a:xfrm>
        </p:spPr>
        <p:txBody>
          <a:bodyPr/>
          <a:lstStyle>
            <a:lvl1pPr marL="0" indent="0">
              <a:buNone/>
              <a:defRPr sz="2102"/>
            </a:lvl1pPr>
            <a:lvl2pPr marL="300254" indent="0">
              <a:buNone/>
              <a:defRPr sz="1838"/>
            </a:lvl2pPr>
            <a:lvl3pPr marL="600508" indent="0">
              <a:buNone/>
              <a:defRPr sz="1576"/>
            </a:lvl3pPr>
            <a:lvl4pPr marL="900762" indent="0">
              <a:buNone/>
              <a:defRPr sz="1313"/>
            </a:lvl4pPr>
            <a:lvl5pPr marL="1201016" indent="0">
              <a:buNone/>
              <a:defRPr sz="1313"/>
            </a:lvl5pPr>
            <a:lvl6pPr marL="1501270" indent="0">
              <a:buNone/>
              <a:defRPr sz="1313"/>
            </a:lvl6pPr>
            <a:lvl7pPr marL="1801524" indent="0">
              <a:buNone/>
              <a:defRPr sz="1313"/>
            </a:lvl7pPr>
            <a:lvl8pPr marL="2101777" indent="0">
              <a:buNone/>
              <a:defRPr sz="1313"/>
            </a:lvl8pPr>
            <a:lvl9pPr marL="2402033" indent="0">
              <a:buNone/>
              <a:defRPr sz="1313"/>
            </a:lvl9pPr>
          </a:lstStyle>
          <a:p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8" cy="3811589"/>
          </a:xfrm>
        </p:spPr>
        <p:txBody>
          <a:bodyPr/>
          <a:lstStyle>
            <a:lvl1pPr marL="0" indent="0">
              <a:buNone/>
              <a:defRPr sz="1051"/>
            </a:lvl1pPr>
            <a:lvl2pPr marL="300254" indent="0">
              <a:buNone/>
              <a:defRPr sz="920"/>
            </a:lvl2pPr>
            <a:lvl3pPr marL="600508" indent="0">
              <a:buNone/>
              <a:defRPr sz="788"/>
            </a:lvl3pPr>
            <a:lvl4pPr marL="900762" indent="0">
              <a:buNone/>
              <a:defRPr sz="656"/>
            </a:lvl4pPr>
            <a:lvl5pPr marL="1201016" indent="0">
              <a:buNone/>
              <a:defRPr sz="656"/>
            </a:lvl5pPr>
            <a:lvl6pPr marL="1501270" indent="0">
              <a:buNone/>
              <a:defRPr sz="656"/>
            </a:lvl6pPr>
            <a:lvl7pPr marL="1801524" indent="0">
              <a:buNone/>
              <a:defRPr sz="656"/>
            </a:lvl7pPr>
            <a:lvl8pPr marL="2101777" indent="0">
              <a:buNone/>
              <a:defRPr sz="656"/>
            </a:lvl8pPr>
            <a:lvl9pPr marL="2402033" indent="0">
              <a:buNone/>
              <a:defRPr sz="656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4863130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8454037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3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4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9169360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5142D92-BB34-4400-8E7B-AB70ABF55E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80C51-3F1A-46BF-AAD0-CD6D6D07A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DA49E-2ED2-48F8-BB64-9A40B6C89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60F46-598F-48A3-A152-4DBEA02FA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86785-1C17-4398-8DFF-32C47D49E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98EE7-D9EC-44A8-9786-D6C6483F1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0894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C7639-D1B2-4F9B-ADF7-F5908B0CA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4574B-3151-4919-8150-7B1778E75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4FB58-7F28-44B7-BAD8-27CF4A404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563B4-AB68-47DC-906D-0C79A76A1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9CDD1-E6DB-4654-9FD7-93E82FEFF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084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48154"/>
      </p:ext>
    </p:extLst>
  </p:cSld>
  <p:clrMapOvr>
    <a:masterClrMapping/>
  </p:clrMapOvr>
  <p:hf sldNum="0" hdr="0" ft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940F7-6C48-4139-8057-D4635CBE1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A3CD3-E481-4112-B775-EEC3B2160E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3B9D23-5DBD-4E00-89ED-38D145FA6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4CD05A-8CC0-4108-9CCD-8EE67D63E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1E412D-EF38-4425-AFCC-D03DB6F59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C0560-5DD3-46A5-87F0-E5DAEFA9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3122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F7EE1-5EDB-4E18-BC83-5C4F6E4E2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8A969-D557-4AB5-9DC3-A4C67A91C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A3899-8E2E-4CAE-B684-D81D0E239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C0BDF2-C54A-4402-9C1D-122332DA4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FD3A1C-63B2-4AE7-8CB0-B52C5B3958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6C60A4-636F-45FE-BA41-08E5A185D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564838-B7B9-4838-A374-C30DB4A7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59B4DC-51DA-46BA-919E-5F060AD5E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8687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8BDBF-96CC-4AB7-8147-951971CC2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CDA7C6-1CEC-4C12-B32D-93CF114DE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A42154-819C-4B6F-8B40-857E85A8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AE569C-94B1-4DED-80B4-94D86E79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9001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427631-11AB-436B-A617-0F33DAD31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B2202-1D2C-4BE6-A590-E22C0C65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843DF-0CBB-4DA6-BD7A-97555131B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2295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9A888-A0F4-4F86-B8D9-EB6775FF2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AF645-493A-48BB-BA15-F7202F433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CD0A1-A346-4614-9D75-2F32845FF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A1616-D5FB-4AB7-A897-85CA4A39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A84B6-3A58-4A15-A164-84F86DDCA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1BC81-D7D1-4CBF-8706-5D6F77D0E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9798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0DA59-F666-478D-84F4-11F6223B7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0AECEE-2B4E-45E3-9306-73611BB24D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A22F95-830F-4629-879B-2766F6A25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C5E39-C314-4099-A577-436C4D62B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B3374-44DE-482D-9EAA-20F64E111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9B381-2975-4BE1-ABE3-318639C0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67736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3D650-3FF9-461F-A5A2-D4E2D7E02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383E67-6F96-42CC-A3A0-8732C31CA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6D05A-A794-4D03-9B0F-02FE451C0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B5192-BC62-4547-BB1C-71A48DA06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F5913-ADB4-43D1-8266-E9FDE3CB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6747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EDB2C8-50BD-48DD-B203-68783521D0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17C2FB-3BF5-4FD6-BB0E-569845D9D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A0DB4-4032-4A69-A259-4762E2EE4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AF470-C0CF-443B-82DD-A425302BE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AC395-C48D-48D9-939A-18842130F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9126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80195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72032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1_Sunflower_Template_SlidesMania_1">
  <p:cSld name="0041_Sunflower_Template_SlidesMania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581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1_Sunflower_Template_SlidesMania_2">
  <p:cSld name="0041_Sunflower_Template_SlidesMania_2">
    <p:bg>
      <p:bgPr>
        <a:solidFill>
          <a:schemeClr val="accen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930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A754C-B8BB-4165-AFE4-98F6E3D5646B}" type="datetimeFigureOut">
              <a:rPr lang="ar-SA" smtClean="0"/>
              <a:t>23/11/1444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242E-C029-4B15-9E59-01DD411D103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10984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1_Sunflower_Template_SlidesMania_3">
  <p:cSld name="0041_Sunflower_Template_SlidesMania_3">
    <p:bg>
      <p:bgPr>
        <a:solidFill>
          <a:schemeClr val="accent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616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1_Sunflower_Template_SlidesMania_3 1">
  <p:cSld name="0041_Sunflower_Template_SlidesMania_3 1">
    <p:bg>
      <p:bgPr>
        <a:solidFill>
          <a:schemeClr val="accent5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752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1_Sunflower_Template_SlidesMania_3 1 1">
  <p:cSld name="0041_Sunflower_Template_SlidesMania_3 1 1">
    <p:bg>
      <p:bgPr>
        <a:solidFill>
          <a:schemeClr val="accent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1461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1_Sunflower_Template_SlidesMania_3 1 2">
  <p:cSld name="0041_Sunflower_Template_SlidesMania_3 1 2">
    <p:bg>
      <p:bgPr>
        <a:solidFill>
          <a:schemeClr val="accent4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93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700"/>
            </a:lvl1pPr>
            <a:lvl2pPr marL="0" indent="0" algn="ctr" rtl="1">
              <a:spcBef>
                <a:spcPts val="0"/>
              </a:spcBef>
              <a:buSzTx/>
              <a:buNone/>
              <a:defRPr sz="2700"/>
            </a:lvl2pPr>
            <a:lvl3pPr marL="0" indent="0" algn="ctr" rtl="1">
              <a:spcBef>
                <a:spcPts val="0"/>
              </a:spcBef>
              <a:buSzTx/>
              <a:buNone/>
              <a:defRPr sz="2700"/>
            </a:lvl3pPr>
            <a:lvl4pPr marL="0" indent="0" algn="ctr" rtl="1">
              <a:spcBef>
                <a:spcPts val="0"/>
              </a:spcBef>
              <a:buSzTx/>
              <a:buNone/>
              <a:defRPr sz="2700"/>
            </a:lvl4pPr>
            <a:lvl5pPr marL="0" indent="0" algn="ctr" rtl="1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743032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700"/>
            </a:lvl1pPr>
            <a:lvl2pPr marL="0" indent="0" algn="ctr" rtl="1">
              <a:spcBef>
                <a:spcPts val="0"/>
              </a:spcBef>
              <a:buSzTx/>
              <a:buNone/>
              <a:defRPr sz="2700"/>
            </a:lvl2pPr>
            <a:lvl3pPr marL="0" indent="0" algn="ctr" rtl="1">
              <a:spcBef>
                <a:spcPts val="0"/>
              </a:spcBef>
              <a:buSzTx/>
              <a:buNone/>
              <a:defRPr sz="2700"/>
            </a:lvl3pPr>
            <a:lvl4pPr marL="0" indent="0" algn="ctr" rtl="1">
              <a:spcBef>
                <a:spcPts val="0"/>
              </a:spcBef>
              <a:buSzTx/>
              <a:buNone/>
              <a:defRPr sz="2700"/>
            </a:lvl4pPr>
            <a:lvl5pPr marL="0" indent="0" algn="ctr" rtl="1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5726929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812126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700"/>
            </a:lvl1pPr>
            <a:lvl2pPr marL="0" indent="0" algn="ctr" rtl="1">
              <a:spcBef>
                <a:spcPts val="0"/>
              </a:spcBef>
              <a:buSzTx/>
              <a:buNone/>
              <a:defRPr sz="2700"/>
            </a:lvl2pPr>
            <a:lvl3pPr marL="0" indent="0" algn="ctr" rtl="1">
              <a:spcBef>
                <a:spcPts val="0"/>
              </a:spcBef>
              <a:buSzTx/>
              <a:buNone/>
              <a:defRPr sz="2700"/>
            </a:lvl3pPr>
            <a:lvl4pPr marL="0" indent="0" algn="ctr" rtl="1">
              <a:spcBef>
                <a:spcPts val="0"/>
              </a:spcBef>
              <a:buSzTx/>
              <a:buNone/>
              <a:defRPr sz="2700"/>
            </a:lvl4pPr>
            <a:lvl5pPr marL="0" indent="0" algn="ctr" rtl="1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302723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855052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2400"/>
            </a:lvl1pPr>
            <a:lvl2pPr rtl="1">
              <a:defRPr sz="2400"/>
            </a:lvl2pPr>
            <a:lvl3pPr rtl="1">
              <a:defRPr sz="2400"/>
            </a:lvl3pPr>
            <a:lvl4pPr rtl="1">
              <a:defRPr sz="2400"/>
            </a:lvl4pPr>
            <a:lvl5pPr rtl="1"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27523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193070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 rtl="1">
              <a:spcBef>
                <a:spcPts val="2250"/>
              </a:spcBef>
              <a:defRPr sz="1900"/>
            </a:lvl1pPr>
            <a:lvl2pPr marL="558800" indent="-279400" rtl="1">
              <a:spcBef>
                <a:spcPts val="2250"/>
              </a:spcBef>
              <a:defRPr sz="1900"/>
            </a:lvl2pPr>
            <a:lvl3pPr marL="838200" indent="-279400" rtl="1">
              <a:spcBef>
                <a:spcPts val="2250"/>
              </a:spcBef>
              <a:defRPr sz="1900"/>
            </a:lvl3pPr>
            <a:lvl4pPr marL="1117600" indent="-279400" rtl="1">
              <a:spcBef>
                <a:spcPts val="2250"/>
              </a:spcBef>
              <a:defRPr sz="1900"/>
            </a:lvl4pPr>
            <a:lvl5pPr marL="1397000" indent="-279400" rtl="1">
              <a:spcBef>
                <a:spcPts val="2250"/>
              </a:spcBef>
              <a:defRPr sz="19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947359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 rtl="1">
              <a:defRPr sz="2400"/>
            </a:lvl1pPr>
            <a:lvl2pPr rtl="1">
              <a:defRPr sz="2400"/>
            </a:lvl2pPr>
            <a:lvl3pPr rtl="1">
              <a:defRPr sz="2400"/>
            </a:lvl3pPr>
            <a:lvl4pPr rtl="1">
              <a:defRPr sz="2400"/>
            </a:lvl4pPr>
            <a:lvl5pPr rtl="1"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2935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655633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>
            <a:spLocks noGrp="1"/>
          </p:cNvSpPr>
          <p:nvPr>
            <p:ph type="body" sz="quarter" idx="22"/>
          </p:nvPr>
        </p:nvSpPr>
        <p:spPr>
          <a:xfrm>
            <a:off x="1193800" y="3008888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r>
              <a:t>"قم بكتابة الرقم هنا."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230398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151481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84779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3462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0560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1609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951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6/11/2023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029511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081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8175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4735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05828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3607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8249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0692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3986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8071"/>
            <a:ext cx="10515600" cy="80554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644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3577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956974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980576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993747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985484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6" y="1724025"/>
            <a:ext cx="314325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282" y="1712119"/>
            <a:ext cx="314280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7540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6112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5924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104719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6365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631179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56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004142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3858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43704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867593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8401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3093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185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7" y="3634443"/>
            <a:ext cx="5630165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7" y="4247320"/>
            <a:ext cx="5630165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3634443"/>
            <a:ext cx="5582064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82064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178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4124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2067379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275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575389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7451825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0507737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2771980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813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4524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9235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2653652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4005336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7610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0587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6204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4720680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429240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700045"/>
      </p:ext>
    </p:extLst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00613" y="1233488"/>
            <a:ext cx="699135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450975"/>
            <a:ext cx="4065588" cy="4552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36371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5466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3181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5811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18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658331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5835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1276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F984-47A2-95F4-594E-47D445594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D9790-0B85-564C-8D74-AC192142C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DE1F4-9BE3-6B7B-1198-16FC73612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8AF91-E248-84EF-F9C7-2BE99B0C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0BE54-2BE3-6CF2-613B-C2469CFE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25997303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910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474244"/>
      </p:ext>
    </p:extLst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404995" y="1513409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8928" y="1314085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3720408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9343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30842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5664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8208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7592035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5012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9190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5380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2154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9" Type="http://schemas.openxmlformats.org/officeDocument/2006/relationships/slideLayout" Target="../slideLayouts/slideLayout74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42" Type="http://schemas.openxmlformats.org/officeDocument/2006/relationships/slideLayout" Target="../slideLayouts/slideLayout77.xml"/><Relationship Id="rId47" Type="http://schemas.openxmlformats.org/officeDocument/2006/relationships/slideLayout" Target="../slideLayouts/slideLayout82.xml"/><Relationship Id="rId50" Type="http://schemas.openxmlformats.org/officeDocument/2006/relationships/slideLayout" Target="../slideLayouts/slideLayout85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38" Type="http://schemas.openxmlformats.org/officeDocument/2006/relationships/slideLayout" Target="../slideLayouts/slideLayout73.xml"/><Relationship Id="rId46" Type="http://schemas.openxmlformats.org/officeDocument/2006/relationships/slideLayout" Target="../slideLayouts/slideLayout81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41" Type="http://schemas.openxmlformats.org/officeDocument/2006/relationships/slideLayout" Target="../slideLayouts/slideLayout76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72.xml"/><Relationship Id="rId40" Type="http://schemas.openxmlformats.org/officeDocument/2006/relationships/slideLayout" Target="../slideLayouts/slideLayout75.xml"/><Relationship Id="rId45" Type="http://schemas.openxmlformats.org/officeDocument/2006/relationships/slideLayout" Target="../slideLayouts/slideLayout80.xml"/><Relationship Id="rId53" Type="http://schemas.openxmlformats.org/officeDocument/2006/relationships/slideLayout" Target="../slideLayouts/slideLayout88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49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4" Type="http://schemas.openxmlformats.org/officeDocument/2006/relationships/slideLayout" Target="../slideLayouts/slideLayout79.xml"/><Relationship Id="rId52" Type="http://schemas.openxmlformats.org/officeDocument/2006/relationships/slideLayout" Target="../slideLayouts/slideLayout87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43" Type="http://schemas.openxmlformats.org/officeDocument/2006/relationships/slideLayout" Target="../slideLayouts/slideLayout78.xml"/><Relationship Id="rId48" Type="http://schemas.openxmlformats.org/officeDocument/2006/relationships/slideLayout" Target="../slideLayouts/slideLayout83.xml"/><Relationship Id="rId8" Type="http://schemas.openxmlformats.org/officeDocument/2006/relationships/slideLayout" Target="../slideLayouts/slideLayout43.xml"/><Relationship Id="rId51" Type="http://schemas.openxmlformats.org/officeDocument/2006/relationships/slideLayout" Target="../slideLayouts/slideLayout8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69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</p:sldLayoutIdLst>
  <p:hf sldNum="0" hdr="0" ftr="0" dt="0"/>
  <p:txStyles>
    <p:titleStyle>
      <a:lvl1pPr algn="ctr" defTabSz="457200" rtl="1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84192" y="6540500"/>
            <a:ext cx="29655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18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transition spd="med"/>
  <p:txStyles>
    <p:titleStyle>
      <a:lvl1pPr marL="0" marR="0" indent="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2286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4572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6858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9144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11430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13716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16002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18288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317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598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  <p:sldLayoutId id="2147483778" r:id="rId24"/>
    <p:sldLayoutId id="2147483779" r:id="rId25"/>
    <p:sldLayoutId id="2147483780" r:id="rId26"/>
    <p:sldLayoutId id="2147483781" r:id="rId27"/>
    <p:sldLayoutId id="2147483782" r:id="rId28"/>
    <p:sldLayoutId id="2147483783" r:id="rId29"/>
    <p:sldLayoutId id="2147483784" r:id="rId30"/>
    <p:sldLayoutId id="2147483785" r:id="rId31"/>
    <p:sldLayoutId id="2147483786" r:id="rId32"/>
    <p:sldLayoutId id="2147483787" r:id="rId33"/>
    <p:sldLayoutId id="2147483788" r:id="rId34"/>
    <p:sldLayoutId id="2147483789" r:id="rId35"/>
    <p:sldLayoutId id="2147483790" r:id="rId36"/>
    <p:sldLayoutId id="2147483791" r:id="rId37"/>
    <p:sldLayoutId id="2147483792" r:id="rId38"/>
    <p:sldLayoutId id="2147483793" r:id="rId39"/>
    <p:sldLayoutId id="2147483794" r:id="rId40"/>
    <p:sldLayoutId id="2147483795" r:id="rId41"/>
    <p:sldLayoutId id="2147483796" r:id="rId42"/>
    <p:sldLayoutId id="2147483797" r:id="rId43"/>
    <p:sldLayoutId id="2147483798" r:id="rId44"/>
    <p:sldLayoutId id="2147483799" r:id="rId45"/>
    <p:sldLayoutId id="2147483800" r:id="rId46"/>
    <p:sldLayoutId id="2147483801" r:id="rId47"/>
    <p:sldLayoutId id="2147483802" r:id="rId48"/>
    <p:sldLayoutId id="2147483803" r:id="rId49"/>
    <p:sldLayoutId id="2147483804" r:id="rId50"/>
    <p:sldLayoutId id="2147483805" r:id="rId51"/>
    <p:sldLayoutId id="2147483806" r:id="rId52"/>
    <p:sldLayoutId id="2147483807" r:id="rId53"/>
  </p:sldLayoutIdLst>
  <p:hf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4133">
          <p15:clr>
            <a:srgbClr val="F26B43"/>
          </p15:clr>
        </p15:guide>
        <p15:guide id="4" pos="7491">
          <p15:clr>
            <a:srgbClr val="F26B43"/>
          </p15:clr>
        </p15:guide>
        <p15:guide id="5" orient="horz" pos="640">
          <p15:clr>
            <a:srgbClr val="F26B43"/>
          </p15:clr>
        </p15:guide>
        <p15:guide id="6" orient="horz" pos="777">
          <p15:clr>
            <a:srgbClr val="F26B43"/>
          </p15:clr>
        </p15:guide>
        <p15:guide id="7" orient="horz" pos="4020">
          <p15:clr>
            <a:srgbClr val="F26B43"/>
          </p15:clr>
        </p15:guide>
        <p15:guide id="8" orient="horz" pos="390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14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  <p:sldLayoutId id="2147483827" r:id="rId19"/>
    <p:sldLayoutId id="2147483828" r:id="rId20"/>
    <p:sldLayoutId id="2147483829" r:id="rId21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410751"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723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32145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642915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964372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28582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60728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928744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2250201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257165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60728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928744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22502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257165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5" y="539751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5" y="2124254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07915" y="6534288"/>
            <a:ext cx="195566" cy="1935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191829">
              <a:defRPr sz="591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7014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</p:sldLayoutIdLst>
  <p:transition spd="med"/>
  <p:txStyles>
    <p:titleStyle>
      <a:lvl1pPr marL="0" marR="0" indent="0" algn="r" defTabSz="80065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92" b="1" i="0" u="none" strike="noStrike" cap="none" spc="-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50127" algn="r" defTabSz="80065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92" b="1" i="0" u="none" strike="noStrike" cap="none" spc="-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300254" algn="r" defTabSz="80065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92" b="1" i="0" u="none" strike="noStrike" cap="none" spc="-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450381" algn="r" defTabSz="80065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92" b="1" i="0" u="none" strike="noStrike" cap="none" spc="-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600508" algn="r" defTabSz="80065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92" b="1" i="0" u="none" strike="noStrike" cap="none" spc="-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750635" algn="r" defTabSz="80065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92" b="1" i="0" u="none" strike="noStrike" cap="none" spc="-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900762" algn="r" defTabSz="80065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92" b="1" i="0" u="none" strike="noStrike" cap="none" spc="-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050889" algn="r" defTabSz="80065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92" b="1" i="0" u="none" strike="noStrike" cap="none" spc="-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201016" algn="r" defTabSz="80065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92" b="1" i="0" u="none" strike="noStrike" cap="none" spc="-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00169" marR="0" indent="-200169" algn="r" defTabSz="800657" rtl="1" latinLnBrk="0">
        <a:lnSpc>
          <a:spcPct val="90000"/>
        </a:lnSpc>
        <a:spcBef>
          <a:spcPts val="1478"/>
        </a:spcBef>
        <a:spcAft>
          <a:spcPts val="0"/>
        </a:spcAft>
        <a:buClrTx/>
        <a:buSzPct val="123000"/>
        <a:buFontTx/>
        <a:buChar char="•"/>
        <a:tabLst/>
        <a:defRPr sz="157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400339" marR="0" indent="-200169" algn="r" defTabSz="800657" rtl="1" latinLnBrk="0">
        <a:lnSpc>
          <a:spcPct val="90000"/>
        </a:lnSpc>
        <a:spcBef>
          <a:spcPts val="1478"/>
        </a:spcBef>
        <a:spcAft>
          <a:spcPts val="0"/>
        </a:spcAft>
        <a:buClrTx/>
        <a:buSzPct val="123000"/>
        <a:buFontTx/>
        <a:buChar char="•"/>
        <a:tabLst/>
        <a:defRPr sz="157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600508" marR="0" indent="-200169" algn="r" defTabSz="800657" rtl="1" latinLnBrk="0">
        <a:lnSpc>
          <a:spcPct val="90000"/>
        </a:lnSpc>
        <a:spcBef>
          <a:spcPts val="1478"/>
        </a:spcBef>
        <a:spcAft>
          <a:spcPts val="0"/>
        </a:spcAft>
        <a:buClrTx/>
        <a:buSzPct val="123000"/>
        <a:buFontTx/>
        <a:buChar char="•"/>
        <a:tabLst/>
        <a:defRPr sz="157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800678" marR="0" indent="-200169" algn="r" defTabSz="800657" rtl="1" latinLnBrk="0">
        <a:lnSpc>
          <a:spcPct val="90000"/>
        </a:lnSpc>
        <a:spcBef>
          <a:spcPts val="1478"/>
        </a:spcBef>
        <a:spcAft>
          <a:spcPts val="0"/>
        </a:spcAft>
        <a:buClrTx/>
        <a:buSzPct val="123000"/>
        <a:buFontTx/>
        <a:buChar char="•"/>
        <a:tabLst/>
        <a:defRPr sz="157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000847" marR="0" indent="-200169" algn="r" defTabSz="800657" rtl="1" latinLnBrk="0">
        <a:lnSpc>
          <a:spcPct val="90000"/>
        </a:lnSpc>
        <a:spcBef>
          <a:spcPts val="1478"/>
        </a:spcBef>
        <a:spcAft>
          <a:spcPts val="0"/>
        </a:spcAft>
        <a:buClrTx/>
        <a:buSzPct val="123000"/>
        <a:buFontTx/>
        <a:buChar char="•"/>
        <a:tabLst/>
        <a:defRPr sz="157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201016" marR="0" indent="-200169" algn="r" defTabSz="800657" rtl="1" latinLnBrk="0">
        <a:lnSpc>
          <a:spcPct val="90000"/>
        </a:lnSpc>
        <a:spcBef>
          <a:spcPts val="1478"/>
        </a:spcBef>
        <a:spcAft>
          <a:spcPts val="0"/>
        </a:spcAft>
        <a:buClrTx/>
        <a:buSzPct val="123000"/>
        <a:buFontTx/>
        <a:buChar char="•"/>
        <a:tabLst/>
        <a:defRPr sz="157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1401186" marR="0" indent="-200169" algn="r" defTabSz="800657" rtl="1" latinLnBrk="0">
        <a:lnSpc>
          <a:spcPct val="90000"/>
        </a:lnSpc>
        <a:spcBef>
          <a:spcPts val="1478"/>
        </a:spcBef>
        <a:spcAft>
          <a:spcPts val="0"/>
        </a:spcAft>
        <a:buClrTx/>
        <a:buSzPct val="123000"/>
        <a:buFontTx/>
        <a:buChar char="•"/>
        <a:tabLst/>
        <a:defRPr sz="157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1601355" marR="0" indent="-200169" algn="r" defTabSz="800657" rtl="1" latinLnBrk="0">
        <a:lnSpc>
          <a:spcPct val="90000"/>
        </a:lnSpc>
        <a:spcBef>
          <a:spcPts val="1478"/>
        </a:spcBef>
        <a:spcAft>
          <a:spcPts val="0"/>
        </a:spcAft>
        <a:buClrTx/>
        <a:buSzPct val="123000"/>
        <a:buFontTx/>
        <a:buChar char="•"/>
        <a:tabLst/>
        <a:defRPr sz="157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1801524" marR="0" indent="-200169" algn="r" defTabSz="800657" rtl="1" latinLnBrk="0">
        <a:lnSpc>
          <a:spcPct val="90000"/>
        </a:lnSpc>
        <a:spcBef>
          <a:spcPts val="1478"/>
        </a:spcBef>
        <a:spcAft>
          <a:spcPts val="0"/>
        </a:spcAft>
        <a:buClrTx/>
        <a:buSzPct val="123000"/>
        <a:buFontTx/>
        <a:buChar char="•"/>
        <a:tabLst/>
        <a:defRPr sz="157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1918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50127" algn="ctr" defTabSz="1918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300254" algn="ctr" defTabSz="1918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450381" algn="ctr" defTabSz="1918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600508" algn="ctr" defTabSz="1918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750635" algn="ctr" defTabSz="1918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900762" algn="ctr" defTabSz="1918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050889" algn="ctr" defTabSz="1918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201016" algn="ctr" defTabSz="1918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2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14FCD-E160-4EE4-8A25-B5E68A456014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2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218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r" defTabSz="600508" rtl="1" eaLnBrk="1" latinLnBrk="0" hangingPunct="1">
        <a:lnSpc>
          <a:spcPct val="90000"/>
        </a:lnSpc>
        <a:spcBef>
          <a:spcPct val="0"/>
        </a:spcBef>
        <a:buNone/>
        <a:defRPr sz="2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0127" indent="-150127" algn="r" defTabSz="600508" rtl="1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1838" kern="1200">
          <a:solidFill>
            <a:schemeClr val="tx1"/>
          </a:solidFill>
          <a:latin typeface="+mn-lt"/>
          <a:ea typeface="+mn-ea"/>
          <a:cs typeface="+mn-cs"/>
        </a:defRPr>
      </a:lvl1pPr>
      <a:lvl2pPr marL="450381" indent="-150127" algn="r" defTabSz="600508" rtl="1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576" kern="1200">
          <a:solidFill>
            <a:schemeClr val="tx1"/>
          </a:solidFill>
          <a:latin typeface="+mn-lt"/>
          <a:ea typeface="+mn-ea"/>
          <a:cs typeface="+mn-cs"/>
        </a:defRPr>
      </a:lvl2pPr>
      <a:lvl3pPr marL="750635" indent="-150127" algn="r" defTabSz="600508" rtl="1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313" kern="1200">
          <a:solidFill>
            <a:schemeClr val="tx1"/>
          </a:solidFill>
          <a:latin typeface="+mn-lt"/>
          <a:ea typeface="+mn-ea"/>
          <a:cs typeface="+mn-cs"/>
        </a:defRPr>
      </a:lvl3pPr>
      <a:lvl4pPr marL="1050889" indent="-150127" algn="r" defTabSz="600508" rtl="1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182" kern="1200">
          <a:solidFill>
            <a:schemeClr val="tx1"/>
          </a:solidFill>
          <a:latin typeface="+mn-lt"/>
          <a:ea typeface="+mn-ea"/>
          <a:cs typeface="+mn-cs"/>
        </a:defRPr>
      </a:lvl4pPr>
      <a:lvl5pPr marL="1351143" indent="-150127" algn="r" defTabSz="600508" rtl="1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182" kern="1200">
          <a:solidFill>
            <a:schemeClr val="tx1"/>
          </a:solidFill>
          <a:latin typeface="+mn-lt"/>
          <a:ea typeface="+mn-ea"/>
          <a:cs typeface="+mn-cs"/>
        </a:defRPr>
      </a:lvl5pPr>
      <a:lvl6pPr marL="1651397" indent="-150127" algn="r" defTabSz="600508" rtl="1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182" kern="1200">
          <a:solidFill>
            <a:schemeClr val="tx1"/>
          </a:solidFill>
          <a:latin typeface="+mn-lt"/>
          <a:ea typeface="+mn-ea"/>
          <a:cs typeface="+mn-cs"/>
        </a:defRPr>
      </a:lvl6pPr>
      <a:lvl7pPr marL="1951651" indent="-150127" algn="r" defTabSz="600508" rtl="1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182" kern="1200">
          <a:solidFill>
            <a:schemeClr val="tx1"/>
          </a:solidFill>
          <a:latin typeface="+mn-lt"/>
          <a:ea typeface="+mn-ea"/>
          <a:cs typeface="+mn-cs"/>
        </a:defRPr>
      </a:lvl7pPr>
      <a:lvl8pPr marL="2251906" indent="-150127" algn="r" defTabSz="600508" rtl="1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182" kern="1200">
          <a:solidFill>
            <a:schemeClr val="tx1"/>
          </a:solidFill>
          <a:latin typeface="+mn-lt"/>
          <a:ea typeface="+mn-ea"/>
          <a:cs typeface="+mn-cs"/>
        </a:defRPr>
      </a:lvl8pPr>
      <a:lvl9pPr marL="2552159" indent="-150127" algn="r" defTabSz="600508" rtl="1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1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600508" rtl="1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1pPr>
      <a:lvl2pPr marL="300254" algn="r" defTabSz="600508" rtl="1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2pPr>
      <a:lvl3pPr marL="600508" algn="r" defTabSz="600508" rtl="1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3pPr>
      <a:lvl4pPr marL="900762" algn="r" defTabSz="600508" rtl="1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4pPr>
      <a:lvl5pPr marL="1201016" algn="r" defTabSz="600508" rtl="1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5pPr>
      <a:lvl6pPr marL="1501270" algn="r" defTabSz="600508" rtl="1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6pPr>
      <a:lvl7pPr marL="1801524" algn="r" defTabSz="600508" rtl="1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7pPr>
      <a:lvl8pPr marL="2101777" algn="r" defTabSz="600508" rtl="1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8pPr>
      <a:lvl9pPr marL="2402033" algn="r" defTabSz="600508" rtl="1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17C770-869E-4C35-B2F5-5974E8E00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62549-2550-4ECC-A40E-0EF5B7E68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C7712-778D-49D6-BE2A-69371BA41C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F5409-3FA6-4D8D-9DEF-80A78AD0CCDA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B5C46-D04D-4D44-887B-4BA15FF13F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65997-FE4E-45E4-9B0E-88C873DEDF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0049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8.xml"/><Relationship Id="rId1" Type="http://schemas.openxmlformats.org/officeDocument/2006/relationships/slideLayout" Target="../slideLayouts/slideLayout18.xml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7.xml"/><Relationship Id="rId1" Type="http://schemas.openxmlformats.org/officeDocument/2006/relationships/slideLayout" Target="../slideLayouts/slideLayout18.xml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7.xml"/><Relationship Id="rId1" Type="http://schemas.openxmlformats.org/officeDocument/2006/relationships/slideLayout" Target="../slideLayouts/slideLayout18.xml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hyperlink" Target="http://pngimg.com/download/43464" TargetMode="External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42.png"/><Relationship Id="rId12" Type="http://schemas.openxmlformats.org/officeDocument/2006/relationships/image" Target="../media/image44.png"/><Relationship Id="rId17" Type="http://schemas.openxmlformats.org/officeDocument/2006/relationships/hyperlink" Target="http://www.pngall.com/filmstrip-png" TargetMode="External"/><Relationship Id="rId2" Type="http://schemas.microsoft.com/office/2007/relationships/media" Target="../media/media1.mp3"/><Relationship Id="rId16" Type="http://schemas.openxmlformats.org/officeDocument/2006/relationships/image" Target="../media/image46.png"/><Relationship Id="rId1" Type="http://schemas.openxmlformats.org/officeDocument/2006/relationships/audio" Target="NULL" TargetMode="External"/><Relationship Id="rId6" Type="http://schemas.openxmlformats.org/officeDocument/2006/relationships/image" Target="../media/image41.jpeg"/><Relationship Id="rId11" Type="http://schemas.openxmlformats.org/officeDocument/2006/relationships/slide" Target="slide6.xml"/><Relationship Id="rId5" Type="http://schemas.microsoft.com/office/2007/relationships/hdphoto" Target="../media/hdphoto2.wdp"/><Relationship Id="rId15" Type="http://schemas.openxmlformats.org/officeDocument/2006/relationships/hyperlink" Target="http://www.pngall.com/popcorn-png" TargetMode="External"/><Relationship Id="rId10" Type="http://schemas.openxmlformats.org/officeDocument/2006/relationships/hyperlink" Target="http://www.audiolibrogratis.com/2013/01/neuromarketing-seducir-al-consumidor.html" TargetMode="External"/><Relationship Id="rId4" Type="http://schemas.openxmlformats.org/officeDocument/2006/relationships/image" Target="../media/image40.png"/><Relationship Id="rId9" Type="http://schemas.openxmlformats.org/officeDocument/2006/relationships/image" Target="../media/image43.png"/><Relationship Id="rId1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2.png"/><Relationship Id="rId4" Type="http://schemas.openxmlformats.org/officeDocument/2006/relationships/image" Target="../media/image3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2.png"/><Relationship Id="rId4" Type="http://schemas.openxmlformats.org/officeDocument/2006/relationships/image" Target="../media/image37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57.gi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5" Type="http://schemas.openxmlformats.org/officeDocument/2006/relationships/image" Target="../media/image37.gif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2.wav"/><Relationship Id="rId7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8.gif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6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7.xml"/><Relationship Id="rId1" Type="http://schemas.openxmlformats.org/officeDocument/2006/relationships/slideLayout" Target="../slideLayouts/slideLayout18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8.xml"/><Relationship Id="rId1" Type="http://schemas.openxmlformats.org/officeDocument/2006/relationships/slideLayout" Target="../slideLayouts/slideLayout18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4145144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901249"/>
            <a:ext cx="7573311" cy="2819400"/>
          </a:xfrm>
        </p:spPr>
        <p:txBody>
          <a:bodyPr anchor="ctr">
            <a:noAutofit/>
          </a:bodyPr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4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(9-2): مقارنة وترتيب الأعداد الصحيحة</a:t>
            </a:r>
            <a:br>
              <a:rPr lang="ar-KW" sz="4400" dirty="0">
                <a:solidFill>
                  <a:srgbClr val="FF0000"/>
                </a:solidFill>
              </a:rPr>
            </a:br>
            <a:r>
              <a:rPr lang="ar-KW" sz="4400" dirty="0">
                <a:solidFill>
                  <a:srgbClr val="FF0000"/>
                </a:solidFill>
              </a:rPr>
              <a:t>                إ</a:t>
            </a:r>
            <a:r>
              <a:rPr lang="ar-SA" sz="4400" dirty="0">
                <a:solidFill>
                  <a:srgbClr val="FF0000"/>
                </a:solidFill>
              </a:rPr>
              <a:t>عداد </a:t>
            </a:r>
            <a:r>
              <a:rPr lang="ar-KW" sz="4400" dirty="0">
                <a:solidFill>
                  <a:srgbClr val="FF0000"/>
                </a:solidFill>
              </a:rPr>
              <a:t>المعلمة: أ</a:t>
            </a:r>
            <a:r>
              <a:rPr lang="ar-SA" sz="4400">
                <a:solidFill>
                  <a:srgbClr val="FF0000"/>
                </a:solidFill>
              </a:rPr>
              <a:t>/ </a:t>
            </a:r>
            <a:r>
              <a:rPr lang="ar-KW" sz="4400">
                <a:solidFill>
                  <a:srgbClr val="FF0000"/>
                </a:solidFill>
              </a:rPr>
              <a:t>مريهان</a:t>
            </a:r>
            <a:r>
              <a:rPr lang="ar-KW" sz="4400" dirty="0">
                <a:solidFill>
                  <a:srgbClr val="FF0000"/>
                </a:solidFill>
              </a:rPr>
              <a:t> مصطفى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6827161-D4A4-A228-CB91-C70E702CFE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510" y="280215"/>
            <a:ext cx="1878863" cy="13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11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hlinkClick r:id="rId2" action="ppaction://hlinksldjump"/>
            <a:extLst>
              <a:ext uri="{FF2B5EF4-FFF2-40B4-BE49-F238E27FC236}">
                <a16:creationId xmlns:a16="http://schemas.microsoft.com/office/drawing/2014/main" id="{0C56A04C-B901-4E3E-ABFB-87DB39E9CA22}"/>
              </a:ext>
            </a:extLst>
          </p:cNvPr>
          <p:cNvSpPr txBox="1"/>
          <p:nvPr/>
        </p:nvSpPr>
        <p:spPr>
          <a:xfrm>
            <a:off x="2857500" y="2286000"/>
            <a:ext cx="630078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400" b="1" dirty="0"/>
              <a:t>معكوس العدد =  3  هو  </a:t>
            </a:r>
            <a:r>
              <a:rPr lang="ar-KW" sz="6000" b="1" baseline="20000" dirty="0"/>
              <a:t>-</a:t>
            </a:r>
            <a:r>
              <a:rPr lang="ar-KW" sz="4400" b="1" dirty="0"/>
              <a:t>3</a:t>
            </a:r>
          </a:p>
        </p:txBody>
      </p:sp>
      <p:sp>
        <p:nvSpPr>
          <p:cNvPr id="3" name="مربع نص 2">
            <a:hlinkClick r:id="rId3" action="ppaction://hlinksldjump"/>
            <a:extLst>
              <a:ext uri="{FF2B5EF4-FFF2-40B4-BE49-F238E27FC236}">
                <a16:creationId xmlns:a16="http://schemas.microsoft.com/office/drawing/2014/main" id="{0E3F56AF-45FD-45B4-914B-8EF12894001E}"/>
              </a:ext>
            </a:extLst>
          </p:cNvPr>
          <p:cNvSpPr txBox="1"/>
          <p:nvPr/>
        </p:nvSpPr>
        <p:spPr>
          <a:xfrm>
            <a:off x="6500813" y="3486142"/>
            <a:ext cx="195738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KW" sz="4000" b="1" dirty="0"/>
              <a:t>صحيحة</a:t>
            </a:r>
          </a:p>
        </p:txBody>
      </p:sp>
      <p:sp>
        <p:nvSpPr>
          <p:cNvPr id="4" name="مربع نص 3">
            <a:hlinkClick r:id="rId2" action="ppaction://hlinksldjump"/>
            <a:extLst>
              <a:ext uri="{FF2B5EF4-FFF2-40B4-BE49-F238E27FC236}">
                <a16:creationId xmlns:a16="http://schemas.microsoft.com/office/drawing/2014/main" id="{349FD7A1-7566-4302-B6C8-9AFA7B2E8035}"/>
              </a:ext>
            </a:extLst>
          </p:cNvPr>
          <p:cNvSpPr txBox="1"/>
          <p:nvPr/>
        </p:nvSpPr>
        <p:spPr>
          <a:xfrm>
            <a:off x="3938588" y="3467092"/>
            <a:ext cx="195738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KW" sz="4000" b="1" dirty="0">
                <a:hlinkClick r:id="rId2" action="ppaction://hlinksldjump"/>
              </a:rPr>
              <a:t>خاطئة</a:t>
            </a:r>
            <a:endParaRPr lang="ar-KW" sz="4000" b="1" dirty="0"/>
          </a:p>
        </p:txBody>
      </p:sp>
      <p:sp>
        <p:nvSpPr>
          <p:cNvPr id="5" name="سهم: لليمين 4">
            <a:hlinkClick r:id="rId4" action="ppaction://hlinksldjump"/>
            <a:extLst>
              <a:ext uri="{FF2B5EF4-FFF2-40B4-BE49-F238E27FC236}">
                <a16:creationId xmlns:a16="http://schemas.microsoft.com/office/drawing/2014/main" id="{CF3C4FDA-77E1-49D8-BF0B-ED0A04E78333}"/>
              </a:ext>
            </a:extLst>
          </p:cNvPr>
          <p:cNvSpPr/>
          <p:nvPr/>
        </p:nvSpPr>
        <p:spPr>
          <a:xfrm>
            <a:off x="885825" y="4529138"/>
            <a:ext cx="3328988" cy="187166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400" b="1" dirty="0"/>
              <a:t>الرجوع إلى الأسئلة</a:t>
            </a:r>
          </a:p>
        </p:txBody>
      </p:sp>
    </p:spTree>
    <p:extLst>
      <p:ext uri="{BB962C8B-B14F-4D97-AF65-F5344CB8AC3E}">
        <p14:creationId xmlns:p14="http://schemas.microsoft.com/office/powerpoint/2010/main" val="178329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hlinkClick r:id="rId2" action="ppaction://hlinksldjump"/>
            <a:extLst>
              <a:ext uri="{FF2B5EF4-FFF2-40B4-BE49-F238E27FC236}">
                <a16:creationId xmlns:a16="http://schemas.microsoft.com/office/drawing/2014/main" id="{0C56A04C-B901-4E3E-ABFB-87DB39E9CA22}"/>
              </a:ext>
            </a:extLst>
          </p:cNvPr>
          <p:cNvSpPr txBox="1"/>
          <p:nvPr/>
        </p:nvSpPr>
        <p:spPr>
          <a:xfrm>
            <a:off x="2857500" y="2286000"/>
            <a:ext cx="630078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400" b="1" dirty="0">
                <a:solidFill>
                  <a:srgbClr val="C00000"/>
                </a:solidFill>
              </a:rPr>
              <a:t>9</a:t>
            </a:r>
            <a:r>
              <a:rPr lang="ar-KW" sz="4400" b="1" dirty="0"/>
              <a:t>    هو  </a:t>
            </a:r>
            <a:r>
              <a:rPr lang="ar-KW" sz="5400" b="1" baseline="30000" dirty="0"/>
              <a:t>-</a:t>
            </a:r>
            <a:r>
              <a:rPr lang="ar-KW" sz="4400" b="1" dirty="0"/>
              <a:t>9</a:t>
            </a:r>
          </a:p>
        </p:txBody>
      </p:sp>
      <p:sp>
        <p:nvSpPr>
          <p:cNvPr id="5" name="مربع نص 4">
            <a:hlinkClick r:id="rId3" action="ppaction://hlinksldjump"/>
            <a:extLst>
              <a:ext uri="{FF2B5EF4-FFF2-40B4-BE49-F238E27FC236}">
                <a16:creationId xmlns:a16="http://schemas.microsoft.com/office/drawing/2014/main" id="{F2FF6381-20D1-4847-A8D4-CDB3B0C1A624}"/>
              </a:ext>
            </a:extLst>
          </p:cNvPr>
          <p:cNvSpPr txBox="1"/>
          <p:nvPr/>
        </p:nvSpPr>
        <p:spPr>
          <a:xfrm>
            <a:off x="6343650" y="3500438"/>
            <a:ext cx="195738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KW" sz="4000" b="1" dirty="0"/>
              <a:t>صحيحة</a:t>
            </a:r>
          </a:p>
        </p:txBody>
      </p:sp>
      <p:sp>
        <p:nvSpPr>
          <p:cNvPr id="6" name="مربع نص 5">
            <a:hlinkClick r:id="rId2" action="ppaction://hlinksldjump"/>
            <a:extLst>
              <a:ext uri="{FF2B5EF4-FFF2-40B4-BE49-F238E27FC236}">
                <a16:creationId xmlns:a16="http://schemas.microsoft.com/office/drawing/2014/main" id="{7BAA12C0-CA91-4105-8BF3-D03E92655008}"/>
              </a:ext>
            </a:extLst>
          </p:cNvPr>
          <p:cNvSpPr txBox="1"/>
          <p:nvPr/>
        </p:nvSpPr>
        <p:spPr>
          <a:xfrm>
            <a:off x="4281488" y="3552825"/>
            <a:ext cx="195738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KW" sz="4000" b="1" dirty="0"/>
              <a:t>خاطئة</a:t>
            </a:r>
          </a:p>
        </p:txBody>
      </p:sp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210C88A8-9322-4DEA-8D69-1466A1CC3CD2}"/>
              </a:ext>
            </a:extLst>
          </p:cNvPr>
          <p:cNvCxnSpPr/>
          <p:nvPr/>
        </p:nvCxnSpPr>
        <p:spPr>
          <a:xfrm>
            <a:off x="7272331" y="2271713"/>
            <a:ext cx="0" cy="7715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B3C0AB82-B840-4FF6-B796-F0F2DCD2C597}"/>
              </a:ext>
            </a:extLst>
          </p:cNvPr>
          <p:cNvCxnSpPr/>
          <p:nvPr/>
        </p:nvCxnSpPr>
        <p:spPr>
          <a:xfrm>
            <a:off x="6438880" y="2266945"/>
            <a:ext cx="0" cy="7715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سهم: لليمين 7">
            <a:hlinkClick r:id="rId4" action="ppaction://hlinksldjump"/>
            <a:extLst>
              <a:ext uri="{FF2B5EF4-FFF2-40B4-BE49-F238E27FC236}">
                <a16:creationId xmlns:a16="http://schemas.microsoft.com/office/drawing/2014/main" id="{4002F1E4-12F3-4580-995A-22B9D0FEB03E}"/>
              </a:ext>
            </a:extLst>
          </p:cNvPr>
          <p:cNvSpPr/>
          <p:nvPr/>
        </p:nvSpPr>
        <p:spPr>
          <a:xfrm>
            <a:off x="657224" y="4500563"/>
            <a:ext cx="3328988" cy="187166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400" b="1" dirty="0"/>
              <a:t>الرجوع إلى الأسئلة</a:t>
            </a:r>
          </a:p>
        </p:txBody>
      </p:sp>
    </p:spTree>
    <p:extLst>
      <p:ext uri="{BB962C8B-B14F-4D97-AF65-F5344CB8AC3E}">
        <p14:creationId xmlns:p14="http://schemas.microsoft.com/office/powerpoint/2010/main" val="290345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hlinkClick r:id="rId2" action="ppaction://hlinksldjump"/>
            <a:extLst>
              <a:ext uri="{FF2B5EF4-FFF2-40B4-BE49-F238E27FC236}">
                <a16:creationId xmlns:a16="http://schemas.microsoft.com/office/drawing/2014/main" id="{0C56A04C-B901-4E3E-ABFB-87DB39E9CA22}"/>
              </a:ext>
            </a:extLst>
          </p:cNvPr>
          <p:cNvSpPr txBox="1"/>
          <p:nvPr/>
        </p:nvSpPr>
        <p:spPr>
          <a:xfrm>
            <a:off x="2857500" y="2286000"/>
            <a:ext cx="630078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7200" b="1" baseline="20000" dirty="0">
                <a:solidFill>
                  <a:srgbClr val="C00000"/>
                </a:solidFill>
              </a:rPr>
              <a:t>-</a:t>
            </a:r>
            <a:r>
              <a:rPr lang="ar-KW" sz="4400" b="1" dirty="0">
                <a:solidFill>
                  <a:srgbClr val="C00000"/>
                </a:solidFill>
              </a:rPr>
              <a:t> 5</a:t>
            </a:r>
            <a:r>
              <a:rPr lang="ar-KW" sz="4400" b="1" dirty="0"/>
              <a:t>    هو  5</a:t>
            </a:r>
          </a:p>
        </p:txBody>
      </p:sp>
      <p:sp>
        <p:nvSpPr>
          <p:cNvPr id="5" name="مربع نص 4">
            <a:hlinkClick r:id="rId2" action="ppaction://hlinksldjump"/>
            <a:extLst>
              <a:ext uri="{FF2B5EF4-FFF2-40B4-BE49-F238E27FC236}">
                <a16:creationId xmlns:a16="http://schemas.microsoft.com/office/drawing/2014/main" id="{F2FF6381-20D1-4847-A8D4-CDB3B0C1A624}"/>
              </a:ext>
            </a:extLst>
          </p:cNvPr>
          <p:cNvSpPr txBox="1"/>
          <p:nvPr/>
        </p:nvSpPr>
        <p:spPr>
          <a:xfrm>
            <a:off x="6600825" y="3286125"/>
            <a:ext cx="195738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KW" sz="4000" b="1" dirty="0"/>
              <a:t>صحيحة</a:t>
            </a:r>
          </a:p>
        </p:txBody>
      </p:sp>
      <p:sp>
        <p:nvSpPr>
          <p:cNvPr id="6" name="مربع نص 5">
            <a:hlinkClick r:id="rId3" action="ppaction://hlinksldjump"/>
            <a:extLst>
              <a:ext uri="{FF2B5EF4-FFF2-40B4-BE49-F238E27FC236}">
                <a16:creationId xmlns:a16="http://schemas.microsoft.com/office/drawing/2014/main" id="{7BAA12C0-CA91-4105-8BF3-D03E92655008}"/>
              </a:ext>
            </a:extLst>
          </p:cNvPr>
          <p:cNvSpPr txBox="1"/>
          <p:nvPr/>
        </p:nvSpPr>
        <p:spPr>
          <a:xfrm>
            <a:off x="4267200" y="3324225"/>
            <a:ext cx="195738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KW" sz="4000" b="1" dirty="0"/>
              <a:t>خاطئة</a:t>
            </a:r>
          </a:p>
        </p:txBody>
      </p:sp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210C88A8-9322-4DEA-8D69-1466A1CC3CD2}"/>
              </a:ext>
            </a:extLst>
          </p:cNvPr>
          <p:cNvCxnSpPr/>
          <p:nvPr/>
        </p:nvCxnSpPr>
        <p:spPr>
          <a:xfrm>
            <a:off x="7272331" y="2271713"/>
            <a:ext cx="0" cy="7715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B3C0AB82-B840-4FF6-B796-F0F2DCD2C597}"/>
              </a:ext>
            </a:extLst>
          </p:cNvPr>
          <p:cNvCxnSpPr/>
          <p:nvPr/>
        </p:nvCxnSpPr>
        <p:spPr>
          <a:xfrm>
            <a:off x="6438880" y="2266945"/>
            <a:ext cx="0" cy="7715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سهم: لليمين 7">
            <a:hlinkClick r:id="rId4" action="ppaction://hlinksldjump"/>
            <a:extLst>
              <a:ext uri="{FF2B5EF4-FFF2-40B4-BE49-F238E27FC236}">
                <a16:creationId xmlns:a16="http://schemas.microsoft.com/office/drawing/2014/main" id="{44F19058-5DC0-4D44-A3D0-CEA285CD5500}"/>
              </a:ext>
            </a:extLst>
          </p:cNvPr>
          <p:cNvSpPr/>
          <p:nvPr/>
        </p:nvSpPr>
        <p:spPr>
          <a:xfrm>
            <a:off x="814387" y="4600575"/>
            <a:ext cx="3328988" cy="187166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400" b="1" dirty="0"/>
              <a:t>الرجوع إلى الأسئلة</a:t>
            </a:r>
          </a:p>
        </p:txBody>
      </p:sp>
    </p:spTree>
    <p:extLst>
      <p:ext uri="{BB962C8B-B14F-4D97-AF65-F5344CB8AC3E}">
        <p14:creationId xmlns:p14="http://schemas.microsoft.com/office/powerpoint/2010/main" val="216332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دوار الشمس GIF - تحميل ومشاركة علىPHONEKY">
            <a:extLst>
              <a:ext uri="{FF2B5EF4-FFF2-40B4-BE49-F238E27FC236}">
                <a16:creationId xmlns:a16="http://schemas.microsoft.com/office/drawing/2014/main" id="{7828B9F3-D624-4A32-8DD5-8B4C28EC40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151" y="1814834"/>
            <a:ext cx="3065282" cy="396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OURNESOL sunflower gif - PicMix">
            <a:extLst>
              <a:ext uri="{FF2B5EF4-FFF2-40B4-BE49-F238E27FC236}">
                <a16:creationId xmlns:a16="http://schemas.microsoft.com/office/drawing/2014/main" id="{6857BFAC-D982-48B9-945F-6494063E4D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9" y="4765311"/>
            <a:ext cx="1641729" cy="164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8"/>
          <p:cNvSpPr txBox="1"/>
          <p:nvPr/>
        </p:nvSpPr>
        <p:spPr>
          <a:xfrm>
            <a:off x="3125956" y="965462"/>
            <a:ext cx="582408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000" b="1" u="sng" dirty="0">
                <a:solidFill>
                  <a:srgbClr val="7030A0"/>
                </a:solidFill>
              </a:rPr>
              <a:t>قارن بوضع علامة&gt; ، &lt; ، =:</a:t>
            </a:r>
          </a:p>
          <a:p>
            <a:endParaRPr lang="ar-KW" sz="4000" b="1" u="sng" dirty="0">
              <a:solidFill>
                <a:srgbClr val="7030A0"/>
              </a:solidFill>
            </a:endParaRPr>
          </a:p>
        </p:txBody>
      </p:sp>
      <p:sp>
        <p:nvSpPr>
          <p:cNvPr id="8" name="TextBox 10"/>
          <p:cNvSpPr txBox="1"/>
          <p:nvPr/>
        </p:nvSpPr>
        <p:spPr>
          <a:xfrm>
            <a:off x="6962790" y="2193682"/>
            <a:ext cx="306790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400" b="1" dirty="0"/>
              <a:t> 8             1</a:t>
            </a:r>
          </a:p>
        </p:txBody>
      </p:sp>
      <p:sp>
        <p:nvSpPr>
          <p:cNvPr id="9" name="TextBox 12"/>
          <p:cNvSpPr txBox="1"/>
          <p:nvPr/>
        </p:nvSpPr>
        <p:spPr>
          <a:xfrm rot="10800000" flipV="1">
            <a:off x="2033147" y="2349457"/>
            <a:ext cx="393745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000" b="1" dirty="0"/>
              <a:t>0              3</a:t>
            </a:r>
          </a:p>
        </p:txBody>
      </p:sp>
      <p:sp>
        <p:nvSpPr>
          <p:cNvPr id="10" name="TextBox 14"/>
          <p:cNvSpPr txBox="1"/>
          <p:nvPr/>
        </p:nvSpPr>
        <p:spPr>
          <a:xfrm>
            <a:off x="2033147" y="3276531"/>
            <a:ext cx="748664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800" b="1" u="sng" dirty="0">
                <a:solidFill>
                  <a:srgbClr val="7030A0"/>
                </a:solidFill>
              </a:rPr>
              <a:t>رتب الأعداد التاية ترتيبا تصاعديا :</a:t>
            </a:r>
          </a:p>
          <a:p>
            <a:endParaRPr lang="ar-KW" sz="4800" b="1" u="sng" dirty="0">
              <a:solidFill>
                <a:srgbClr val="7030A0"/>
              </a:solidFill>
            </a:endParaRPr>
          </a:p>
        </p:txBody>
      </p:sp>
      <p:sp>
        <p:nvSpPr>
          <p:cNvPr id="11" name="TextBox 15"/>
          <p:cNvSpPr txBox="1"/>
          <p:nvPr/>
        </p:nvSpPr>
        <p:spPr>
          <a:xfrm>
            <a:off x="3085556" y="4154330"/>
            <a:ext cx="718185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6000" b="1" dirty="0"/>
              <a:t>2 ، 4 ، 0 ، 1 ، 9</a:t>
            </a:r>
          </a:p>
        </p:txBody>
      </p:sp>
      <p:sp>
        <p:nvSpPr>
          <p:cNvPr id="12" name="Rectangle 16"/>
          <p:cNvSpPr/>
          <p:nvPr/>
        </p:nvSpPr>
        <p:spPr>
          <a:xfrm>
            <a:off x="3202201" y="4881571"/>
            <a:ext cx="4988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6000" b="1" dirty="0">
                <a:solidFill>
                  <a:srgbClr val="0070C0"/>
                </a:solidFill>
              </a:rPr>
              <a:t>0، 1 ، 2 ، 4 ، 9</a:t>
            </a:r>
          </a:p>
        </p:txBody>
      </p:sp>
      <p:sp>
        <p:nvSpPr>
          <p:cNvPr id="13" name="Rectangle 1"/>
          <p:cNvSpPr/>
          <p:nvPr/>
        </p:nvSpPr>
        <p:spPr>
          <a:xfrm flipH="1">
            <a:off x="7827149" y="2316793"/>
            <a:ext cx="873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K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  <a:endParaRPr lang="ar-KW" dirty="0"/>
          </a:p>
        </p:txBody>
      </p:sp>
      <p:sp>
        <p:nvSpPr>
          <p:cNvPr id="14" name="Rectangle 2"/>
          <p:cNvSpPr/>
          <p:nvPr/>
        </p:nvSpPr>
        <p:spPr>
          <a:xfrm>
            <a:off x="3085556" y="2439903"/>
            <a:ext cx="60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K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  <a:endParaRPr lang="ar-KW" dirty="0"/>
          </a:p>
        </p:txBody>
      </p: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D48D7E73-F042-499A-8EB1-5B35425271C8}"/>
              </a:ext>
            </a:extLst>
          </p:cNvPr>
          <p:cNvCxnSpPr>
            <a:cxnSpLocks/>
          </p:cNvCxnSpPr>
          <p:nvPr/>
        </p:nvCxnSpPr>
        <p:spPr>
          <a:xfrm>
            <a:off x="6023275" y="1814834"/>
            <a:ext cx="0" cy="1569660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1"/>
          <p:cNvSpPr/>
          <p:nvPr/>
        </p:nvSpPr>
        <p:spPr>
          <a:xfrm>
            <a:off x="7992143" y="2311472"/>
            <a:ext cx="602470" cy="573660"/>
          </a:xfrm>
          <a:prstGeom prst="ellipse">
            <a:avLst/>
          </a:prstGeom>
          <a:solidFill>
            <a:srgbClr val="F0AD00">
              <a:alpha val="12000"/>
            </a:srgbClr>
          </a:solidFill>
          <a:ln w="25400" cap="flat" cmpd="sng" algn="ctr">
            <a:solidFill>
              <a:srgbClr val="F0AD00">
                <a:shade val="50000"/>
              </a:srgbClr>
            </a:solidFill>
            <a:prstDash val="lgDash"/>
          </a:ln>
          <a:effectLst/>
        </p:spPr>
        <p:txBody>
          <a:bodyPr rtlCol="1" anchor="ctr"/>
          <a:lstStyle/>
          <a:p>
            <a:pPr marL="0" algn="ctr" defTabSz="914400" rtl="0" eaLnBrk="1" latinLnBrk="0" hangingPunct="1">
              <a:defRPr/>
            </a:pPr>
            <a:endParaRPr lang="ar-KW" sz="2000" kern="0" dirty="0">
              <a:solidFill>
                <a:srgbClr val="FF0000"/>
              </a:solidFill>
              <a:latin typeface="Calibri"/>
              <a:cs typeface="Arial"/>
            </a:endParaRPr>
          </a:p>
        </p:txBody>
      </p:sp>
      <p:sp>
        <p:nvSpPr>
          <p:cNvPr id="17" name="Oval 13"/>
          <p:cNvSpPr/>
          <p:nvPr/>
        </p:nvSpPr>
        <p:spPr>
          <a:xfrm flipH="1">
            <a:off x="3055201" y="2422507"/>
            <a:ext cx="609600" cy="523220"/>
          </a:xfrm>
          <a:prstGeom prst="ellipse">
            <a:avLst/>
          </a:prstGeom>
          <a:solidFill>
            <a:srgbClr val="F0AD00">
              <a:alpha val="12000"/>
            </a:srgbClr>
          </a:solidFill>
          <a:ln w="25400" cap="flat" cmpd="sng" algn="ctr">
            <a:solidFill>
              <a:srgbClr val="F0AD00">
                <a:shade val="50000"/>
              </a:srgbClr>
            </a:solidFill>
            <a:prstDash val="lgDash"/>
          </a:ln>
          <a:effectLst/>
        </p:spPr>
        <p:txBody>
          <a:bodyPr rtlCol="1" anchor="ctr"/>
          <a:lstStyle/>
          <a:p>
            <a:pPr marL="0" algn="ctr" defTabSz="914400" rtl="0" eaLnBrk="1" latinLnBrk="0" hangingPunct="1">
              <a:defRPr/>
            </a:pPr>
            <a:endParaRPr lang="ar-KW" sz="4000" kern="0" dirty="0">
              <a:solidFill>
                <a:srgbClr val="FF0000"/>
              </a:solidFill>
              <a:latin typeface="Calibri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عرض الدرس</a:t>
            </a:r>
          </a:p>
        </p:txBody>
      </p:sp>
    </p:spTree>
    <p:extLst>
      <p:ext uri="{BB962C8B-B14F-4D97-AF65-F5344CB8AC3E}">
        <p14:creationId xmlns:p14="http://schemas.microsoft.com/office/powerpoint/2010/main" val="2795037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مستطيل مستدير الزوايا 39"/>
          <p:cNvSpPr/>
          <p:nvPr/>
        </p:nvSpPr>
        <p:spPr>
          <a:xfrm>
            <a:off x="0" y="4981430"/>
            <a:ext cx="11662063" cy="11631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7-Point Star 37"/>
          <p:cNvSpPr/>
          <p:nvPr/>
        </p:nvSpPr>
        <p:spPr>
          <a:xfrm>
            <a:off x="4524375" y="5427564"/>
            <a:ext cx="762000" cy="627112"/>
          </a:xfrm>
          <a:prstGeom prst="star7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endParaRPr lang="ar-KW"/>
          </a:p>
        </p:txBody>
      </p:sp>
      <p:sp>
        <p:nvSpPr>
          <p:cNvPr id="36" name="7-Point Star 35"/>
          <p:cNvSpPr/>
          <p:nvPr/>
        </p:nvSpPr>
        <p:spPr>
          <a:xfrm>
            <a:off x="5963313" y="5487254"/>
            <a:ext cx="762000" cy="627112"/>
          </a:xfrm>
          <a:prstGeom prst="star7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endParaRPr lang="ar-KW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063552" y="5384290"/>
            <a:ext cx="820891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348028" y="5326002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431704" y="5326002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151784" y="5326002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871864" y="5326002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591944" y="5326002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192344" y="5326002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472264" y="5326002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752184" y="5326002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32104" y="5326002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96000" y="5456296"/>
            <a:ext cx="46805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64084" y="5456296"/>
            <a:ext cx="72008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0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30022" y="5456296"/>
            <a:ext cx="74721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0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49360" y="5463305"/>
            <a:ext cx="88987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0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32826" y="5456295"/>
            <a:ext cx="79220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0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57918" y="5540497"/>
            <a:ext cx="59406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0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ar-KW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87680" y="5512473"/>
            <a:ext cx="59406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0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ar-KW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11901" y="5485441"/>
            <a:ext cx="59406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0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ar-KW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34672" y="5507173"/>
            <a:ext cx="59406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0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ar-KW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مستطيل مستدير الزوايا 1"/>
          <p:cNvSpPr/>
          <p:nvPr/>
        </p:nvSpPr>
        <p:spPr>
          <a:xfrm>
            <a:off x="196561" y="309875"/>
            <a:ext cx="11662063" cy="29233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23" name="Straight Connector 22"/>
          <p:cNvCxnSpPr/>
          <p:nvPr/>
        </p:nvCxnSpPr>
        <p:spPr>
          <a:xfrm>
            <a:off x="9912424" y="5326002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572632" y="5456296"/>
            <a:ext cx="94087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0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711624" y="5326002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414591" y="5540497"/>
            <a:ext cx="59406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0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ar-KW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9137" y="609438"/>
            <a:ext cx="112966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3200" b="1" kern="0" dirty="0">
                <a:solidFill>
                  <a:sysClr val="windowText" lastClr="000000"/>
                </a:solidFill>
                <a:cs typeface="Times New Roman"/>
              </a:rPr>
              <a:t>في أحد أيام الشتاء بلغت درجة الحرارة في الساعة 1 صباحا </a:t>
            </a:r>
            <a:r>
              <a:rPr lang="ar-KW" sz="3200" b="1" kern="0" baseline="40000" dirty="0">
                <a:solidFill>
                  <a:sysClr val="windowText" lastClr="000000"/>
                </a:solidFill>
                <a:cs typeface="Times New Roman"/>
              </a:rPr>
              <a:t>-</a:t>
            </a:r>
            <a:r>
              <a:rPr lang="ar-KW" sz="3200" b="1" kern="0" dirty="0">
                <a:solidFill>
                  <a:sysClr val="windowText" lastClr="000000"/>
                </a:solidFill>
                <a:cs typeface="Times New Roman"/>
              </a:rPr>
              <a:t>2 </a:t>
            </a:r>
            <a:r>
              <a:rPr lang="ar-KW" sz="3200" b="1" kern="0" baseline="520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◦</a:t>
            </a:r>
            <a:r>
              <a:rPr lang="ar-KW" sz="3200" b="1" kern="0" dirty="0">
                <a:solidFill>
                  <a:sysClr val="windowText" lastClr="000000"/>
                </a:solidFill>
                <a:cs typeface="Times New Roman"/>
              </a:rPr>
              <a:t>س وفي الساعة 5 صباحا أصبحت 0 </a:t>
            </a:r>
            <a:r>
              <a:rPr lang="ar-KW" sz="3200" b="1" kern="0" baseline="520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◦ </a:t>
            </a:r>
            <a:r>
              <a:rPr lang="ar-KW" sz="3200" b="1" kern="0" dirty="0">
                <a:solidFill>
                  <a:sysClr val="windowText" lastClr="000000"/>
                </a:solidFill>
                <a:cs typeface="Times New Roman"/>
              </a:rPr>
              <a:t>س أي درجات الحرارة أكبر ؟.</a:t>
            </a:r>
            <a:endParaRPr lang="en-US" sz="3200" b="1" kern="0" dirty="0">
              <a:solidFill>
                <a:sysClr val="windowText" lastClr="000000"/>
              </a:solidFill>
              <a:cs typeface="Times New Roman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103217" y="5101743"/>
            <a:ext cx="1600200" cy="1588"/>
          </a:xfrm>
          <a:prstGeom prst="straightConnector1">
            <a:avLst/>
          </a:prstGeom>
          <a:ln w="476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20792762">
            <a:off x="1082403" y="3822482"/>
            <a:ext cx="2860955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KW" sz="4000" b="1" dirty="0">
                <a:solidFill>
                  <a:srgbClr val="00B050"/>
                </a:solidFill>
              </a:rPr>
              <a:t>  القيمة تزداد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64303" y="1831205"/>
            <a:ext cx="8127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3200" b="1" dirty="0">
                <a:solidFill>
                  <a:srgbClr val="C00000"/>
                </a:solidFill>
              </a:rPr>
              <a:t>يمكن استخدام خط الأعداد للمقارنة بين الأعداد الصحيحة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4" name="Cloud 33"/>
          <p:cNvSpPr/>
          <p:nvPr/>
        </p:nvSpPr>
        <p:spPr>
          <a:xfrm>
            <a:off x="4467888" y="2752172"/>
            <a:ext cx="5242841" cy="20574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2400" b="1" dirty="0">
                <a:solidFill>
                  <a:schemeClr val="tx1"/>
                </a:solidFill>
              </a:rPr>
              <a:t>انظر إلى خط الأعداد تزداد قيمة الأعداد الصحيحة عندما ننتقل من اليسار إلى اليمين تماما مثل الأعداد الكلية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2875" y="2151959"/>
            <a:ext cx="4310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3600" b="1" dirty="0">
                <a:solidFill>
                  <a:srgbClr val="0070C0"/>
                </a:solidFill>
              </a:rPr>
              <a:t>إذا 0 </a:t>
            </a:r>
            <a:r>
              <a:rPr lang="ar-KW" sz="3600" b="1" kern="0" baseline="5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◦</a:t>
            </a:r>
            <a:r>
              <a:rPr lang="ar-KW" sz="3600" b="1" kern="0" baseline="520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ar-KW" sz="3600" b="1" dirty="0">
                <a:solidFill>
                  <a:srgbClr val="0070C0"/>
                </a:solidFill>
              </a:rPr>
              <a:t>س أكبر من </a:t>
            </a:r>
            <a:r>
              <a:rPr lang="ar-KW" sz="3600" b="1" baseline="40000" dirty="0">
                <a:solidFill>
                  <a:srgbClr val="0070C0"/>
                </a:solidFill>
              </a:rPr>
              <a:t>-</a:t>
            </a:r>
            <a:r>
              <a:rPr lang="ar-KW" sz="3600" b="1" dirty="0">
                <a:solidFill>
                  <a:srgbClr val="0070C0"/>
                </a:solidFill>
              </a:rPr>
              <a:t>2</a:t>
            </a:r>
            <a:r>
              <a:rPr lang="ar-KW" sz="3600" b="1" kern="0" baseline="520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ar-KW" sz="3600" b="1" kern="0" baseline="5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◦</a:t>
            </a:r>
            <a:r>
              <a:rPr lang="ar-KW" sz="3600" b="1" dirty="0">
                <a:solidFill>
                  <a:srgbClr val="0070C0"/>
                </a:solidFill>
              </a:rPr>
              <a:t> س </a:t>
            </a:r>
            <a:endParaRPr lang="en-US" sz="3600" b="1" dirty="0">
              <a:solidFill>
                <a:srgbClr val="0070C0"/>
              </a:solidFill>
            </a:endParaRPr>
          </a:p>
        </p:txBody>
      </p:sp>
      <p:grpSp>
        <p:nvGrpSpPr>
          <p:cNvPr id="35" name="مجموعة 34"/>
          <p:cNvGrpSpPr/>
          <p:nvPr/>
        </p:nvGrpSpPr>
        <p:grpSpPr>
          <a:xfrm>
            <a:off x="9925025" y="2903188"/>
            <a:ext cx="2266975" cy="2266975"/>
            <a:chOff x="9875049" y="3463428"/>
            <a:chExt cx="2266975" cy="2266975"/>
          </a:xfrm>
        </p:grpSpPr>
        <p:pic>
          <p:nvPicPr>
            <p:cNvPr id="41" name="Picture 4" descr="TOURNESOL sunflower gif - PicMix">
              <a:extLst>
                <a:ext uri="{FF2B5EF4-FFF2-40B4-BE49-F238E27FC236}">
                  <a16:creationId xmlns:a16="http://schemas.microsoft.com/office/drawing/2014/main" id="{6857BFAC-D982-48B9-945F-6494063E4D5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5049" y="3463428"/>
              <a:ext cx="2266975" cy="2266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مربع نص 2"/>
            <p:cNvSpPr txBox="1"/>
            <p:nvPr/>
          </p:nvSpPr>
          <p:spPr>
            <a:xfrm>
              <a:off x="10475136" y="4215620"/>
              <a:ext cx="106680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2400" b="1" dirty="0">
                  <a:solidFill>
                    <a:schemeClr val="bg1"/>
                  </a:solidFill>
                </a:rPr>
                <a:t>الكتاب</a:t>
              </a:r>
            </a:p>
            <a:p>
              <a:pPr algn="ctr"/>
              <a:r>
                <a:rPr lang="ar-KW" sz="2400" b="1" dirty="0">
                  <a:solidFill>
                    <a:schemeClr val="bg1"/>
                  </a:solidFill>
                </a:rPr>
                <a:t>ص104</a:t>
              </a:r>
              <a:endParaRPr lang="ar-SA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550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6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6" grpId="0"/>
      <p:bldP spid="32" grpId="0" animBg="1"/>
      <p:bldP spid="33" grpId="0"/>
      <p:bldP spid="34" grpId="0" animBg="1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G_3901.jpeg" descr="IMG_39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263" y="84808"/>
            <a:ext cx="8947475" cy="4162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G_3903.jpeg" descr="IMG_390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3" y="5322738"/>
            <a:ext cx="12058475" cy="9108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cs317929.vk.me/v317929102/5efd/LgK-qOy4P-Q.jpg">
            <a:extLst>
              <a:ext uri="{FF2B5EF4-FFF2-40B4-BE49-F238E27FC236}">
                <a16:creationId xmlns:a16="http://schemas.microsoft.com/office/drawing/2014/main" id="{F947B627-B982-479C-AC99-321E5AEE8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39" l="5795" r="95530">
                        <a14:foregroundMark x1="21026" y1="26514" x2="29636" y2="12526"/>
                        <a14:foregroundMark x1="32616" y1="10021" x2="45033" y2="5846"/>
                        <a14:foregroundMark x1="43212" y1="33194" x2="43212" y2="47182"/>
                        <a14:backgroundMark x1="80132" y1="71608" x2="77318" y2="76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" r="8040"/>
          <a:stretch/>
        </p:blipFill>
        <p:spPr bwMode="auto">
          <a:xfrm>
            <a:off x="4654298" y="10"/>
            <a:ext cx="75377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sign – Page 4 – 2:48AM – Everything Kuwait">
            <a:extLst>
              <a:ext uri="{FF2B5EF4-FFF2-40B4-BE49-F238E27FC236}">
                <a16:creationId xmlns:a16="http://schemas.microsoft.com/office/drawing/2014/main" id="{FD3DC23A-77E4-4977-8B0E-96DAEFAEE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" b="-3"/>
          <a:stretch/>
        </p:blipFill>
        <p:spPr bwMode="auto">
          <a:xfrm>
            <a:off x="962403" y="979071"/>
            <a:ext cx="6409944" cy="4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nescape delivery in Kuwait | Cinescape menu | Talabat">
            <a:extLst>
              <a:ext uri="{FF2B5EF4-FFF2-40B4-BE49-F238E27FC236}">
                <a16:creationId xmlns:a16="http://schemas.microsoft.com/office/drawing/2014/main" id="{37F00951-EF09-43CB-B72E-15CD5E6A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725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up, coffee, beverage, food&#10;&#10;Description automatically generated">
            <a:extLst>
              <a:ext uri="{FF2B5EF4-FFF2-40B4-BE49-F238E27FC236}">
                <a16:creationId xmlns:a16="http://schemas.microsoft.com/office/drawing/2014/main" id="{95C67E20-6272-46F2-B88A-68DC31B83E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472795" y="4994929"/>
            <a:ext cx="1722033" cy="1546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C466C-C75B-4C1B-8945-34454D7DCBAC}"/>
              </a:ext>
            </a:extLst>
          </p:cNvPr>
          <p:cNvSpPr txBox="1"/>
          <p:nvPr/>
        </p:nvSpPr>
        <p:spPr>
          <a:xfrm>
            <a:off x="4136996" y="5149049"/>
            <a:ext cx="4106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Helvetica Neue"/>
            </a:endParaRPr>
          </a:p>
        </p:txBody>
      </p:sp>
      <p:sp>
        <p:nvSpPr>
          <p:cNvPr id="8" name="Rectangle: Rounded Corners 7">
            <a:hlinkClick r:id="rId11" action="ppaction://hlinksldjump"/>
            <a:extLst>
              <a:ext uri="{FF2B5EF4-FFF2-40B4-BE49-F238E27FC236}">
                <a16:creationId xmlns:a16="http://schemas.microsoft.com/office/drawing/2014/main" id="{40CFD69D-F708-485C-BEBB-81ED8062EFB5}"/>
              </a:ext>
            </a:extLst>
          </p:cNvPr>
          <p:cNvSpPr/>
          <p:nvPr/>
        </p:nvSpPr>
        <p:spPr>
          <a:xfrm>
            <a:off x="4847208" y="4740678"/>
            <a:ext cx="2263806" cy="6392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Helvetica Neue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BD810-5016-4B40-8E5C-762C90C69BF1}"/>
              </a:ext>
            </a:extLst>
          </p:cNvPr>
          <p:cNvSpPr/>
          <p:nvPr/>
        </p:nvSpPr>
        <p:spPr>
          <a:xfrm>
            <a:off x="5424314" y="4721366"/>
            <a:ext cx="11095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khbar MT" pitchFamily="2" charset="-78"/>
                <a:sym typeface="Helvetica Neue"/>
              </a:rPr>
              <a:t>دخول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khbar MT" pitchFamily="2" charset="-78"/>
              <a:sym typeface="Helvetica Neue"/>
            </a:endParaRPr>
          </a:p>
        </p:txBody>
      </p:sp>
      <p:pic>
        <p:nvPicPr>
          <p:cNvPr id="14" name="Picture 13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F7567D5D-ED49-4BDB-B85F-6F8A94168B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678602" y="6141766"/>
            <a:ext cx="736322" cy="697275"/>
          </a:xfrm>
          <a:prstGeom prst="rect">
            <a:avLst/>
          </a:prstGeom>
        </p:spPr>
      </p:pic>
      <p:pic>
        <p:nvPicPr>
          <p:cNvPr id="17" name="Picture 1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FCCA2ADB-B97F-4560-B749-04FB0F45DA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564339" y="6372003"/>
            <a:ext cx="440996" cy="326207"/>
          </a:xfrm>
          <a:prstGeom prst="rect">
            <a:avLst/>
          </a:prstGeom>
        </p:spPr>
      </p:pic>
      <p:pic>
        <p:nvPicPr>
          <p:cNvPr id="26" name="Picture 25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9AF45847-55E1-4098-8E4F-F825C2E939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9458604">
            <a:off x="8642" y="6203255"/>
            <a:ext cx="747698" cy="708048"/>
          </a:xfrm>
          <a:prstGeom prst="rect">
            <a:avLst/>
          </a:prstGeom>
        </p:spPr>
      </p:pic>
      <p:pic>
        <p:nvPicPr>
          <p:cNvPr id="27" name="Picture 2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50C2F1CD-6703-4B5A-95C5-02F07575631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-55731" y="5978662"/>
            <a:ext cx="440996" cy="326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FFD90C-E7B1-4134-8DEA-C8B5021D2D89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 rot="19754561">
            <a:off x="-360912" y="277304"/>
            <a:ext cx="5255440" cy="15698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F0DF1F-0E8C-48CA-AB7E-1BACB1BC0C5D}"/>
              </a:ext>
            </a:extLst>
          </p:cNvPr>
          <p:cNvSpPr txBox="1"/>
          <p:nvPr/>
        </p:nvSpPr>
        <p:spPr>
          <a:xfrm>
            <a:off x="150000" y="5756796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Helvetica Neue"/>
            </a:endParaRPr>
          </a:p>
        </p:txBody>
      </p:sp>
      <p:pic>
        <p:nvPicPr>
          <p:cNvPr id="35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1482F60E-D004-40D1-B9E1-10874ABC6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90251" y="1958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9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اضغط مرتين للتحرير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4" name="تشويقات | مقارنة الأعداد الصحيحة.mov" descr="تشويقات | مقارنة الأعداد الصحيحة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2" y="-47296"/>
            <a:ext cx="12233525" cy="68813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91" fill="hold"/>
                                        <p:tgtEl>
                                          <p:spTgt spid="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8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504416" y="-13063"/>
            <a:ext cx="11687584" cy="66077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8" name="7-Point Star 87"/>
          <p:cNvSpPr/>
          <p:nvPr/>
        </p:nvSpPr>
        <p:spPr>
          <a:xfrm>
            <a:off x="5769935" y="6281324"/>
            <a:ext cx="420833" cy="387034"/>
          </a:xfrm>
          <a:prstGeom prst="star7">
            <a:avLst/>
          </a:prstGeom>
          <a:solidFill>
            <a:srgbClr val="00B05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7" name="7-Point Star 86"/>
          <p:cNvSpPr/>
          <p:nvPr/>
        </p:nvSpPr>
        <p:spPr>
          <a:xfrm>
            <a:off x="6158878" y="6283397"/>
            <a:ext cx="420833" cy="387034"/>
          </a:xfrm>
          <a:prstGeom prst="star7">
            <a:avLst/>
          </a:prstGeom>
          <a:solidFill>
            <a:srgbClr val="00B05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2" name="7-Point Star 81"/>
          <p:cNvSpPr/>
          <p:nvPr/>
        </p:nvSpPr>
        <p:spPr>
          <a:xfrm>
            <a:off x="4629634" y="6302590"/>
            <a:ext cx="420833" cy="387034"/>
          </a:xfrm>
          <a:prstGeom prst="star7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endParaRPr lang="ar-KW"/>
          </a:p>
        </p:txBody>
      </p:sp>
      <p:sp>
        <p:nvSpPr>
          <p:cNvPr id="81" name="7-Point Star 80"/>
          <p:cNvSpPr/>
          <p:nvPr/>
        </p:nvSpPr>
        <p:spPr>
          <a:xfrm>
            <a:off x="2836523" y="6251542"/>
            <a:ext cx="420833" cy="387034"/>
          </a:xfrm>
          <a:prstGeom prst="star7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endParaRPr lang="ar-KW"/>
          </a:p>
        </p:txBody>
      </p:sp>
      <p:sp>
        <p:nvSpPr>
          <p:cNvPr id="73" name="7-Point Star 72"/>
          <p:cNvSpPr/>
          <p:nvPr/>
        </p:nvSpPr>
        <p:spPr>
          <a:xfrm>
            <a:off x="5321337" y="6283343"/>
            <a:ext cx="420833" cy="387034"/>
          </a:xfrm>
          <a:prstGeom prst="star7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2" name="7-Point Star 71"/>
          <p:cNvSpPr/>
          <p:nvPr/>
        </p:nvSpPr>
        <p:spPr>
          <a:xfrm>
            <a:off x="7209801" y="6270029"/>
            <a:ext cx="420833" cy="387034"/>
          </a:xfrm>
          <a:prstGeom prst="star7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endParaRPr lang="ar-KW" sz="1600"/>
          </a:p>
        </p:txBody>
      </p:sp>
      <p:sp>
        <p:nvSpPr>
          <p:cNvPr id="7" name="TextBox 6"/>
          <p:cNvSpPr txBox="1"/>
          <p:nvPr/>
        </p:nvSpPr>
        <p:spPr>
          <a:xfrm>
            <a:off x="9057508" y="207632"/>
            <a:ext cx="274091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000" b="1" dirty="0">
                <a:solidFill>
                  <a:prstClr val="black"/>
                </a:solidFill>
              </a:rPr>
              <a:t>تدرب ص 104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03194" y="152401"/>
            <a:ext cx="6154313" cy="132343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KW" sz="4000" b="1" u="sng" dirty="0">
                <a:solidFill>
                  <a:srgbClr val="7030A0"/>
                </a:solidFill>
              </a:rPr>
              <a:t>قارن بكتابة رمز العلاقة &gt; ، &lt; ، =:</a:t>
            </a:r>
          </a:p>
          <a:p>
            <a:endParaRPr lang="ar-KW" sz="4000" b="1" u="sng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76544" y="1340586"/>
            <a:ext cx="226695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600" b="1" baseline="40000" dirty="0"/>
              <a:t>+</a:t>
            </a:r>
            <a:r>
              <a:rPr lang="ar-KW" sz="3600" b="1" dirty="0"/>
              <a:t>3         </a:t>
            </a:r>
            <a:r>
              <a:rPr lang="ar-KW" sz="3600" b="1" baseline="40000" dirty="0"/>
              <a:t>-</a:t>
            </a:r>
            <a:r>
              <a:rPr lang="ar-KW" sz="3600" b="1" dirty="0"/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8331336" y="1376385"/>
            <a:ext cx="523157" cy="507336"/>
          </a:xfrm>
          <a:prstGeom prst="ellipse">
            <a:avLst/>
          </a:prstGeom>
          <a:solidFill>
            <a:srgbClr val="F0AD00">
              <a:alpha val="12000"/>
            </a:srgbClr>
          </a:solidFill>
          <a:ln w="25400" cap="flat" cmpd="sng" algn="ctr">
            <a:solidFill>
              <a:srgbClr val="F0AD00">
                <a:shade val="50000"/>
              </a:srgbClr>
            </a:solidFill>
            <a:prstDash val="lgDash"/>
          </a:ln>
          <a:effectLst/>
        </p:spPr>
        <p:txBody>
          <a:bodyPr rtlCol="1" anchor="ctr"/>
          <a:lstStyle/>
          <a:p>
            <a:pPr algn="ctr">
              <a:defRPr/>
            </a:pPr>
            <a:endParaRPr lang="ar-KW" sz="2000" kern="0" dirty="0">
              <a:latin typeface="Calibri"/>
              <a:cs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557751" y="1320491"/>
            <a:ext cx="5942886" cy="1078459"/>
            <a:chOff x="1167882" y="1884905"/>
            <a:chExt cx="4871667" cy="1078459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882" y="1884905"/>
              <a:ext cx="4851918" cy="61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584289" y="2009257"/>
              <a:ext cx="44552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KW" sz="2800" b="1" baseline="40000" dirty="0"/>
                <a:t>+</a:t>
              </a:r>
              <a:r>
                <a:rPr lang="ar-KW" sz="2800" b="1" dirty="0"/>
                <a:t>3 يقع على اليمين من </a:t>
              </a:r>
              <a:r>
                <a:rPr lang="ar-KW" sz="2800" b="1" baseline="40000" dirty="0"/>
                <a:t>-</a:t>
              </a:r>
              <a:r>
                <a:rPr lang="ar-KW" sz="2800" b="1" dirty="0"/>
                <a:t>2على خط الأعداد</a:t>
              </a:r>
              <a:endParaRPr lang="en-US" sz="2800" b="1" dirty="0"/>
            </a:p>
          </p:txBody>
        </p:sp>
      </p:grpSp>
      <p:cxnSp>
        <p:nvCxnSpPr>
          <p:cNvPr id="20" name="Straight Arrow Connector 19"/>
          <p:cNvCxnSpPr/>
          <p:nvPr/>
        </p:nvCxnSpPr>
        <p:spPr>
          <a:xfrm>
            <a:off x="2063552" y="6168186"/>
            <a:ext cx="820891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348028" y="6024170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431704" y="6024170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151784" y="6024170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871864" y="6024170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591944" y="6024170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192344" y="6024170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472264" y="6024170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752184" y="6024170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032104" y="6024170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175224" y="6218615"/>
            <a:ext cx="4680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85607" y="6238987"/>
            <a:ext cx="50500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422896" y="6227495"/>
            <a:ext cx="61620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108510" y="6247204"/>
            <a:ext cx="6608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864600" y="6233844"/>
            <a:ext cx="6570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325750" y="6298259"/>
            <a:ext cx="4794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29023" y="6281949"/>
            <a:ext cx="4456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41998" y="6248401"/>
            <a:ext cx="43789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53012" y="6261230"/>
            <a:ext cx="5940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9912424" y="6024170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593349" y="6215454"/>
            <a:ext cx="86675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2711624" y="6024170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013202" y="6247204"/>
            <a:ext cx="9144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525705" y="2431359"/>
            <a:ext cx="208823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600" b="1" baseline="40000" dirty="0"/>
              <a:t>-</a:t>
            </a:r>
            <a:r>
              <a:rPr lang="ar-KW" sz="3600" b="1" dirty="0"/>
              <a:t>9         </a:t>
            </a:r>
            <a:r>
              <a:rPr lang="ar-KW" sz="3600" b="1" baseline="40000" dirty="0"/>
              <a:t>-</a:t>
            </a:r>
            <a:r>
              <a:rPr lang="ar-KW" sz="3600" b="1" dirty="0"/>
              <a:t>4</a:t>
            </a:r>
          </a:p>
        </p:txBody>
      </p:sp>
      <p:sp>
        <p:nvSpPr>
          <p:cNvPr id="45" name="Oval 44"/>
          <p:cNvSpPr/>
          <p:nvPr/>
        </p:nvSpPr>
        <p:spPr>
          <a:xfrm>
            <a:off x="8380497" y="2467158"/>
            <a:ext cx="523157" cy="507336"/>
          </a:xfrm>
          <a:prstGeom prst="ellipse">
            <a:avLst/>
          </a:prstGeom>
          <a:solidFill>
            <a:srgbClr val="F0AD00">
              <a:alpha val="12000"/>
            </a:srgbClr>
          </a:solidFill>
          <a:ln w="25400" cap="flat" cmpd="sng" algn="ctr">
            <a:solidFill>
              <a:srgbClr val="F0AD00">
                <a:shade val="50000"/>
              </a:srgbClr>
            </a:solidFill>
            <a:prstDash val="lgDash"/>
          </a:ln>
          <a:effectLst/>
        </p:spPr>
        <p:txBody>
          <a:bodyPr rtlCol="1" anchor="ctr"/>
          <a:lstStyle/>
          <a:p>
            <a:pPr marL="0" algn="ctr" defTabSz="914400" rtl="0" eaLnBrk="1" latinLnBrk="0" hangingPunct="1">
              <a:defRPr/>
            </a:pPr>
            <a:endParaRPr lang="ar-KW" sz="2000" kern="0" dirty="0">
              <a:latin typeface="Calibri"/>
              <a:cs typeface="Arial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5981784" y="6019800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065460" y="6019800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785540" y="6019800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505620" y="6019800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225700" y="6019800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826100" y="6019800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8106020" y="6019800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7385940" y="6019800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665860" y="6019800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763872" y="6270559"/>
            <a:ext cx="70006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ar-K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461185" y="6296746"/>
            <a:ext cx="59871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ar-K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097073" y="6259392"/>
            <a:ext cx="54428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785652" y="6236484"/>
            <a:ext cx="60269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508224" y="6235824"/>
            <a:ext cx="62810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974153" y="6291103"/>
            <a:ext cx="5940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177728" y="6239348"/>
            <a:ext cx="438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498662" y="6252177"/>
            <a:ext cx="43469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841165" y="6251601"/>
            <a:ext cx="4394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9546180" y="6019800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9293944" y="6230134"/>
            <a:ext cx="5845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grpSp>
        <p:nvGrpSpPr>
          <p:cNvPr id="7168" name="Group 7167"/>
          <p:cNvGrpSpPr/>
          <p:nvPr/>
        </p:nvGrpSpPr>
        <p:grpSpPr>
          <a:xfrm>
            <a:off x="2040654" y="2411266"/>
            <a:ext cx="5840193" cy="724153"/>
            <a:chOff x="1170159" y="3952875"/>
            <a:chExt cx="5166066" cy="666997"/>
          </a:xfrm>
        </p:grpSpPr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0159" y="3952875"/>
              <a:ext cx="4851918" cy="61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1541323" y="4096652"/>
              <a:ext cx="47949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ar-KW" sz="2800" b="1" baseline="40000" dirty="0"/>
                <a:t>-</a:t>
              </a:r>
              <a:r>
                <a:rPr lang="ar-KW" sz="2800" b="1" dirty="0"/>
                <a:t>9يقع على اليسارمن </a:t>
              </a:r>
              <a:r>
                <a:rPr lang="ar-KW" sz="2800" b="1" baseline="40000" dirty="0"/>
                <a:t>-</a:t>
              </a:r>
              <a:r>
                <a:rPr lang="ar-KW" sz="2800" b="1" dirty="0"/>
                <a:t>4على خط الأعداد</a:t>
              </a:r>
              <a:endParaRPr lang="en-US" sz="2800" b="1" dirty="0"/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7483200" y="3505496"/>
            <a:ext cx="208823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600" b="1" dirty="0"/>
              <a:t>0         </a:t>
            </a:r>
            <a:r>
              <a:rPr lang="ar-KW" sz="3600" b="1" baseline="40000" dirty="0"/>
              <a:t>-</a:t>
            </a:r>
            <a:r>
              <a:rPr lang="ar-KW" sz="3600" b="1" dirty="0"/>
              <a:t>1</a:t>
            </a:r>
          </a:p>
        </p:txBody>
      </p:sp>
      <p:sp>
        <p:nvSpPr>
          <p:cNvPr id="76" name="Oval 75"/>
          <p:cNvSpPr/>
          <p:nvPr/>
        </p:nvSpPr>
        <p:spPr>
          <a:xfrm>
            <a:off x="8414192" y="3541295"/>
            <a:ext cx="523157" cy="507336"/>
          </a:xfrm>
          <a:prstGeom prst="ellipse">
            <a:avLst/>
          </a:prstGeom>
          <a:solidFill>
            <a:srgbClr val="F0AD00">
              <a:alpha val="12000"/>
            </a:srgbClr>
          </a:solidFill>
          <a:ln w="25400" cap="flat" cmpd="sng" algn="ctr">
            <a:solidFill>
              <a:srgbClr val="F0AD00">
                <a:shade val="50000"/>
              </a:srgbClr>
            </a:solidFill>
            <a:prstDash val="lgDash"/>
          </a:ln>
          <a:effectLst/>
        </p:spPr>
        <p:txBody>
          <a:bodyPr rtlCol="1" anchor="ctr"/>
          <a:lstStyle/>
          <a:p>
            <a:pPr marL="0" algn="ctr" defTabSz="914400" rtl="0" eaLnBrk="1" latinLnBrk="0" hangingPunct="1">
              <a:defRPr/>
            </a:pPr>
            <a:endParaRPr lang="ar-KW" sz="2000" kern="0" dirty="0">
              <a:latin typeface="Calibri"/>
              <a:cs typeface="Arial"/>
            </a:endParaRPr>
          </a:p>
        </p:txBody>
      </p:sp>
      <p:pic>
        <p:nvPicPr>
          <p:cNvPr id="77" name="صورة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8" t="-12078" r="18624" b="8932"/>
          <a:stretch/>
        </p:blipFill>
        <p:spPr>
          <a:xfrm>
            <a:off x="662067" y="3857107"/>
            <a:ext cx="1270369" cy="2926468"/>
          </a:xfrm>
          <a:prstGeom prst="ellipse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3153407" y="4336168"/>
            <a:ext cx="5553576" cy="1817654"/>
            <a:chOff x="1689592" y="4709233"/>
            <a:chExt cx="6409074" cy="1817654"/>
          </a:xfrm>
        </p:grpSpPr>
        <p:sp>
          <p:nvSpPr>
            <p:cNvPr id="79" name="Rounded Rectangular Callout 78"/>
            <p:cNvSpPr/>
            <p:nvPr/>
          </p:nvSpPr>
          <p:spPr>
            <a:xfrm>
              <a:off x="1689592" y="4709233"/>
              <a:ext cx="6409074" cy="955879"/>
            </a:xfrm>
            <a:prstGeom prst="wedgeRoundRectCallout">
              <a:avLst>
                <a:gd name="adj1" fmla="val -62125"/>
                <a:gd name="adj2" fmla="val -54447"/>
                <a:gd name="adj3" fmla="val 16667"/>
              </a:avLst>
            </a:prstGeom>
            <a:solidFill>
              <a:srgbClr val="E5719D"/>
            </a:solidFill>
            <a:ln>
              <a:solidFill>
                <a:srgbClr val="E571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828045" y="4711005"/>
              <a:ext cx="619940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ar-KW" sz="2800" b="1" dirty="0">
                  <a:solidFill>
                    <a:prstClr val="black"/>
                  </a:solidFill>
                  <a:latin typeface="Adobe Arabic" pitchFamily="18" charset="-78"/>
                  <a:cs typeface="Adobe Arabic" pitchFamily="18" charset="-78"/>
                </a:rPr>
                <a:t>الصفر أكبر من أي عدد صحيح  سالب</a:t>
              </a:r>
            </a:p>
            <a:p>
              <a:pPr lvl="0"/>
              <a:r>
                <a:rPr lang="ar-KW" sz="2800" b="1" dirty="0">
                  <a:solidFill>
                    <a:prstClr val="black"/>
                  </a:solidFill>
                  <a:latin typeface="Adobe Arabic" pitchFamily="18" charset="-78"/>
                  <a:cs typeface="Adobe Arabic" pitchFamily="18" charset="-78"/>
                </a:rPr>
                <a:t>والصفر أصغر من أي عدد صحيح موجب</a:t>
              </a:r>
              <a:endParaRPr lang="ar-EG" sz="2800" b="1" dirty="0">
                <a:solidFill>
                  <a:prstClr val="black"/>
                </a:solidFill>
                <a:latin typeface="Adobe Arabic" pitchFamily="18" charset="-78"/>
                <a:cs typeface="Adobe Arabic" pitchFamily="18" charset="-78"/>
              </a:endParaRPr>
            </a:p>
          </p:txBody>
        </p:sp>
      </p:grpSp>
      <p:sp>
        <p:nvSpPr>
          <p:cNvPr id="74" name="Rectangle 73"/>
          <p:cNvSpPr/>
          <p:nvPr/>
        </p:nvSpPr>
        <p:spPr>
          <a:xfrm>
            <a:off x="8390945" y="1330015"/>
            <a:ext cx="394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K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  <a:endParaRPr lang="ar-KW" dirty="0">
              <a:solidFill>
                <a:srgbClr val="FF0000"/>
              </a:solidFill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1767354" y="3400261"/>
            <a:ext cx="6644298" cy="772830"/>
            <a:chOff x="1099959" y="3952875"/>
            <a:chExt cx="5610607" cy="631672"/>
          </a:xfrm>
        </p:grpSpPr>
        <p:pic>
          <p:nvPicPr>
            <p:cNvPr id="8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959" y="3952875"/>
              <a:ext cx="4851918" cy="61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5" name="Rectangle 84"/>
            <p:cNvSpPr/>
            <p:nvPr/>
          </p:nvSpPr>
          <p:spPr>
            <a:xfrm>
              <a:off x="1402703" y="4061327"/>
              <a:ext cx="530786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ar-KW" sz="2800" b="1" dirty="0"/>
                <a:t>الصفريقع على اليمين من </a:t>
              </a:r>
              <a:r>
                <a:rPr lang="ar-KW" sz="2800" b="1" baseline="40000" dirty="0"/>
                <a:t>-</a:t>
              </a:r>
              <a:r>
                <a:rPr lang="ar-KW" sz="2800" b="1" dirty="0"/>
                <a:t>1على خط الأعداد</a:t>
              </a:r>
              <a:endParaRPr lang="en-US" sz="2800" b="1" dirty="0"/>
            </a:p>
          </p:txBody>
        </p:sp>
      </p:grpSp>
      <p:sp>
        <p:nvSpPr>
          <p:cNvPr id="86" name="Rectangle 85"/>
          <p:cNvSpPr/>
          <p:nvPr/>
        </p:nvSpPr>
        <p:spPr>
          <a:xfrm>
            <a:off x="8411652" y="2442443"/>
            <a:ext cx="394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K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  <a:endParaRPr lang="ar-KW" dirty="0">
              <a:solidFill>
                <a:srgbClr val="FF00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8450766" y="3512116"/>
            <a:ext cx="394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K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  <a:endParaRPr lang="ar-KW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60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7" grpId="0" animBg="1"/>
      <p:bldP spid="82" grpId="0" animBg="1"/>
      <p:bldP spid="81" grpId="0" animBg="1"/>
      <p:bldP spid="73" grpId="0" animBg="1"/>
      <p:bldP spid="72" grpId="0" animBg="1"/>
      <p:bldP spid="10" grpId="0"/>
      <p:bldP spid="11" grpId="0" animBg="1"/>
      <p:bldP spid="44" grpId="0"/>
      <p:bldP spid="45" grpId="0" animBg="1"/>
      <p:bldP spid="75" grpId="0"/>
      <p:bldP spid="76" grpId="0" animBg="1"/>
      <p:bldP spid="74" grpId="0"/>
      <p:bldP spid="86" grpId="0"/>
      <p:bldP spid="8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3921" y="2534392"/>
            <a:ext cx="5984157" cy="207895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KW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(9-2): مقارنة وترتيب الأعداد الصحيحة</a:t>
            </a:r>
            <a:br>
              <a:rPr lang="ar-KW" sz="4000" b="1" dirty="0">
                <a:solidFill>
                  <a:srgbClr val="000000"/>
                </a:solidFill>
                <a:latin typeface="Dubai" panose="020B0503030403030204" pitchFamily="34" charset="-78"/>
                <a:cs typeface="+mn-cs"/>
              </a:rPr>
            </a:br>
            <a:br>
              <a:rPr kumimoji="0" lang="ar-KW" sz="40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5618" y="4613346"/>
            <a:ext cx="2400764" cy="740531"/>
          </a:xfrm>
        </p:spPr>
        <p:txBody>
          <a:bodyPr anchor="ctr">
            <a:normAutofit/>
          </a:bodyPr>
          <a:lstStyle/>
          <a:p>
            <a:r>
              <a:rPr lang="ar-KW" sz="3600" b="1" dirty="0">
                <a:solidFill>
                  <a:srgbClr val="944A35"/>
                </a:solidFill>
              </a:rPr>
              <a:t>صفحة 104</a:t>
            </a:r>
            <a:endParaRPr lang="en-US" sz="3600" b="1" dirty="0">
              <a:solidFill>
                <a:srgbClr val="944A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NCANTO DE GIFS: Girassol | Imagens de flores, Girassol, Animação">
            <a:extLst>
              <a:ext uri="{FF2B5EF4-FFF2-40B4-BE49-F238E27FC236}">
                <a16:creationId xmlns:a16="http://schemas.microsoft.com/office/drawing/2014/main" id="{3BAF686A-682D-4E5A-9E0B-4BCA8B8366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572" y="4408227"/>
            <a:ext cx="3658428" cy="223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مجموعة 8"/>
          <p:cNvGrpSpPr/>
          <p:nvPr/>
        </p:nvGrpSpPr>
        <p:grpSpPr>
          <a:xfrm>
            <a:off x="-169496" y="4408227"/>
            <a:ext cx="2266975" cy="2266975"/>
            <a:chOff x="9875049" y="3463428"/>
            <a:chExt cx="2266975" cy="2266975"/>
          </a:xfrm>
        </p:grpSpPr>
        <p:pic>
          <p:nvPicPr>
            <p:cNvPr id="10" name="Picture 4" descr="TOURNESOL sunflower gif - PicMix">
              <a:extLst>
                <a:ext uri="{FF2B5EF4-FFF2-40B4-BE49-F238E27FC236}">
                  <a16:creationId xmlns:a16="http://schemas.microsoft.com/office/drawing/2014/main" id="{6857BFAC-D982-48B9-945F-6494063E4D5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5049" y="3463428"/>
              <a:ext cx="2266975" cy="2266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مربع نص 10"/>
            <p:cNvSpPr txBox="1"/>
            <p:nvPr/>
          </p:nvSpPr>
          <p:spPr>
            <a:xfrm>
              <a:off x="10475136" y="4215620"/>
              <a:ext cx="106680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2400" b="1" dirty="0">
                  <a:solidFill>
                    <a:schemeClr val="bg1"/>
                  </a:solidFill>
                </a:rPr>
                <a:t>الكتاب</a:t>
              </a:r>
            </a:p>
            <a:p>
              <a:pPr algn="ctr"/>
              <a:r>
                <a:rPr lang="ar-KW" sz="2400" b="1" dirty="0">
                  <a:solidFill>
                    <a:schemeClr val="bg1"/>
                  </a:solidFill>
                </a:rPr>
                <a:t>ص105</a:t>
              </a:r>
              <a:endParaRPr lang="ar-SA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صورة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9836" y="1111711"/>
            <a:ext cx="8362950" cy="3543416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4339D7CF-6B75-4284-BE97-228E32A2F556}"/>
              </a:ext>
            </a:extLst>
          </p:cNvPr>
          <p:cNvSpPr txBox="1"/>
          <p:nvPr/>
        </p:nvSpPr>
        <p:spPr>
          <a:xfrm>
            <a:off x="7715250" y="1100138"/>
            <a:ext cx="132873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KW" sz="2800" b="1" dirty="0">
                <a:solidFill>
                  <a:srgbClr val="C00000"/>
                </a:solidFill>
                <a:cs typeface="+mj-cs"/>
              </a:rPr>
              <a:t>ص 105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NCANTO DE GIFS: Girassol | Imagens de flores, Girassol, Animação">
            <a:extLst>
              <a:ext uri="{FF2B5EF4-FFF2-40B4-BE49-F238E27FC236}">
                <a16:creationId xmlns:a16="http://schemas.microsoft.com/office/drawing/2014/main" id="{3BAF686A-682D-4E5A-9E0B-4BCA8B8366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572" y="4408227"/>
            <a:ext cx="3658428" cy="223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مجموعة 8"/>
          <p:cNvGrpSpPr/>
          <p:nvPr/>
        </p:nvGrpSpPr>
        <p:grpSpPr>
          <a:xfrm>
            <a:off x="-169496" y="4408227"/>
            <a:ext cx="2266975" cy="2266975"/>
            <a:chOff x="9875049" y="3463428"/>
            <a:chExt cx="2266975" cy="2266975"/>
          </a:xfrm>
        </p:grpSpPr>
        <p:pic>
          <p:nvPicPr>
            <p:cNvPr id="10" name="Picture 4" descr="TOURNESOL sunflower gif - PicMix">
              <a:extLst>
                <a:ext uri="{FF2B5EF4-FFF2-40B4-BE49-F238E27FC236}">
                  <a16:creationId xmlns:a16="http://schemas.microsoft.com/office/drawing/2014/main" id="{6857BFAC-D982-48B9-945F-6494063E4D5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5049" y="3463428"/>
              <a:ext cx="2266975" cy="2266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مربع نص 10"/>
            <p:cNvSpPr txBox="1"/>
            <p:nvPr/>
          </p:nvSpPr>
          <p:spPr>
            <a:xfrm>
              <a:off x="10475136" y="4215620"/>
              <a:ext cx="106680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2400" b="1" dirty="0">
                  <a:solidFill>
                    <a:schemeClr val="bg1"/>
                  </a:solidFill>
                </a:rPr>
                <a:t>الكتاب</a:t>
              </a:r>
            </a:p>
            <a:p>
              <a:pPr algn="ctr"/>
              <a:r>
                <a:rPr lang="ar-KW" sz="2400" b="1" dirty="0">
                  <a:solidFill>
                    <a:schemeClr val="bg1"/>
                  </a:solidFill>
                </a:rPr>
                <a:t>ص105</a:t>
              </a:r>
              <a:endParaRPr lang="ar-SA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صورة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9836" y="1111711"/>
            <a:ext cx="8362950" cy="3543416"/>
          </a:xfrm>
          <a:prstGeom prst="rect">
            <a:avLst/>
          </a:prstGeom>
        </p:spPr>
      </p:pic>
      <p:sp>
        <p:nvSpPr>
          <p:cNvPr id="15" name="Rectangle 73"/>
          <p:cNvSpPr/>
          <p:nvPr/>
        </p:nvSpPr>
        <p:spPr>
          <a:xfrm>
            <a:off x="8155414" y="2285989"/>
            <a:ext cx="394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K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  <a:endParaRPr lang="ar-KW" dirty="0">
              <a:solidFill>
                <a:srgbClr val="FF0000"/>
              </a:solidFill>
            </a:endParaRPr>
          </a:p>
        </p:txBody>
      </p:sp>
      <p:sp>
        <p:nvSpPr>
          <p:cNvPr id="17" name="Rectangle 73"/>
          <p:cNvSpPr/>
          <p:nvPr/>
        </p:nvSpPr>
        <p:spPr>
          <a:xfrm>
            <a:off x="3112359" y="2285989"/>
            <a:ext cx="394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K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  <a:endParaRPr lang="ar-KW" dirty="0">
              <a:solidFill>
                <a:srgbClr val="FF0000"/>
              </a:solidFill>
            </a:endParaRPr>
          </a:p>
        </p:txBody>
      </p:sp>
      <p:sp>
        <p:nvSpPr>
          <p:cNvPr id="18" name="Rectangle 73"/>
          <p:cNvSpPr/>
          <p:nvPr/>
        </p:nvSpPr>
        <p:spPr>
          <a:xfrm>
            <a:off x="8155414" y="2823888"/>
            <a:ext cx="394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K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  <a:endParaRPr lang="ar-KW" dirty="0">
              <a:solidFill>
                <a:srgbClr val="FF0000"/>
              </a:solidFill>
            </a:endParaRPr>
          </a:p>
        </p:txBody>
      </p:sp>
      <p:sp>
        <p:nvSpPr>
          <p:cNvPr id="19" name="Rectangle 73"/>
          <p:cNvSpPr/>
          <p:nvPr/>
        </p:nvSpPr>
        <p:spPr>
          <a:xfrm>
            <a:off x="3112358" y="2823888"/>
            <a:ext cx="394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K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  <a:endParaRPr lang="ar-KW" dirty="0">
              <a:solidFill>
                <a:srgbClr val="FF0000"/>
              </a:solidFill>
            </a:endParaRPr>
          </a:p>
        </p:txBody>
      </p:sp>
      <p:sp>
        <p:nvSpPr>
          <p:cNvPr id="20" name="Rectangle 85"/>
          <p:cNvSpPr/>
          <p:nvPr/>
        </p:nvSpPr>
        <p:spPr>
          <a:xfrm>
            <a:off x="8155414" y="3354447"/>
            <a:ext cx="394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K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  <a:endParaRPr lang="ar-KW" dirty="0">
              <a:solidFill>
                <a:srgbClr val="FF0000"/>
              </a:solidFill>
            </a:endParaRPr>
          </a:p>
        </p:txBody>
      </p:sp>
      <p:sp>
        <p:nvSpPr>
          <p:cNvPr id="21" name="Rectangle 85"/>
          <p:cNvSpPr/>
          <p:nvPr/>
        </p:nvSpPr>
        <p:spPr>
          <a:xfrm>
            <a:off x="3167776" y="3418723"/>
            <a:ext cx="394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K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  <a:endParaRPr lang="ar-KW" dirty="0">
              <a:solidFill>
                <a:srgbClr val="FF0000"/>
              </a:solidFill>
            </a:endParaRPr>
          </a:p>
        </p:txBody>
      </p:sp>
      <p:sp>
        <p:nvSpPr>
          <p:cNvPr id="22" name="Rectangle 85"/>
          <p:cNvSpPr/>
          <p:nvPr/>
        </p:nvSpPr>
        <p:spPr>
          <a:xfrm>
            <a:off x="8180478" y="3990953"/>
            <a:ext cx="394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K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  <a:endParaRPr lang="ar-KW" dirty="0">
              <a:solidFill>
                <a:srgbClr val="FF0000"/>
              </a:solidFill>
            </a:endParaRPr>
          </a:p>
        </p:txBody>
      </p:sp>
      <p:sp>
        <p:nvSpPr>
          <p:cNvPr id="23" name="Rectangle 85"/>
          <p:cNvSpPr/>
          <p:nvPr/>
        </p:nvSpPr>
        <p:spPr>
          <a:xfrm>
            <a:off x="3090029" y="3970497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K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  <a:endParaRPr lang="ar-KW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D59BB5-2F64-1EBD-02AD-B4BC10A1E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4229431"/>
            <a:ext cx="9884664" cy="731520"/>
          </a:xfrm>
        </p:spPr>
        <p:txBody>
          <a:bodyPr/>
          <a:lstStyle/>
          <a:p>
            <a:r>
              <a:rPr lang="ar-KW" dirty="0"/>
              <a:t>فاصل تعليمي</a:t>
            </a:r>
          </a:p>
        </p:txBody>
      </p:sp>
    </p:spTree>
    <p:extLst>
      <p:ext uri="{BB962C8B-B14F-4D97-AF65-F5344CB8AC3E}">
        <p14:creationId xmlns:p14="http://schemas.microsoft.com/office/powerpoint/2010/main" val="762758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بيضاوي"/>
          <p:cNvSpPr/>
          <p:nvPr/>
        </p:nvSpPr>
        <p:spPr>
          <a:xfrm>
            <a:off x="2187868" y="1374669"/>
            <a:ext cx="6866914" cy="4108665"/>
          </a:xfrm>
          <a:prstGeom prst="ellipse">
            <a:avLst/>
          </a:prstGeom>
          <a:solidFill>
            <a:srgbClr val="FFFFFF"/>
          </a:solidFill>
          <a:ln w="127000">
            <a:solidFill>
              <a:srgbClr val="6F123F"/>
            </a:solidFill>
            <a:miter lim="400000"/>
          </a:ln>
        </p:spPr>
        <p:txBody>
          <a:bodyPr lIns="16682" tIns="16682" rIns="16682" bIns="16682" anchor="ctr"/>
          <a:lstStyle/>
          <a:p>
            <a:pPr marL="0" marR="0" lvl="0" indent="0" algn="ctr" defTabSz="271063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D10001-73CE-F78C-649A-D7CD0E73E836}"/>
              </a:ext>
            </a:extLst>
          </p:cNvPr>
          <p:cNvSpPr txBox="1"/>
          <p:nvPr/>
        </p:nvSpPr>
        <p:spPr>
          <a:xfrm>
            <a:off x="3921329" y="2861500"/>
            <a:ext cx="3594250" cy="682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485" tIns="44485" rIns="44485" bIns="44485" numCol="1" spcCol="38100" rtlCol="0" anchor="ctr">
            <a:spAutoFit/>
          </a:bodyPr>
          <a:lstStyle/>
          <a:p>
            <a:pPr marL="0" marR="0" lvl="0" indent="0" algn="ctr" defTabSz="2135086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853" b="1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t>اكشف عن الصورة</a:t>
            </a:r>
            <a:endParaRPr kumimoji="0" lang="en-US" sz="3853" b="1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pic>
        <p:nvPicPr>
          <p:cNvPr id="3" name="صورة 49" descr="صورة تحتوي على لعبة&#10;&#10;تم إنشاء الوصف تلقائياً">
            <a:extLst>
              <a:ext uri="{FF2B5EF4-FFF2-40B4-BE49-F238E27FC236}">
                <a16:creationId xmlns:a16="http://schemas.microsoft.com/office/drawing/2014/main" id="{D9F9D035-2C03-0722-29E1-26C475088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369" y="2041748"/>
            <a:ext cx="3269250" cy="35840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1FCEC42-889B-9EE8-B353-C684E03A4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532" y="1296955"/>
            <a:ext cx="6867330" cy="4395350"/>
          </a:xfrm>
          <a:prstGeom prst="rect">
            <a:avLst/>
          </a:prstGeom>
        </p:spPr>
      </p:pic>
      <p:sp>
        <p:nvSpPr>
          <p:cNvPr id="4" name="Manual Operation 3">
            <a:extLst>
              <a:ext uri="{FF2B5EF4-FFF2-40B4-BE49-F238E27FC236}">
                <a16:creationId xmlns:a16="http://schemas.microsoft.com/office/drawing/2014/main" id="{DDF2B162-25DF-8762-BDCF-39520B3E096D}"/>
              </a:ext>
            </a:extLst>
          </p:cNvPr>
          <p:cNvSpPr/>
          <p:nvPr/>
        </p:nvSpPr>
        <p:spPr>
          <a:xfrm>
            <a:off x="2344240" y="1182209"/>
            <a:ext cx="1296661" cy="486159"/>
          </a:xfrm>
          <a:prstGeom prst="flowChartManualOperati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</a:t>
            </a:r>
          </a:p>
        </p:txBody>
      </p:sp>
      <p:sp>
        <p:nvSpPr>
          <p:cNvPr id="5" name="Hexagon 16">
            <a:extLst>
              <a:ext uri="{FF2B5EF4-FFF2-40B4-BE49-F238E27FC236}">
                <a16:creationId xmlns:a16="http://schemas.microsoft.com/office/drawing/2014/main" id="{3DBDE1ED-1BC0-D8F5-2553-E856E9F4A70E}"/>
              </a:ext>
            </a:extLst>
          </p:cNvPr>
          <p:cNvSpPr/>
          <p:nvPr/>
        </p:nvSpPr>
        <p:spPr>
          <a:xfrm>
            <a:off x="2380583" y="4694255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5</a:t>
            </a:r>
          </a:p>
        </p:txBody>
      </p:sp>
      <p:sp>
        <p:nvSpPr>
          <p:cNvPr id="6" name="Hexagon 17">
            <a:extLst>
              <a:ext uri="{FF2B5EF4-FFF2-40B4-BE49-F238E27FC236}">
                <a16:creationId xmlns:a16="http://schemas.microsoft.com/office/drawing/2014/main" id="{48E3D6CF-99BB-2765-436B-971C64102A2F}"/>
              </a:ext>
            </a:extLst>
          </p:cNvPr>
          <p:cNvSpPr/>
          <p:nvPr/>
        </p:nvSpPr>
        <p:spPr>
          <a:xfrm>
            <a:off x="2375522" y="1650060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</a:t>
            </a:r>
          </a:p>
        </p:txBody>
      </p:sp>
      <p:sp>
        <p:nvSpPr>
          <p:cNvPr id="7" name="Hexagon 18">
            <a:extLst>
              <a:ext uri="{FF2B5EF4-FFF2-40B4-BE49-F238E27FC236}">
                <a16:creationId xmlns:a16="http://schemas.microsoft.com/office/drawing/2014/main" id="{6451371A-B00A-F80C-7FF0-E6EF2F030982}"/>
              </a:ext>
            </a:extLst>
          </p:cNvPr>
          <p:cNvSpPr/>
          <p:nvPr/>
        </p:nvSpPr>
        <p:spPr>
          <a:xfrm>
            <a:off x="2380584" y="2671318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3</a:t>
            </a:r>
          </a:p>
        </p:txBody>
      </p:sp>
      <p:sp>
        <p:nvSpPr>
          <p:cNvPr id="8" name="Hexagon 19">
            <a:extLst>
              <a:ext uri="{FF2B5EF4-FFF2-40B4-BE49-F238E27FC236}">
                <a16:creationId xmlns:a16="http://schemas.microsoft.com/office/drawing/2014/main" id="{FA42FAAF-19EE-3057-20D2-6126085DE6A6}"/>
              </a:ext>
            </a:extLst>
          </p:cNvPr>
          <p:cNvSpPr/>
          <p:nvPr/>
        </p:nvSpPr>
        <p:spPr>
          <a:xfrm>
            <a:off x="2380587" y="3682786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4</a:t>
            </a:r>
          </a:p>
        </p:txBody>
      </p:sp>
      <p:sp>
        <p:nvSpPr>
          <p:cNvPr id="9" name="Hexagon 20">
            <a:extLst>
              <a:ext uri="{FF2B5EF4-FFF2-40B4-BE49-F238E27FC236}">
                <a16:creationId xmlns:a16="http://schemas.microsoft.com/office/drawing/2014/main" id="{A67E15D9-5B8D-559A-0BFD-9B65B0B1867F}"/>
              </a:ext>
            </a:extLst>
          </p:cNvPr>
          <p:cNvSpPr/>
          <p:nvPr/>
        </p:nvSpPr>
        <p:spPr>
          <a:xfrm>
            <a:off x="3409765" y="1177241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6</a:t>
            </a:r>
          </a:p>
        </p:txBody>
      </p:sp>
      <p:sp>
        <p:nvSpPr>
          <p:cNvPr id="10" name="Trapezium 9">
            <a:extLst>
              <a:ext uri="{FF2B5EF4-FFF2-40B4-BE49-F238E27FC236}">
                <a16:creationId xmlns:a16="http://schemas.microsoft.com/office/drawing/2014/main" id="{3AFF28C3-C17A-565D-D89D-D0B82542D993}"/>
              </a:ext>
            </a:extLst>
          </p:cNvPr>
          <p:cNvSpPr/>
          <p:nvPr/>
        </p:nvSpPr>
        <p:spPr>
          <a:xfrm>
            <a:off x="3409765" y="5223119"/>
            <a:ext cx="1305485" cy="466582"/>
          </a:xfrm>
          <a:prstGeom prst="trapezoid">
            <a:avLst>
              <a:gd name="adj" fmla="val 5227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10</a:t>
            </a:r>
          </a:p>
        </p:txBody>
      </p:sp>
      <p:sp>
        <p:nvSpPr>
          <p:cNvPr id="11" name="Hexagon 22">
            <a:extLst>
              <a:ext uri="{FF2B5EF4-FFF2-40B4-BE49-F238E27FC236}">
                <a16:creationId xmlns:a16="http://schemas.microsoft.com/office/drawing/2014/main" id="{913FCD81-69A7-4519-2B08-C0368DF6B84B}"/>
              </a:ext>
            </a:extLst>
          </p:cNvPr>
          <p:cNvSpPr/>
          <p:nvPr/>
        </p:nvSpPr>
        <p:spPr>
          <a:xfrm>
            <a:off x="3415300" y="2165583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7</a:t>
            </a:r>
          </a:p>
        </p:txBody>
      </p:sp>
      <p:sp>
        <p:nvSpPr>
          <p:cNvPr id="12" name="Hexagon 23">
            <a:extLst>
              <a:ext uri="{FF2B5EF4-FFF2-40B4-BE49-F238E27FC236}">
                <a16:creationId xmlns:a16="http://schemas.microsoft.com/office/drawing/2014/main" id="{A12831F9-1F8E-9FA2-A919-ED5EA49EF01D}"/>
              </a:ext>
            </a:extLst>
          </p:cNvPr>
          <p:cNvSpPr/>
          <p:nvPr/>
        </p:nvSpPr>
        <p:spPr>
          <a:xfrm>
            <a:off x="3409765" y="3196629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8</a:t>
            </a:r>
          </a:p>
        </p:txBody>
      </p:sp>
      <p:sp>
        <p:nvSpPr>
          <p:cNvPr id="13" name="Hexagon 24">
            <a:extLst>
              <a:ext uri="{FF2B5EF4-FFF2-40B4-BE49-F238E27FC236}">
                <a16:creationId xmlns:a16="http://schemas.microsoft.com/office/drawing/2014/main" id="{BD6DE5A6-DD2B-7E55-E2D1-32EDB745BA45}"/>
              </a:ext>
            </a:extLst>
          </p:cNvPr>
          <p:cNvSpPr/>
          <p:nvPr/>
        </p:nvSpPr>
        <p:spPr>
          <a:xfrm>
            <a:off x="3409768" y="4208099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9</a:t>
            </a:r>
          </a:p>
        </p:txBody>
      </p:sp>
      <p:sp>
        <p:nvSpPr>
          <p:cNvPr id="14" name="Hexagon 25">
            <a:extLst>
              <a:ext uri="{FF2B5EF4-FFF2-40B4-BE49-F238E27FC236}">
                <a16:creationId xmlns:a16="http://schemas.microsoft.com/office/drawing/2014/main" id="{C9C6D25C-C31E-BB44-161E-42186EC1EEFC}"/>
              </a:ext>
            </a:extLst>
          </p:cNvPr>
          <p:cNvSpPr/>
          <p:nvPr/>
        </p:nvSpPr>
        <p:spPr>
          <a:xfrm>
            <a:off x="4471162" y="1669637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12</a:t>
            </a:r>
          </a:p>
        </p:txBody>
      </p:sp>
      <p:sp>
        <p:nvSpPr>
          <p:cNvPr id="15" name="Manual Operation 14">
            <a:extLst>
              <a:ext uri="{FF2B5EF4-FFF2-40B4-BE49-F238E27FC236}">
                <a16:creationId xmlns:a16="http://schemas.microsoft.com/office/drawing/2014/main" id="{5E281B0F-3561-7B9E-E758-970D864A6D54}"/>
              </a:ext>
            </a:extLst>
          </p:cNvPr>
          <p:cNvSpPr/>
          <p:nvPr/>
        </p:nvSpPr>
        <p:spPr>
          <a:xfrm>
            <a:off x="4436940" y="1199631"/>
            <a:ext cx="1305485" cy="486159"/>
          </a:xfrm>
          <a:prstGeom prst="flowChartManualOperati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11</a:t>
            </a:r>
          </a:p>
        </p:txBody>
      </p:sp>
      <p:sp>
        <p:nvSpPr>
          <p:cNvPr id="16" name="Hexagon 27">
            <a:extLst>
              <a:ext uri="{FF2B5EF4-FFF2-40B4-BE49-F238E27FC236}">
                <a16:creationId xmlns:a16="http://schemas.microsoft.com/office/drawing/2014/main" id="{ECC5DFE2-5B8A-326D-9958-B0A6EC449E2B}"/>
              </a:ext>
            </a:extLst>
          </p:cNvPr>
          <p:cNvSpPr/>
          <p:nvPr/>
        </p:nvSpPr>
        <p:spPr>
          <a:xfrm>
            <a:off x="4442473" y="2671319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13</a:t>
            </a:r>
          </a:p>
        </p:txBody>
      </p:sp>
      <p:sp>
        <p:nvSpPr>
          <p:cNvPr id="17" name="Hexagon 28">
            <a:extLst>
              <a:ext uri="{FF2B5EF4-FFF2-40B4-BE49-F238E27FC236}">
                <a16:creationId xmlns:a16="http://schemas.microsoft.com/office/drawing/2014/main" id="{2646D745-F552-016D-41B0-987EA8CF7CF9}"/>
              </a:ext>
            </a:extLst>
          </p:cNvPr>
          <p:cNvSpPr/>
          <p:nvPr/>
        </p:nvSpPr>
        <p:spPr>
          <a:xfrm>
            <a:off x="4436941" y="3702364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14</a:t>
            </a:r>
          </a:p>
        </p:txBody>
      </p:sp>
      <p:sp>
        <p:nvSpPr>
          <p:cNvPr id="18" name="Hexagon 29">
            <a:extLst>
              <a:ext uri="{FF2B5EF4-FFF2-40B4-BE49-F238E27FC236}">
                <a16:creationId xmlns:a16="http://schemas.microsoft.com/office/drawing/2014/main" id="{AA8BD093-07E7-0AC1-D728-49D90CBB4F0C}"/>
              </a:ext>
            </a:extLst>
          </p:cNvPr>
          <p:cNvSpPr/>
          <p:nvPr/>
        </p:nvSpPr>
        <p:spPr>
          <a:xfrm>
            <a:off x="4436941" y="4713833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15</a:t>
            </a:r>
          </a:p>
        </p:txBody>
      </p:sp>
      <p:sp>
        <p:nvSpPr>
          <p:cNvPr id="19" name="Hexagon 30">
            <a:extLst>
              <a:ext uri="{FF2B5EF4-FFF2-40B4-BE49-F238E27FC236}">
                <a16:creationId xmlns:a16="http://schemas.microsoft.com/office/drawing/2014/main" id="{F8DE4DC9-43F5-4865-1AD0-B821BE07DF7B}"/>
              </a:ext>
            </a:extLst>
          </p:cNvPr>
          <p:cNvSpPr/>
          <p:nvPr/>
        </p:nvSpPr>
        <p:spPr>
          <a:xfrm>
            <a:off x="5496628" y="2201727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17</a:t>
            </a:r>
          </a:p>
        </p:txBody>
      </p:sp>
      <p:sp>
        <p:nvSpPr>
          <p:cNvPr id="20" name="Hexagon 32">
            <a:extLst>
              <a:ext uri="{FF2B5EF4-FFF2-40B4-BE49-F238E27FC236}">
                <a16:creationId xmlns:a16="http://schemas.microsoft.com/office/drawing/2014/main" id="{7458DDBA-0280-AA62-6215-CB2C3CBFEFA5}"/>
              </a:ext>
            </a:extLst>
          </p:cNvPr>
          <p:cNvSpPr/>
          <p:nvPr/>
        </p:nvSpPr>
        <p:spPr>
          <a:xfrm>
            <a:off x="5448789" y="3199874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18</a:t>
            </a:r>
          </a:p>
        </p:txBody>
      </p:sp>
      <p:sp>
        <p:nvSpPr>
          <p:cNvPr id="21" name="Hexagon 33">
            <a:extLst>
              <a:ext uri="{FF2B5EF4-FFF2-40B4-BE49-F238E27FC236}">
                <a16:creationId xmlns:a16="http://schemas.microsoft.com/office/drawing/2014/main" id="{3EEC4521-1C8C-3F80-B150-FE605C60BB28}"/>
              </a:ext>
            </a:extLst>
          </p:cNvPr>
          <p:cNvSpPr/>
          <p:nvPr/>
        </p:nvSpPr>
        <p:spPr>
          <a:xfrm>
            <a:off x="5443257" y="4230920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19</a:t>
            </a:r>
          </a:p>
        </p:txBody>
      </p:sp>
      <p:sp>
        <p:nvSpPr>
          <p:cNvPr id="22" name="Trapezium 22">
            <a:extLst>
              <a:ext uri="{FF2B5EF4-FFF2-40B4-BE49-F238E27FC236}">
                <a16:creationId xmlns:a16="http://schemas.microsoft.com/office/drawing/2014/main" id="{31136D5A-C31E-A1F8-5763-52C3D77086C3}"/>
              </a:ext>
            </a:extLst>
          </p:cNvPr>
          <p:cNvSpPr/>
          <p:nvPr/>
        </p:nvSpPr>
        <p:spPr>
          <a:xfrm>
            <a:off x="5443259" y="5243889"/>
            <a:ext cx="1305485" cy="466582"/>
          </a:xfrm>
          <a:prstGeom prst="trapezoid">
            <a:avLst>
              <a:gd name="adj" fmla="val 5227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20</a:t>
            </a:r>
          </a:p>
        </p:txBody>
      </p:sp>
      <p:sp>
        <p:nvSpPr>
          <p:cNvPr id="23" name="Hexagon 35">
            <a:extLst>
              <a:ext uri="{FF2B5EF4-FFF2-40B4-BE49-F238E27FC236}">
                <a16:creationId xmlns:a16="http://schemas.microsoft.com/office/drawing/2014/main" id="{FB3EE089-8E3C-5767-EB39-71098AD1F617}"/>
              </a:ext>
            </a:extLst>
          </p:cNvPr>
          <p:cNvSpPr/>
          <p:nvPr/>
        </p:nvSpPr>
        <p:spPr>
          <a:xfrm>
            <a:off x="6456076" y="2672514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23</a:t>
            </a:r>
          </a:p>
        </p:txBody>
      </p:sp>
      <p:sp>
        <p:nvSpPr>
          <p:cNvPr id="24" name="Manual Operation 24">
            <a:extLst>
              <a:ext uri="{FF2B5EF4-FFF2-40B4-BE49-F238E27FC236}">
                <a16:creationId xmlns:a16="http://schemas.microsoft.com/office/drawing/2014/main" id="{4349ECED-58F0-91C8-A8D5-4C03EC40161C}"/>
              </a:ext>
            </a:extLst>
          </p:cNvPr>
          <p:cNvSpPr/>
          <p:nvPr/>
        </p:nvSpPr>
        <p:spPr>
          <a:xfrm>
            <a:off x="6456075" y="1189568"/>
            <a:ext cx="1305485" cy="486159"/>
          </a:xfrm>
          <a:prstGeom prst="flowChartManualOperati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21</a:t>
            </a:r>
          </a:p>
        </p:txBody>
      </p:sp>
      <p:sp>
        <p:nvSpPr>
          <p:cNvPr id="25" name="Hexagon 38">
            <a:extLst>
              <a:ext uri="{FF2B5EF4-FFF2-40B4-BE49-F238E27FC236}">
                <a16:creationId xmlns:a16="http://schemas.microsoft.com/office/drawing/2014/main" id="{CF1F9ACE-956F-22F2-5B40-09C0B5B9CCB3}"/>
              </a:ext>
            </a:extLst>
          </p:cNvPr>
          <p:cNvSpPr/>
          <p:nvPr/>
        </p:nvSpPr>
        <p:spPr>
          <a:xfrm>
            <a:off x="6461608" y="3683982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24</a:t>
            </a:r>
          </a:p>
        </p:txBody>
      </p:sp>
      <p:sp>
        <p:nvSpPr>
          <p:cNvPr id="26" name="Hexagon 39">
            <a:extLst>
              <a:ext uri="{FF2B5EF4-FFF2-40B4-BE49-F238E27FC236}">
                <a16:creationId xmlns:a16="http://schemas.microsoft.com/office/drawing/2014/main" id="{6DCD6389-A5B2-08EC-AF1D-1B1635F7ECE3}"/>
              </a:ext>
            </a:extLst>
          </p:cNvPr>
          <p:cNvSpPr/>
          <p:nvPr/>
        </p:nvSpPr>
        <p:spPr>
          <a:xfrm>
            <a:off x="6456076" y="4715027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25</a:t>
            </a:r>
          </a:p>
        </p:txBody>
      </p:sp>
      <p:sp>
        <p:nvSpPr>
          <p:cNvPr id="27" name="Hexagon 40">
            <a:extLst>
              <a:ext uri="{FF2B5EF4-FFF2-40B4-BE49-F238E27FC236}">
                <a16:creationId xmlns:a16="http://schemas.microsoft.com/office/drawing/2014/main" id="{DC5E63A0-FA48-947D-AF66-2F353902CA0D}"/>
              </a:ext>
            </a:extLst>
          </p:cNvPr>
          <p:cNvSpPr/>
          <p:nvPr/>
        </p:nvSpPr>
        <p:spPr>
          <a:xfrm>
            <a:off x="7448727" y="3147108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28</a:t>
            </a:r>
          </a:p>
        </p:txBody>
      </p:sp>
      <p:sp>
        <p:nvSpPr>
          <p:cNvPr id="28" name="Hexagon 41">
            <a:extLst>
              <a:ext uri="{FF2B5EF4-FFF2-40B4-BE49-F238E27FC236}">
                <a16:creationId xmlns:a16="http://schemas.microsoft.com/office/drawing/2014/main" id="{CFAAB991-D335-E2DD-6543-685CC5DE4583}"/>
              </a:ext>
            </a:extLst>
          </p:cNvPr>
          <p:cNvSpPr/>
          <p:nvPr/>
        </p:nvSpPr>
        <p:spPr>
          <a:xfrm>
            <a:off x="7464945" y="1165695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26</a:t>
            </a:r>
          </a:p>
        </p:txBody>
      </p:sp>
      <p:sp>
        <p:nvSpPr>
          <p:cNvPr id="29" name="Hexagon 43">
            <a:extLst>
              <a:ext uri="{FF2B5EF4-FFF2-40B4-BE49-F238E27FC236}">
                <a16:creationId xmlns:a16="http://schemas.microsoft.com/office/drawing/2014/main" id="{64ACDF8F-B04A-9777-560F-4DA289EE65EC}"/>
              </a:ext>
            </a:extLst>
          </p:cNvPr>
          <p:cNvSpPr/>
          <p:nvPr/>
        </p:nvSpPr>
        <p:spPr>
          <a:xfrm>
            <a:off x="7454261" y="4158577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29</a:t>
            </a:r>
          </a:p>
        </p:txBody>
      </p:sp>
      <p:sp>
        <p:nvSpPr>
          <p:cNvPr id="30" name="Trapezium 32">
            <a:extLst>
              <a:ext uri="{FF2B5EF4-FFF2-40B4-BE49-F238E27FC236}">
                <a16:creationId xmlns:a16="http://schemas.microsoft.com/office/drawing/2014/main" id="{4F2F4122-554F-4508-E903-773A34A68289}"/>
              </a:ext>
            </a:extLst>
          </p:cNvPr>
          <p:cNvSpPr/>
          <p:nvPr/>
        </p:nvSpPr>
        <p:spPr>
          <a:xfrm>
            <a:off x="7459793" y="5178977"/>
            <a:ext cx="1305485" cy="508368"/>
          </a:xfrm>
          <a:prstGeom prst="trapezoid">
            <a:avLst>
              <a:gd name="adj" fmla="val 4470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30</a:t>
            </a:r>
          </a:p>
        </p:txBody>
      </p:sp>
      <p:sp>
        <p:nvSpPr>
          <p:cNvPr id="31" name="Hexagon 45">
            <a:extLst>
              <a:ext uri="{FF2B5EF4-FFF2-40B4-BE49-F238E27FC236}">
                <a16:creationId xmlns:a16="http://schemas.microsoft.com/office/drawing/2014/main" id="{F4134CDC-9EAC-4C1B-3348-4622E1EC6A9E}"/>
              </a:ext>
            </a:extLst>
          </p:cNvPr>
          <p:cNvSpPr/>
          <p:nvPr/>
        </p:nvSpPr>
        <p:spPr>
          <a:xfrm>
            <a:off x="8416863" y="3652843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34</a:t>
            </a:r>
          </a:p>
        </p:txBody>
      </p:sp>
      <p:sp>
        <p:nvSpPr>
          <p:cNvPr id="32" name="Hexagon 46">
            <a:extLst>
              <a:ext uri="{FF2B5EF4-FFF2-40B4-BE49-F238E27FC236}">
                <a16:creationId xmlns:a16="http://schemas.microsoft.com/office/drawing/2014/main" id="{88D31EBD-C82B-6507-3026-083D896C9026}"/>
              </a:ext>
            </a:extLst>
          </p:cNvPr>
          <p:cNvSpPr/>
          <p:nvPr/>
        </p:nvSpPr>
        <p:spPr>
          <a:xfrm>
            <a:off x="8416863" y="1647706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32</a:t>
            </a:r>
          </a:p>
        </p:txBody>
      </p:sp>
      <p:sp>
        <p:nvSpPr>
          <p:cNvPr id="33" name="Hexagon 48">
            <a:extLst>
              <a:ext uri="{FF2B5EF4-FFF2-40B4-BE49-F238E27FC236}">
                <a16:creationId xmlns:a16="http://schemas.microsoft.com/office/drawing/2014/main" id="{73C4D59A-BC82-CA0E-5D89-6F90F53FCE7A}"/>
              </a:ext>
            </a:extLst>
          </p:cNvPr>
          <p:cNvSpPr/>
          <p:nvPr/>
        </p:nvSpPr>
        <p:spPr>
          <a:xfrm>
            <a:off x="8422394" y="4664311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35</a:t>
            </a:r>
          </a:p>
        </p:txBody>
      </p:sp>
      <p:sp>
        <p:nvSpPr>
          <p:cNvPr id="34" name="Manual Operation 37">
            <a:extLst>
              <a:ext uri="{FF2B5EF4-FFF2-40B4-BE49-F238E27FC236}">
                <a16:creationId xmlns:a16="http://schemas.microsoft.com/office/drawing/2014/main" id="{0C1793FC-B916-3164-595D-70F50062DF57}"/>
              </a:ext>
            </a:extLst>
          </p:cNvPr>
          <p:cNvSpPr/>
          <p:nvPr/>
        </p:nvSpPr>
        <p:spPr>
          <a:xfrm>
            <a:off x="8416863" y="1174455"/>
            <a:ext cx="1305485" cy="486159"/>
          </a:xfrm>
          <a:prstGeom prst="flowChartManualOperati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31</a:t>
            </a:r>
          </a:p>
        </p:txBody>
      </p:sp>
      <p:sp>
        <p:nvSpPr>
          <p:cNvPr id="35" name="Hexagon 31">
            <a:extLst>
              <a:ext uri="{FF2B5EF4-FFF2-40B4-BE49-F238E27FC236}">
                <a16:creationId xmlns:a16="http://schemas.microsoft.com/office/drawing/2014/main" id="{043F51B8-5ACA-62D7-2ECF-A3512DDCEFBC}"/>
              </a:ext>
            </a:extLst>
          </p:cNvPr>
          <p:cNvSpPr/>
          <p:nvPr/>
        </p:nvSpPr>
        <p:spPr>
          <a:xfrm>
            <a:off x="5443257" y="1196513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16</a:t>
            </a:r>
          </a:p>
        </p:txBody>
      </p:sp>
      <p:sp>
        <p:nvSpPr>
          <p:cNvPr id="36" name="Hexagon 37">
            <a:extLst>
              <a:ext uri="{FF2B5EF4-FFF2-40B4-BE49-F238E27FC236}">
                <a16:creationId xmlns:a16="http://schemas.microsoft.com/office/drawing/2014/main" id="{BBFD82E3-E865-4646-6D47-A1E2F2C0BE3E}"/>
              </a:ext>
            </a:extLst>
          </p:cNvPr>
          <p:cNvSpPr/>
          <p:nvPr/>
        </p:nvSpPr>
        <p:spPr>
          <a:xfrm>
            <a:off x="6442411" y="1671132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22</a:t>
            </a:r>
          </a:p>
        </p:txBody>
      </p:sp>
      <p:sp>
        <p:nvSpPr>
          <p:cNvPr id="37" name="Hexagon 42">
            <a:extLst>
              <a:ext uri="{FF2B5EF4-FFF2-40B4-BE49-F238E27FC236}">
                <a16:creationId xmlns:a16="http://schemas.microsoft.com/office/drawing/2014/main" id="{25D71990-E3F8-15CB-F401-C292AE26BC83}"/>
              </a:ext>
            </a:extLst>
          </p:cNvPr>
          <p:cNvSpPr/>
          <p:nvPr/>
        </p:nvSpPr>
        <p:spPr>
          <a:xfrm>
            <a:off x="7448727" y="2162315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27</a:t>
            </a:r>
          </a:p>
        </p:txBody>
      </p:sp>
      <p:sp>
        <p:nvSpPr>
          <p:cNvPr id="38" name="Hexagon 47">
            <a:extLst>
              <a:ext uri="{FF2B5EF4-FFF2-40B4-BE49-F238E27FC236}">
                <a16:creationId xmlns:a16="http://schemas.microsoft.com/office/drawing/2014/main" id="{25EE413C-170B-6417-3C45-FD468D9E3D07}"/>
              </a:ext>
            </a:extLst>
          </p:cNvPr>
          <p:cNvSpPr/>
          <p:nvPr/>
        </p:nvSpPr>
        <p:spPr>
          <a:xfrm>
            <a:off x="8416863" y="2641373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33</a:t>
            </a:r>
          </a:p>
        </p:txBody>
      </p:sp>
      <p:sp>
        <p:nvSpPr>
          <p:cNvPr id="39" name="TextBox 51">
            <a:extLst>
              <a:ext uri="{FF2B5EF4-FFF2-40B4-BE49-F238E27FC236}">
                <a16:creationId xmlns:a16="http://schemas.microsoft.com/office/drawing/2014/main" id="{3841EA77-79F0-3928-4C3F-EACC908945B9}"/>
              </a:ext>
            </a:extLst>
          </p:cNvPr>
          <p:cNvSpPr txBox="1"/>
          <p:nvPr/>
        </p:nvSpPr>
        <p:spPr>
          <a:xfrm>
            <a:off x="1825389" y="1443473"/>
            <a:ext cx="492443" cy="456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1">
            <a:spAutoFit/>
          </a:bodyPr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8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اضغط</a:t>
            </a:r>
          </a:p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8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هنا</a:t>
            </a:r>
            <a:endParaRPr kumimoji="0" lang="ar-AE" sz="118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09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7-Point Star 60"/>
          <p:cNvSpPr/>
          <p:nvPr/>
        </p:nvSpPr>
        <p:spPr>
          <a:xfrm>
            <a:off x="7124660" y="5515418"/>
            <a:ext cx="372593" cy="401419"/>
          </a:xfrm>
          <a:prstGeom prst="star7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60" name="7-Point Star 59"/>
          <p:cNvSpPr/>
          <p:nvPr/>
        </p:nvSpPr>
        <p:spPr>
          <a:xfrm>
            <a:off x="4473402" y="5618947"/>
            <a:ext cx="372593" cy="401419"/>
          </a:xfrm>
          <a:prstGeom prst="star7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59" name="7-Point Star 58"/>
          <p:cNvSpPr/>
          <p:nvPr/>
        </p:nvSpPr>
        <p:spPr>
          <a:xfrm>
            <a:off x="2566408" y="5600330"/>
            <a:ext cx="372593" cy="401419"/>
          </a:xfrm>
          <a:prstGeom prst="star7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endParaRPr lang="ar-KW"/>
          </a:p>
        </p:txBody>
      </p:sp>
      <p:sp>
        <p:nvSpPr>
          <p:cNvPr id="58" name="7-Point Star 57"/>
          <p:cNvSpPr/>
          <p:nvPr/>
        </p:nvSpPr>
        <p:spPr>
          <a:xfrm>
            <a:off x="4904667" y="5571139"/>
            <a:ext cx="372593" cy="401419"/>
          </a:xfrm>
          <a:prstGeom prst="star7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endParaRPr lang="ar-KW"/>
          </a:p>
        </p:txBody>
      </p:sp>
      <p:pic>
        <p:nvPicPr>
          <p:cNvPr id="4" name="صورة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8" t="-12078" r="18624" b="8932"/>
          <a:stretch/>
        </p:blipFill>
        <p:spPr>
          <a:xfrm>
            <a:off x="0" y="3287334"/>
            <a:ext cx="1449402" cy="2336155"/>
          </a:xfrm>
          <a:prstGeom prst="ellipse">
            <a:avLst/>
          </a:prstGeom>
        </p:spPr>
      </p:pic>
      <p:sp>
        <p:nvSpPr>
          <p:cNvPr id="6" name="Rounded Rectangular Callout 5"/>
          <p:cNvSpPr/>
          <p:nvPr/>
        </p:nvSpPr>
        <p:spPr>
          <a:xfrm flipV="1">
            <a:off x="1784106" y="2670218"/>
            <a:ext cx="9772643" cy="921268"/>
          </a:xfrm>
          <a:prstGeom prst="wedgeRoundRectCallout">
            <a:avLst>
              <a:gd name="adj1" fmla="val -66373"/>
              <a:gd name="adj2" fmla="val -54242"/>
              <a:gd name="adj3" fmla="val 16667"/>
            </a:avLst>
          </a:prstGeom>
          <a:solidFill>
            <a:srgbClr val="E5719D"/>
          </a:solidFill>
          <a:ln>
            <a:solidFill>
              <a:srgbClr val="E571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endParaRPr lang="ar-KW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339801" y="5544282"/>
            <a:ext cx="820891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4277" y="5400266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707953" y="5400266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428033" y="5400266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148113" y="5400266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868193" y="5400266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468593" y="5400266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748513" y="5400266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028433" y="5400266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308353" y="5400266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361397" y="5570178"/>
            <a:ext cx="4680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46807" y="5630355"/>
            <a:ext cx="49584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ar-K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62603" y="5645811"/>
            <a:ext cx="58786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70841" y="5580464"/>
            <a:ext cx="4998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199700" y="5613014"/>
            <a:ext cx="59887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62634" y="5652122"/>
            <a:ext cx="5940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67207" y="5616291"/>
            <a:ext cx="4350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76682" y="5624497"/>
            <a:ext cx="5940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46131" y="5637326"/>
            <a:ext cx="5940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0188673" y="5400266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962851" y="5602963"/>
            <a:ext cx="86675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2987873" y="5400266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508455" y="5652122"/>
            <a:ext cx="60724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6258033" y="5395896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341709" y="5395896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061789" y="5395896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781869" y="5395896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501949" y="5395896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9102349" y="5395896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382269" y="5395896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662189" y="5395896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942109" y="5395896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996227" y="5574311"/>
            <a:ext cx="70006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ar-K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70428" y="5611921"/>
            <a:ext cx="5822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ar-K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444151" y="5652122"/>
            <a:ext cx="49968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101598" y="5632785"/>
            <a:ext cx="54956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846831" y="5597218"/>
            <a:ext cx="6612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315395" y="5642697"/>
            <a:ext cx="5940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70989" y="5611921"/>
            <a:ext cx="5152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719491" y="5628273"/>
            <a:ext cx="5940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988514" y="5642697"/>
            <a:ext cx="48709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9822429" y="5395896"/>
            <a:ext cx="0" cy="2880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9556599" y="5588068"/>
            <a:ext cx="60027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829735" y="4171351"/>
            <a:ext cx="9345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ar-KW" sz="4800" b="1" dirty="0">
                <a:solidFill>
                  <a:prstClr val="black"/>
                </a:solidFill>
                <a:latin typeface="Adobe Arabic" pitchFamily="18" charset="-78"/>
                <a:cs typeface="Adobe Arabic" pitchFamily="18" charset="-78"/>
              </a:rPr>
              <a:t>أولا: حدد موقع كلا من الأعداد على خط الأعداد</a:t>
            </a:r>
            <a:endParaRPr lang="ar-EG" sz="4800" b="1" dirty="0">
              <a:solidFill>
                <a:prstClr val="black"/>
              </a:solidFill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810094" y="2750423"/>
            <a:ext cx="95440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ar-KW" sz="4000" b="1" dirty="0">
                <a:solidFill>
                  <a:prstClr val="black"/>
                </a:solidFill>
                <a:latin typeface="Adobe Arabic" pitchFamily="18" charset="-78"/>
                <a:cs typeface="Adobe Arabic" pitchFamily="18" charset="-78"/>
              </a:rPr>
              <a:t>تستطيع استخدام خط الأعداد لترتيب الأعداد الصحيحة </a:t>
            </a:r>
            <a:endParaRPr lang="ar-EG" sz="4000" b="1" dirty="0">
              <a:solidFill>
                <a:prstClr val="black"/>
              </a:solidFill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71" name="TextBox 7">
            <a:extLst>
              <a:ext uri="{FF2B5EF4-FFF2-40B4-BE49-F238E27FC236}">
                <a16:creationId xmlns:a16="http://schemas.microsoft.com/office/drawing/2014/main" id="{20C9C895-9325-4C03-A7BD-C35316B91848}"/>
              </a:ext>
            </a:extLst>
          </p:cNvPr>
          <p:cNvSpPr txBox="1"/>
          <p:nvPr/>
        </p:nvSpPr>
        <p:spPr>
          <a:xfrm>
            <a:off x="3966186" y="530852"/>
            <a:ext cx="7130478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KW" sz="4800" b="1" u="sng" dirty="0">
                <a:solidFill>
                  <a:srgbClr val="7030A0"/>
                </a:solidFill>
              </a:rPr>
              <a:t>رتب الأعداد التاية ترتيبا تصاعديا :</a:t>
            </a:r>
          </a:p>
        </p:txBody>
      </p:sp>
      <p:sp>
        <p:nvSpPr>
          <p:cNvPr id="72" name="TextBox 8">
            <a:extLst>
              <a:ext uri="{FF2B5EF4-FFF2-40B4-BE49-F238E27FC236}">
                <a16:creationId xmlns:a16="http://schemas.microsoft.com/office/drawing/2014/main" id="{AF58C3ED-7C10-45E6-81B3-A933CCFC9267}"/>
              </a:ext>
            </a:extLst>
          </p:cNvPr>
          <p:cNvSpPr txBox="1"/>
          <p:nvPr/>
        </p:nvSpPr>
        <p:spPr>
          <a:xfrm>
            <a:off x="4156530" y="1564106"/>
            <a:ext cx="646375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ar-KW" sz="4800" b="1" baseline="40000" dirty="0"/>
              <a:t>-</a:t>
            </a:r>
            <a:r>
              <a:rPr lang="ar-KW" sz="4800" b="1" dirty="0"/>
              <a:t>10  , </a:t>
            </a:r>
            <a:r>
              <a:rPr lang="ar-KW" sz="4800" b="1" baseline="40000" dirty="0"/>
              <a:t>- </a:t>
            </a:r>
            <a:r>
              <a:rPr lang="ar-KW" sz="4800" b="1" dirty="0"/>
              <a:t>4 , </a:t>
            </a:r>
            <a:r>
              <a:rPr lang="ar-KW" sz="4800" b="1" baseline="40000" dirty="0">
                <a:solidFill>
                  <a:prstClr val="black"/>
                </a:solidFill>
              </a:rPr>
              <a:t>+</a:t>
            </a:r>
            <a:r>
              <a:rPr lang="ar-KW" sz="4800" b="1" dirty="0">
                <a:solidFill>
                  <a:prstClr val="black"/>
                </a:solidFill>
              </a:rPr>
              <a:t>2 , </a:t>
            </a:r>
            <a:r>
              <a:rPr lang="ar-KW" sz="4800" b="1" baseline="40000" dirty="0">
                <a:solidFill>
                  <a:prstClr val="black"/>
                </a:solidFill>
              </a:rPr>
              <a:t>-</a:t>
            </a:r>
            <a:r>
              <a:rPr lang="ar-KW" sz="4800" b="1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7D093CD3-E177-584E-B0F4-7D2EDAAC0EBC}"/>
              </a:ext>
            </a:extLst>
          </p:cNvPr>
          <p:cNvSpPr txBox="1"/>
          <p:nvPr/>
        </p:nvSpPr>
        <p:spPr>
          <a:xfrm>
            <a:off x="1802868" y="5110626"/>
            <a:ext cx="8974183" cy="125403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marL="0" algn="l" defTabSz="914400" rtl="0" eaLnBrk="1" latinLnBrk="0" hangingPunct="1"/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69962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0" grpId="0" animBg="1"/>
      <p:bldP spid="59" grpId="0" animBg="1"/>
      <p:bldP spid="58" grpId="0" animBg="1"/>
      <p:bldP spid="6" grpId="0" animBg="1"/>
      <p:bldP spid="53" grpId="0"/>
      <p:bldP spid="54" grpId="0"/>
      <p:bldP spid="72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ellyne Arts e Festas: ARRANJOS PARA PÚLPITO - MODO DE FAZER">
            <a:extLst>
              <a:ext uri="{FF2B5EF4-FFF2-40B4-BE49-F238E27FC236}">
                <a16:creationId xmlns:a16="http://schemas.microsoft.com/office/drawing/2014/main" id="{6A8A18A8-E6E3-4C7F-8D23-640730F694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309" y="3630615"/>
            <a:ext cx="3172691" cy="291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مجموعة 7"/>
          <p:cNvGrpSpPr/>
          <p:nvPr/>
        </p:nvGrpSpPr>
        <p:grpSpPr>
          <a:xfrm>
            <a:off x="-100221" y="4641276"/>
            <a:ext cx="2233823" cy="2130911"/>
            <a:chOff x="9875049" y="3463428"/>
            <a:chExt cx="2266975" cy="2266975"/>
          </a:xfrm>
        </p:grpSpPr>
        <p:pic>
          <p:nvPicPr>
            <p:cNvPr id="9" name="Picture 4" descr="TOURNESOL sunflower gif - PicMix">
              <a:extLst>
                <a:ext uri="{FF2B5EF4-FFF2-40B4-BE49-F238E27FC236}">
                  <a16:creationId xmlns:a16="http://schemas.microsoft.com/office/drawing/2014/main" id="{6857BFAC-D982-48B9-945F-6494063E4D5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5049" y="3463428"/>
              <a:ext cx="2266975" cy="2266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مربع نص 9"/>
            <p:cNvSpPr txBox="1"/>
            <p:nvPr/>
          </p:nvSpPr>
          <p:spPr>
            <a:xfrm>
              <a:off x="10475136" y="4215620"/>
              <a:ext cx="106680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2400" b="1" dirty="0">
                  <a:solidFill>
                    <a:schemeClr val="bg1"/>
                  </a:solidFill>
                </a:rPr>
                <a:t>الكتاب</a:t>
              </a:r>
            </a:p>
            <a:p>
              <a:pPr algn="ctr"/>
              <a:r>
                <a:rPr lang="ar-KW" sz="2400" b="1" dirty="0">
                  <a:solidFill>
                    <a:schemeClr val="bg1"/>
                  </a:solidFill>
                </a:rPr>
                <a:t>ص105</a:t>
              </a:r>
              <a:endParaRPr lang="ar-SA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61">
            <a:extLst>
              <a:ext uri="{FF2B5EF4-FFF2-40B4-BE49-F238E27FC236}">
                <a16:creationId xmlns:a16="http://schemas.microsoft.com/office/drawing/2014/main" id="{5887CACE-A5B3-4261-8AF2-9E830DBC7170}"/>
              </a:ext>
            </a:extLst>
          </p:cNvPr>
          <p:cNvSpPr txBox="1"/>
          <p:nvPr/>
        </p:nvSpPr>
        <p:spPr>
          <a:xfrm>
            <a:off x="2420793" y="3122932"/>
            <a:ext cx="523874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ar-KW" sz="3600" b="1" baseline="40000" dirty="0">
                <a:solidFill>
                  <a:srgbClr val="002060"/>
                </a:solidFill>
              </a:rPr>
              <a:t>-</a:t>
            </a:r>
            <a:r>
              <a:rPr lang="ar-KW" sz="3600" b="1" dirty="0">
                <a:solidFill>
                  <a:srgbClr val="002060"/>
                </a:solidFill>
              </a:rPr>
              <a:t>10  , </a:t>
            </a:r>
            <a:r>
              <a:rPr lang="ar-KW" sz="3600" b="1" baseline="40000" dirty="0">
                <a:solidFill>
                  <a:srgbClr val="002060"/>
                </a:solidFill>
              </a:rPr>
              <a:t>-</a:t>
            </a:r>
            <a:r>
              <a:rPr lang="ar-KW" sz="3600" b="1" dirty="0">
                <a:solidFill>
                  <a:srgbClr val="002060"/>
                </a:solidFill>
              </a:rPr>
              <a:t>5  , </a:t>
            </a:r>
            <a:r>
              <a:rPr lang="ar-KW" sz="3600" b="1" baseline="40000" dirty="0">
                <a:solidFill>
                  <a:srgbClr val="002060"/>
                </a:solidFill>
              </a:rPr>
              <a:t>-</a:t>
            </a:r>
            <a:r>
              <a:rPr lang="ar-KW" sz="3600" b="1" dirty="0">
                <a:solidFill>
                  <a:srgbClr val="002060"/>
                </a:solidFill>
              </a:rPr>
              <a:t>4 , </a:t>
            </a:r>
            <a:r>
              <a:rPr lang="ar-KW" sz="3600" b="1" baseline="40000" dirty="0">
                <a:solidFill>
                  <a:srgbClr val="002060"/>
                </a:solidFill>
              </a:rPr>
              <a:t>+</a:t>
            </a:r>
            <a:r>
              <a:rPr lang="ar-KW" sz="3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6CC2F0E-8032-4A8E-9903-9290E494EF19}"/>
              </a:ext>
            </a:extLst>
          </p:cNvPr>
          <p:cNvSpPr txBox="1"/>
          <p:nvPr/>
        </p:nvSpPr>
        <p:spPr>
          <a:xfrm>
            <a:off x="6085460" y="3075684"/>
            <a:ext cx="523874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0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الترتيب </a:t>
            </a:r>
            <a:r>
              <a:rPr lang="ar-KW" sz="40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التصاعدى</a:t>
            </a:r>
            <a:r>
              <a:rPr lang="ar-KW" sz="40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 هو :</a:t>
            </a:r>
            <a:endParaRPr lang="ar-SA" sz="4000" b="1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Rectangle 54">
            <a:extLst>
              <a:ext uri="{FF2B5EF4-FFF2-40B4-BE49-F238E27FC236}">
                <a16:creationId xmlns:a16="http://schemas.microsoft.com/office/drawing/2014/main" id="{DA7352D1-475F-4B81-8566-9772A9E44ACE}"/>
              </a:ext>
            </a:extLst>
          </p:cNvPr>
          <p:cNvSpPr/>
          <p:nvPr/>
        </p:nvSpPr>
        <p:spPr>
          <a:xfrm>
            <a:off x="514351" y="1150381"/>
            <a:ext cx="108758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ar-KW" sz="4400" b="1" dirty="0">
                <a:solidFill>
                  <a:prstClr val="black"/>
                </a:solidFill>
                <a:latin typeface="Adobe Arabic" pitchFamily="18" charset="-78"/>
                <a:cs typeface="Adobe Arabic" pitchFamily="18" charset="-78"/>
              </a:rPr>
              <a:t>ثانيا : اكتب الأعداد التي حددتها على خط الأعداد من اليسار إلى اليمين</a:t>
            </a:r>
            <a:endParaRPr lang="ar-EG" sz="4400" b="1" dirty="0">
              <a:solidFill>
                <a:prstClr val="black"/>
              </a:solidFill>
              <a:latin typeface="Adobe Arabic" pitchFamily="18" charset="-78"/>
              <a:cs typeface="Adobe Arabic" pitchFamily="18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ellyne Arts e Festas: ARRANJOS PARA PÚLPITO - MODO DE FAZER">
            <a:extLst>
              <a:ext uri="{FF2B5EF4-FFF2-40B4-BE49-F238E27FC236}">
                <a16:creationId xmlns:a16="http://schemas.microsoft.com/office/drawing/2014/main" id="{6A8A18A8-E6E3-4C7F-8D23-640730F694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309" y="3630615"/>
            <a:ext cx="3172691" cy="291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مجموعة 7"/>
          <p:cNvGrpSpPr/>
          <p:nvPr/>
        </p:nvGrpSpPr>
        <p:grpSpPr>
          <a:xfrm>
            <a:off x="-100221" y="4641276"/>
            <a:ext cx="2233823" cy="2130911"/>
            <a:chOff x="9875049" y="3463428"/>
            <a:chExt cx="2266975" cy="2266975"/>
          </a:xfrm>
        </p:grpSpPr>
        <p:pic>
          <p:nvPicPr>
            <p:cNvPr id="9" name="Picture 4" descr="TOURNESOL sunflower gif - PicMix">
              <a:extLst>
                <a:ext uri="{FF2B5EF4-FFF2-40B4-BE49-F238E27FC236}">
                  <a16:creationId xmlns:a16="http://schemas.microsoft.com/office/drawing/2014/main" id="{6857BFAC-D982-48B9-945F-6494063E4D5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5049" y="3463428"/>
              <a:ext cx="2266975" cy="2266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مربع نص 9"/>
            <p:cNvSpPr txBox="1"/>
            <p:nvPr/>
          </p:nvSpPr>
          <p:spPr>
            <a:xfrm>
              <a:off x="10475136" y="4215620"/>
              <a:ext cx="106680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2400" b="1" dirty="0">
                  <a:solidFill>
                    <a:schemeClr val="bg1"/>
                  </a:solidFill>
                </a:rPr>
                <a:t>الكتاب</a:t>
              </a:r>
            </a:p>
            <a:p>
              <a:pPr algn="ctr"/>
              <a:r>
                <a:rPr lang="ar-KW" sz="2400" b="1" dirty="0">
                  <a:solidFill>
                    <a:schemeClr val="bg1"/>
                  </a:solidFill>
                </a:rPr>
                <a:t>ص105</a:t>
              </a:r>
              <a:endParaRPr lang="ar-SA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Rectangle 54">
            <a:extLst>
              <a:ext uri="{FF2B5EF4-FFF2-40B4-BE49-F238E27FC236}">
                <a16:creationId xmlns:a16="http://schemas.microsoft.com/office/drawing/2014/main" id="{DA7352D1-475F-4B81-8566-9772A9E44ACE}"/>
              </a:ext>
            </a:extLst>
          </p:cNvPr>
          <p:cNvSpPr/>
          <p:nvPr/>
        </p:nvSpPr>
        <p:spPr>
          <a:xfrm>
            <a:off x="2595716" y="2286007"/>
            <a:ext cx="70984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KW" sz="6000" b="1" dirty="0">
                <a:solidFill>
                  <a:prstClr val="black"/>
                </a:solidFill>
                <a:latin typeface="Adobe Arabic" pitchFamily="18" charset="-78"/>
                <a:cs typeface="Adobe Arabic" pitchFamily="18" charset="-78"/>
              </a:rPr>
              <a:t>تمرن ص 105</a:t>
            </a:r>
          </a:p>
          <a:p>
            <a:pPr lvl="0" algn="ctr"/>
            <a:r>
              <a:rPr lang="ar-KW" sz="6000" b="1" dirty="0">
                <a:solidFill>
                  <a:prstClr val="black"/>
                </a:solidFill>
                <a:latin typeface="Adobe Arabic" pitchFamily="18" charset="-78"/>
                <a:cs typeface="Adobe Arabic" pitchFamily="18" charset="-78"/>
              </a:rPr>
              <a:t>س14 ، س15</a:t>
            </a:r>
            <a:endParaRPr lang="ar-EG" sz="6000" b="1" dirty="0">
              <a:solidFill>
                <a:prstClr val="black"/>
              </a:solidFill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93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litch Rainbow Sticker by Mr. Cody England for iOS &amp; Android | GIPHY">
            <a:extLst>
              <a:ext uri="{FF2B5EF4-FFF2-40B4-BE49-F238E27FC236}">
                <a16:creationId xmlns:a16="http://schemas.microsoft.com/office/drawing/2014/main" id="{EE27EBB3-37E3-4CF0-A6FB-ED0ED40468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465" y="3522067"/>
            <a:ext cx="3114260" cy="311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عباد الشمس GIF - تحميل ومشاركة علىPHONEKY">
            <a:extLst>
              <a:ext uri="{FF2B5EF4-FFF2-40B4-BE49-F238E27FC236}">
                <a16:creationId xmlns:a16="http://schemas.microsoft.com/office/drawing/2014/main" id="{07D0F20C-CEE4-427E-8A45-3B0D1B3A74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911" y="4431007"/>
            <a:ext cx="2191501" cy="220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3033" y="826076"/>
            <a:ext cx="5654785" cy="65635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6390" y="1965180"/>
            <a:ext cx="3786313" cy="861147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3012" y="3309072"/>
            <a:ext cx="3839691" cy="825247"/>
          </a:xfrm>
          <a:prstGeom prst="rect">
            <a:avLst/>
          </a:prstGeom>
        </p:spPr>
      </p:pic>
      <p:sp>
        <p:nvSpPr>
          <p:cNvPr id="9" name="TextBox 61">
            <a:extLst>
              <a:ext uri="{FF2B5EF4-FFF2-40B4-BE49-F238E27FC236}">
                <a16:creationId xmlns:a16="http://schemas.microsoft.com/office/drawing/2014/main" id="{5887CACE-A5B3-4261-8AF2-9E830DBC7170}"/>
              </a:ext>
            </a:extLst>
          </p:cNvPr>
          <p:cNvSpPr txBox="1"/>
          <p:nvPr/>
        </p:nvSpPr>
        <p:spPr>
          <a:xfrm>
            <a:off x="5652655" y="2125723"/>
            <a:ext cx="105294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r" rtl="1"/>
            <a:r>
              <a:rPr lang="ar-KW" sz="6000" b="1" baseline="40000" dirty="0">
                <a:solidFill>
                  <a:srgbClr val="0070C0"/>
                </a:solidFill>
              </a:rPr>
              <a:t>-8 ,</a:t>
            </a:r>
            <a:endParaRPr lang="ar-KW" sz="6000" b="1" dirty="0">
              <a:solidFill>
                <a:srgbClr val="0070C0"/>
              </a:solidFill>
            </a:endParaRPr>
          </a:p>
        </p:txBody>
      </p:sp>
      <p:sp>
        <p:nvSpPr>
          <p:cNvPr id="10" name="TextBox 61">
            <a:extLst>
              <a:ext uri="{FF2B5EF4-FFF2-40B4-BE49-F238E27FC236}">
                <a16:creationId xmlns:a16="http://schemas.microsoft.com/office/drawing/2014/main" id="{5887CACE-A5B3-4261-8AF2-9E830DBC7170}"/>
              </a:ext>
            </a:extLst>
          </p:cNvPr>
          <p:cNvSpPr txBox="1"/>
          <p:nvPr/>
        </p:nvSpPr>
        <p:spPr>
          <a:xfrm>
            <a:off x="4599710" y="2125722"/>
            <a:ext cx="105294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r" rtl="1"/>
            <a:r>
              <a:rPr lang="ar-KW" sz="6000" b="1" baseline="40000" dirty="0">
                <a:solidFill>
                  <a:srgbClr val="0070C0"/>
                </a:solidFill>
              </a:rPr>
              <a:t>-3 ,</a:t>
            </a:r>
            <a:endParaRPr lang="ar-KW" sz="6000" b="1" dirty="0">
              <a:solidFill>
                <a:srgbClr val="0070C0"/>
              </a:solidFill>
            </a:endParaRPr>
          </a:p>
        </p:txBody>
      </p:sp>
      <p:sp>
        <p:nvSpPr>
          <p:cNvPr id="11" name="TextBox 61">
            <a:extLst>
              <a:ext uri="{FF2B5EF4-FFF2-40B4-BE49-F238E27FC236}">
                <a16:creationId xmlns:a16="http://schemas.microsoft.com/office/drawing/2014/main" id="{5887CACE-A5B3-4261-8AF2-9E830DBC7170}"/>
              </a:ext>
            </a:extLst>
          </p:cNvPr>
          <p:cNvSpPr txBox="1"/>
          <p:nvPr/>
        </p:nvSpPr>
        <p:spPr>
          <a:xfrm>
            <a:off x="3546765" y="2125721"/>
            <a:ext cx="105294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r" rtl="1"/>
            <a:r>
              <a:rPr lang="ar-KW" sz="6000" b="1" baseline="40000" dirty="0">
                <a:solidFill>
                  <a:srgbClr val="0070C0"/>
                </a:solidFill>
              </a:rPr>
              <a:t>0 ,</a:t>
            </a:r>
            <a:endParaRPr lang="ar-KW" sz="6000" b="1" dirty="0">
              <a:solidFill>
                <a:srgbClr val="0070C0"/>
              </a:solidFill>
            </a:endParaRPr>
          </a:p>
        </p:txBody>
      </p:sp>
      <p:sp>
        <p:nvSpPr>
          <p:cNvPr id="12" name="TextBox 61">
            <a:extLst>
              <a:ext uri="{FF2B5EF4-FFF2-40B4-BE49-F238E27FC236}">
                <a16:creationId xmlns:a16="http://schemas.microsoft.com/office/drawing/2014/main" id="{5887CACE-A5B3-4261-8AF2-9E830DBC7170}"/>
              </a:ext>
            </a:extLst>
          </p:cNvPr>
          <p:cNvSpPr txBox="1"/>
          <p:nvPr/>
        </p:nvSpPr>
        <p:spPr>
          <a:xfrm>
            <a:off x="2819897" y="2058564"/>
            <a:ext cx="105294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r" rtl="1"/>
            <a:r>
              <a:rPr lang="ar-KW" sz="6000" b="1" baseline="40000" dirty="0">
                <a:solidFill>
                  <a:srgbClr val="0070C0"/>
                </a:solidFill>
              </a:rPr>
              <a:t>+ 6</a:t>
            </a:r>
            <a:endParaRPr lang="ar-KW" sz="6000" b="1" dirty="0">
              <a:solidFill>
                <a:srgbClr val="0070C0"/>
              </a:solidFill>
            </a:endParaRPr>
          </a:p>
        </p:txBody>
      </p:sp>
      <p:sp>
        <p:nvSpPr>
          <p:cNvPr id="14" name="TextBox 61">
            <a:extLst>
              <a:ext uri="{FF2B5EF4-FFF2-40B4-BE49-F238E27FC236}">
                <a16:creationId xmlns:a16="http://schemas.microsoft.com/office/drawing/2014/main" id="{5887CACE-A5B3-4261-8AF2-9E830DBC7170}"/>
              </a:ext>
            </a:extLst>
          </p:cNvPr>
          <p:cNvSpPr txBox="1"/>
          <p:nvPr/>
        </p:nvSpPr>
        <p:spPr>
          <a:xfrm>
            <a:off x="5500256" y="3482452"/>
            <a:ext cx="129557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r" rtl="1"/>
            <a:r>
              <a:rPr lang="ar-KW" sz="6000" b="1" baseline="40000" dirty="0">
                <a:solidFill>
                  <a:srgbClr val="0070C0"/>
                </a:solidFill>
              </a:rPr>
              <a:t>-25 ,</a:t>
            </a:r>
            <a:endParaRPr lang="ar-KW" sz="6000" b="1" dirty="0">
              <a:solidFill>
                <a:srgbClr val="0070C0"/>
              </a:solidFill>
            </a:endParaRPr>
          </a:p>
        </p:txBody>
      </p:sp>
      <p:sp>
        <p:nvSpPr>
          <p:cNvPr id="15" name="TextBox 61">
            <a:extLst>
              <a:ext uri="{FF2B5EF4-FFF2-40B4-BE49-F238E27FC236}">
                <a16:creationId xmlns:a16="http://schemas.microsoft.com/office/drawing/2014/main" id="{5887CACE-A5B3-4261-8AF2-9E830DBC7170}"/>
              </a:ext>
            </a:extLst>
          </p:cNvPr>
          <p:cNvSpPr txBox="1"/>
          <p:nvPr/>
        </p:nvSpPr>
        <p:spPr>
          <a:xfrm>
            <a:off x="4310400" y="3415344"/>
            <a:ext cx="129557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r" rtl="1"/>
            <a:r>
              <a:rPr lang="ar-KW" sz="6000" b="1" baseline="40000" dirty="0">
                <a:solidFill>
                  <a:srgbClr val="0070C0"/>
                </a:solidFill>
              </a:rPr>
              <a:t>-19 ,</a:t>
            </a:r>
            <a:endParaRPr lang="ar-KW" sz="6000" b="1" dirty="0">
              <a:solidFill>
                <a:srgbClr val="0070C0"/>
              </a:solidFill>
            </a:endParaRPr>
          </a:p>
        </p:txBody>
      </p:sp>
      <p:sp>
        <p:nvSpPr>
          <p:cNvPr id="16" name="TextBox 61">
            <a:extLst>
              <a:ext uri="{FF2B5EF4-FFF2-40B4-BE49-F238E27FC236}">
                <a16:creationId xmlns:a16="http://schemas.microsoft.com/office/drawing/2014/main" id="{5887CACE-A5B3-4261-8AF2-9E830DBC7170}"/>
              </a:ext>
            </a:extLst>
          </p:cNvPr>
          <p:cNvSpPr txBox="1"/>
          <p:nvPr/>
        </p:nvSpPr>
        <p:spPr>
          <a:xfrm>
            <a:off x="3105981" y="3392548"/>
            <a:ext cx="129557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r" rtl="1"/>
            <a:r>
              <a:rPr lang="ar-KW" sz="6000" b="1" baseline="40000" dirty="0">
                <a:solidFill>
                  <a:srgbClr val="0070C0"/>
                </a:solidFill>
              </a:rPr>
              <a:t>+7 ,</a:t>
            </a:r>
            <a:endParaRPr lang="ar-KW" sz="6000" b="1" dirty="0">
              <a:solidFill>
                <a:srgbClr val="0070C0"/>
              </a:solidFill>
            </a:endParaRPr>
          </a:p>
        </p:txBody>
      </p:sp>
      <p:sp>
        <p:nvSpPr>
          <p:cNvPr id="17" name="TextBox 61">
            <a:extLst>
              <a:ext uri="{FF2B5EF4-FFF2-40B4-BE49-F238E27FC236}">
                <a16:creationId xmlns:a16="http://schemas.microsoft.com/office/drawing/2014/main" id="{5887CACE-A5B3-4261-8AF2-9E830DBC7170}"/>
              </a:ext>
            </a:extLst>
          </p:cNvPr>
          <p:cNvSpPr txBox="1"/>
          <p:nvPr/>
        </p:nvSpPr>
        <p:spPr>
          <a:xfrm>
            <a:off x="2050799" y="3415343"/>
            <a:ext cx="129557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r" rtl="1"/>
            <a:r>
              <a:rPr lang="ar-KW" sz="6000" b="1" baseline="40000" dirty="0">
                <a:solidFill>
                  <a:srgbClr val="0070C0"/>
                </a:solidFill>
              </a:rPr>
              <a:t>+12</a:t>
            </a:r>
            <a:endParaRPr lang="ar-KW" sz="6000" b="1" dirty="0">
              <a:solidFill>
                <a:srgbClr val="0070C0"/>
              </a:solidFill>
            </a:endParaRPr>
          </a:p>
        </p:txBody>
      </p:sp>
      <p:grpSp>
        <p:nvGrpSpPr>
          <p:cNvPr id="18" name="مجموعة 17"/>
          <p:cNvGrpSpPr/>
          <p:nvPr/>
        </p:nvGrpSpPr>
        <p:grpSpPr>
          <a:xfrm>
            <a:off x="221582" y="3706666"/>
            <a:ext cx="2233823" cy="2130911"/>
            <a:chOff x="9875049" y="3463428"/>
            <a:chExt cx="2266975" cy="2266975"/>
          </a:xfrm>
        </p:grpSpPr>
        <p:pic>
          <p:nvPicPr>
            <p:cNvPr id="19" name="Picture 4" descr="TOURNESOL sunflower gif - PicMix">
              <a:extLst>
                <a:ext uri="{FF2B5EF4-FFF2-40B4-BE49-F238E27FC236}">
                  <a16:creationId xmlns:a16="http://schemas.microsoft.com/office/drawing/2014/main" id="{6857BFAC-D982-48B9-945F-6494063E4D5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5049" y="3463428"/>
              <a:ext cx="2266975" cy="2266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مربع نص 19"/>
            <p:cNvSpPr txBox="1"/>
            <p:nvPr/>
          </p:nvSpPr>
          <p:spPr>
            <a:xfrm>
              <a:off x="10475136" y="4215620"/>
              <a:ext cx="106680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2400" b="1" dirty="0">
                  <a:solidFill>
                    <a:schemeClr val="bg1"/>
                  </a:solidFill>
                </a:rPr>
                <a:t>الكتاب</a:t>
              </a:r>
            </a:p>
            <a:p>
              <a:pPr algn="ctr"/>
              <a:r>
                <a:rPr lang="ar-KW" sz="2400" b="1" dirty="0">
                  <a:solidFill>
                    <a:schemeClr val="bg1"/>
                  </a:solidFill>
                </a:rPr>
                <a:t>ص105</a:t>
              </a:r>
              <a:endParaRPr lang="ar-SA" sz="24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دوار الشمس GIF - تحميل ومشاركة علىPHONEKY">
            <a:extLst>
              <a:ext uri="{FF2B5EF4-FFF2-40B4-BE49-F238E27FC236}">
                <a16:creationId xmlns:a16="http://schemas.microsoft.com/office/drawing/2014/main" id="{8139C8C4-BEBF-4FD0-834E-86E83AA307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319" y="3671454"/>
            <a:ext cx="1667663" cy="2192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142" y="1106199"/>
            <a:ext cx="6003745" cy="902711"/>
          </a:xfrm>
          <a:prstGeom prst="rect">
            <a:avLst/>
          </a:prstGeom>
        </p:spPr>
      </p:pic>
      <p:grpSp>
        <p:nvGrpSpPr>
          <p:cNvPr id="6" name="مجموعة 5"/>
          <p:cNvGrpSpPr/>
          <p:nvPr/>
        </p:nvGrpSpPr>
        <p:grpSpPr>
          <a:xfrm>
            <a:off x="-100221" y="4641276"/>
            <a:ext cx="2233823" cy="2130911"/>
            <a:chOff x="9875049" y="3463428"/>
            <a:chExt cx="2266975" cy="2266975"/>
          </a:xfrm>
        </p:grpSpPr>
        <p:pic>
          <p:nvPicPr>
            <p:cNvPr id="7" name="Picture 4" descr="TOURNESOL sunflower gif - PicMix">
              <a:extLst>
                <a:ext uri="{FF2B5EF4-FFF2-40B4-BE49-F238E27FC236}">
                  <a16:creationId xmlns:a16="http://schemas.microsoft.com/office/drawing/2014/main" id="{6857BFAC-D982-48B9-945F-6494063E4D5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5049" y="3463428"/>
              <a:ext cx="2266975" cy="2266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مربع نص 7"/>
            <p:cNvSpPr txBox="1"/>
            <p:nvPr/>
          </p:nvSpPr>
          <p:spPr>
            <a:xfrm>
              <a:off x="10475136" y="4215620"/>
              <a:ext cx="106680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2400" b="1" dirty="0">
                  <a:solidFill>
                    <a:schemeClr val="bg1"/>
                  </a:solidFill>
                </a:rPr>
                <a:t>الكتاب</a:t>
              </a:r>
            </a:p>
            <a:p>
              <a:pPr algn="ctr"/>
              <a:r>
                <a:rPr lang="ar-KW" sz="2400" b="1" dirty="0">
                  <a:solidFill>
                    <a:schemeClr val="bg1"/>
                  </a:solidFill>
                </a:rPr>
                <a:t>ص105</a:t>
              </a:r>
              <a:endParaRPr lang="ar-SA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صورة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9539" y="2485159"/>
            <a:ext cx="6056348" cy="1186295"/>
          </a:xfrm>
          <a:prstGeom prst="rect">
            <a:avLst/>
          </a:prstGeom>
        </p:spPr>
      </p:pic>
      <p:sp>
        <p:nvSpPr>
          <p:cNvPr id="10" name="TextBox 61">
            <a:extLst>
              <a:ext uri="{FF2B5EF4-FFF2-40B4-BE49-F238E27FC236}">
                <a16:creationId xmlns:a16="http://schemas.microsoft.com/office/drawing/2014/main" id="{5887CACE-A5B3-4261-8AF2-9E830DBC7170}"/>
              </a:ext>
            </a:extLst>
          </p:cNvPr>
          <p:cNvSpPr txBox="1"/>
          <p:nvPr/>
        </p:nvSpPr>
        <p:spPr>
          <a:xfrm>
            <a:off x="7270175" y="3840939"/>
            <a:ext cx="145472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r" rtl="1"/>
            <a:r>
              <a:rPr lang="ar-KW" sz="6000" b="1" baseline="30000" dirty="0">
                <a:solidFill>
                  <a:srgbClr val="0070C0"/>
                </a:solidFill>
              </a:rPr>
              <a:t>+</a:t>
            </a:r>
            <a:r>
              <a:rPr lang="ar-KW" sz="4400" b="1" dirty="0">
                <a:solidFill>
                  <a:srgbClr val="0070C0"/>
                </a:solidFill>
              </a:rPr>
              <a:t>25</a:t>
            </a:r>
            <a:r>
              <a:rPr lang="ar-KW" sz="6000" b="1" baseline="40000" dirty="0">
                <a:solidFill>
                  <a:srgbClr val="0070C0"/>
                </a:solidFill>
              </a:rPr>
              <a:t> </a:t>
            </a:r>
            <a:r>
              <a:rPr lang="ar-KW" sz="4800" b="1" dirty="0">
                <a:solidFill>
                  <a:srgbClr val="0070C0"/>
                </a:solidFill>
              </a:rPr>
              <a:t>,</a:t>
            </a:r>
            <a:endParaRPr lang="ar-KW" sz="6000" b="1" dirty="0">
              <a:solidFill>
                <a:srgbClr val="0070C0"/>
              </a:solidFill>
            </a:endParaRPr>
          </a:p>
        </p:txBody>
      </p:sp>
      <p:sp>
        <p:nvSpPr>
          <p:cNvPr id="11" name="TextBox 61">
            <a:extLst>
              <a:ext uri="{FF2B5EF4-FFF2-40B4-BE49-F238E27FC236}">
                <a16:creationId xmlns:a16="http://schemas.microsoft.com/office/drawing/2014/main" id="{5887CACE-A5B3-4261-8AF2-9E830DBC7170}"/>
              </a:ext>
            </a:extLst>
          </p:cNvPr>
          <p:cNvSpPr txBox="1"/>
          <p:nvPr/>
        </p:nvSpPr>
        <p:spPr>
          <a:xfrm>
            <a:off x="5631704" y="3898088"/>
            <a:ext cx="129557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r" rtl="1"/>
            <a:r>
              <a:rPr lang="ar-KW" sz="6000" b="1" baseline="30000" dirty="0">
                <a:solidFill>
                  <a:srgbClr val="0070C0"/>
                </a:solidFill>
              </a:rPr>
              <a:t>+</a:t>
            </a:r>
            <a:r>
              <a:rPr lang="ar-KW" sz="4400" b="1" dirty="0">
                <a:solidFill>
                  <a:srgbClr val="0070C0"/>
                </a:solidFill>
              </a:rPr>
              <a:t>2 ,</a:t>
            </a:r>
          </a:p>
        </p:txBody>
      </p:sp>
      <p:sp>
        <p:nvSpPr>
          <p:cNvPr id="12" name="TextBox 61">
            <a:extLst>
              <a:ext uri="{FF2B5EF4-FFF2-40B4-BE49-F238E27FC236}">
                <a16:creationId xmlns:a16="http://schemas.microsoft.com/office/drawing/2014/main" id="{5887CACE-A5B3-4261-8AF2-9E830DBC7170}"/>
              </a:ext>
            </a:extLst>
          </p:cNvPr>
          <p:cNvSpPr txBox="1"/>
          <p:nvPr/>
        </p:nvSpPr>
        <p:spPr>
          <a:xfrm>
            <a:off x="4439265" y="3898088"/>
            <a:ext cx="129557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r" rtl="1"/>
            <a:r>
              <a:rPr lang="ar-KW" sz="4400" b="1" dirty="0">
                <a:solidFill>
                  <a:srgbClr val="0070C0"/>
                </a:solidFill>
              </a:rPr>
              <a:t>0 ,</a:t>
            </a:r>
          </a:p>
        </p:txBody>
      </p:sp>
      <p:sp>
        <p:nvSpPr>
          <p:cNvPr id="13" name="TextBox 61">
            <a:extLst>
              <a:ext uri="{FF2B5EF4-FFF2-40B4-BE49-F238E27FC236}">
                <a16:creationId xmlns:a16="http://schemas.microsoft.com/office/drawing/2014/main" id="{5887CACE-A5B3-4261-8AF2-9E830DBC7170}"/>
              </a:ext>
            </a:extLst>
          </p:cNvPr>
          <p:cNvSpPr txBox="1"/>
          <p:nvPr/>
        </p:nvSpPr>
        <p:spPr>
          <a:xfrm>
            <a:off x="2986088" y="3883800"/>
            <a:ext cx="181337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r" rtl="1"/>
            <a:r>
              <a:rPr lang="ar-KW" sz="6000" b="1" baseline="30000" dirty="0">
                <a:solidFill>
                  <a:srgbClr val="0070C0"/>
                </a:solidFill>
              </a:rPr>
              <a:t>-</a:t>
            </a:r>
            <a:r>
              <a:rPr lang="ar-KW" sz="4400" b="1" dirty="0">
                <a:solidFill>
                  <a:srgbClr val="0070C0"/>
                </a:solidFill>
              </a:rPr>
              <a:t>17 ,</a:t>
            </a:r>
          </a:p>
        </p:txBody>
      </p:sp>
      <p:sp>
        <p:nvSpPr>
          <p:cNvPr id="14" name="TextBox 61">
            <a:extLst>
              <a:ext uri="{FF2B5EF4-FFF2-40B4-BE49-F238E27FC236}">
                <a16:creationId xmlns:a16="http://schemas.microsoft.com/office/drawing/2014/main" id="{5887CACE-A5B3-4261-8AF2-9E830DBC7170}"/>
              </a:ext>
            </a:extLst>
          </p:cNvPr>
          <p:cNvSpPr txBox="1"/>
          <p:nvPr/>
        </p:nvSpPr>
        <p:spPr>
          <a:xfrm>
            <a:off x="1952436" y="3842843"/>
            <a:ext cx="129557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r" rtl="1"/>
            <a:r>
              <a:rPr lang="ar-KW" sz="6000" b="1" baseline="30000" dirty="0">
                <a:solidFill>
                  <a:srgbClr val="0070C0"/>
                </a:solidFill>
              </a:rPr>
              <a:t>-</a:t>
            </a:r>
            <a:r>
              <a:rPr lang="ar-KW" sz="4400" b="1" dirty="0">
                <a:solidFill>
                  <a:srgbClr val="0070C0"/>
                </a:solidFill>
              </a:rPr>
              <a:t>22</a:t>
            </a: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E2CDCB53-6866-42BF-A45A-083B21740DC0}"/>
              </a:ext>
            </a:extLst>
          </p:cNvPr>
          <p:cNvSpPr/>
          <p:nvPr/>
        </p:nvSpPr>
        <p:spPr>
          <a:xfrm>
            <a:off x="8143875" y="2786062"/>
            <a:ext cx="671513" cy="65722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صورة" descr="صورة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343" y="99214"/>
            <a:ext cx="5944960" cy="2893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7998B289-A5C1-4E5B-88F6-A86EB4697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71014"/>
            <a:ext cx="4981303" cy="383648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19ED46F-CA34-47BC-86CA-AC4D9FCBE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013" y="3071014"/>
            <a:ext cx="6006520" cy="386694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ellyne Arts e Festas: ARRANJOS PARA PÚLPITO - MODO DE FAZER">
            <a:extLst>
              <a:ext uri="{FF2B5EF4-FFF2-40B4-BE49-F238E27FC236}">
                <a16:creationId xmlns:a16="http://schemas.microsoft.com/office/drawing/2014/main" id="{6A8A18A8-E6E3-4C7F-8D23-640730F694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309" y="3630615"/>
            <a:ext cx="3172691" cy="291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مجموعة 7"/>
          <p:cNvGrpSpPr/>
          <p:nvPr/>
        </p:nvGrpSpPr>
        <p:grpSpPr>
          <a:xfrm>
            <a:off x="-100221" y="4641276"/>
            <a:ext cx="2233823" cy="2130911"/>
            <a:chOff x="9875049" y="3463428"/>
            <a:chExt cx="2266975" cy="2266975"/>
          </a:xfrm>
        </p:grpSpPr>
        <p:pic>
          <p:nvPicPr>
            <p:cNvPr id="9" name="Picture 4" descr="TOURNESOL sunflower gif - PicMix">
              <a:extLst>
                <a:ext uri="{FF2B5EF4-FFF2-40B4-BE49-F238E27FC236}">
                  <a16:creationId xmlns:a16="http://schemas.microsoft.com/office/drawing/2014/main" id="{6857BFAC-D982-48B9-945F-6494063E4D5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5049" y="3463428"/>
              <a:ext cx="2266975" cy="2266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مربع نص 9"/>
            <p:cNvSpPr txBox="1"/>
            <p:nvPr/>
          </p:nvSpPr>
          <p:spPr>
            <a:xfrm>
              <a:off x="10475136" y="4215620"/>
              <a:ext cx="106680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2400" b="1" dirty="0">
                  <a:solidFill>
                    <a:schemeClr val="bg1"/>
                  </a:solidFill>
                </a:rPr>
                <a:t>الكتاب</a:t>
              </a:r>
            </a:p>
            <a:p>
              <a:pPr algn="ctr"/>
              <a:r>
                <a:rPr lang="ar-KW" sz="2400" b="1" dirty="0">
                  <a:solidFill>
                    <a:schemeClr val="bg1"/>
                  </a:solidFill>
                </a:rPr>
                <a:t>ص105</a:t>
              </a:r>
              <a:endParaRPr lang="ar-SA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Rectangle 54">
            <a:extLst>
              <a:ext uri="{FF2B5EF4-FFF2-40B4-BE49-F238E27FC236}">
                <a16:creationId xmlns:a16="http://schemas.microsoft.com/office/drawing/2014/main" id="{DA7352D1-475F-4B81-8566-9772A9E44ACE}"/>
              </a:ext>
            </a:extLst>
          </p:cNvPr>
          <p:cNvSpPr/>
          <p:nvPr/>
        </p:nvSpPr>
        <p:spPr>
          <a:xfrm>
            <a:off x="2595716" y="2286007"/>
            <a:ext cx="70984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KW" sz="6000" b="1" dirty="0">
                <a:solidFill>
                  <a:prstClr val="black"/>
                </a:solidFill>
                <a:latin typeface="Adobe Arabic" pitchFamily="18" charset="-78"/>
                <a:cs typeface="Adobe Arabic" pitchFamily="18" charset="-78"/>
              </a:rPr>
              <a:t>تمرن ص 105</a:t>
            </a:r>
          </a:p>
          <a:p>
            <a:pPr lvl="0" algn="ctr"/>
            <a:r>
              <a:rPr lang="ar-KW" sz="6000" b="1" dirty="0">
                <a:solidFill>
                  <a:prstClr val="black"/>
                </a:solidFill>
                <a:latin typeface="Adobe Arabic" pitchFamily="18" charset="-78"/>
                <a:cs typeface="Adobe Arabic" pitchFamily="18" charset="-78"/>
              </a:rPr>
              <a:t>س9 ، س10</a:t>
            </a:r>
            <a:endParaRPr lang="ar-EG" sz="6000" b="1" dirty="0">
              <a:solidFill>
                <a:prstClr val="black"/>
              </a:solidFill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3416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صورة" descr="صورة"/>
          <p:cNvPicPr>
            <a:picLocks noChangeAspect="1"/>
          </p:cNvPicPr>
          <p:nvPr/>
        </p:nvPicPr>
        <p:blipFill>
          <a:blip r:embed="rId2"/>
          <a:srcRect r="87016"/>
          <a:stretch>
            <a:fillRect/>
          </a:stretch>
        </p:blipFill>
        <p:spPr>
          <a:xfrm>
            <a:off x="1216994" y="-116498"/>
            <a:ext cx="2292619" cy="7091114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مستطيل مستدير الزوايا"/>
          <p:cNvSpPr/>
          <p:nvPr/>
        </p:nvSpPr>
        <p:spPr>
          <a:xfrm>
            <a:off x="4247991" y="1536960"/>
            <a:ext cx="4634927" cy="3263640"/>
          </a:xfrm>
          <a:prstGeom prst="roundRect">
            <a:avLst>
              <a:gd name="adj" fmla="val 17816"/>
            </a:avLst>
          </a:prstGeom>
          <a:solidFill>
            <a:srgbClr val="F5AE09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69" name="الموضوع"/>
          <p:cNvSpPr txBox="1"/>
          <p:nvPr/>
        </p:nvSpPr>
        <p:spPr>
          <a:xfrm>
            <a:off x="6096000" y="2312170"/>
            <a:ext cx="2564806" cy="1976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18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التقييم</a:t>
            </a:r>
          </a:p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18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 المختصر</a:t>
            </a:r>
            <a:endParaRPr kumimoji="0" sz="618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70" name="شكل"/>
          <p:cNvSpPr/>
          <p:nvPr/>
        </p:nvSpPr>
        <p:spPr>
          <a:xfrm>
            <a:off x="4877991" y="2462257"/>
            <a:ext cx="1377584" cy="1223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74" y="0"/>
                </a:moveTo>
                <a:lnTo>
                  <a:pt x="12381" y="2366"/>
                </a:lnTo>
                <a:lnTo>
                  <a:pt x="12373" y="2368"/>
                </a:lnTo>
                <a:cubicBezTo>
                  <a:pt x="11868" y="2611"/>
                  <a:pt x="11498" y="3043"/>
                  <a:pt x="11273" y="3649"/>
                </a:cubicBezTo>
                <a:cubicBezTo>
                  <a:pt x="11070" y="4192"/>
                  <a:pt x="11055" y="4701"/>
                  <a:pt x="11055" y="4845"/>
                </a:cubicBezTo>
                <a:lnTo>
                  <a:pt x="11055" y="5127"/>
                </a:lnTo>
                <a:lnTo>
                  <a:pt x="20346" y="1249"/>
                </a:lnTo>
                <a:lnTo>
                  <a:pt x="19907" y="1017"/>
                </a:lnTo>
                <a:lnTo>
                  <a:pt x="11770" y="4414"/>
                </a:lnTo>
                <a:cubicBezTo>
                  <a:pt x="12018" y="4052"/>
                  <a:pt x="12419" y="3735"/>
                  <a:pt x="12972" y="3468"/>
                </a:cubicBezTo>
                <a:lnTo>
                  <a:pt x="19369" y="735"/>
                </a:lnTo>
                <a:lnTo>
                  <a:pt x="18934" y="505"/>
                </a:lnTo>
                <a:lnTo>
                  <a:pt x="12837" y="3109"/>
                </a:lnTo>
                <a:lnTo>
                  <a:pt x="12830" y="3113"/>
                </a:lnTo>
                <a:cubicBezTo>
                  <a:pt x="12227" y="3403"/>
                  <a:pt x="11780" y="3756"/>
                  <a:pt x="11494" y="4167"/>
                </a:cubicBezTo>
                <a:cubicBezTo>
                  <a:pt x="11607" y="3668"/>
                  <a:pt x="11876" y="3033"/>
                  <a:pt x="12515" y="2723"/>
                </a:cubicBezTo>
                <a:lnTo>
                  <a:pt x="18411" y="230"/>
                </a:lnTo>
                <a:lnTo>
                  <a:pt x="17974" y="0"/>
                </a:lnTo>
                <a:close/>
                <a:moveTo>
                  <a:pt x="3633" y="2"/>
                </a:moveTo>
                <a:lnTo>
                  <a:pt x="3194" y="231"/>
                </a:lnTo>
                <a:lnTo>
                  <a:pt x="9084" y="2723"/>
                </a:lnTo>
                <a:cubicBezTo>
                  <a:pt x="9723" y="3033"/>
                  <a:pt x="9992" y="3668"/>
                  <a:pt x="10105" y="4167"/>
                </a:cubicBezTo>
                <a:cubicBezTo>
                  <a:pt x="9819" y="3756"/>
                  <a:pt x="9371" y="3403"/>
                  <a:pt x="8768" y="3113"/>
                </a:cubicBezTo>
                <a:lnTo>
                  <a:pt x="2670" y="507"/>
                </a:lnTo>
                <a:lnTo>
                  <a:pt x="2233" y="736"/>
                </a:lnTo>
                <a:lnTo>
                  <a:pt x="8626" y="3468"/>
                </a:lnTo>
                <a:cubicBezTo>
                  <a:pt x="9179" y="3735"/>
                  <a:pt x="9581" y="4051"/>
                  <a:pt x="9828" y="4414"/>
                </a:cubicBezTo>
                <a:lnTo>
                  <a:pt x="1694" y="1019"/>
                </a:lnTo>
                <a:lnTo>
                  <a:pt x="1254" y="1250"/>
                </a:lnTo>
                <a:lnTo>
                  <a:pt x="10544" y="5127"/>
                </a:lnTo>
                <a:lnTo>
                  <a:pt x="10544" y="4845"/>
                </a:lnTo>
                <a:cubicBezTo>
                  <a:pt x="10544" y="4701"/>
                  <a:pt x="10528" y="4192"/>
                  <a:pt x="10326" y="3649"/>
                </a:cubicBezTo>
                <a:cubicBezTo>
                  <a:pt x="10100" y="3043"/>
                  <a:pt x="9730" y="2611"/>
                  <a:pt x="9226" y="2368"/>
                </a:cubicBezTo>
                <a:lnTo>
                  <a:pt x="3633" y="2"/>
                </a:lnTo>
                <a:close/>
                <a:moveTo>
                  <a:pt x="0" y="1735"/>
                </a:moveTo>
                <a:lnTo>
                  <a:pt x="0" y="17289"/>
                </a:lnTo>
                <a:lnTo>
                  <a:pt x="8756" y="20993"/>
                </a:lnTo>
                <a:lnTo>
                  <a:pt x="8756" y="5441"/>
                </a:lnTo>
                <a:lnTo>
                  <a:pt x="0" y="1735"/>
                </a:lnTo>
                <a:close/>
                <a:moveTo>
                  <a:pt x="21600" y="1735"/>
                </a:moveTo>
                <a:lnTo>
                  <a:pt x="12844" y="5441"/>
                </a:lnTo>
                <a:lnTo>
                  <a:pt x="12844" y="20993"/>
                </a:lnTo>
                <a:lnTo>
                  <a:pt x="21600" y="17289"/>
                </a:lnTo>
                <a:lnTo>
                  <a:pt x="21600" y="1735"/>
                </a:lnTo>
                <a:close/>
                <a:moveTo>
                  <a:pt x="9325" y="5827"/>
                </a:moveTo>
                <a:lnTo>
                  <a:pt x="9325" y="21600"/>
                </a:lnTo>
                <a:lnTo>
                  <a:pt x="12275" y="21600"/>
                </a:lnTo>
                <a:lnTo>
                  <a:pt x="12275" y="5827"/>
                </a:lnTo>
                <a:lnTo>
                  <a:pt x="9325" y="5827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210811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E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EC194B2-A76A-4329-832B-19F7DB198338}"/>
              </a:ext>
            </a:extLst>
          </p:cNvPr>
          <p:cNvSpPr/>
          <p:nvPr/>
        </p:nvSpPr>
        <p:spPr>
          <a:xfrm>
            <a:off x="4630791" y="5092352"/>
            <a:ext cx="2432483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87838D7-B669-4512-BA79-1BE53D3A2560}"/>
              </a:ext>
            </a:extLst>
          </p:cNvPr>
          <p:cNvSpPr/>
          <p:nvPr/>
        </p:nvSpPr>
        <p:spPr>
          <a:xfrm>
            <a:off x="4702627" y="2363225"/>
            <a:ext cx="2416629" cy="1704921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الاعداد المرتبة</a:t>
            </a:r>
            <a:r>
              <a:rPr kumimoji="0" lang="ar-KW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تنازلياً هي:</a:t>
            </a:r>
            <a:endParaRPr kumimoji="0" lang="ar-A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9850E25-29CA-45BB-AB1D-B0C90A5CDD72}"/>
              </a:ext>
            </a:extLst>
          </p:cNvPr>
          <p:cNvSpPr/>
          <p:nvPr/>
        </p:nvSpPr>
        <p:spPr>
          <a:xfrm>
            <a:off x="8865438" y="5299802"/>
            <a:ext cx="2489917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EAE09A6-D59E-45F8-B10A-30C5CF393257}"/>
              </a:ext>
            </a:extLst>
          </p:cNvPr>
          <p:cNvSpPr/>
          <p:nvPr/>
        </p:nvSpPr>
        <p:spPr>
          <a:xfrm>
            <a:off x="1011758" y="5250974"/>
            <a:ext cx="2197973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75AA6F-4386-4525-8C7C-EBB955230FE3}"/>
              </a:ext>
            </a:extLst>
          </p:cNvPr>
          <p:cNvSpPr/>
          <p:nvPr/>
        </p:nvSpPr>
        <p:spPr>
          <a:xfrm>
            <a:off x="323856" y="3573724"/>
            <a:ext cx="3222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إجابة صحيحة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Jump Chicken Sticker by Live Life Happy for iOS &amp; Android | GIPHY">
            <a:extLst>
              <a:ext uri="{FF2B5EF4-FFF2-40B4-BE49-F238E27FC236}">
                <a16:creationId xmlns:a16="http://schemas.microsoft.com/office/drawing/2014/main" id="{29582FE0-303D-4D4F-83D3-47754A64A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6123"/>
            <a:ext cx="2747011" cy="274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976FAF7-71F3-F70B-B78A-219A55238B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2118" y="5728995"/>
            <a:ext cx="2339372" cy="44864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2076EFE-14FF-403C-96CF-08065A90AE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0571" y="5589036"/>
            <a:ext cx="2040948" cy="38770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C9E1866-F4BE-86DC-17E5-295D3A5BDA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434" y="5645021"/>
            <a:ext cx="2132921" cy="44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5 -0.01528 L -0.00573 0.19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0.32799 0.204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799 0.2044 L -0.00456 -0.0152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28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-0.31706 0.200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59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54 0.20116 L -0.00612 -0.0018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4" y="-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1" grpId="3" animBg="1"/>
      <p:bldP spid="21" grpId="4" animBg="1"/>
      <p:bldP spid="23" grpId="0" animBg="1"/>
      <p:bldP spid="24" grpId="0" animBg="1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صورة" descr="صورة"/>
          <p:cNvPicPr>
            <a:picLocks noChangeAspect="1"/>
          </p:cNvPicPr>
          <p:nvPr/>
        </p:nvPicPr>
        <p:blipFill>
          <a:blip r:embed="rId2"/>
          <a:srcRect r="86342"/>
          <a:stretch>
            <a:fillRect/>
          </a:stretch>
        </p:blipFill>
        <p:spPr>
          <a:xfrm>
            <a:off x="1150581" y="-133388"/>
            <a:ext cx="2423239" cy="7124875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مستطيل مستدير الزوايا"/>
          <p:cNvSpPr/>
          <p:nvPr/>
        </p:nvSpPr>
        <p:spPr>
          <a:xfrm>
            <a:off x="5135166" y="-6089"/>
            <a:ext cx="3166886" cy="1570571"/>
          </a:xfrm>
          <a:prstGeom prst="roundRect">
            <a:avLst>
              <a:gd name="adj" fmla="val 17816"/>
            </a:avLst>
          </a:prstGeom>
          <a:solidFill>
            <a:srgbClr val="FD800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01" name="شكل"/>
          <p:cNvSpPr/>
          <p:nvPr/>
        </p:nvSpPr>
        <p:spPr>
          <a:xfrm>
            <a:off x="5601479" y="411669"/>
            <a:ext cx="693181" cy="562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8703"/>
                </a:lnTo>
                <a:lnTo>
                  <a:pt x="0" y="17407"/>
                </a:lnTo>
                <a:cubicBezTo>
                  <a:pt x="7892" y="17407"/>
                  <a:pt x="10521" y="21600"/>
                  <a:pt x="10521" y="21600"/>
                </a:cubicBezTo>
                <a:lnTo>
                  <a:pt x="10521" y="13417"/>
                </a:lnTo>
                <a:lnTo>
                  <a:pt x="10521" y="5233"/>
                </a:lnTo>
                <a:cubicBezTo>
                  <a:pt x="10521" y="5233"/>
                  <a:pt x="7892" y="0"/>
                  <a:pt x="0" y="0"/>
                </a:cubicBezTo>
                <a:close/>
                <a:moveTo>
                  <a:pt x="21600" y="0"/>
                </a:moveTo>
                <a:cubicBezTo>
                  <a:pt x="13708" y="0"/>
                  <a:pt x="11079" y="5233"/>
                  <a:pt x="11079" y="5233"/>
                </a:cubicBezTo>
                <a:lnTo>
                  <a:pt x="11079" y="13417"/>
                </a:lnTo>
                <a:lnTo>
                  <a:pt x="11079" y="21600"/>
                </a:lnTo>
                <a:cubicBezTo>
                  <a:pt x="11079" y="21600"/>
                  <a:pt x="13708" y="17407"/>
                  <a:pt x="21600" y="17407"/>
                </a:cubicBezTo>
                <a:lnTo>
                  <a:pt x="21600" y="8703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02" name="مراجعة"/>
          <p:cNvSpPr txBox="1"/>
          <p:nvPr/>
        </p:nvSpPr>
        <p:spPr>
          <a:xfrm>
            <a:off x="6718921" y="386440"/>
            <a:ext cx="1114088" cy="6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516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الخاتمة</a:t>
            </a:r>
            <a:endParaRPr kumimoji="0" sz="3516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963D01D0-9DAF-4F47-ABFF-84FD8D0EAA19}"/>
              </a:ext>
            </a:extLst>
          </p:cNvPr>
          <p:cNvSpPr txBox="1">
            <a:spLocks/>
          </p:cNvSpPr>
          <p:nvPr/>
        </p:nvSpPr>
        <p:spPr>
          <a:xfrm>
            <a:off x="4116968" y="3636698"/>
            <a:ext cx="5841498" cy="1089149"/>
          </a:xfrm>
          <a:prstGeom prst="rect">
            <a:avLst/>
          </a:prstGeom>
        </p:spPr>
        <p:txBody>
          <a:bodyPr vert="horz" lIns="64294" tIns="32148" rIns="64294" bIns="32148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42915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086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  <a:t>ماذا تعلمنا اليوم؟</a:t>
            </a:r>
            <a:br>
              <a:rPr kumimoji="0" lang="ar-KW" sz="8086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</a:br>
            <a:endParaRPr kumimoji="0" lang="ar-KW" sz="8086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mplified Arabic" panose="02020603050405020304" pitchFamily="18" charset="-78"/>
              <a:cs typeface="Simplified Arabic" panose="02020603050405020304" pitchFamily="18" charset="-78"/>
              <a:sym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التمهيد</a:t>
            </a:r>
          </a:p>
        </p:txBody>
      </p:sp>
    </p:spTree>
    <p:extLst>
      <p:ext uri="{BB962C8B-B14F-4D97-AF65-F5344CB8AC3E}">
        <p14:creationId xmlns:p14="http://schemas.microsoft.com/office/powerpoint/2010/main" val="4219161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بيضاوي 1">
            <a:hlinkClick r:id="rId2" action="ppaction://hlinksldjump"/>
            <a:extLst>
              <a:ext uri="{FF2B5EF4-FFF2-40B4-BE49-F238E27FC236}">
                <a16:creationId xmlns:a16="http://schemas.microsoft.com/office/drawing/2014/main" id="{295D7DAC-789B-4974-AD7B-27F99A73811B}"/>
              </a:ext>
            </a:extLst>
          </p:cNvPr>
          <p:cNvSpPr/>
          <p:nvPr/>
        </p:nvSpPr>
        <p:spPr>
          <a:xfrm>
            <a:off x="9301163" y="3014657"/>
            <a:ext cx="1080000" cy="1080000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60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" name="شكل بيضاوي 2">
            <a:hlinkClick r:id="rId3" action="ppaction://hlinksldjump"/>
            <a:extLst>
              <a:ext uri="{FF2B5EF4-FFF2-40B4-BE49-F238E27FC236}">
                <a16:creationId xmlns:a16="http://schemas.microsoft.com/office/drawing/2014/main" id="{0EA43A8D-F04B-468D-BE9D-30BED9D8C774}"/>
              </a:ext>
            </a:extLst>
          </p:cNvPr>
          <p:cNvSpPr/>
          <p:nvPr/>
        </p:nvSpPr>
        <p:spPr>
          <a:xfrm>
            <a:off x="7739055" y="3009889"/>
            <a:ext cx="1080000" cy="1080000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60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4" name="شكل بيضاوي 3">
            <a:hlinkClick r:id="rId4" action="ppaction://hlinksldjump"/>
            <a:extLst>
              <a:ext uri="{FF2B5EF4-FFF2-40B4-BE49-F238E27FC236}">
                <a16:creationId xmlns:a16="http://schemas.microsoft.com/office/drawing/2014/main" id="{98C2F01E-CCA8-4DD2-BC34-5638A3ACC618}"/>
              </a:ext>
            </a:extLst>
          </p:cNvPr>
          <p:cNvSpPr/>
          <p:nvPr/>
        </p:nvSpPr>
        <p:spPr>
          <a:xfrm>
            <a:off x="5948347" y="3019409"/>
            <a:ext cx="1080000" cy="1080000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60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5" name="شكل بيضاوي 4">
            <a:hlinkClick r:id="rId5" action="ppaction://hlinksldjump"/>
            <a:extLst>
              <a:ext uri="{FF2B5EF4-FFF2-40B4-BE49-F238E27FC236}">
                <a16:creationId xmlns:a16="http://schemas.microsoft.com/office/drawing/2014/main" id="{9B42BBD8-EA86-4106-821B-9F858AB3A751}"/>
              </a:ext>
            </a:extLst>
          </p:cNvPr>
          <p:cNvSpPr/>
          <p:nvPr/>
        </p:nvSpPr>
        <p:spPr>
          <a:xfrm>
            <a:off x="4333850" y="3019409"/>
            <a:ext cx="1080000" cy="1080000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60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6" name="شكل بيضاوي 5">
            <a:hlinkClick r:id="rId6" action="ppaction://hlinksldjump"/>
            <a:extLst>
              <a:ext uri="{FF2B5EF4-FFF2-40B4-BE49-F238E27FC236}">
                <a16:creationId xmlns:a16="http://schemas.microsoft.com/office/drawing/2014/main" id="{8AB50651-D32D-4C82-8328-996273E2A7F3}"/>
              </a:ext>
            </a:extLst>
          </p:cNvPr>
          <p:cNvSpPr/>
          <p:nvPr/>
        </p:nvSpPr>
        <p:spPr>
          <a:xfrm>
            <a:off x="2376472" y="2990833"/>
            <a:ext cx="1080000" cy="1080000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60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120F9DC-7793-419E-BFC5-1A3E61AA91F5}"/>
              </a:ext>
            </a:extLst>
          </p:cNvPr>
          <p:cNvSpPr txBox="1"/>
          <p:nvPr/>
        </p:nvSpPr>
        <p:spPr>
          <a:xfrm>
            <a:off x="2000250" y="1314451"/>
            <a:ext cx="8372475" cy="923330"/>
          </a:xfrm>
          <a:prstGeom prst="rect">
            <a:avLst/>
          </a:prstGeom>
          <a:solidFill>
            <a:srgbClr val="FFFFCC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KW" sz="5400" b="1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اختر سؤال وأجب عليه</a:t>
            </a:r>
          </a:p>
        </p:txBody>
      </p:sp>
    </p:spTree>
    <p:extLst>
      <p:ext uri="{BB962C8B-B14F-4D97-AF65-F5344CB8AC3E}">
        <p14:creationId xmlns:p14="http://schemas.microsoft.com/office/powerpoint/2010/main" val="58372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hlinkClick r:id="rId2" action="ppaction://hlinksldjump"/>
            <a:extLst>
              <a:ext uri="{FF2B5EF4-FFF2-40B4-BE49-F238E27FC236}">
                <a16:creationId xmlns:a16="http://schemas.microsoft.com/office/drawing/2014/main" id="{0C56A04C-B901-4E3E-ABFB-87DB39E9CA22}"/>
              </a:ext>
            </a:extLst>
          </p:cNvPr>
          <p:cNvSpPr txBox="1"/>
          <p:nvPr/>
        </p:nvSpPr>
        <p:spPr>
          <a:xfrm>
            <a:off x="2857500" y="2286000"/>
            <a:ext cx="630078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400" b="1" dirty="0"/>
              <a:t>معكوس العدد 4 هو  </a:t>
            </a:r>
            <a:r>
              <a:rPr lang="ar-KW" sz="5400" b="1" baseline="30000" dirty="0"/>
              <a:t>-</a:t>
            </a:r>
            <a:r>
              <a:rPr lang="ar-KW" sz="4400" b="1" dirty="0"/>
              <a:t>4</a:t>
            </a:r>
          </a:p>
        </p:txBody>
      </p:sp>
      <p:sp>
        <p:nvSpPr>
          <p:cNvPr id="5" name="مربع نص 4">
            <a:hlinkClick r:id="rId2" action="ppaction://hlinksldjump"/>
            <a:extLst>
              <a:ext uri="{FF2B5EF4-FFF2-40B4-BE49-F238E27FC236}">
                <a16:creationId xmlns:a16="http://schemas.microsoft.com/office/drawing/2014/main" id="{F2FF6381-20D1-4847-A8D4-CDB3B0C1A624}"/>
              </a:ext>
            </a:extLst>
          </p:cNvPr>
          <p:cNvSpPr txBox="1"/>
          <p:nvPr/>
        </p:nvSpPr>
        <p:spPr>
          <a:xfrm>
            <a:off x="6757988" y="3157537"/>
            <a:ext cx="195738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KW" sz="4000" b="1" dirty="0"/>
              <a:t>صحيحة</a:t>
            </a:r>
          </a:p>
        </p:txBody>
      </p:sp>
      <p:sp>
        <p:nvSpPr>
          <p:cNvPr id="6" name="مربع نص 5">
            <a:hlinkClick r:id="rId3" action="ppaction://hlinksldjump"/>
            <a:extLst>
              <a:ext uri="{FF2B5EF4-FFF2-40B4-BE49-F238E27FC236}">
                <a16:creationId xmlns:a16="http://schemas.microsoft.com/office/drawing/2014/main" id="{7BAA12C0-CA91-4105-8BF3-D03E92655008}"/>
              </a:ext>
            </a:extLst>
          </p:cNvPr>
          <p:cNvSpPr txBox="1"/>
          <p:nvPr/>
        </p:nvSpPr>
        <p:spPr>
          <a:xfrm>
            <a:off x="4395788" y="3209925"/>
            <a:ext cx="195738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KW" sz="4000" b="1" dirty="0"/>
              <a:t>خاطئة</a:t>
            </a:r>
          </a:p>
        </p:txBody>
      </p:sp>
      <p:sp>
        <p:nvSpPr>
          <p:cNvPr id="7" name="سهم: لليمين 6">
            <a:hlinkClick r:id="rId4" action="ppaction://hlinksldjump"/>
            <a:extLst>
              <a:ext uri="{FF2B5EF4-FFF2-40B4-BE49-F238E27FC236}">
                <a16:creationId xmlns:a16="http://schemas.microsoft.com/office/drawing/2014/main" id="{8ED14DE6-22D4-45D3-8E5E-80270CD122DF}"/>
              </a:ext>
            </a:extLst>
          </p:cNvPr>
          <p:cNvSpPr/>
          <p:nvPr/>
        </p:nvSpPr>
        <p:spPr>
          <a:xfrm>
            <a:off x="785813" y="4257676"/>
            <a:ext cx="3328988" cy="187166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400" b="1" dirty="0"/>
              <a:t>الرجوع إلى الأسئلة</a:t>
            </a:r>
          </a:p>
        </p:txBody>
      </p:sp>
    </p:spTree>
    <p:extLst>
      <p:ext uri="{BB962C8B-B14F-4D97-AF65-F5344CB8AC3E}">
        <p14:creationId xmlns:p14="http://schemas.microsoft.com/office/powerpoint/2010/main" val="418011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1BE7D26C-04C4-4BCA-A65C-371718580530}"/>
              </a:ext>
            </a:extLst>
          </p:cNvPr>
          <p:cNvSpPr txBox="1"/>
          <p:nvPr/>
        </p:nvSpPr>
        <p:spPr>
          <a:xfrm>
            <a:off x="2471737" y="2128838"/>
            <a:ext cx="630078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5400" b="1" dirty="0">
                <a:solidFill>
                  <a:srgbClr val="C00000"/>
                </a:solidFill>
              </a:rPr>
              <a:t>إجابة صحيحة</a:t>
            </a:r>
          </a:p>
        </p:txBody>
      </p:sp>
      <p:pic>
        <p:nvPicPr>
          <p:cNvPr id="4" name="Picture 4" descr="Excited Cookie Monster Sticker by Sesame Street">
            <a:extLst>
              <a:ext uri="{FF2B5EF4-FFF2-40B4-BE49-F238E27FC236}">
                <a16:creationId xmlns:a16="http://schemas.microsoft.com/office/drawing/2014/main" id="{5099797A-A5E8-4623-8058-B238D1F36F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680" y="2455168"/>
            <a:ext cx="3139442" cy="289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سهم: لليمين 4">
            <a:hlinkClick r:id="rId3" action="ppaction://hlinksldjump"/>
            <a:extLst>
              <a:ext uri="{FF2B5EF4-FFF2-40B4-BE49-F238E27FC236}">
                <a16:creationId xmlns:a16="http://schemas.microsoft.com/office/drawing/2014/main" id="{F08B9DC2-74B4-44B7-9750-ACCC3E526953}"/>
              </a:ext>
            </a:extLst>
          </p:cNvPr>
          <p:cNvSpPr/>
          <p:nvPr/>
        </p:nvSpPr>
        <p:spPr>
          <a:xfrm>
            <a:off x="1143000" y="4100513"/>
            <a:ext cx="3328988" cy="187166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400" b="1" dirty="0"/>
              <a:t>الرجوع إلى الأسئلة</a:t>
            </a:r>
          </a:p>
        </p:txBody>
      </p:sp>
    </p:spTree>
    <p:extLst>
      <p:ext uri="{BB962C8B-B14F-4D97-AF65-F5344CB8AC3E}">
        <p14:creationId xmlns:p14="http://schemas.microsoft.com/office/powerpoint/2010/main" val="260624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C015BE87-4A9F-4AE0-8ABC-9C1412A90307}"/>
              </a:ext>
            </a:extLst>
          </p:cNvPr>
          <p:cNvSpPr txBox="1"/>
          <p:nvPr/>
        </p:nvSpPr>
        <p:spPr>
          <a:xfrm>
            <a:off x="3014662" y="2286000"/>
            <a:ext cx="630078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5400" b="1" dirty="0">
                <a:solidFill>
                  <a:srgbClr val="C00000"/>
                </a:solidFill>
              </a:rPr>
              <a:t>إجابة خاطئة</a:t>
            </a:r>
          </a:p>
        </p:txBody>
      </p:sp>
      <p:pic>
        <p:nvPicPr>
          <p:cNvPr id="1026" name="Picture 2" descr="طفل حزين شخصية حزينة حزينة, حزين, مرسومة باليد, حزن PNG والمتجهات للتحميل  مجانا">
            <a:extLst>
              <a:ext uri="{FF2B5EF4-FFF2-40B4-BE49-F238E27FC236}">
                <a16:creationId xmlns:a16="http://schemas.microsoft.com/office/drawing/2014/main" id="{F85D392C-5DD1-442C-9129-C853C7298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6" y="2538413"/>
            <a:ext cx="2862263" cy="286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صور ايموشن gif متحركة للفيس بوك والانستقرام والواتس اب 2020 | فوتوجرافر">
            <a:extLst>
              <a:ext uri="{FF2B5EF4-FFF2-40B4-BE49-F238E27FC236}">
                <a16:creationId xmlns:a16="http://schemas.microsoft.com/office/drawing/2014/main" id="{2272F2CB-BA46-42A4-93F0-2D7DC7351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813" y="138588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اجابة خاطئة Gif">
            <a:extLst>
              <a:ext uri="{FF2B5EF4-FFF2-40B4-BE49-F238E27FC236}">
                <a16:creationId xmlns:a16="http://schemas.microsoft.com/office/drawing/2014/main" id="{C5737822-D37C-4CB9-805E-C3F43BD69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3414712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سهم: لليمين 5">
            <a:hlinkClick r:id="rId6" action="ppaction://hlinksldjump"/>
            <a:extLst>
              <a:ext uri="{FF2B5EF4-FFF2-40B4-BE49-F238E27FC236}">
                <a16:creationId xmlns:a16="http://schemas.microsoft.com/office/drawing/2014/main" id="{FCB73662-3F5B-4DD3-9172-3BB165F04E57}"/>
              </a:ext>
            </a:extLst>
          </p:cNvPr>
          <p:cNvSpPr/>
          <p:nvPr/>
        </p:nvSpPr>
        <p:spPr>
          <a:xfrm>
            <a:off x="1071562" y="4171950"/>
            <a:ext cx="3328988" cy="187166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400" b="1" dirty="0"/>
              <a:t>الرجوع إلى الأسئلة</a:t>
            </a:r>
          </a:p>
        </p:txBody>
      </p:sp>
    </p:spTree>
    <p:extLst>
      <p:ext uri="{BB962C8B-B14F-4D97-AF65-F5344CB8AC3E}">
        <p14:creationId xmlns:p14="http://schemas.microsoft.com/office/powerpoint/2010/main" val="10008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hlinkClick r:id="rId2" action="ppaction://hlinksldjump"/>
            <a:extLst>
              <a:ext uri="{FF2B5EF4-FFF2-40B4-BE49-F238E27FC236}">
                <a16:creationId xmlns:a16="http://schemas.microsoft.com/office/drawing/2014/main" id="{0C56A04C-B901-4E3E-ABFB-87DB39E9CA22}"/>
              </a:ext>
            </a:extLst>
          </p:cNvPr>
          <p:cNvSpPr txBox="1"/>
          <p:nvPr/>
        </p:nvSpPr>
        <p:spPr>
          <a:xfrm>
            <a:off x="2857500" y="2286000"/>
            <a:ext cx="630078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400" b="1" dirty="0"/>
              <a:t>معكوس العدد =  </a:t>
            </a:r>
            <a:r>
              <a:rPr lang="ar-KW" sz="4400" b="1" baseline="30000" dirty="0"/>
              <a:t>+</a:t>
            </a:r>
            <a:r>
              <a:rPr lang="ar-KW" sz="4400" b="1" dirty="0"/>
              <a:t>7  هو  7</a:t>
            </a:r>
          </a:p>
        </p:txBody>
      </p:sp>
      <p:sp>
        <p:nvSpPr>
          <p:cNvPr id="3" name="مربع نص 2">
            <a:hlinkClick r:id="rId2" action="ppaction://hlinksldjump"/>
            <a:extLst>
              <a:ext uri="{FF2B5EF4-FFF2-40B4-BE49-F238E27FC236}">
                <a16:creationId xmlns:a16="http://schemas.microsoft.com/office/drawing/2014/main" id="{0E3F56AF-45FD-45B4-914B-8EF12894001E}"/>
              </a:ext>
            </a:extLst>
          </p:cNvPr>
          <p:cNvSpPr txBox="1"/>
          <p:nvPr/>
        </p:nvSpPr>
        <p:spPr>
          <a:xfrm>
            <a:off x="6500813" y="3486142"/>
            <a:ext cx="195738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KW" sz="4000" b="1" dirty="0"/>
              <a:t>صحيحة</a:t>
            </a:r>
          </a:p>
        </p:txBody>
      </p:sp>
      <p:sp>
        <p:nvSpPr>
          <p:cNvPr id="4" name="مربع نص 3">
            <a:hlinkClick r:id="rId3" action="ppaction://hlinksldjump"/>
            <a:extLst>
              <a:ext uri="{FF2B5EF4-FFF2-40B4-BE49-F238E27FC236}">
                <a16:creationId xmlns:a16="http://schemas.microsoft.com/office/drawing/2014/main" id="{349FD7A1-7566-4302-B6C8-9AFA7B2E8035}"/>
              </a:ext>
            </a:extLst>
          </p:cNvPr>
          <p:cNvSpPr txBox="1"/>
          <p:nvPr/>
        </p:nvSpPr>
        <p:spPr>
          <a:xfrm>
            <a:off x="3938588" y="3467092"/>
            <a:ext cx="195738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KW" sz="4000" b="1" dirty="0"/>
              <a:t>خاطئة</a:t>
            </a:r>
          </a:p>
        </p:txBody>
      </p:sp>
      <p:sp>
        <p:nvSpPr>
          <p:cNvPr id="5" name="سهم: لليمين 4">
            <a:hlinkClick r:id="rId4" action="ppaction://hlinksldjump"/>
            <a:extLst>
              <a:ext uri="{FF2B5EF4-FFF2-40B4-BE49-F238E27FC236}">
                <a16:creationId xmlns:a16="http://schemas.microsoft.com/office/drawing/2014/main" id="{CF3C4FDA-77E1-49D8-BF0B-ED0A04E78333}"/>
              </a:ext>
            </a:extLst>
          </p:cNvPr>
          <p:cNvSpPr/>
          <p:nvPr/>
        </p:nvSpPr>
        <p:spPr>
          <a:xfrm>
            <a:off x="885825" y="4529138"/>
            <a:ext cx="3328988" cy="187166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400" b="1" dirty="0"/>
              <a:t>الرجوع إلى الأسئلة</a:t>
            </a:r>
          </a:p>
        </p:txBody>
      </p:sp>
    </p:spTree>
    <p:extLst>
      <p:ext uri="{BB962C8B-B14F-4D97-AF65-F5344CB8AC3E}">
        <p14:creationId xmlns:p14="http://schemas.microsoft.com/office/powerpoint/2010/main" val="381255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69529838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عضوي">
  <a:themeElements>
    <a:clrScheme name="عضوي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عضوي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عضوي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MSFT_Color_1">
      <a:dk1>
        <a:srgbClr val="32363F"/>
      </a:dk1>
      <a:lt1>
        <a:sysClr val="window" lastClr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itle goes here" id="{A4715F0E-2373-46DF-8650-9CD6D2E73FF4}" vid="{7AE24D49-249C-4823-B15D-D301F3E63356}"/>
    </a:ext>
  </a:extLst>
</a:theme>
</file>

<file path=ppt/theme/theme4.xml><?xml version="1.0" encoding="utf-8"?>
<a:theme xmlns:a="http://schemas.openxmlformats.org/drawingml/2006/main" name="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5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4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4EDB690-E4CD-443E-8CE3-82860F003D6E}">
  <we:reference id="wa104380121" version="2.0.0.0" store="en-US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1967</TotalTime>
  <Words>588</Words>
  <Application>Microsoft Office PowerPoint</Application>
  <PresentationFormat>شاشة عريضة</PresentationFormat>
  <Paragraphs>213</Paragraphs>
  <Slides>33</Slides>
  <Notes>9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21</vt:i4>
      </vt:variant>
      <vt:variant>
        <vt:lpstr>نسق</vt:lpstr>
      </vt:variant>
      <vt:variant>
        <vt:i4>8</vt:i4>
      </vt:variant>
      <vt:variant>
        <vt:lpstr>عناوين الشرائح</vt:lpstr>
      </vt:variant>
      <vt:variant>
        <vt:i4>33</vt:i4>
      </vt:variant>
    </vt:vector>
  </HeadingPairs>
  <TitlesOfParts>
    <vt:vector size="62" baseType="lpstr">
      <vt:lpstr>Gill Sans Nova Light</vt:lpstr>
      <vt:lpstr>Baskerville</vt:lpstr>
      <vt:lpstr>Gill Sans MT</vt:lpstr>
      <vt:lpstr>Calibri Light</vt:lpstr>
      <vt:lpstr>KG Shake it Off Chunky</vt:lpstr>
      <vt:lpstr>Arial</vt:lpstr>
      <vt:lpstr>Simplified Arabic</vt:lpstr>
      <vt:lpstr>Helvetica Neue Light</vt:lpstr>
      <vt:lpstr>Afsaneh Font</vt:lpstr>
      <vt:lpstr>Adobe Arabic</vt:lpstr>
      <vt:lpstr>Helvetica Light</vt:lpstr>
      <vt:lpstr>Garamond</vt:lpstr>
      <vt:lpstr>Helvetica Neue Medium</vt:lpstr>
      <vt:lpstr>Dubai</vt:lpstr>
      <vt:lpstr>Geeza Pro Regular</vt:lpstr>
      <vt:lpstr>Gill Sans Nova</vt:lpstr>
      <vt:lpstr>Calibri</vt:lpstr>
      <vt:lpstr>Helvetica Neue</vt:lpstr>
      <vt:lpstr>Times New Roman</vt:lpstr>
      <vt:lpstr>Gill Sans Light</vt:lpstr>
      <vt:lpstr>Century Gothic</vt:lpstr>
      <vt:lpstr>عضوي</vt:lpstr>
      <vt:lpstr>White</vt:lpstr>
      <vt:lpstr>3_Office Theme</vt:lpstr>
      <vt:lpstr>Office Theme</vt:lpstr>
      <vt:lpstr>1_White</vt:lpstr>
      <vt:lpstr>21_BasicWhite</vt:lpstr>
      <vt:lpstr>4_نسق Office</vt:lpstr>
      <vt:lpstr>2_Office Theme</vt:lpstr>
      <vt:lpstr>(9-2): مقارنة وترتيب الأعداد الصحيحة                 إعداد المعلمة: أ/ مريهان مصطفى</vt:lpstr>
      <vt:lpstr>(9-2): مقارنة وترتيب الأعداد الصحيحة  </vt:lpstr>
      <vt:lpstr>عرض تقديمي في PowerPoint</vt:lpstr>
      <vt:lpstr>التمهيد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الدرس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فاصل تعليمي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fc</dc:creator>
  <cp:lastModifiedBy>مريهان مصطفى تيسير صوافطة</cp:lastModifiedBy>
  <cp:revision>76</cp:revision>
  <cp:lastPrinted>2022-04-04T21:11:54Z</cp:lastPrinted>
  <dcterms:modified xsi:type="dcterms:W3CDTF">2023-06-11T06:35:12Z</dcterms:modified>
</cp:coreProperties>
</file>