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4037" r:id="rId1"/>
    <p:sldMasterId id="2147484049" r:id="rId2"/>
    <p:sldMasterId id="2147484062" r:id="rId3"/>
    <p:sldMasterId id="2147484075" r:id="rId4"/>
  </p:sldMasterIdLst>
  <p:notesMasterIdLst>
    <p:notesMasterId r:id="rId27"/>
  </p:notesMasterIdLst>
  <p:handoutMasterIdLst>
    <p:handoutMasterId r:id="rId28"/>
  </p:handoutMasterIdLst>
  <p:sldIdLst>
    <p:sldId id="299" r:id="rId5"/>
    <p:sldId id="1211" r:id="rId6"/>
    <p:sldId id="262" r:id="rId7"/>
    <p:sldId id="263" r:id="rId8"/>
    <p:sldId id="265" r:id="rId9"/>
    <p:sldId id="266" r:id="rId10"/>
    <p:sldId id="1217" r:id="rId11"/>
    <p:sldId id="477" r:id="rId12"/>
    <p:sldId id="1213" r:id="rId13"/>
    <p:sldId id="270" r:id="rId14"/>
    <p:sldId id="1212" r:id="rId15"/>
    <p:sldId id="455" r:id="rId16"/>
    <p:sldId id="478" r:id="rId17"/>
    <p:sldId id="444" r:id="rId18"/>
    <p:sldId id="294" r:id="rId19"/>
    <p:sldId id="295" r:id="rId20"/>
    <p:sldId id="447" r:id="rId21"/>
    <p:sldId id="449" r:id="rId22"/>
    <p:sldId id="450" r:id="rId23"/>
    <p:sldId id="275" r:id="rId24"/>
    <p:sldId id="276" r:id="rId25"/>
    <p:sldId id="476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</p:embeddedFont>
    <p:embeddedFont>
      <p:font typeface="Calibri Light" panose="020F0302020204030204" pitchFamily="34" charset="0"/>
      <p:regular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FF Yaseer" panose="020B0604020202020204" charset="-78"/>
      <p:regular r:id="rId36"/>
    </p:embeddedFont>
    <p:embeddedFont>
      <p:font typeface="Garamond" panose="02020404030301010803" pitchFamily="18" charset="0"/>
      <p:regular r:id="rId37"/>
      <p:bold r:id="rId38"/>
      <p:italic r:id="rId39"/>
    </p:embeddedFont>
    <p:embeddedFont>
      <p:font typeface="Gill Sans MT" panose="020B0502020104020203" pitchFamily="34" charset="0"/>
      <p:regular r:id="rId40"/>
      <p:bold r:id="rId41"/>
      <p:italic r:id="rId42"/>
      <p:boldItalic r:id="rId43"/>
    </p:embeddedFont>
    <p:embeddedFont>
      <p:font typeface="Gill Sans Nova" panose="020B0602020104020203" pitchFamily="34" charset="0"/>
      <p:regular r:id="rId44"/>
      <p:bold r:id="rId45"/>
      <p:italic r:id="rId46"/>
      <p:boldItalic r:id="rId47"/>
    </p:embeddedFont>
    <p:embeddedFont>
      <p:font typeface="Gill Sans Nova Light" panose="020B0302020104020203" pitchFamily="34" charset="0"/>
      <p:regular r:id="rId48"/>
      <p:italic r:id="rId49"/>
    </p:embeddedFont>
    <p:embeddedFont>
      <p:font typeface="Kristen ITC" panose="03050502040202030202" pitchFamily="66" charset="0"/>
      <p:regular r:id="rId50"/>
    </p:embeddedFont>
    <p:embeddedFont>
      <p:font typeface="Quire Sans" panose="020B0502040204020203" pitchFamily="34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96633"/>
    <a:srgbClr val="CCFFFF"/>
    <a:srgbClr val="FF7C80"/>
    <a:srgbClr val="FF6699"/>
    <a:srgbClr val="FFCCFF"/>
    <a:srgbClr val="8E6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7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01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49FFFDFB-8043-4189-B120-7F752380A4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91EC429-1C92-470B-8F9B-8D888982C2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B7F4F64-EB0C-4A5E-AEFB-819EA45F106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AF4A128-4094-4410-8A3F-CCE25EFF2F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B86CC30-3A63-44F7-B32E-5FDB894B3E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A5DBA42B-33BE-4F18-A36B-17CB71701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12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863df675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863df675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686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863df675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863df675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668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863df675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863df675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26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863df675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863df675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610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9514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346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3151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3986" y="610362"/>
            <a:ext cx="4800600" cy="480060"/>
          </a:xfr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31086" y="1241298"/>
            <a:ext cx="5486400" cy="857250"/>
          </a:xfrm>
        </p:spPr>
        <p:txBody>
          <a:bodyPr/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3986" y="2270780"/>
            <a:ext cx="5143500" cy="480060"/>
          </a:xfrm>
        </p:spPr>
        <p:txBody>
          <a:bodyPr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946408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85801"/>
            <a:ext cx="4800600" cy="514350"/>
          </a:xfrm>
        </p:spPr>
        <p:txBody>
          <a:bodyPr>
            <a:noAutofit/>
          </a:bodyPr>
          <a:lstStyle>
            <a:lvl1pPr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1652778"/>
            <a:ext cx="4800600" cy="3154680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2958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1840" y="709990"/>
            <a:ext cx="5143499" cy="49016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1840" y="1486450"/>
            <a:ext cx="5143500" cy="3175254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46603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3643"/>
          <a:stretch>
            <a:fillRect/>
          </a:stretch>
        </p:blipFill>
        <p:spPr>
          <a:xfrm>
            <a:off x="685800" y="349986"/>
            <a:ext cx="7922795" cy="4793515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8788" y="1095519"/>
            <a:ext cx="5829302" cy="51435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8790" y="2043684"/>
            <a:ext cx="5829301" cy="2743200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448" y="1680281"/>
            <a:ext cx="4611104" cy="1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4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85801"/>
            <a:ext cx="4800600" cy="514350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1434798"/>
            <a:ext cx="5143501" cy="3209544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920450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5602"/>
          <a:stretch>
            <a:fillRect/>
          </a:stretch>
        </p:blipFill>
        <p:spPr>
          <a:xfrm>
            <a:off x="800100" y="392388"/>
            <a:ext cx="7543800" cy="4751113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8788" y="1095519"/>
            <a:ext cx="5829302" cy="5143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8790" y="2213479"/>
            <a:ext cx="5829300" cy="2592324"/>
          </a:xfrm>
        </p:spPr>
        <p:txBody>
          <a:bodyPr/>
          <a:lstStyle>
            <a:lvl1pPr algn="l"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448" y="1680281"/>
            <a:ext cx="4611104" cy="1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32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53005EC-A861-406C-8AA5-7F9DB177BF26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75" r="44973" b="2375"/>
          <a:stretch/>
        </p:blipFill>
        <p:spPr>
          <a:xfrm>
            <a:off x="6172563" y="0"/>
            <a:ext cx="29714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50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4880"/>
          <a:stretch>
            <a:fillRect/>
          </a:stretch>
        </p:blipFill>
        <p:spPr>
          <a:xfrm>
            <a:off x="658727" y="351916"/>
            <a:ext cx="7818120" cy="4791584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1095519"/>
            <a:ext cx="5143499" cy="51435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43200" y="1828928"/>
            <a:ext cx="5143500" cy="2962656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027795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9799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460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7467600" cy="3655314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FA75A888-97F4-4A76-BD1C-843607710DCA}" type="datetimeFigureOut">
              <a:rPr lang="ar-KW" smtClean="0"/>
              <a:pPr>
                <a:defRPr/>
              </a:pPr>
              <a:t>23/11/1444</a:t>
            </a:fld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5BCA186C-3862-4F57-AD23-97B88EBB7461}" type="slidenum">
              <a:rPr lang="ar-KW" smtClean="0"/>
              <a:pPr>
                <a:defRPr/>
              </a:pPr>
              <a:t>‹#›</a:t>
            </a:fld>
            <a:endParaRPr lang="ar-KW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65174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7B6410-B0CA-46AD-A2C7-A944E88C8DC3}" type="datetimeFigureOut">
              <a:rPr lang="ar-KW" smtClean="0"/>
              <a:pPr>
                <a:defRPr/>
              </a:pPr>
              <a:t>23/11/1444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05E44-905D-4A57-8B33-A7C81C03AC77}" type="slidenum">
              <a:rPr lang="ar-KW" smtClean="0"/>
              <a:pPr>
                <a:defRPr/>
              </a:pPr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39184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2532888"/>
            <a:ext cx="9144000" cy="174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0492" y="2390633"/>
            <a:ext cx="1066800" cy="39624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50017" y="215614"/>
            <a:ext cx="1114425" cy="40290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174488" y="2724948"/>
            <a:ext cx="8805672" cy="13423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5218047" y="3817794"/>
            <a:ext cx="642624" cy="624394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35" y="2439641"/>
            <a:ext cx="904820" cy="466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65251" y="2983230"/>
            <a:ext cx="7413498" cy="548640"/>
          </a:xfrm>
        </p:spPr>
        <p:txBody>
          <a:bodyPr anchor="b">
            <a:normAutofit/>
          </a:bodyPr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65251" y="3525012"/>
            <a:ext cx="7413498" cy="3429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2846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92970" y="863948"/>
            <a:ext cx="7358063" cy="1741289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70" y="2658814"/>
            <a:ext cx="7358063" cy="596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51"/>
            </a:lvl1pPr>
            <a:lvl2pPr marL="0" indent="0" algn="ctr">
              <a:spcBef>
                <a:spcPts val="0"/>
              </a:spcBef>
              <a:buSzTx/>
              <a:buNone/>
              <a:defRPr sz="1951"/>
            </a:lvl2pPr>
            <a:lvl3pPr marL="0" indent="0" algn="ctr">
              <a:spcBef>
                <a:spcPts val="0"/>
              </a:spcBef>
              <a:buSzTx/>
              <a:buNone/>
              <a:defRPr sz="1951"/>
            </a:lvl3pPr>
            <a:lvl4pPr marL="0" indent="0" algn="ctr">
              <a:spcBef>
                <a:spcPts val="0"/>
              </a:spcBef>
              <a:buSzTx/>
              <a:buNone/>
              <a:defRPr sz="1951"/>
            </a:lvl4pPr>
            <a:lvl5pPr marL="0" indent="0" algn="ctr">
              <a:spcBef>
                <a:spcPts val="0"/>
              </a:spcBef>
              <a:buSzTx/>
              <a:buNone/>
              <a:defRPr sz="195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980889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140531" y="152455"/>
            <a:ext cx="6858002" cy="34307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892970" y="3542854"/>
            <a:ext cx="7358063" cy="750094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70" y="4299644"/>
            <a:ext cx="7358063" cy="596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51"/>
            </a:lvl1pPr>
            <a:lvl2pPr marL="0" indent="0" algn="ctr">
              <a:spcBef>
                <a:spcPts val="0"/>
              </a:spcBef>
              <a:buSzTx/>
              <a:buNone/>
              <a:defRPr sz="1951"/>
            </a:lvl2pPr>
            <a:lvl3pPr marL="0" indent="0" algn="ctr">
              <a:spcBef>
                <a:spcPts val="0"/>
              </a:spcBef>
              <a:buSzTx/>
              <a:buNone/>
              <a:defRPr sz="1951"/>
            </a:lvl3pPr>
            <a:lvl4pPr marL="0" indent="0" algn="ctr">
              <a:spcBef>
                <a:spcPts val="0"/>
              </a:spcBef>
              <a:buSzTx/>
              <a:buNone/>
              <a:defRPr sz="1951"/>
            </a:lvl4pPr>
            <a:lvl5pPr marL="0" indent="0" algn="ctr">
              <a:spcBef>
                <a:spcPts val="0"/>
              </a:spcBef>
              <a:buSzTx/>
              <a:buNone/>
              <a:defRPr sz="195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604701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92970" y="1701106"/>
            <a:ext cx="7358063" cy="174128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434263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1591717" y="323702"/>
            <a:ext cx="8719840" cy="43599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669727" y="334863"/>
            <a:ext cx="3750469" cy="2102942"/>
          </a:xfrm>
          <a:prstGeom prst="rect">
            <a:avLst/>
          </a:prstGeom>
        </p:spPr>
        <p:txBody>
          <a:bodyPr anchor="b"/>
          <a:lstStyle>
            <a:lvl1pPr>
              <a:defRPr sz="3164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69727" y="2491384"/>
            <a:ext cx="3750469" cy="216991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51"/>
            </a:lvl1pPr>
            <a:lvl2pPr marL="0" indent="0" algn="ctr">
              <a:spcBef>
                <a:spcPts val="0"/>
              </a:spcBef>
              <a:buSzTx/>
              <a:buNone/>
              <a:defRPr sz="1951"/>
            </a:lvl2pPr>
            <a:lvl3pPr marL="0" indent="0" algn="ctr">
              <a:spcBef>
                <a:spcPts val="0"/>
              </a:spcBef>
              <a:buSzTx/>
              <a:buNone/>
              <a:defRPr sz="1951"/>
            </a:lvl3pPr>
            <a:lvl4pPr marL="0" indent="0" algn="ctr">
              <a:spcBef>
                <a:spcPts val="0"/>
              </a:spcBef>
              <a:buSzTx/>
              <a:buNone/>
              <a:defRPr sz="1951"/>
            </a:lvl4pPr>
            <a:lvl5pPr marL="0" indent="0" algn="ctr">
              <a:spcBef>
                <a:spcPts val="0"/>
              </a:spcBef>
              <a:buSzTx/>
              <a:buNone/>
              <a:defRPr sz="195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20899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549878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146831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61067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2873128" y="1364010"/>
            <a:ext cx="6630293" cy="33151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669727" y="1366243"/>
            <a:ext cx="3750469" cy="3315146"/>
          </a:xfrm>
          <a:prstGeom prst="rect">
            <a:avLst/>
          </a:prstGeom>
        </p:spPr>
        <p:txBody>
          <a:bodyPr/>
          <a:lstStyle>
            <a:lvl1pPr marL="180820" indent="-180820">
              <a:spcBef>
                <a:spcPts val="1688"/>
              </a:spcBef>
              <a:defRPr sz="1477"/>
            </a:lvl1pPr>
            <a:lvl2pPr marL="361640" indent="-180820">
              <a:spcBef>
                <a:spcPts val="1688"/>
              </a:spcBef>
              <a:defRPr sz="1477"/>
            </a:lvl2pPr>
            <a:lvl3pPr marL="542459" indent="-180820">
              <a:spcBef>
                <a:spcPts val="1688"/>
              </a:spcBef>
              <a:defRPr sz="1477"/>
            </a:lvl3pPr>
            <a:lvl4pPr marL="723279" indent="-180820">
              <a:spcBef>
                <a:spcPts val="1688"/>
              </a:spcBef>
              <a:defRPr sz="1477"/>
            </a:lvl4pPr>
            <a:lvl5pPr marL="904099" indent="-180820">
              <a:spcBef>
                <a:spcPts val="1688"/>
              </a:spcBef>
              <a:defRPr sz="1477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00325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69728" y="669727"/>
            <a:ext cx="7804547" cy="3804047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56172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4697016" y="2652117"/>
            <a:ext cx="4257245" cy="212973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4572000" y="468809"/>
            <a:ext cx="4125516" cy="2062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1669851" y="468809"/>
            <a:ext cx="8425160" cy="42125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801682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892970" y="3328349"/>
            <a:ext cx="7358063" cy="2972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65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892970" y="2221766"/>
            <a:ext cx="7358063" cy="378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793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7118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667866" y="0"/>
            <a:ext cx="10479731" cy="52439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200611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49600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7" y="0"/>
            <a:ext cx="6294020" cy="51435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2475213" y="491184"/>
            <a:ext cx="4193574" cy="4193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3269907" y="3225116"/>
            <a:ext cx="26041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71" y="3118098"/>
            <a:ext cx="729059" cy="21403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2585651" y="605484"/>
            <a:ext cx="3972698" cy="397269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04" y="3610837"/>
            <a:ext cx="1251581" cy="1216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083" y="873189"/>
            <a:ext cx="614101" cy="6341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1972" y="1995678"/>
            <a:ext cx="5020056" cy="816102"/>
          </a:xfrm>
        </p:spPr>
        <p:txBody>
          <a:bodyPr anchor="b">
            <a:noAutofit/>
          </a:bodyPr>
          <a:lstStyle>
            <a:lvl1pPr algn="ctr">
              <a:defRPr sz="34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7288" y="1700784"/>
            <a:ext cx="2249424" cy="32918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79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0" y="872026"/>
            <a:ext cx="1171575" cy="32956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1"/>
            <a:ext cx="4572000" cy="51521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303746" y="1135057"/>
            <a:ext cx="922893" cy="1715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910" y="733806"/>
            <a:ext cx="2811780" cy="9944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37910" y="1645920"/>
            <a:ext cx="2811780" cy="323011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1800"/>
            </a:lvl1pPr>
            <a:lvl2pPr marL="171450">
              <a:buClr>
                <a:srgbClr val="73292A"/>
              </a:buClr>
              <a:defRPr sz="1500"/>
            </a:lvl2pPr>
            <a:lvl3pPr marL="514350">
              <a:buClr>
                <a:srgbClr val="73292A"/>
              </a:buClr>
              <a:defRPr sz="1350"/>
            </a:lvl3pPr>
            <a:lvl4pPr marL="857250">
              <a:buClr>
                <a:srgbClr val="73292A"/>
              </a:buClr>
              <a:defRPr sz="1200"/>
            </a:lvl4pPr>
            <a:lvl5pPr marL="1200150">
              <a:buClr>
                <a:srgbClr val="73292A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26" y="1857662"/>
            <a:ext cx="561975" cy="2066925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696" y="985564"/>
            <a:ext cx="2942082" cy="3182112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2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591309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880707" y="-567"/>
            <a:ext cx="7382587" cy="4267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203142" y="-10084"/>
            <a:ext cx="6737717" cy="39433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5" y="3833108"/>
            <a:ext cx="905666" cy="265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1856" y="-1464750"/>
            <a:ext cx="1114425" cy="4029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021" y="1042416"/>
            <a:ext cx="6521958" cy="99441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7637" y="1988820"/>
            <a:ext cx="5808726" cy="202311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35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2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05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05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142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2532888"/>
            <a:ext cx="9144000" cy="174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0492" y="2390633"/>
            <a:ext cx="1066800" cy="39624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50017" y="215614"/>
            <a:ext cx="1114425" cy="40290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174488" y="2724948"/>
            <a:ext cx="8805672" cy="13423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5218047" y="3817794"/>
            <a:ext cx="642624" cy="624394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35" y="2439641"/>
            <a:ext cx="904820" cy="466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65251" y="2983230"/>
            <a:ext cx="7413498" cy="548640"/>
          </a:xfrm>
        </p:spPr>
        <p:txBody>
          <a:bodyPr anchor="b">
            <a:normAutofit/>
          </a:bodyPr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65251" y="3525012"/>
            <a:ext cx="7413498" cy="3429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48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25936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5749"/>
            <a:ext cx="7886700" cy="99441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78124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63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5749"/>
            <a:ext cx="7886700" cy="99441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429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168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150463"/>
            <a:ext cx="9144000" cy="2842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2177" y="-1329736"/>
            <a:ext cx="1610288" cy="45297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169164" y="1347107"/>
            <a:ext cx="8805672" cy="24492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30657" y="-215262"/>
            <a:ext cx="788501" cy="2900078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66" y="3692536"/>
            <a:ext cx="905666" cy="265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592" y="1803654"/>
            <a:ext cx="6528816" cy="1501902"/>
          </a:xfrm>
        </p:spPr>
        <p:txBody>
          <a:bodyPr anchor="t">
            <a:normAutofit/>
          </a:bodyPr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7591" y="2973388"/>
            <a:ext cx="6528817" cy="3429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2251" y="2391802"/>
            <a:ext cx="709105" cy="1452563"/>
          </a:xfrm>
        </p:spPr>
        <p:txBody>
          <a:bodyPr>
            <a:noAutofit/>
          </a:bodyPr>
          <a:lstStyle>
            <a:lvl1pPr marL="0" indent="0">
              <a:buNone/>
              <a:defRPr sz="10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888" y="1602425"/>
            <a:ext cx="706374" cy="1452563"/>
          </a:xfrm>
        </p:spPr>
        <p:txBody>
          <a:bodyPr>
            <a:noAutofit/>
          </a:bodyPr>
          <a:lstStyle>
            <a:lvl1pPr marL="0" indent="0">
              <a:buNone/>
              <a:defRPr sz="10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2413464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415082" y="0"/>
            <a:ext cx="8329142" cy="4683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658185" y="0"/>
            <a:ext cx="7845727" cy="44045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56" y="4303666"/>
            <a:ext cx="905666" cy="265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31901" y="1347788"/>
            <a:ext cx="1543050" cy="15442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4630" y="2959894"/>
            <a:ext cx="1645920" cy="2667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6232" y="3229811"/>
            <a:ext cx="1645920" cy="20574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2871203" y="1347788"/>
            <a:ext cx="1543050" cy="15442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22747" y="2945041"/>
            <a:ext cx="1645920" cy="2667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24349" y="3214958"/>
            <a:ext cx="1645920" cy="20574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10504" y="1347788"/>
            <a:ext cx="1543050" cy="15442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62049" y="2959894"/>
            <a:ext cx="1645920" cy="2667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63651" y="3229811"/>
            <a:ext cx="1645920" cy="20574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549806" y="1347788"/>
            <a:ext cx="1543050" cy="15442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99748" y="2959894"/>
            <a:ext cx="1645920" cy="2667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01350" y="3229811"/>
            <a:ext cx="1645920" cy="20574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18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415082" y="0"/>
            <a:ext cx="8329142" cy="4683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658185" y="0"/>
            <a:ext cx="7845727" cy="44045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56" y="4303666"/>
            <a:ext cx="905666" cy="265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1023" y="1243546"/>
            <a:ext cx="870294" cy="87096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818" y="2194560"/>
            <a:ext cx="1741932" cy="1371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9818" y="2359152"/>
            <a:ext cx="1741932" cy="19888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261023" y="2863869"/>
            <a:ext cx="870294" cy="87096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9818" y="3814883"/>
            <a:ext cx="1741932" cy="1371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9818" y="3979475"/>
            <a:ext cx="1741932" cy="19888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170066" y="1243546"/>
            <a:ext cx="870294" cy="87096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29484" y="2194560"/>
            <a:ext cx="1741932" cy="1371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29484" y="2359152"/>
            <a:ext cx="1741932" cy="19888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170066" y="2863869"/>
            <a:ext cx="870294" cy="87096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29484" y="3814883"/>
            <a:ext cx="1741932" cy="1371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729484" y="3979475"/>
            <a:ext cx="1741932" cy="19888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079108" y="1243546"/>
            <a:ext cx="870294" cy="87096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29150" y="2194560"/>
            <a:ext cx="1741932" cy="1371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29150" y="2359152"/>
            <a:ext cx="1741932" cy="19888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079108" y="2863869"/>
            <a:ext cx="870294" cy="87096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629150" y="3814883"/>
            <a:ext cx="1741932" cy="1371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29150" y="3979475"/>
            <a:ext cx="1741932" cy="19888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988150" y="1243546"/>
            <a:ext cx="870294" cy="87096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28816" y="2194560"/>
            <a:ext cx="1741932" cy="1371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28816" y="2359152"/>
            <a:ext cx="1741932" cy="19888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988150" y="2863869"/>
            <a:ext cx="870294" cy="87096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28816" y="3814883"/>
            <a:ext cx="1741932" cy="1371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528816" y="3979475"/>
            <a:ext cx="1741932" cy="19888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12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628650" y="147039"/>
            <a:ext cx="7886701" cy="1265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6213" y="-48085"/>
            <a:ext cx="1171575" cy="32956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746568" y="239412"/>
            <a:ext cx="7639291" cy="108346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2066" y="344319"/>
            <a:ext cx="561975" cy="2066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3474"/>
            <a:ext cx="7886700" cy="850392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2566"/>
            <a:ext cx="7886700" cy="260604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55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3511" y="1"/>
            <a:ext cx="9143999" cy="17319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755865" y="239412"/>
            <a:ext cx="7639291" cy="108346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76" y="1223395"/>
            <a:ext cx="905666" cy="265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85750"/>
            <a:ext cx="8572500" cy="99417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31520" y="1961388"/>
            <a:ext cx="7680960" cy="24894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8950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1"/>
            <a:ext cx="3655314" cy="51521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1711524" y="1192270"/>
            <a:ext cx="727665" cy="1677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304" y="733806"/>
            <a:ext cx="3730752" cy="9944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8304" y="1741932"/>
            <a:ext cx="3799332" cy="336042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7209" y="2077974"/>
            <a:ext cx="3799332" cy="1165860"/>
          </a:xfrm>
        </p:spPr>
        <p:txBody>
          <a:bodyPr>
            <a:normAutofit/>
          </a:bodyPr>
          <a:lstStyle>
            <a:lvl1pPr marL="1714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1pPr>
            <a:lvl2pPr marL="5143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1050"/>
            </a:lvl2pPr>
            <a:lvl3pPr marL="8572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900"/>
            </a:lvl3pPr>
            <a:lvl4pPr marL="12001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825"/>
            </a:lvl4pPr>
            <a:lvl5pPr marL="15430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7209" y="3271266"/>
            <a:ext cx="3799332" cy="336042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17209" y="3593592"/>
            <a:ext cx="3799332" cy="1056132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200"/>
            </a:lvl1pPr>
            <a:lvl2pPr>
              <a:buClr>
                <a:srgbClr val="73292A"/>
              </a:buClr>
              <a:defRPr sz="1050"/>
            </a:lvl2pPr>
            <a:lvl3pPr>
              <a:buClr>
                <a:srgbClr val="73292A"/>
              </a:buClr>
              <a:defRPr sz="900"/>
            </a:lvl3pPr>
            <a:lvl4pPr>
              <a:buClr>
                <a:srgbClr val="73292A"/>
              </a:buClr>
              <a:defRPr sz="825"/>
            </a:lvl4pPr>
            <a:lvl5pPr>
              <a:buClr>
                <a:srgbClr val="73292A"/>
              </a:buCl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313" y="1695355"/>
            <a:ext cx="933982" cy="1736108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758" y="1069848"/>
            <a:ext cx="2942082" cy="3182112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2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882095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368760" y="239411"/>
            <a:ext cx="8406481" cy="439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627926" y="1325339"/>
            <a:ext cx="78874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43" y="1223395"/>
            <a:ext cx="905666" cy="265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3534" y="1621173"/>
            <a:ext cx="2400300" cy="320848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3534" y="1971837"/>
            <a:ext cx="2400300" cy="2490646"/>
          </a:xfrm>
        </p:spPr>
        <p:txBody>
          <a:bodyPr>
            <a:normAutofit/>
          </a:bodyPr>
          <a:lstStyle>
            <a:lvl1pPr marL="1714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1pPr>
            <a:lvl2pPr marL="5143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1050"/>
            </a:lvl2pPr>
            <a:lvl3pPr marL="8572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900"/>
            </a:lvl3pPr>
            <a:lvl4pPr marL="12001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825"/>
            </a:lvl4pPr>
            <a:lvl5pPr marL="1543050" indent="-171450">
              <a:buClr>
                <a:srgbClr val="73292A"/>
              </a:buClr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74136" y="1621173"/>
            <a:ext cx="2400300" cy="320848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74136" y="1971837"/>
            <a:ext cx="2400300" cy="249064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200"/>
            </a:lvl1pPr>
            <a:lvl2pPr>
              <a:buClr>
                <a:srgbClr val="73292A"/>
              </a:buClr>
              <a:defRPr sz="1050"/>
            </a:lvl2pPr>
            <a:lvl3pPr>
              <a:buClr>
                <a:srgbClr val="73292A"/>
              </a:buClr>
              <a:defRPr sz="900"/>
            </a:lvl3pPr>
            <a:lvl4pPr>
              <a:buClr>
                <a:srgbClr val="73292A"/>
              </a:buClr>
              <a:defRPr sz="825"/>
            </a:lvl4pPr>
            <a:lvl5pPr>
              <a:buClr>
                <a:srgbClr val="73292A"/>
              </a:buCl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32170" y="1621173"/>
            <a:ext cx="2400300" cy="320848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32170" y="1971837"/>
            <a:ext cx="2400300" cy="249064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200"/>
            </a:lvl1pPr>
            <a:lvl2pPr>
              <a:buClr>
                <a:srgbClr val="73292A"/>
              </a:buClr>
              <a:defRPr sz="1050"/>
            </a:lvl2pPr>
            <a:lvl3pPr>
              <a:buClr>
                <a:srgbClr val="73292A"/>
              </a:buClr>
              <a:defRPr sz="900"/>
            </a:lvl3pPr>
            <a:lvl4pPr>
              <a:buClr>
                <a:srgbClr val="73292A"/>
              </a:buClr>
              <a:defRPr sz="825"/>
            </a:lvl4pPr>
            <a:lvl5pPr>
              <a:buClr>
                <a:srgbClr val="73292A"/>
              </a:buCl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873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0" y="872026"/>
            <a:ext cx="1171575" cy="3295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1"/>
            <a:ext cx="4572000" cy="51521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26" y="1857662"/>
            <a:ext cx="561975" cy="2066925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57" y="1271875"/>
            <a:ext cx="866775" cy="32385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62" y="286437"/>
            <a:ext cx="866775" cy="3238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768096" y="1622209"/>
            <a:ext cx="2846070" cy="190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848742" y="1698375"/>
            <a:ext cx="2689162" cy="17515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38" y="2167128"/>
            <a:ext cx="2139696" cy="81610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484" y="1508760"/>
            <a:ext cx="2249424" cy="21328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15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2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05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05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6384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174075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3511" y="1"/>
            <a:ext cx="9143999" cy="17319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755865" y="239412"/>
            <a:ext cx="7639291" cy="108346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76" y="1223395"/>
            <a:ext cx="905666" cy="26588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85750"/>
            <a:ext cx="8572500" cy="99417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71346"/>
            <a:ext cx="3886200" cy="26613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71346"/>
            <a:ext cx="3886200" cy="26613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525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3511" y="1"/>
            <a:ext cx="9143999" cy="17319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755865" y="239412"/>
            <a:ext cx="7639291" cy="108346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76" y="1223395"/>
            <a:ext cx="905666" cy="26588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85750"/>
            <a:ext cx="8572500" cy="99417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3756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184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2835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691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9" y="4860012"/>
            <a:ext cx="900762" cy="2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51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666750" y="1700213"/>
            <a:ext cx="7810500" cy="1743075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8018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91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65181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0735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4988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2C3524B-B591-46A6-8912-22198A158BD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5508" y="-1"/>
            <a:ext cx="9249507" cy="529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3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hf sldNum="0" hdr="0" ftr="0" dt="0"/>
  <p:txStyles>
    <p:titleStyle>
      <a:lvl1pPr algn="l" defTabSz="685800" rtl="1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r" defTabSz="685800" rtl="1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09990"/>
            <a:ext cx="7543800" cy="994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721145"/>
            <a:ext cx="7543800" cy="279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2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>
          <p15:clr>
            <a:srgbClr val="F26B43"/>
          </p15:clr>
        </p15:guide>
        <p15:guide id="2" pos="576">
          <p15:clr>
            <a:srgbClr val="F26B43"/>
          </p15:clr>
        </p15:guide>
        <p15:guide id="3" pos="7104">
          <p15:clr>
            <a:srgbClr val="F26B43"/>
          </p15:clr>
        </p15:guide>
        <p15:guide id="4" orient="horz" pos="3744">
          <p15:clr>
            <a:srgbClr val="F26B43"/>
          </p15:clr>
        </p15:guide>
        <p15:guide id="5" pos="2760">
          <p15:clr>
            <a:srgbClr val="F26B43"/>
          </p15:clr>
        </p15:guide>
        <p15:guide id="6" pos="4944">
          <p15:clr>
            <a:srgbClr val="F26B43"/>
          </p15:clr>
        </p15:guide>
        <p15:guide id="7" orient="horz" pos="40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669728" y="133946"/>
            <a:ext cx="7804547" cy="1138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69728" y="1366243"/>
            <a:ext cx="7804547" cy="3315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4449395" y="4902399"/>
            <a:ext cx="240450" cy="2325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308063">
              <a:defRPr sz="844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15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</p:sldLayoutIdLst>
  <p:transition spd="med"/>
  <p:txStyles>
    <p:titleStyle>
      <a:lvl1pPr marL="0" marR="0" indent="0" algn="ctr" defTabSz="3080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41093" algn="ctr" defTabSz="3080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82186" algn="ctr" defTabSz="3080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723279" algn="ctr" defTabSz="3080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64372" algn="ctr" defTabSz="3080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205465" algn="ctr" defTabSz="3080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446558" algn="ctr" defTabSz="3080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87651" algn="ctr" defTabSz="3080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928744" algn="ctr" defTabSz="3080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4396" marR="0" indent="-234396" algn="r" defTabSz="308063" rtl="1" latinLnBrk="0">
        <a:lnSpc>
          <a:spcPct val="100000"/>
        </a:lnSpc>
        <a:spcBef>
          <a:spcPts val="2215"/>
        </a:spcBef>
        <a:spcAft>
          <a:spcPts val="0"/>
        </a:spcAft>
        <a:buClrTx/>
        <a:buSzPct val="145000"/>
        <a:buFontTx/>
        <a:buChar char="•"/>
        <a:tabLst/>
        <a:defRPr sz="1688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68792" marR="0" indent="-234396" algn="r" defTabSz="308063" rtl="1" latinLnBrk="0">
        <a:lnSpc>
          <a:spcPct val="100000"/>
        </a:lnSpc>
        <a:spcBef>
          <a:spcPts val="2215"/>
        </a:spcBef>
        <a:spcAft>
          <a:spcPts val="0"/>
        </a:spcAft>
        <a:buClrTx/>
        <a:buSzPct val="145000"/>
        <a:buFontTx/>
        <a:buChar char="•"/>
        <a:tabLst/>
        <a:defRPr sz="1688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03188" marR="0" indent="-234396" algn="r" defTabSz="308063" rtl="1" latinLnBrk="0">
        <a:lnSpc>
          <a:spcPct val="100000"/>
        </a:lnSpc>
        <a:spcBef>
          <a:spcPts val="2215"/>
        </a:spcBef>
        <a:spcAft>
          <a:spcPts val="0"/>
        </a:spcAft>
        <a:buClrTx/>
        <a:buSzPct val="145000"/>
        <a:buFontTx/>
        <a:buChar char="•"/>
        <a:tabLst/>
        <a:defRPr sz="1688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37584" marR="0" indent="-234396" algn="r" defTabSz="308063" rtl="1" latinLnBrk="0">
        <a:lnSpc>
          <a:spcPct val="100000"/>
        </a:lnSpc>
        <a:spcBef>
          <a:spcPts val="2215"/>
        </a:spcBef>
        <a:spcAft>
          <a:spcPts val="0"/>
        </a:spcAft>
        <a:buClrTx/>
        <a:buSzPct val="145000"/>
        <a:buFontTx/>
        <a:buChar char="•"/>
        <a:tabLst/>
        <a:defRPr sz="1688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71980" marR="0" indent="-234396" algn="r" defTabSz="308063" rtl="1" latinLnBrk="0">
        <a:lnSpc>
          <a:spcPct val="100000"/>
        </a:lnSpc>
        <a:spcBef>
          <a:spcPts val="2215"/>
        </a:spcBef>
        <a:spcAft>
          <a:spcPts val="0"/>
        </a:spcAft>
        <a:buClrTx/>
        <a:buSzPct val="145000"/>
        <a:buFontTx/>
        <a:buChar char="•"/>
        <a:tabLst/>
        <a:defRPr sz="1688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06376" marR="0" indent="-234396" algn="r" defTabSz="308063" rtl="1" latinLnBrk="0">
        <a:lnSpc>
          <a:spcPct val="100000"/>
        </a:lnSpc>
        <a:spcBef>
          <a:spcPts val="2215"/>
        </a:spcBef>
        <a:spcAft>
          <a:spcPts val="0"/>
        </a:spcAft>
        <a:buClrTx/>
        <a:buSzPct val="145000"/>
        <a:buFontTx/>
        <a:buChar char="•"/>
        <a:tabLst/>
        <a:defRPr sz="1688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40772" marR="0" indent="-234396" algn="r" defTabSz="308063" rtl="1" latinLnBrk="0">
        <a:lnSpc>
          <a:spcPct val="100000"/>
        </a:lnSpc>
        <a:spcBef>
          <a:spcPts val="2215"/>
        </a:spcBef>
        <a:spcAft>
          <a:spcPts val="0"/>
        </a:spcAft>
        <a:buClrTx/>
        <a:buSzPct val="145000"/>
        <a:buFontTx/>
        <a:buChar char="•"/>
        <a:tabLst/>
        <a:defRPr sz="1688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875168" marR="0" indent="-234396" algn="r" defTabSz="308063" rtl="1" latinLnBrk="0">
        <a:lnSpc>
          <a:spcPct val="100000"/>
        </a:lnSpc>
        <a:spcBef>
          <a:spcPts val="2215"/>
        </a:spcBef>
        <a:spcAft>
          <a:spcPts val="0"/>
        </a:spcAft>
        <a:buClrTx/>
        <a:buSzPct val="145000"/>
        <a:buFontTx/>
        <a:buChar char="•"/>
        <a:tabLst/>
        <a:defRPr sz="1688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09564" marR="0" indent="-234396" algn="r" defTabSz="308063" rtl="1" latinLnBrk="0">
        <a:lnSpc>
          <a:spcPct val="100000"/>
        </a:lnSpc>
        <a:spcBef>
          <a:spcPts val="2215"/>
        </a:spcBef>
        <a:spcAft>
          <a:spcPts val="0"/>
        </a:spcAft>
        <a:buClrTx/>
        <a:buSzPct val="145000"/>
        <a:buFontTx/>
        <a:buChar char="•"/>
        <a:tabLst/>
        <a:defRPr sz="1688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41093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82186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723279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64372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205465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446558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87651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928744" algn="ctr" defTabSz="3080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85750"/>
            <a:ext cx="85725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369219"/>
            <a:ext cx="85725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6006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19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</p:sldLayoutIdLst>
  <p:hf hdr="0" dt="0"/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Clr>
          <a:srgbClr val="73292A"/>
        </a:buClr>
        <a:buFont typeface="Arial" panose="020B0604020202020204" pitchFamily="34" charset="0"/>
        <a:buChar char="•"/>
        <a:defRPr sz="21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Clr>
          <a:srgbClr val="73292A"/>
        </a:buClr>
        <a:buFont typeface="Arial" panose="020B0604020202020204" pitchFamily="34" charset="0"/>
        <a:buChar char="•"/>
        <a:defRPr sz="15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Clr>
          <a:srgbClr val="73292A"/>
        </a:buClr>
        <a:buFont typeface="Arial" panose="020B0604020202020204" pitchFamily="34" charset="0"/>
        <a:buChar char="•"/>
        <a:defRPr sz="135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Clr>
          <a:srgbClr val="73292A"/>
        </a:buClr>
        <a:buFont typeface="Arial" panose="020B0604020202020204" pitchFamily="34" charset="0"/>
        <a:buChar char="•"/>
        <a:defRPr sz="135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gif"/><Relationship Id="rId2" Type="http://schemas.openxmlformats.org/officeDocument/2006/relationships/hyperlink" Target="http://knol.google.com/k/-/-/2p0873cmu844w/9zow0b/untitled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audio" Target="../media/audio1.wav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audio" Target="../media/audio1.wav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audio" Target="../media/audio1.wav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18" Type="http://schemas.openxmlformats.org/officeDocument/2006/relationships/hyperlink" Target="http://www.pngall.com/filmstrip-png" TargetMode="External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2.jpeg"/><Relationship Id="rId12" Type="http://schemas.openxmlformats.org/officeDocument/2006/relationships/slide" Target="slide7.xml"/><Relationship Id="rId17" Type="http://schemas.openxmlformats.org/officeDocument/2006/relationships/image" Target="../media/image47.png"/><Relationship Id="rId2" Type="http://schemas.microsoft.com/office/2007/relationships/media" Target="../media/media1.mp3"/><Relationship Id="rId16" Type="http://schemas.openxmlformats.org/officeDocument/2006/relationships/hyperlink" Target="http://www.pngall.com/popcorn-png" TargetMode="External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hyperlink" Target="http://www.audiolibrogratis.com/2013/01/neuromarketing-seducir-al-consumidor.html" TargetMode="External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19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microsoft.com/office/2007/relationships/hdphoto" Target="../media/hdphoto2.wdp"/><Relationship Id="rId14" Type="http://schemas.openxmlformats.org/officeDocument/2006/relationships/hyperlink" Target="http://pngimg.com/download/4346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249197" y="1171238"/>
            <a:ext cx="3108858" cy="37076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520120" y="2173081"/>
            <a:ext cx="6370394" cy="398669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br>
              <a:rPr lang="ar-KW" sz="33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br>
              <a:rPr lang="ar-KW" sz="3300" dirty="0">
                <a:solidFill>
                  <a:srgbClr val="FF0000"/>
                </a:solidFill>
              </a:rPr>
            </a:br>
            <a:r>
              <a:rPr lang="ar-KW" sz="3300" dirty="0">
                <a:solidFill>
                  <a:srgbClr val="FF0000"/>
                </a:solidFill>
              </a:rPr>
              <a:t>                إ</a:t>
            </a:r>
            <a:r>
              <a:rPr lang="ar-SA" sz="3300" dirty="0">
                <a:solidFill>
                  <a:srgbClr val="FF0000"/>
                </a:solidFill>
              </a:rPr>
              <a:t>عداد </a:t>
            </a:r>
            <a:r>
              <a:rPr lang="ar-KW" sz="3300" dirty="0">
                <a:solidFill>
                  <a:srgbClr val="FF0000"/>
                </a:solidFill>
              </a:rPr>
              <a:t>المعلمة: </a:t>
            </a:r>
            <a:r>
              <a:rPr lang="ar-SA" sz="3300" dirty="0">
                <a:solidFill>
                  <a:srgbClr val="FF0000"/>
                </a:solidFill>
              </a:rPr>
              <a:t>هنادي العمران</a:t>
            </a:r>
            <a:endParaRPr lang="ar-KW" sz="33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2530250" y="3781589"/>
            <a:ext cx="645795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800" rtl="1">
              <a:defRPr/>
            </a:pPr>
            <a:endParaRPr lang="en-US" sz="2100" b="1" dirty="0">
              <a:solidFill>
                <a:prstClr val="black"/>
              </a:solidFill>
              <a:latin typeface="Calibri"/>
            </a:endParaRPr>
          </a:p>
          <a:p>
            <a:pPr algn="ctr" defTabSz="685800" rtl="1">
              <a:defRPr/>
            </a:pPr>
            <a:r>
              <a:rPr lang="en-US" sz="21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ar-SA" sz="21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رئيسة قسم الرياضيات : هنادي العمران </a:t>
            </a:r>
            <a:endParaRPr lang="ar-EG" sz="21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algn="ctr" defTabSz="685800" rtl="1">
              <a:defRPr/>
            </a:pPr>
            <a:r>
              <a:rPr lang="ar-SA" sz="21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مديرة المدرسة : أ / ليلى حسين  اكبر </a:t>
            </a:r>
            <a:endParaRPr lang="ar-EG" sz="21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algn="ctr" defTabSz="685800" rtl="1">
              <a:defRPr/>
            </a:pPr>
            <a:endParaRPr lang="ar-EG" sz="21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370" y="188537"/>
            <a:ext cx="1215494" cy="867089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6499206" y="115647"/>
            <a:ext cx="2009775" cy="97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181F489-B701-4C74-9747-27C8656A89CC}"/>
              </a:ext>
            </a:extLst>
          </p:cNvPr>
          <p:cNvSpPr txBox="1">
            <a:spLocks/>
          </p:cNvSpPr>
          <p:nvPr/>
        </p:nvSpPr>
        <p:spPr>
          <a:xfrm>
            <a:off x="2773606" y="995878"/>
            <a:ext cx="6370394" cy="100504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rtl="1">
              <a:defRPr/>
            </a:pPr>
            <a:r>
              <a:rPr lang="ar-KW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ar-KW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SA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KW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  <a:r>
              <a:rPr lang="ar-SA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مخطط الشجرة و مبدأ العد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35DCFBF-0C80-9173-1F7F-FD38F1546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508" y="179571"/>
            <a:ext cx="1215494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1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29C5CC4D-E303-4671-B068-2665CE295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75" t="28527" r="30495" b="36899"/>
          <a:stretch/>
        </p:blipFill>
        <p:spPr>
          <a:xfrm>
            <a:off x="2878764" y="1275907"/>
            <a:ext cx="6068533" cy="3779873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F214570A-91F6-446F-BFB0-FC689E4561B7}"/>
              </a:ext>
            </a:extLst>
          </p:cNvPr>
          <p:cNvGrpSpPr/>
          <p:nvPr/>
        </p:nvGrpSpPr>
        <p:grpSpPr>
          <a:xfrm>
            <a:off x="0" y="2840481"/>
            <a:ext cx="2878765" cy="2215300"/>
            <a:chOff x="0" y="3787308"/>
            <a:chExt cx="3838353" cy="2953733"/>
          </a:xfrm>
        </p:grpSpPr>
        <p:pic>
          <p:nvPicPr>
            <p:cNvPr id="1026" name="Picture 2" descr="Free Restaurants Cliparts, Download Free Clip Art, Free Clip Art on Clipart  Library">
              <a:extLst>
                <a:ext uri="{FF2B5EF4-FFF2-40B4-BE49-F238E27FC236}">
                  <a16:creationId xmlns:a16="http://schemas.microsoft.com/office/drawing/2014/main" id="{209DE59D-0A2E-450D-A966-6CD03B8E7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87308"/>
              <a:ext cx="3838353" cy="2953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47 Free Restaurant Clipart - Cliparting.com">
              <a:extLst>
                <a:ext uri="{FF2B5EF4-FFF2-40B4-BE49-F238E27FC236}">
                  <a16:creationId xmlns:a16="http://schemas.microsoft.com/office/drawing/2014/main" id="{4A992F42-CF1A-48CA-A7FE-45B7D48AA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256" y="4798229"/>
              <a:ext cx="2456121" cy="1219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177FF02-8475-408B-9701-2802B1B5C733}"/>
              </a:ext>
            </a:extLst>
          </p:cNvPr>
          <p:cNvSpPr txBox="1"/>
          <p:nvPr/>
        </p:nvSpPr>
        <p:spPr>
          <a:xfrm>
            <a:off x="7093244" y="87720"/>
            <a:ext cx="196569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dirty="0">
                <a:solidFill>
                  <a:srgbClr val="FF0000"/>
                </a:solidFill>
              </a:rPr>
              <a:t>النشاط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87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990BD856-4F58-4927-93A5-286FD86FF93F}"/>
              </a:ext>
            </a:extLst>
          </p:cNvPr>
          <p:cNvGrpSpPr>
            <a:grpSpLocks/>
          </p:cNvGrpSpPr>
          <p:nvPr/>
        </p:nvGrpSpPr>
        <p:grpSpPr bwMode="auto">
          <a:xfrm>
            <a:off x="2023185" y="606968"/>
            <a:ext cx="4576763" cy="3148013"/>
            <a:chOff x="4946331" y="4519244"/>
            <a:chExt cx="2952328" cy="1300650"/>
          </a:xfrm>
        </p:grpSpPr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55420629-710D-4ABD-99AC-FD39CBCA42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6331" y="4519244"/>
              <a:ext cx="2952328" cy="468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ar-KW" altLang="ar-KW" sz="2700" b="1" dirty="0">
                  <a:solidFill>
                    <a:srgbClr val="800080"/>
                  </a:solidFill>
                  <a:latin typeface="Calibri" panose="020F0502020204030204" pitchFamily="34" charset="0"/>
                  <a:ea typeface="Sultan normal"/>
                  <a:cs typeface="Sultan normal"/>
                </a:rPr>
                <a:t>طريقة مخطط الشجرة</a:t>
              </a:r>
              <a:endParaRPr lang="uk-UA" altLang="ar-KW" sz="2700" b="1" dirty="0">
                <a:solidFill>
                  <a:srgbClr val="800080"/>
                </a:solidFill>
                <a:latin typeface="Calibri" panose="020F0502020204030204" pitchFamily="34" charset="0"/>
                <a:ea typeface="Sultan normal"/>
                <a:cs typeface="Sultan normal"/>
              </a:endParaRPr>
            </a:p>
          </p:txBody>
        </p:sp>
        <p:pic>
          <p:nvPicPr>
            <p:cNvPr id="11" name="Picture 20">
              <a:extLst>
                <a:ext uri="{FF2B5EF4-FFF2-40B4-BE49-F238E27FC236}">
                  <a16:creationId xmlns:a16="http://schemas.microsoft.com/office/drawing/2014/main" id="{79FE90FE-ECD7-4FF6-BE78-537A748FD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6789" y="4696107"/>
              <a:ext cx="1774837" cy="1123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AutoShape 15">
            <a:extLst>
              <a:ext uri="{FF2B5EF4-FFF2-40B4-BE49-F238E27FC236}">
                <a16:creationId xmlns:a16="http://schemas.microsoft.com/office/drawing/2014/main" id="{5947E404-1F55-4A69-97AD-7F3F71893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899" y="321157"/>
            <a:ext cx="1510904" cy="43219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KW" altLang="ar-KW" sz="2100" b="1" dirty="0">
                <a:solidFill>
                  <a:srgbClr val="C00000"/>
                </a:solidFill>
              </a:rPr>
              <a:t>الطريقة الأولى</a:t>
            </a:r>
            <a:endParaRPr lang="en-US" altLang="ar-KW" sz="21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00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عنصر نائب لرقم الشريحة 5">
            <a:extLst>
              <a:ext uri="{FF2B5EF4-FFF2-40B4-BE49-F238E27FC236}">
                <a16:creationId xmlns:a16="http://schemas.microsoft.com/office/drawing/2014/main" id="{1B7206DF-6D71-45D5-8697-8E91D387F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B62DEBF-FEC5-4BAD-9EDC-07C160FC3A98}" type="slidenum">
              <a:rPr lang="ar-KW" altLang="ar-KW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ar-KW" altLang="ar-KW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3017" name="Text Box 9">
            <a:extLst>
              <a:ext uri="{FF2B5EF4-FFF2-40B4-BE49-F238E27FC236}">
                <a16:creationId xmlns:a16="http://schemas.microsoft.com/office/drawing/2014/main" id="{F3957BD0-0703-42CC-92E0-327F3AD18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473" y="130849"/>
            <a:ext cx="2865357" cy="415498"/>
          </a:xfrm>
          <a:prstGeom prst="rect">
            <a:avLst/>
          </a:prstGeom>
          <a:gradFill rotWithShape="1">
            <a:gsLst>
              <a:gs pos="0">
                <a:srgbClr val="FFA800">
                  <a:alpha val="17000"/>
                </a:srgbClr>
              </a:gs>
              <a:gs pos="13000">
                <a:srgbClr val="825600">
                  <a:alpha val="27790"/>
                </a:srgbClr>
              </a:gs>
              <a:gs pos="28000">
                <a:srgbClr val="FFA800">
                  <a:alpha val="40240"/>
                </a:srgbClr>
              </a:gs>
              <a:gs pos="42000">
                <a:srgbClr val="825600">
                  <a:alpha val="51860"/>
                </a:srgbClr>
              </a:gs>
              <a:gs pos="57001">
                <a:srgbClr val="FFA800">
                  <a:alpha val="64311"/>
                </a:srgbClr>
              </a:gs>
              <a:gs pos="72000">
                <a:srgbClr val="825600">
                  <a:alpha val="76760"/>
                </a:srgbClr>
              </a:gs>
              <a:gs pos="87000">
                <a:srgbClr val="FFA800">
                  <a:alpha val="89210"/>
                </a:srgbClr>
              </a:gs>
              <a:gs pos="100000">
                <a:srgbClr val="825600"/>
              </a:gs>
            </a:gsLst>
            <a:lin ang="18900000" scaled="1"/>
          </a:gradFill>
          <a:ln w="381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KW" sz="2100" b="1" dirty="0">
                <a:latin typeface="Garamond" pitchFamily="18" charset="0"/>
              </a:rPr>
              <a:t>الطريقة الأولى :</a:t>
            </a:r>
            <a:endParaRPr lang="en-US" sz="2100" b="1" dirty="0">
              <a:latin typeface="Garamond" pitchFamily="18" charset="0"/>
            </a:endParaRPr>
          </a:p>
        </p:txBody>
      </p:sp>
      <p:sp>
        <p:nvSpPr>
          <p:cNvPr id="43018" name="Text Box 10">
            <a:extLst>
              <a:ext uri="{FF2B5EF4-FFF2-40B4-BE49-F238E27FC236}">
                <a16:creationId xmlns:a16="http://schemas.microsoft.com/office/drawing/2014/main" id="{771C573E-7DBE-48FF-9FA3-3B94257A8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0515" y="139541"/>
            <a:ext cx="1608133" cy="36933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1800" b="1" dirty="0">
                <a:latin typeface="Calibri" panose="020F0502020204030204" pitchFamily="34" charset="0"/>
              </a:rPr>
              <a:t>” مخطط الشجرة “</a:t>
            </a:r>
            <a:endParaRPr lang="en-US" altLang="ar-KW" sz="1800" b="1" dirty="0">
              <a:latin typeface="Calibri" panose="020F0502020204030204" pitchFamily="34" charset="0"/>
            </a:endParaRPr>
          </a:p>
        </p:txBody>
      </p:sp>
      <p:sp>
        <p:nvSpPr>
          <p:cNvPr id="43019" name="Text Box 11">
            <a:extLst>
              <a:ext uri="{FF2B5EF4-FFF2-40B4-BE49-F238E27FC236}">
                <a16:creationId xmlns:a16="http://schemas.microsoft.com/office/drawing/2014/main" id="{37050EB2-C4C6-4A10-B34B-0F825CFC0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913" y="908685"/>
            <a:ext cx="80819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KW" altLang="ar-KW" sz="2400" b="1" dirty="0">
                <a:solidFill>
                  <a:srgbClr val="0000CC"/>
                </a:solidFill>
                <a:latin typeface="Calibri" panose="020F0502020204030204" pitchFamily="34" charset="0"/>
              </a:rPr>
              <a:t>تستطيع أن ترسم مخطط الشجرة ، لتعرف عدد الشطائر المختلفة</a:t>
            </a:r>
          </a:p>
          <a:p>
            <a:pPr algn="ctr" eaLnBrk="1" hangingPunct="1"/>
            <a:r>
              <a:rPr lang="ar-KW" altLang="ar-KW" sz="2400" b="1" dirty="0">
                <a:solidFill>
                  <a:srgbClr val="0000CC"/>
                </a:solidFill>
                <a:latin typeface="Calibri" panose="020F0502020204030204" pitchFamily="34" charset="0"/>
              </a:rPr>
              <a:t> الأنواع التي تستطيع أن تطلبها</a:t>
            </a:r>
            <a:endParaRPr lang="en-US" altLang="ar-KW" sz="2400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43021" name="Text Box 13">
            <a:extLst>
              <a:ext uri="{FF2B5EF4-FFF2-40B4-BE49-F238E27FC236}">
                <a16:creationId xmlns:a16="http://schemas.microsoft.com/office/drawing/2014/main" id="{953AF9B3-63B4-42B6-B9B6-F41B2D3C8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7407" y="2712483"/>
            <a:ext cx="647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400" b="1" dirty="0">
                <a:latin typeface="Calibri" panose="020F0502020204030204" pitchFamily="34" charset="0"/>
              </a:rPr>
              <a:t>خبز </a:t>
            </a:r>
            <a:endParaRPr lang="en-US" altLang="ar-KW" sz="2400" b="1" dirty="0">
              <a:latin typeface="Calibri" panose="020F0502020204030204" pitchFamily="34" charset="0"/>
            </a:endParaRPr>
          </a:p>
        </p:txBody>
      </p:sp>
      <p:sp>
        <p:nvSpPr>
          <p:cNvPr id="43022" name="Text Box 14">
            <a:extLst>
              <a:ext uri="{FF2B5EF4-FFF2-40B4-BE49-F238E27FC236}">
                <a16:creationId xmlns:a16="http://schemas.microsoft.com/office/drawing/2014/main" id="{A94F7667-B976-484B-BF26-5B8C6C4CC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9308" y="2712483"/>
            <a:ext cx="795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400" b="1">
                <a:latin typeface="Calibri" panose="020F0502020204030204" pitchFamily="34" charset="0"/>
              </a:rPr>
              <a:t>توست</a:t>
            </a:r>
            <a:endParaRPr lang="en-US" altLang="ar-KW" sz="2400" b="1">
              <a:latin typeface="Calibri" panose="020F0502020204030204" pitchFamily="34" charset="0"/>
            </a:endParaRPr>
          </a:p>
        </p:txBody>
      </p:sp>
      <p:sp>
        <p:nvSpPr>
          <p:cNvPr id="43023" name="Text Box 15">
            <a:extLst>
              <a:ext uri="{FF2B5EF4-FFF2-40B4-BE49-F238E27FC236}">
                <a16:creationId xmlns:a16="http://schemas.microsoft.com/office/drawing/2014/main" id="{0EC935CF-B95F-4DDD-A770-CDD8B21A8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740" y="3364945"/>
            <a:ext cx="63671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100" b="1" dirty="0">
                <a:latin typeface="Calibri" panose="020F0502020204030204" pitchFamily="34" charset="0"/>
              </a:rPr>
              <a:t>دجاج</a:t>
            </a:r>
            <a:endParaRPr lang="en-US" altLang="ar-KW" sz="2100" b="1" dirty="0">
              <a:latin typeface="Calibri" panose="020F0502020204030204" pitchFamily="34" charset="0"/>
            </a:endParaRPr>
          </a:p>
        </p:txBody>
      </p:sp>
      <p:sp>
        <p:nvSpPr>
          <p:cNvPr id="43024" name="Text Box 16">
            <a:extLst>
              <a:ext uri="{FF2B5EF4-FFF2-40B4-BE49-F238E27FC236}">
                <a16:creationId xmlns:a16="http://schemas.microsoft.com/office/drawing/2014/main" id="{F2C36B5A-E052-4CF9-B711-67A68DF2E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179" y="3378041"/>
            <a:ext cx="6463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100" b="1">
                <a:latin typeface="Calibri" panose="020F0502020204030204" pitchFamily="34" charset="0"/>
              </a:rPr>
              <a:t>نقانق</a:t>
            </a:r>
            <a:endParaRPr lang="en-US" altLang="ar-KW" sz="2100" b="1">
              <a:latin typeface="Calibri" panose="020F0502020204030204" pitchFamily="34" charset="0"/>
            </a:endParaRPr>
          </a:p>
        </p:txBody>
      </p:sp>
      <p:sp>
        <p:nvSpPr>
          <p:cNvPr id="43025" name="Text Box 17">
            <a:extLst>
              <a:ext uri="{FF2B5EF4-FFF2-40B4-BE49-F238E27FC236}">
                <a16:creationId xmlns:a16="http://schemas.microsoft.com/office/drawing/2014/main" id="{FB77461C-4AE5-47F5-808E-E65154C4B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02" y="3374470"/>
            <a:ext cx="54534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100" b="1">
                <a:latin typeface="Calibri" panose="020F0502020204030204" pitchFamily="34" charset="0"/>
              </a:rPr>
              <a:t>جبن</a:t>
            </a:r>
            <a:endParaRPr lang="en-US" altLang="ar-KW" sz="2100" b="1">
              <a:latin typeface="Calibri" panose="020F0502020204030204" pitchFamily="34" charset="0"/>
            </a:endParaRPr>
          </a:p>
        </p:txBody>
      </p:sp>
      <p:sp>
        <p:nvSpPr>
          <p:cNvPr id="43026" name="Text Box 18">
            <a:extLst>
              <a:ext uri="{FF2B5EF4-FFF2-40B4-BE49-F238E27FC236}">
                <a16:creationId xmlns:a16="http://schemas.microsoft.com/office/drawing/2014/main" id="{9F667B76-2DC9-4D24-9E15-60A9A34C6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328" y="3413760"/>
            <a:ext cx="63671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100" b="1">
                <a:latin typeface="Calibri" panose="020F0502020204030204" pitchFamily="34" charset="0"/>
              </a:rPr>
              <a:t>دجاج</a:t>
            </a:r>
            <a:endParaRPr lang="en-US" altLang="ar-KW" sz="2100" b="1">
              <a:latin typeface="Calibri" panose="020F0502020204030204" pitchFamily="34" charset="0"/>
            </a:endParaRPr>
          </a:p>
        </p:txBody>
      </p:sp>
      <p:sp>
        <p:nvSpPr>
          <p:cNvPr id="43027" name="Text Box 19">
            <a:extLst>
              <a:ext uri="{FF2B5EF4-FFF2-40B4-BE49-F238E27FC236}">
                <a16:creationId xmlns:a16="http://schemas.microsoft.com/office/drawing/2014/main" id="{69207267-1067-4C74-B786-CC48A94C1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9573" y="3441145"/>
            <a:ext cx="6463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100" b="1">
                <a:latin typeface="Calibri" panose="020F0502020204030204" pitchFamily="34" charset="0"/>
              </a:rPr>
              <a:t>نقانق</a:t>
            </a:r>
            <a:endParaRPr lang="en-US" altLang="ar-KW" sz="2100" b="1">
              <a:latin typeface="Calibri" panose="020F0502020204030204" pitchFamily="34" charset="0"/>
            </a:endParaRPr>
          </a:p>
        </p:txBody>
      </p:sp>
      <p:sp>
        <p:nvSpPr>
          <p:cNvPr id="43028" name="Text Box 20">
            <a:extLst>
              <a:ext uri="{FF2B5EF4-FFF2-40B4-BE49-F238E27FC236}">
                <a16:creationId xmlns:a16="http://schemas.microsoft.com/office/drawing/2014/main" id="{9620ACBC-1557-4F36-A6E3-4EDF15620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190" y="3404235"/>
            <a:ext cx="54534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100" b="1">
                <a:latin typeface="Calibri" panose="020F0502020204030204" pitchFamily="34" charset="0"/>
              </a:rPr>
              <a:t>جبن</a:t>
            </a:r>
            <a:endParaRPr lang="en-US" altLang="ar-KW" sz="2100" b="1">
              <a:latin typeface="Calibri" panose="020F0502020204030204" pitchFamily="34" charset="0"/>
            </a:endParaRPr>
          </a:p>
        </p:txBody>
      </p:sp>
      <p:sp>
        <p:nvSpPr>
          <p:cNvPr id="43030" name="Text Box 22">
            <a:extLst>
              <a:ext uri="{FF2B5EF4-FFF2-40B4-BE49-F238E27FC236}">
                <a16:creationId xmlns:a16="http://schemas.microsoft.com/office/drawing/2014/main" id="{A0E1E10A-0E95-4510-A6EE-00CA404BC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446" y="4693867"/>
            <a:ext cx="4586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* تستطيع أن تطلب 6 أنواع من السندوتشات</a:t>
            </a:r>
            <a:endParaRPr lang="en-US" altLang="ar-KW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3031" name="Oval 23">
            <a:extLst>
              <a:ext uri="{FF2B5EF4-FFF2-40B4-BE49-F238E27FC236}">
                <a16:creationId xmlns:a16="http://schemas.microsoft.com/office/drawing/2014/main" id="{9BEE7223-2A39-4658-A7E9-DF9DEED7E5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20201" y="3722370"/>
            <a:ext cx="280988" cy="280988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KW" altLang="ar-KW" sz="1600" b="1" dirty="0"/>
              <a:t>1</a:t>
            </a:r>
            <a:endParaRPr lang="en-US" altLang="ar-KW" sz="1600" b="1" dirty="0"/>
          </a:p>
        </p:txBody>
      </p:sp>
      <p:sp>
        <p:nvSpPr>
          <p:cNvPr id="43032" name="Oval 24">
            <a:extLst>
              <a:ext uri="{FF2B5EF4-FFF2-40B4-BE49-F238E27FC236}">
                <a16:creationId xmlns:a16="http://schemas.microsoft.com/office/drawing/2014/main" id="{6217894A-A45D-46CD-AA85-6D1EC974BF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0072" y="3690223"/>
            <a:ext cx="280988" cy="280988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KW" altLang="ar-KW" sz="1600" b="1" dirty="0"/>
              <a:t>2</a:t>
            </a:r>
            <a:endParaRPr lang="en-US" altLang="ar-KW" sz="1600" b="1" dirty="0"/>
          </a:p>
        </p:txBody>
      </p:sp>
      <p:sp>
        <p:nvSpPr>
          <p:cNvPr id="43033" name="Oval 25">
            <a:extLst>
              <a:ext uri="{FF2B5EF4-FFF2-40B4-BE49-F238E27FC236}">
                <a16:creationId xmlns:a16="http://schemas.microsoft.com/office/drawing/2014/main" id="{251EA455-96EA-4856-9C94-27B98ABA41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66122" y="3734276"/>
            <a:ext cx="280988" cy="280988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KW" altLang="ar-KW" sz="1600" b="1" dirty="0"/>
              <a:t>3</a:t>
            </a:r>
            <a:endParaRPr lang="en-US" altLang="ar-KW" sz="1600" b="1" dirty="0"/>
          </a:p>
        </p:txBody>
      </p:sp>
      <p:sp>
        <p:nvSpPr>
          <p:cNvPr id="43034" name="Oval 26">
            <a:extLst>
              <a:ext uri="{FF2B5EF4-FFF2-40B4-BE49-F238E27FC236}">
                <a16:creationId xmlns:a16="http://schemas.microsoft.com/office/drawing/2014/main" id="{BCC8846C-29C8-4F1A-8400-DE1BB4CA3F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9791" y="3756898"/>
            <a:ext cx="280988" cy="280988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KW" altLang="ar-KW" sz="1400" b="1" dirty="0"/>
              <a:t>4</a:t>
            </a:r>
            <a:endParaRPr lang="en-US" altLang="ar-KW" sz="1400" b="1" dirty="0"/>
          </a:p>
        </p:txBody>
      </p:sp>
      <p:sp>
        <p:nvSpPr>
          <p:cNvPr id="43035" name="Oval 27">
            <a:extLst>
              <a:ext uri="{FF2B5EF4-FFF2-40B4-BE49-F238E27FC236}">
                <a16:creationId xmlns:a16="http://schemas.microsoft.com/office/drawing/2014/main" id="{6E0DC05E-00B6-436A-8F22-797F30E0DA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34891" y="3775948"/>
            <a:ext cx="280988" cy="280988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KW" altLang="ar-KW" sz="1600" b="1" dirty="0"/>
              <a:t>5</a:t>
            </a:r>
            <a:endParaRPr lang="en-US" altLang="ar-KW" sz="1600" b="1" dirty="0"/>
          </a:p>
        </p:txBody>
      </p:sp>
      <p:sp>
        <p:nvSpPr>
          <p:cNvPr id="43036" name="Oval 28">
            <a:extLst>
              <a:ext uri="{FF2B5EF4-FFF2-40B4-BE49-F238E27FC236}">
                <a16:creationId xmlns:a16="http://schemas.microsoft.com/office/drawing/2014/main" id="{3D95B880-B9BF-4714-923A-FAB5967FCC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19287" y="3808095"/>
            <a:ext cx="280988" cy="280988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KW" altLang="ar-KW" sz="1600" b="1" dirty="0"/>
              <a:t>6</a:t>
            </a:r>
            <a:endParaRPr lang="en-US" altLang="ar-KW" sz="1600" b="1" dirty="0"/>
          </a:p>
        </p:txBody>
      </p:sp>
      <p:sp>
        <p:nvSpPr>
          <p:cNvPr id="43037" name="Freeform 29">
            <a:extLst>
              <a:ext uri="{FF2B5EF4-FFF2-40B4-BE49-F238E27FC236}">
                <a16:creationId xmlns:a16="http://schemas.microsoft.com/office/drawing/2014/main" id="{2B90CF56-285D-4606-B8C5-EBC165E5B178}"/>
              </a:ext>
            </a:extLst>
          </p:cNvPr>
          <p:cNvSpPr>
            <a:spLocks/>
          </p:cNvSpPr>
          <p:nvPr/>
        </p:nvSpPr>
        <p:spPr bwMode="auto">
          <a:xfrm>
            <a:off x="3089672" y="2467214"/>
            <a:ext cx="3132534" cy="383381"/>
          </a:xfrm>
          <a:custGeom>
            <a:avLst/>
            <a:gdLst>
              <a:gd name="T0" fmla="*/ 0 w 2631"/>
              <a:gd name="T1" fmla="*/ 2147483646 h 150"/>
              <a:gd name="T2" fmla="*/ 2147483646 w 2631"/>
              <a:gd name="T3" fmla="*/ 0 h 150"/>
              <a:gd name="T4" fmla="*/ 2147483646 w 2631"/>
              <a:gd name="T5" fmla="*/ 2147483646 h 150"/>
              <a:gd name="T6" fmla="*/ 0 60000 65536"/>
              <a:gd name="T7" fmla="*/ 0 60000 65536"/>
              <a:gd name="T8" fmla="*/ 0 60000 65536"/>
              <a:gd name="T9" fmla="*/ 0 w 2631"/>
              <a:gd name="T10" fmla="*/ 0 h 150"/>
              <a:gd name="T11" fmla="*/ 2631 w 2631"/>
              <a:gd name="T12" fmla="*/ 150 h 1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31" h="150">
                <a:moveTo>
                  <a:pt x="0" y="149"/>
                </a:moveTo>
                <a:lnTo>
                  <a:pt x="1331" y="0"/>
                </a:lnTo>
                <a:lnTo>
                  <a:pt x="2631" y="15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KW" sz="1050"/>
          </a:p>
        </p:txBody>
      </p:sp>
      <p:grpSp>
        <p:nvGrpSpPr>
          <p:cNvPr id="2" name="Group 32">
            <a:extLst>
              <a:ext uri="{FF2B5EF4-FFF2-40B4-BE49-F238E27FC236}">
                <a16:creationId xmlns:a16="http://schemas.microsoft.com/office/drawing/2014/main" id="{9BCFEF06-BCB5-4DD7-8772-EEEA9F868D65}"/>
              </a:ext>
            </a:extLst>
          </p:cNvPr>
          <p:cNvGrpSpPr>
            <a:grpSpLocks/>
          </p:cNvGrpSpPr>
          <p:nvPr/>
        </p:nvGrpSpPr>
        <p:grpSpPr bwMode="auto">
          <a:xfrm>
            <a:off x="2113836" y="3211830"/>
            <a:ext cx="2120503" cy="273844"/>
            <a:chOff x="809" y="3328"/>
            <a:chExt cx="1781" cy="230"/>
          </a:xfrm>
        </p:grpSpPr>
        <p:sp>
          <p:nvSpPr>
            <p:cNvPr id="22559" name="Freeform 30">
              <a:extLst>
                <a:ext uri="{FF2B5EF4-FFF2-40B4-BE49-F238E27FC236}">
                  <a16:creationId xmlns:a16="http://schemas.microsoft.com/office/drawing/2014/main" id="{444A8B37-F8FB-4EAC-9E6F-94B315FDD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" y="3328"/>
              <a:ext cx="1781" cy="174"/>
            </a:xfrm>
            <a:custGeom>
              <a:avLst/>
              <a:gdLst>
                <a:gd name="T0" fmla="*/ 1781 w 1781"/>
                <a:gd name="T1" fmla="*/ 174 h 174"/>
                <a:gd name="T2" fmla="*/ 834 w 1781"/>
                <a:gd name="T3" fmla="*/ 0 h 174"/>
                <a:gd name="T4" fmla="*/ 0 w 1781"/>
                <a:gd name="T5" fmla="*/ 159 h 174"/>
                <a:gd name="T6" fmla="*/ 0 60000 65536"/>
                <a:gd name="T7" fmla="*/ 0 60000 65536"/>
                <a:gd name="T8" fmla="*/ 0 60000 65536"/>
                <a:gd name="T9" fmla="*/ 0 w 1781"/>
                <a:gd name="T10" fmla="*/ 0 h 174"/>
                <a:gd name="T11" fmla="*/ 1781 w 1781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81" h="174">
                  <a:moveTo>
                    <a:pt x="1781" y="174"/>
                  </a:moveTo>
                  <a:lnTo>
                    <a:pt x="834" y="0"/>
                  </a:lnTo>
                  <a:lnTo>
                    <a:pt x="0" y="159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22560" name="Line 31">
              <a:extLst>
                <a:ext uri="{FF2B5EF4-FFF2-40B4-BE49-F238E27FC236}">
                  <a16:creationId xmlns:a16="http://schemas.microsoft.com/office/drawing/2014/main" id="{E884B948-5AF8-4871-9C7D-879BC89C28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2" y="3331"/>
              <a:ext cx="0" cy="2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3" name="Group 33">
            <a:extLst>
              <a:ext uri="{FF2B5EF4-FFF2-40B4-BE49-F238E27FC236}">
                <a16:creationId xmlns:a16="http://schemas.microsoft.com/office/drawing/2014/main" id="{FE1039F4-E396-4D42-AB2B-C1639330E585}"/>
              </a:ext>
            </a:extLst>
          </p:cNvPr>
          <p:cNvGrpSpPr>
            <a:grpSpLocks/>
          </p:cNvGrpSpPr>
          <p:nvPr/>
        </p:nvGrpSpPr>
        <p:grpSpPr bwMode="auto">
          <a:xfrm>
            <a:off x="5403056" y="3265647"/>
            <a:ext cx="2120504" cy="273844"/>
            <a:chOff x="809" y="3328"/>
            <a:chExt cx="1781" cy="230"/>
          </a:xfrm>
        </p:grpSpPr>
        <p:sp>
          <p:nvSpPr>
            <p:cNvPr id="22557" name="Freeform 34">
              <a:extLst>
                <a:ext uri="{FF2B5EF4-FFF2-40B4-BE49-F238E27FC236}">
                  <a16:creationId xmlns:a16="http://schemas.microsoft.com/office/drawing/2014/main" id="{21CAA916-9DE0-43A2-B4AD-D524D8210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" y="3328"/>
              <a:ext cx="1781" cy="174"/>
            </a:xfrm>
            <a:custGeom>
              <a:avLst/>
              <a:gdLst>
                <a:gd name="T0" fmla="*/ 1781 w 1781"/>
                <a:gd name="T1" fmla="*/ 174 h 174"/>
                <a:gd name="T2" fmla="*/ 834 w 1781"/>
                <a:gd name="T3" fmla="*/ 0 h 174"/>
                <a:gd name="T4" fmla="*/ 0 w 1781"/>
                <a:gd name="T5" fmla="*/ 159 h 174"/>
                <a:gd name="T6" fmla="*/ 0 60000 65536"/>
                <a:gd name="T7" fmla="*/ 0 60000 65536"/>
                <a:gd name="T8" fmla="*/ 0 60000 65536"/>
                <a:gd name="T9" fmla="*/ 0 w 1781"/>
                <a:gd name="T10" fmla="*/ 0 h 174"/>
                <a:gd name="T11" fmla="*/ 1781 w 1781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81" h="174">
                  <a:moveTo>
                    <a:pt x="1781" y="174"/>
                  </a:moveTo>
                  <a:lnTo>
                    <a:pt x="834" y="0"/>
                  </a:lnTo>
                  <a:lnTo>
                    <a:pt x="0" y="159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22558" name="Line 35">
              <a:extLst>
                <a:ext uri="{FF2B5EF4-FFF2-40B4-BE49-F238E27FC236}">
                  <a16:creationId xmlns:a16="http://schemas.microsoft.com/office/drawing/2014/main" id="{08BB3BCA-45AD-40F6-B961-3E7E300102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2" y="3331"/>
              <a:ext cx="0" cy="2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27D5C86-C64C-4DBA-BE75-19E7E5802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818" y="1968818"/>
            <a:ext cx="14454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KW" altLang="ar-KW" sz="2800" b="1">
                <a:solidFill>
                  <a:srgbClr val="C00000"/>
                </a:solidFill>
              </a:rPr>
              <a:t>الشطيرة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D3E74E9-D9C9-4688-927F-ABA154D0AC32}"/>
              </a:ext>
            </a:extLst>
          </p:cNvPr>
          <p:cNvSpPr/>
          <p:nvPr/>
        </p:nvSpPr>
        <p:spPr>
          <a:xfrm>
            <a:off x="0" y="4686300"/>
            <a:ext cx="1303020" cy="411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528649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3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0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10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10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4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1000"/>
                                        <p:tgtEl>
                                          <p:spTgt spid="4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1000"/>
                                        <p:tgtEl>
                                          <p:spTgt spid="4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1000"/>
                                        <p:tgtEl>
                                          <p:spTgt spid="4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10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8" grpId="0" animBg="1"/>
      <p:bldP spid="43019" grpId="0"/>
      <p:bldP spid="43021" grpId="0"/>
      <p:bldP spid="43022" grpId="0"/>
      <p:bldP spid="43023" grpId="0"/>
      <p:bldP spid="43024" grpId="0"/>
      <p:bldP spid="43025" grpId="0"/>
      <p:bldP spid="43026" grpId="0"/>
      <p:bldP spid="43027" grpId="0"/>
      <p:bldP spid="43028" grpId="0"/>
      <p:bldP spid="43030" grpId="0"/>
      <p:bldP spid="43031" grpId="0" animBg="1"/>
      <p:bldP spid="43032" grpId="0" animBg="1"/>
      <p:bldP spid="43033" grpId="0" animBg="1"/>
      <p:bldP spid="43034" grpId="0" animBg="1"/>
      <p:bldP spid="43035" grpId="0" animBg="1"/>
      <p:bldP spid="43036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807D4E19-2765-484D-86E4-FBD10F033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157" y="516492"/>
            <a:ext cx="5385197" cy="96440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ar-KW" sz="27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Sultan normal"/>
                <a:cs typeface="Sultan normal"/>
              </a:rPr>
              <a:t>طريقة مبدأ العد</a:t>
            </a:r>
            <a:endParaRPr lang="uk-UA" sz="27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Sultan normal"/>
              <a:cs typeface="Sultan normal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01678689-66C1-4775-96C1-395EDF243B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34" y="1058457"/>
            <a:ext cx="1812288" cy="276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5">
            <a:extLst>
              <a:ext uri="{FF2B5EF4-FFF2-40B4-BE49-F238E27FC236}">
                <a16:creationId xmlns:a16="http://schemas.microsoft.com/office/drawing/2014/main" id="{75E0D244-EFE1-4B0B-8CB1-3D3043063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899" y="417409"/>
            <a:ext cx="1510904" cy="43219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KW" altLang="ar-KW" sz="2100" b="1" dirty="0">
                <a:solidFill>
                  <a:srgbClr val="C00000"/>
                </a:solidFill>
              </a:rPr>
              <a:t>الطريقة الثانية :</a:t>
            </a:r>
            <a:endParaRPr lang="en-US" altLang="ar-KW" sz="21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111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5">
            <a:extLst>
              <a:ext uri="{FF2B5EF4-FFF2-40B4-BE49-F238E27FC236}">
                <a16:creationId xmlns:a16="http://schemas.microsoft.com/office/drawing/2014/main" id="{3A4A6E26-44B7-4CE0-859F-823891D2A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387668"/>
            <a:ext cx="2124552" cy="46166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KW" altLang="ar-KW" sz="2400" b="1" dirty="0">
                <a:latin typeface="Calibri" panose="020F0502020204030204" pitchFamily="34" charset="0"/>
              </a:rPr>
              <a:t>” مفهوم العد “</a:t>
            </a:r>
            <a:endParaRPr lang="en-US" altLang="ar-KW" sz="2400" b="1" dirty="0">
              <a:latin typeface="Calibri" panose="020F0502020204030204" pitchFamily="34" charset="0"/>
            </a:endParaRPr>
          </a:p>
        </p:txBody>
      </p:sp>
      <p:sp>
        <p:nvSpPr>
          <p:cNvPr id="44042" name="Text Box 10">
            <a:extLst>
              <a:ext uri="{FF2B5EF4-FFF2-40B4-BE49-F238E27FC236}">
                <a16:creationId xmlns:a16="http://schemas.microsoft.com/office/drawing/2014/main" id="{A191E6FC-04FD-4AE9-A598-FA51FBA94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654" y="2325291"/>
            <a:ext cx="82237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800" b="1" dirty="0">
                <a:latin typeface="Calibri" panose="020F0502020204030204" pitchFamily="34" charset="0"/>
              </a:rPr>
              <a:t>نوعان مختلفان من الخبز </a:t>
            </a:r>
            <a:r>
              <a:rPr lang="ar-KW" altLang="ar-KW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( 2 )</a:t>
            </a:r>
            <a:r>
              <a:rPr lang="ar-KW" altLang="ar-KW" sz="2800" b="1" dirty="0">
                <a:latin typeface="Calibri" panose="020F0502020204030204" pitchFamily="34" charset="0"/>
              </a:rPr>
              <a:t> × </a:t>
            </a:r>
            <a:r>
              <a:rPr lang="ar-KW" altLang="ar-KW" sz="2800" b="1" dirty="0">
                <a:solidFill>
                  <a:srgbClr val="0000FF"/>
                </a:solidFill>
                <a:latin typeface="Calibri" panose="020F0502020204030204" pitchFamily="34" charset="0"/>
              </a:rPr>
              <a:t>( 3 )</a:t>
            </a:r>
            <a:r>
              <a:rPr lang="ar-KW" altLang="ar-KW" sz="2800" b="1" dirty="0">
                <a:latin typeface="Calibri" panose="020F0502020204030204" pitchFamily="34" charset="0"/>
              </a:rPr>
              <a:t> أنواع مختلفة من المكونات  </a:t>
            </a:r>
            <a:endParaRPr lang="en-US" altLang="ar-KW" sz="2800" b="1" dirty="0">
              <a:latin typeface="Calibri" panose="020F0502020204030204" pitchFamily="34" charset="0"/>
            </a:endParaRPr>
          </a:p>
        </p:txBody>
      </p:sp>
      <p:sp>
        <p:nvSpPr>
          <p:cNvPr id="44043" name="Text Box 11">
            <a:extLst>
              <a:ext uri="{FF2B5EF4-FFF2-40B4-BE49-F238E27FC236}">
                <a16:creationId xmlns:a16="http://schemas.microsoft.com/office/drawing/2014/main" id="{C6AB42EF-37D0-49FE-AF6C-76709A984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780" y="3104912"/>
            <a:ext cx="3345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800" b="1" dirty="0">
                <a:latin typeface="Calibri" panose="020F0502020204030204" pitchFamily="34" charset="0"/>
              </a:rPr>
              <a:t>= 6 أنواع من السندوتشات</a:t>
            </a:r>
            <a:endParaRPr lang="en-US" altLang="ar-KW" sz="2800" b="1" dirty="0">
              <a:latin typeface="Calibri" panose="020F0502020204030204" pitchFamily="34" charset="0"/>
            </a:endParaRPr>
          </a:p>
        </p:txBody>
      </p:sp>
      <p:sp>
        <p:nvSpPr>
          <p:cNvPr id="44044" name="Text Box 12">
            <a:extLst>
              <a:ext uri="{FF2B5EF4-FFF2-40B4-BE49-F238E27FC236}">
                <a16:creationId xmlns:a16="http://schemas.microsoft.com/office/drawing/2014/main" id="{3685EDFF-03A5-45B2-BF23-420BAD025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831" y="3918823"/>
            <a:ext cx="62007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* تستطيع أن تطلب 6 أنواع مختلفة من السندوتشات</a:t>
            </a:r>
            <a:endParaRPr lang="en-US" altLang="ar-KW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44047" name="AutoShape 15">
            <a:extLst>
              <a:ext uri="{FF2B5EF4-FFF2-40B4-BE49-F238E27FC236}">
                <a16:creationId xmlns:a16="http://schemas.microsoft.com/office/drawing/2014/main" id="{B370E9F7-D1B7-40E6-ACDF-B1A5FC3F5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6109" y="236935"/>
            <a:ext cx="1510904" cy="43219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KW" altLang="ar-KW" sz="2100" b="1" dirty="0">
                <a:solidFill>
                  <a:schemeClr val="bg1"/>
                </a:solidFill>
              </a:rPr>
              <a:t>الطريقة الثانية :</a:t>
            </a:r>
            <a:endParaRPr lang="en-US" altLang="ar-KW" sz="2100" dirty="0">
              <a:solidFill>
                <a:schemeClr val="bg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F5AEF05-D859-4098-A0EB-12A0B73731CB}"/>
              </a:ext>
            </a:extLst>
          </p:cNvPr>
          <p:cNvSpPr/>
          <p:nvPr/>
        </p:nvSpPr>
        <p:spPr>
          <a:xfrm>
            <a:off x="0" y="4686300"/>
            <a:ext cx="1303020" cy="411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A73CD2EE-6655-4BD1-81E5-37E486BFF8C4}"/>
              </a:ext>
            </a:extLst>
          </p:cNvPr>
          <p:cNvGrpSpPr/>
          <p:nvPr/>
        </p:nvGrpSpPr>
        <p:grpSpPr>
          <a:xfrm>
            <a:off x="-80011" y="0"/>
            <a:ext cx="2804603" cy="1975097"/>
            <a:chOff x="6533705" y="1251983"/>
            <a:chExt cx="5481085" cy="365228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D493029E-8214-46B7-84EC-8657B1585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900" t="30233" r="30234" b="19070"/>
            <a:stretch/>
          </p:blipFill>
          <p:spPr>
            <a:xfrm>
              <a:off x="6677245" y="1339701"/>
              <a:ext cx="5194004" cy="3476847"/>
            </a:xfrm>
            <a:prstGeom prst="rect">
              <a:avLst/>
            </a:prstGeom>
          </p:spPr>
        </p:pic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AE6E136C-6E7C-4095-92EE-F0345B2FD13E}"/>
                </a:ext>
              </a:extLst>
            </p:cNvPr>
            <p:cNvSpPr/>
            <p:nvPr/>
          </p:nvSpPr>
          <p:spPr>
            <a:xfrm>
              <a:off x="6533705" y="1251983"/>
              <a:ext cx="5481085" cy="365228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BE56254A-AB49-4AA0-8B8C-2C3888AE4826}"/>
                </a:ext>
              </a:extLst>
            </p:cNvPr>
            <p:cNvSpPr/>
            <p:nvPr/>
          </p:nvSpPr>
          <p:spPr>
            <a:xfrm>
              <a:off x="10671585" y="1339701"/>
              <a:ext cx="1061421" cy="3296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515252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  <p:bldP spid="44042" grpId="0"/>
      <p:bldP spid="44043" grpId="0"/>
      <p:bldP spid="44044" grpId="0"/>
      <p:bldP spid="440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صورة" descr="صور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63" y="-23511"/>
            <a:ext cx="1031380" cy="1031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صورة" descr="صور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63" y="964949"/>
            <a:ext cx="1031380" cy="1031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صورة" descr="صورة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063" y="1956441"/>
            <a:ext cx="1031380" cy="1031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صورة" descr="صورة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063" y="2940189"/>
            <a:ext cx="1031380" cy="1031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063" y="3936392"/>
            <a:ext cx="1031380" cy="1031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063" y="4915431"/>
            <a:ext cx="1031380" cy="1031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صورة" descr="صور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558" y="-31253"/>
            <a:ext cx="1031380" cy="1031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صورة" descr="صور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558" y="957207"/>
            <a:ext cx="1031380" cy="1031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صورة" descr="صورة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558" y="1948698"/>
            <a:ext cx="1031380" cy="1031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صورة" descr="صورة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558" y="2932447"/>
            <a:ext cx="1031380" cy="1031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7558" y="3928649"/>
            <a:ext cx="1031380" cy="1031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7558" y="4907688"/>
            <a:ext cx="1031380" cy="1031380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مستطيل"/>
          <p:cNvSpPr/>
          <p:nvPr/>
        </p:nvSpPr>
        <p:spPr>
          <a:xfrm>
            <a:off x="2640892" y="1818756"/>
            <a:ext cx="871934" cy="78767"/>
          </a:xfrm>
          <a:prstGeom prst="rect">
            <a:avLst/>
          </a:prstGeom>
          <a:solidFill>
            <a:srgbClr val="20A603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08063" rtl="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86" name="مستطيل"/>
          <p:cNvSpPr/>
          <p:nvPr/>
        </p:nvSpPr>
        <p:spPr>
          <a:xfrm>
            <a:off x="3660482" y="1818756"/>
            <a:ext cx="871935" cy="78767"/>
          </a:xfrm>
          <a:prstGeom prst="rect">
            <a:avLst/>
          </a:prstGeom>
          <a:solidFill>
            <a:srgbClr val="85004C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08063" rtl="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87" name="مستطيل"/>
          <p:cNvSpPr/>
          <p:nvPr/>
        </p:nvSpPr>
        <p:spPr>
          <a:xfrm>
            <a:off x="4645828" y="1818756"/>
            <a:ext cx="871935" cy="78767"/>
          </a:xfrm>
          <a:prstGeom prst="rect">
            <a:avLst/>
          </a:prstGeom>
          <a:solidFill>
            <a:srgbClr val="118D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08063" rtl="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88" name="مستطيل"/>
          <p:cNvSpPr/>
          <p:nvPr/>
        </p:nvSpPr>
        <p:spPr>
          <a:xfrm>
            <a:off x="5631174" y="1818756"/>
            <a:ext cx="871935" cy="78767"/>
          </a:xfrm>
          <a:prstGeom prst="rect">
            <a:avLst/>
          </a:prstGeom>
          <a:solidFill>
            <a:srgbClr val="F5AE09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08063" rtl="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89" name="لعبة"/>
          <p:cNvSpPr txBox="1"/>
          <p:nvPr/>
        </p:nvSpPr>
        <p:spPr>
          <a:xfrm>
            <a:off x="2938928" y="2065522"/>
            <a:ext cx="3266146" cy="1514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584200">
              <a:defRPr sz="9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308063" hangingPunct="0">
              <a:defRPr/>
            </a:pPr>
            <a:r>
              <a:rPr sz="4746" kern="0" dirty="0" err="1">
                <a:solidFill>
                  <a:srgbClr val="000000"/>
                </a:solidFill>
              </a:rPr>
              <a:t>لعبة</a:t>
            </a:r>
            <a:r>
              <a:rPr lang="ar-SA" sz="4746" kern="0" dirty="0">
                <a:solidFill>
                  <a:srgbClr val="000000"/>
                </a:solidFill>
              </a:rPr>
              <a:t> الفروقات السبعة </a:t>
            </a:r>
            <a:endParaRPr sz="4746" kern="0" dirty="0">
              <a:solidFill>
                <a:srgbClr val="000000"/>
              </a:solidFill>
            </a:endParaRPr>
          </a:p>
        </p:txBody>
      </p:sp>
      <p:sp>
        <p:nvSpPr>
          <p:cNvPr id="490" name="مستطيل"/>
          <p:cNvSpPr/>
          <p:nvPr/>
        </p:nvSpPr>
        <p:spPr>
          <a:xfrm>
            <a:off x="2640892" y="3748276"/>
            <a:ext cx="871934" cy="78767"/>
          </a:xfrm>
          <a:prstGeom prst="rect">
            <a:avLst/>
          </a:prstGeom>
          <a:solidFill>
            <a:srgbClr val="20A603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08063" rtl="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91" name="مستطيل"/>
          <p:cNvSpPr/>
          <p:nvPr/>
        </p:nvSpPr>
        <p:spPr>
          <a:xfrm>
            <a:off x="3660483" y="3748276"/>
            <a:ext cx="871934" cy="78767"/>
          </a:xfrm>
          <a:prstGeom prst="rect">
            <a:avLst/>
          </a:prstGeom>
          <a:solidFill>
            <a:srgbClr val="85004C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08063" rtl="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92" name="مستطيل"/>
          <p:cNvSpPr/>
          <p:nvPr/>
        </p:nvSpPr>
        <p:spPr>
          <a:xfrm>
            <a:off x="4645828" y="3748276"/>
            <a:ext cx="871935" cy="78767"/>
          </a:xfrm>
          <a:prstGeom prst="rect">
            <a:avLst/>
          </a:prstGeom>
          <a:solidFill>
            <a:srgbClr val="118D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08063" rtl="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93" name="مستطيل"/>
          <p:cNvSpPr/>
          <p:nvPr/>
        </p:nvSpPr>
        <p:spPr>
          <a:xfrm>
            <a:off x="5631174" y="3748276"/>
            <a:ext cx="871935" cy="78767"/>
          </a:xfrm>
          <a:prstGeom prst="rect">
            <a:avLst/>
          </a:prstGeom>
          <a:solidFill>
            <a:srgbClr val="F5AE09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08063" rtl="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G_7099.jpeg" descr="IMG_7099.jpeg"/>
          <p:cNvPicPr>
            <a:picLocks noChangeAspect="1"/>
          </p:cNvPicPr>
          <p:nvPr/>
        </p:nvPicPr>
        <p:blipFill>
          <a:blip r:embed="rId2"/>
          <a:srcRect l="5033" t="7588" r="30466" b="5507"/>
          <a:stretch>
            <a:fillRect/>
          </a:stretch>
        </p:blipFill>
        <p:spPr>
          <a:xfrm>
            <a:off x="1133016" y="1494"/>
            <a:ext cx="6867985" cy="514050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234355C6-38D5-4060-A58A-E2D566031ED4}"/>
              </a:ext>
            </a:extLst>
          </p:cNvPr>
          <p:cNvSpPr/>
          <p:nvPr/>
        </p:nvSpPr>
        <p:spPr>
          <a:xfrm>
            <a:off x="2843808" y="2875163"/>
            <a:ext cx="810090" cy="519351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619125" hangingPunct="0">
              <a:defRPr/>
            </a:pPr>
            <a:endParaRPr lang="ar-SA" sz="2400" kern="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8D107109-131E-42E1-96E4-867BA6EBCE4F}"/>
              </a:ext>
            </a:extLst>
          </p:cNvPr>
          <p:cNvSpPr/>
          <p:nvPr/>
        </p:nvSpPr>
        <p:spPr>
          <a:xfrm>
            <a:off x="5524942" y="2875163"/>
            <a:ext cx="810090" cy="519351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619125" hangingPunct="0">
              <a:defRPr/>
            </a:pPr>
            <a:endParaRPr lang="ar-SA" sz="2400" kern="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376164EE-A9A1-4369-AB6B-578874CF1DC8}"/>
              </a:ext>
            </a:extLst>
          </p:cNvPr>
          <p:cNvSpPr/>
          <p:nvPr/>
        </p:nvSpPr>
        <p:spPr>
          <a:xfrm>
            <a:off x="2681790" y="4175456"/>
            <a:ext cx="810090" cy="519351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619125" hangingPunct="0">
              <a:defRPr/>
            </a:pPr>
            <a:endParaRPr lang="ar-SA" sz="2400" kern="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424B7C97-B0B2-4297-80C9-4777B096084D}"/>
              </a:ext>
            </a:extLst>
          </p:cNvPr>
          <p:cNvSpPr/>
          <p:nvPr/>
        </p:nvSpPr>
        <p:spPr>
          <a:xfrm>
            <a:off x="6030162" y="3284183"/>
            <a:ext cx="972108" cy="519351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619125" hangingPunct="0">
              <a:defRPr/>
            </a:pPr>
            <a:endParaRPr lang="ar-SA" sz="2400" kern="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50C2A97E-8E40-4386-913E-4D5CFB5617BA}"/>
              </a:ext>
            </a:extLst>
          </p:cNvPr>
          <p:cNvSpPr/>
          <p:nvPr/>
        </p:nvSpPr>
        <p:spPr>
          <a:xfrm>
            <a:off x="3977934" y="4532786"/>
            <a:ext cx="1188132" cy="519351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619125" hangingPunct="0">
              <a:defRPr/>
            </a:pPr>
            <a:endParaRPr lang="ar-SA" sz="2400" kern="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BF8ED973-3FC4-478E-B4B7-F21938663A60}"/>
              </a:ext>
            </a:extLst>
          </p:cNvPr>
          <p:cNvSpPr/>
          <p:nvPr/>
        </p:nvSpPr>
        <p:spPr>
          <a:xfrm>
            <a:off x="6462210" y="4353283"/>
            <a:ext cx="616584" cy="519351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619125" hangingPunct="0">
              <a:defRPr/>
            </a:pPr>
            <a:endParaRPr lang="ar-SA" sz="2400" kern="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CC0EB28C-3DA1-431B-9433-E958F0C4570B}"/>
              </a:ext>
            </a:extLst>
          </p:cNvPr>
          <p:cNvSpPr/>
          <p:nvPr/>
        </p:nvSpPr>
        <p:spPr>
          <a:xfrm>
            <a:off x="5723885" y="3752836"/>
            <a:ext cx="567063" cy="519351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619125" hangingPunct="0">
              <a:defRPr/>
            </a:pPr>
            <a:endParaRPr lang="ar-SA" sz="2400" kern="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1">
            <a:extLst>
              <a:ext uri="{FF2B5EF4-FFF2-40B4-BE49-F238E27FC236}">
                <a16:creationId xmlns:a16="http://schemas.microsoft.com/office/drawing/2014/main" id="{420D2A0C-7062-4BE7-9C41-C195CCD9A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1" y="0"/>
            <a:ext cx="20955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>
            <a:extLst>
              <a:ext uri="{FF2B5EF4-FFF2-40B4-BE49-F238E27FC236}">
                <a16:creationId xmlns:a16="http://schemas.microsoft.com/office/drawing/2014/main" id="{82B3607B-F2A4-4B3F-B6F9-4374E1878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945" y="921544"/>
            <a:ext cx="50944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400" b="1" dirty="0">
                <a:latin typeface="Calibri" panose="020F0502020204030204" pitchFamily="34" charset="0"/>
              </a:rPr>
              <a:t> ارسم مخطط الشجرة لتمثيل الثنائيات </a:t>
            </a:r>
          </a:p>
          <a:p>
            <a:pPr algn="r" eaLnBrk="1" hangingPunct="1"/>
            <a:r>
              <a:rPr lang="ar-KW" altLang="ar-KW" sz="2400" b="1" dirty="0">
                <a:latin typeface="Calibri" panose="020F0502020204030204" pitchFamily="34" charset="0"/>
              </a:rPr>
              <a:t>الممكنة التي تستطيع تشكيلها من الصلصة</a:t>
            </a:r>
          </a:p>
          <a:p>
            <a:pPr algn="r" eaLnBrk="1" hangingPunct="1"/>
            <a:r>
              <a:rPr lang="ar-KW" altLang="ar-KW" sz="2400" b="1" dirty="0">
                <a:latin typeface="Calibri" panose="020F0502020204030204" pitchFamily="34" charset="0"/>
              </a:rPr>
              <a:t>والمعكرونة ؟ و ما عدد النواتج الممكنة ؟</a:t>
            </a:r>
            <a:endParaRPr lang="en-US" altLang="ar-KW" sz="2400" b="1" dirty="0">
              <a:latin typeface="Calibri" panose="020F0502020204030204" pitchFamily="34" charset="0"/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28F416CF-F2ED-4652-8D19-9F34DE796201}"/>
              </a:ext>
            </a:extLst>
          </p:cNvPr>
          <p:cNvGrpSpPr>
            <a:grpSpLocks/>
          </p:cNvGrpSpPr>
          <p:nvPr/>
        </p:nvGrpSpPr>
        <p:grpSpPr bwMode="auto">
          <a:xfrm>
            <a:off x="565467" y="304588"/>
            <a:ext cx="2681932" cy="2113759"/>
            <a:chOff x="32" y="429"/>
            <a:chExt cx="1721" cy="1251"/>
          </a:xfrm>
        </p:grpSpPr>
        <p:grpSp>
          <p:nvGrpSpPr>
            <p:cNvPr id="26649" name="Group 9">
              <a:extLst>
                <a:ext uri="{FF2B5EF4-FFF2-40B4-BE49-F238E27FC236}">
                  <a16:creationId xmlns:a16="http://schemas.microsoft.com/office/drawing/2014/main" id="{6FC6B600-CDFF-4E0B-A277-E4A00621BD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" y="437"/>
              <a:ext cx="1721" cy="1224"/>
              <a:chOff x="32" y="436"/>
              <a:chExt cx="1721" cy="1951"/>
            </a:xfrm>
          </p:grpSpPr>
          <p:sp>
            <p:nvSpPr>
              <p:cNvPr id="26657" name="Rectangle 6">
                <a:extLst>
                  <a:ext uri="{FF2B5EF4-FFF2-40B4-BE49-F238E27FC236}">
                    <a16:creationId xmlns:a16="http://schemas.microsoft.com/office/drawing/2014/main" id="{D43ED1A5-899B-4DF7-9E4D-C9E599B18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" y="436"/>
                <a:ext cx="1714" cy="195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ar-KW" altLang="ar-KW" sz="1050"/>
              </a:p>
            </p:txBody>
          </p:sp>
          <p:sp>
            <p:nvSpPr>
              <p:cNvPr id="26658" name="Line 7">
                <a:extLst>
                  <a:ext uri="{FF2B5EF4-FFF2-40B4-BE49-F238E27FC236}">
                    <a16:creationId xmlns:a16="http://schemas.microsoft.com/office/drawing/2014/main" id="{8CD1C4A6-7AE3-4584-9892-6BA737EF58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5" y="436"/>
                <a:ext cx="0" cy="195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KW" sz="1050"/>
              </a:p>
            </p:txBody>
          </p:sp>
          <p:sp>
            <p:nvSpPr>
              <p:cNvPr id="26659" name="Line 8">
                <a:extLst>
                  <a:ext uri="{FF2B5EF4-FFF2-40B4-BE49-F238E27FC236}">
                    <a16:creationId xmlns:a16="http://schemas.microsoft.com/office/drawing/2014/main" id="{E97D708C-3E89-496A-A61C-7D686D3DC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" y="845"/>
                <a:ext cx="170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KW" sz="1050"/>
              </a:p>
            </p:txBody>
          </p:sp>
        </p:grpSp>
        <p:sp>
          <p:nvSpPr>
            <p:cNvPr id="26650" name="Text Box 10">
              <a:extLst>
                <a:ext uri="{FF2B5EF4-FFF2-40B4-BE49-F238E27FC236}">
                  <a16:creationId xmlns:a16="http://schemas.microsoft.com/office/drawing/2014/main" id="{D0F87395-1200-4CD6-88CF-9EFBBBEE2B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5" y="429"/>
              <a:ext cx="70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sz="2100" b="1" dirty="0">
                  <a:solidFill>
                    <a:srgbClr val="0033CC"/>
                  </a:solidFill>
                  <a:latin typeface="Calibri" panose="020F0502020204030204" pitchFamily="34" charset="0"/>
                </a:rPr>
                <a:t>الصلصة</a:t>
              </a:r>
              <a:endParaRPr lang="en-US" altLang="ar-KW" sz="2100" b="1" dirty="0">
                <a:solidFill>
                  <a:srgbClr val="0033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51" name="Text Box 11">
              <a:extLst>
                <a:ext uri="{FF2B5EF4-FFF2-40B4-BE49-F238E27FC236}">
                  <a16:creationId xmlns:a16="http://schemas.microsoft.com/office/drawing/2014/main" id="{5625603E-BC2A-4CE6-8272-3296AF751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" y="447"/>
              <a:ext cx="817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sz="2100" b="1" dirty="0">
                  <a:latin typeface="Calibri" panose="020F0502020204030204" pitchFamily="34" charset="0"/>
                </a:rPr>
                <a:t>المعكرونة</a:t>
              </a:r>
              <a:endParaRPr lang="en-US" altLang="ar-KW" sz="2100" b="1" dirty="0">
                <a:latin typeface="Calibri" panose="020F0502020204030204" pitchFamily="34" charset="0"/>
              </a:endParaRPr>
            </a:p>
          </p:txBody>
        </p:sp>
        <p:sp>
          <p:nvSpPr>
            <p:cNvPr id="26652" name="Text Box 12">
              <a:extLst>
                <a:ext uri="{FF2B5EF4-FFF2-40B4-BE49-F238E27FC236}">
                  <a16:creationId xmlns:a16="http://schemas.microsoft.com/office/drawing/2014/main" id="{6097A832-FFCF-4315-8B1B-1A5D741988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6" y="812"/>
              <a:ext cx="784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b="1" dirty="0">
                  <a:solidFill>
                    <a:srgbClr val="0033CC"/>
                  </a:solidFill>
                  <a:latin typeface="Calibri" panose="020F0502020204030204" pitchFamily="34" charset="0"/>
                </a:rPr>
                <a:t>صلصة بيضاء</a:t>
              </a:r>
              <a:endParaRPr lang="en-US" altLang="ar-KW" b="1" dirty="0">
                <a:solidFill>
                  <a:srgbClr val="0033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53" name="Text Box 13">
              <a:extLst>
                <a:ext uri="{FF2B5EF4-FFF2-40B4-BE49-F238E27FC236}">
                  <a16:creationId xmlns:a16="http://schemas.microsoft.com/office/drawing/2014/main" id="{7174D7FC-AE91-4FE7-9894-2C95AA1E99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7" y="1035"/>
              <a:ext cx="41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sz="1800" b="1" dirty="0">
                  <a:solidFill>
                    <a:srgbClr val="0033CC"/>
                  </a:solidFill>
                  <a:latin typeface="Calibri" panose="020F0502020204030204" pitchFamily="34" charset="0"/>
                </a:rPr>
                <a:t>جبنه</a:t>
              </a:r>
              <a:endParaRPr lang="en-US" altLang="ar-KW" sz="1800" b="1" dirty="0">
                <a:solidFill>
                  <a:srgbClr val="0033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54" name="Text Box 14">
              <a:extLst>
                <a:ext uri="{FF2B5EF4-FFF2-40B4-BE49-F238E27FC236}">
                  <a16:creationId xmlns:a16="http://schemas.microsoft.com/office/drawing/2014/main" id="{BABD7579-C65B-4F51-BFF0-8B8CEC31EB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370"/>
              <a:ext cx="51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sz="1800" b="1">
                  <a:solidFill>
                    <a:srgbClr val="0033CC"/>
                  </a:solidFill>
                  <a:latin typeface="Calibri" panose="020F0502020204030204" pitchFamily="34" charset="0"/>
                </a:rPr>
                <a:t>طماطم</a:t>
              </a:r>
              <a:endParaRPr lang="en-US" altLang="ar-KW" sz="1800" b="1">
                <a:solidFill>
                  <a:srgbClr val="0033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55" name="Text Box 15">
              <a:extLst>
                <a:ext uri="{FF2B5EF4-FFF2-40B4-BE49-F238E27FC236}">
                  <a16:creationId xmlns:a16="http://schemas.microsoft.com/office/drawing/2014/main" id="{6F634811-3FF3-403B-8E8A-EA2893437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" y="812"/>
              <a:ext cx="813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b="1">
                  <a:latin typeface="Calibri" panose="020F0502020204030204" pitchFamily="34" charset="0"/>
                </a:rPr>
                <a:t>رفيعة و طويلة</a:t>
              </a:r>
              <a:endParaRPr lang="en-US" altLang="ar-KW" b="1">
                <a:latin typeface="Calibri" panose="020F0502020204030204" pitchFamily="34" charset="0"/>
              </a:endParaRPr>
            </a:p>
          </p:txBody>
        </p:sp>
        <p:sp>
          <p:nvSpPr>
            <p:cNvPr id="26656" name="Text Box 16">
              <a:extLst>
                <a:ext uri="{FF2B5EF4-FFF2-40B4-BE49-F238E27FC236}">
                  <a16:creationId xmlns:a16="http://schemas.microsoft.com/office/drawing/2014/main" id="{CE442794-46C2-452A-9882-AB760B7BA7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" y="1099"/>
              <a:ext cx="71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b="1">
                  <a:latin typeface="Calibri" panose="020F0502020204030204" pitchFamily="34" charset="0"/>
                </a:rPr>
                <a:t>لولبية الشكل</a:t>
              </a:r>
              <a:endParaRPr lang="en-US" altLang="ar-KW" b="1">
                <a:latin typeface="Calibri" panose="020F0502020204030204" pitchFamily="34" charset="0"/>
              </a:endParaRPr>
            </a:p>
          </p:txBody>
        </p:sp>
      </p:grpSp>
      <p:sp>
        <p:nvSpPr>
          <p:cNvPr id="47123" name="AutoShape 19">
            <a:extLst>
              <a:ext uri="{FF2B5EF4-FFF2-40B4-BE49-F238E27FC236}">
                <a16:creationId xmlns:a16="http://schemas.microsoft.com/office/drawing/2014/main" id="{8876B4EB-62E8-444B-B2DF-89B007036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253" y="2438400"/>
            <a:ext cx="956072" cy="323850"/>
          </a:xfrm>
          <a:prstGeom prst="roundRect">
            <a:avLst>
              <a:gd name="adj" fmla="val 16667"/>
            </a:avLst>
          </a:prstGeom>
          <a:blipFill dpi="0" rotWithShape="1">
            <a:blip r:embed="rId3">
              <a:alphaModFix amt="90000"/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KW" altLang="ar-KW" sz="2100" b="1"/>
              <a:t>المعكرونة</a:t>
            </a:r>
            <a:endParaRPr lang="en-US" altLang="ar-KW" sz="2100"/>
          </a:p>
        </p:txBody>
      </p:sp>
      <p:sp>
        <p:nvSpPr>
          <p:cNvPr id="47124" name="Freeform 20">
            <a:extLst>
              <a:ext uri="{FF2B5EF4-FFF2-40B4-BE49-F238E27FC236}">
                <a16:creationId xmlns:a16="http://schemas.microsoft.com/office/drawing/2014/main" id="{C4F92984-F2A4-47B0-860E-269F92CDA104}"/>
              </a:ext>
            </a:extLst>
          </p:cNvPr>
          <p:cNvSpPr>
            <a:spLocks/>
          </p:cNvSpPr>
          <p:nvPr/>
        </p:nvSpPr>
        <p:spPr bwMode="auto">
          <a:xfrm>
            <a:off x="5172076" y="2796778"/>
            <a:ext cx="1154906" cy="309563"/>
          </a:xfrm>
          <a:custGeom>
            <a:avLst/>
            <a:gdLst>
              <a:gd name="T0" fmla="*/ 0 w 970"/>
              <a:gd name="T1" fmla="*/ 0 h 260"/>
              <a:gd name="T2" fmla="*/ 2147483646 w 970"/>
              <a:gd name="T3" fmla="*/ 2147483646 h 260"/>
              <a:gd name="T4" fmla="*/ 0 60000 65536"/>
              <a:gd name="T5" fmla="*/ 0 60000 65536"/>
              <a:gd name="T6" fmla="*/ 0 w 970"/>
              <a:gd name="T7" fmla="*/ 0 h 260"/>
              <a:gd name="T8" fmla="*/ 970 w 970"/>
              <a:gd name="T9" fmla="*/ 260 h 2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70" h="260">
                <a:moveTo>
                  <a:pt x="0" y="0"/>
                </a:moveTo>
                <a:lnTo>
                  <a:pt x="970" y="26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KW" sz="1050"/>
          </a:p>
        </p:txBody>
      </p:sp>
      <p:sp>
        <p:nvSpPr>
          <p:cNvPr id="47125" name="Freeform 21">
            <a:extLst>
              <a:ext uri="{FF2B5EF4-FFF2-40B4-BE49-F238E27FC236}">
                <a16:creationId xmlns:a16="http://schemas.microsoft.com/office/drawing/2014/main" id="{AB40A16B-2C25-440F-AB1F-60867EFD1F1F}"/>
              </a:ext>
            </a:extLst>
          </p:cNvPr>
          <p:cNvSpPr>
            <a:spLocks/>
          </p:cNvSpPr>
          <p:nvPr/>
        </p:nvSpPr>
        <p:spPr bwMode="auto">
          <a:xfrm>
            <a:off x="4013598" y="2790826"/>
            <a:ext cx="1158478" cy="297656"/>
          </a:xfrm>
          <a:custGeom>
            <a:avLst/>
            <a:gdLst>
              <a:gd name="T0" fmla="*/ 0 w 973"/>
              <a:gd name="T1" fmla="*/ 2147483646 h 250"/>
              <a:gd name="T2" fmla="*/ 2147483646 w 973"/>
              <a:gd name="T3" fmla="*/ 0 h 250"/>
              <a:gd name="T4" fmla="*/ 0 60000 65536"/>
              <a:gd name="T5" fmla="*/ 0 60000 65536"/>
              <a:gd name="T6" fmla="*/ 0 w 973"/>
              <a:gd name="T7" fmla="*/ 0 h 250"/>
              <a:gd name="T8" fmla="*/ 973 w 973"/>
              <a:gd name="T9" fmla="*/ 250 h 2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73" h="250">
                <a:moveTo>
                  <a:pt x="0" y="250"/>
                </a:moveTo>
                <a:lnTo>
                  <a:pt x="973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KW" sz="1050"/>
          </a:p>
        </p:txBody>
      </p:sp>
      <p:sp>
        <p:nvSpPr>
          <p:cNvPr id="47126" name="AutoShape 22">
            <a:extLst>
              <a:ext uri="{FF2B5EF4-FFF2-40B4-BE49-F238E27FC236}">
                <a16:creationId xmlns:a16="http://schemas.microsoft.com/office/drawing/2014/main" id="{F9D17D65-5F9B-4E8C-B16A-461577347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2372" y="3106341"/>
            <a:ext cx="2081902" cy="322659"/>
          </a:xfrm>
          <a:prstGeom prst="roundRect">
            <a:avLst>
              <a:gd name="adj" fmla="val 16667"/>
            </a:avLst>
          </a:prstGeom>
          <a:blipFill dpi="0" rotWithShape="1">
            <a:blip r:embed="rId4">
              <a:alphaModFix amt="90000"/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KW" altLang="ar-KW" sz="1500" b="1" dirty="0"/>
              <a:t>معكرونة رفيعة وطويلة</a:t>
            </a:r>
            <a:endParaRPr lang="en-US" altLang="ar-KW" sz="1500" dirty="0"/>
          </a:p>
        </p:txBody>
      </p:sp>
      <p:sp>
        <p:nvSpPr>
          <p:cNvPr id="47128" name="Line 24">
            <a:extLst>
              <a:ext uri="{FF2B5EF4-FFF2-40B4-BE49-F238E27FC236}">
                <a16:creationId xmlns:a16="http://schemas.microsoft.com/office/drawing/2014/main" id="{1A2ECAB8-C239-41C8-AC17-AEA6C3FA9A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13897" y="3444479"/>
            <a:ext cx="756047" cy="37861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KW" sz="1050"/>
          </a:p>
        </p:txBody>
      </p:sp>
      <p:sp>
        <p:nvSpPr>
          <p:cNvPr id="47129" name="Line 25">
            <a:extLst>
              <a:ext uri="{FF2B5EF4-FFF2-40B4-BE49-F238E27FC236}">
                <a16:creationId xmlns:a16="http://schemas.microsoft.com/office/drawing/2014/main" id="{8D809E6A-442F-409A-BDC6-1F664E69CA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2647" y="3429000"/>
            <a:ext cx="756047" cy="37861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KW" sz="1050"/>
          </a:p>
        </p:txBody>
      </p:sp>
      <p:sp>
        <p:nvSpPr>
          <p:cNvPr id="47130" name="Freeform 26">
            <a:extLst>
              <a:ext uri="{FF2B5EF4-FFF2-40B4-BE49-F238E27FC236}">
                <a16:creationId xmlns:a16="http://schemas.microsoft.com/office/drawing/2014/main" id="{6B9E6D23-8DAE-4E1B-9E09-63F1D05A4F40}"/>
              </a:ext>
            </a:extLst>
          </p:cNvPr>
          <p:cNvSpPr>
            <a:spLocks/>
          </p:cNvSpPr>
          <p:nvPr/>
        </p:nvSpPr>
        <p:spPr bwMode="auto">
          <a:xfrm>
            <a:off x="4021931" y="3431381"/>
            <a:ext cx="10716" cy="376238"/>
          </a:xfrm>
          <a:custGeom>
            <a:avLst/>
            <a:gdLst>
              <a:gd name="T0" fmla="*/ 0 w 9"/>
              <a:gd name="T1" fmla="*/ 0 h 316"/>
              <a:gd name="T2" fmla="*/ 2147483646 w 9"/>
              <a:gd name="T3" fmla="*/ 2147483646 h 316"/>
              <a:gd name="T4" fmla="*/ 0 60000 65536"/>
              <a:gd name="T5" fmla="*/ 0 60000 65536"/>
              <a:gd name="T6" fmla="*/ 0 w 9"/>
              <a:gd name="T7" fmla="*/ 0 h 316"/>
              <a:gd name="T8" fmla="*/ 9 w 9"/>
              <a:gd name="T9" fmla="*/ 316 h 31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" h="316">
                <a:moveTo>
                  <a:pt x="0" y="0"/>
                </a:moveTo>
                <a:lnTo>
                  <a:pt x="9" y="316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KW" sz="1050"/>
          </a:p>
        </p:txBody>
      </p:sp>
      <p:sp>
        <p:nvSpPr>
          <p:cNvPr id="47131" name="Freeform 27">
            <a:extLst>
              <a:ext uri="{FF2B5EF4-FFF2-40B4-BE49-F238E27FC236}">
                <a16:creationId xmlns:a16="http://schemas.microsoft.com/office/drawing/2014/main" id="{5B6271CD-EF99-4793-AD0A-A375CFBCDEAB}"/>
              </a:ext>
            </a:extLst>
          </p:cNvPr>
          <p:cNvSpPr>
            <a:spLocks/>
          </p:cNvSpPr>
          <p:nvPr/>
        </p:nvSpPr>
        <p:spPr bwMode="auto">
          <a:xfrm>
            <a:off x="5745957" y="3440907"/>
            <a:ext cx="664369" cy="369094"/>
          </a:xfrm>
          <a:custGeom>
            <a:avLst/>
            <a:gdLst>
              <a:gd name="T0" fmla="*/ 2147483646 w 558"/>
              <a:gd name="T1" fmla="*/ 0 h 310"/>
              <a:gd name="T2" fmla="*/ 0 w 558"/>
              <a:gd name="T3" fmla="*/ 2147483646 h 310"/>
              <a:gd name="T4" fmla="*/ 0 60000 65536"/>
              <a:gd name="T5" fmla="*/ 0 60000 65536"/>
              <a:gd name="T6" fmla="*/ 0 w 558"/>
              <a:gd name="T7" fmla="*/ 0 h 310"/>
              <a:gd name="T8" fmla="*/ 558 w 558"/>
              <a:gd name="T9" fmla="*/ 310 h 3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8" h="310">
                <a:moveTo>
                  <a:pt x="558" y="0"/>
                </a:moveTo>
                <a:lnTo>
                  <a:pt x="0" y="31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KW" sz="1050"/>
          </a:p>
        </p:txBody>
      </p:sp>
      <p:sp>
        <p:nvSpPr>
          <p:cNvPr id="47132" name="Freeform 28">
            <a:extLst>
              <a:ext uri="{FF2B5EF4-FFF2-40B4-BE49-F238E27FC236}">
                <a16:creationId xmlns:a16="http://schemas.microsoft.com/office/drawing/2014/main" id="{BAB685CA-360A-4A2D-8F92-91A528CEE346}"/>
              </a:ext>
            </a:extLst>
          </p:cNvPr>
          <p:cNvSpPr>
            <a:spLocks/>
          </p:cNvSpPr>
          <p:nvPr/>
        </p:nvSpPr>
        <p:spPr bwMode="auto">
          <a:xfrm>
            <a:off x="6416279" y="3438525"/>
            <a:ext cx="10715" cy="376238"/>
          </a:xfrm>
          <a:custGeom>
            <a:avLst/>
            <a:gdLst>
              <a:gd name="T0" fmla="*/ 0 w 9"/>
              <a:gd name="T1" fmla="*/ 0 h 316"/>
              <a:gd name="T2" fmla="*/ 2147483646 w 9"/>
              <a:gd name="T3" fmla="*/ 2147483646 h 316"/>
              <a:gd name="T4" fmla="*/ 0 60000 65536"/>
              <a:gd name="T5" fmla="*/ 0 60000 65536"/>
              <a:gd name="T6" fmla="*/ 0 w 9"/>
              <a:gd name="T7" fmla="*/ 0 h 316"/>
              <a:gd name="T8" fmla="*/ 9 w 9"/>
              <a:gd name="T9" fmla="*/ 316 h 31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" h="316">
                <a:moveTo>
                  <a:pt x="0" y="0"/>
                </a:moveTo>
                <a:lnTo>
                  <a:pt x="9" y="316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KW" sz="1050"/>
          </a:p>
        </p:txBody>
      </p:sp>
      <p:sp>
        <p:nvSpPr>
          <p:cNvPr id="47133" name="Freeform 29">
            <a:extLst>
              <a:ext uri="{FF2B5EF4-FFF2-40B4-BE49-F238E27FC236}">
                <a16:creationId xmlns:a16="http://schemas.microsoft.com/office/drawing/2014/main" id="{F20C5A9B-31B6-4CA0-8F29-5D64981FB973}"/>
              </a:ext>
            </a:extLst>
          </p:cNvPr>
          <p:cNvSpPr>
            <a:spLocks/>
          </p:cNvSpPr>
          <p:nvPr/>
        </p:nvSpPr>
        <p:spPr bwMode="auto">
          <a:xfrm>
            <a:off x="3336131" y="3444478"/>
            <a:ext cx="676275" cy="355997"/>
          </a:xfrm>
          <a:custGeom>
            <a:avLst/>
            <a:gdLst>
              <a:gd name="T0" fmla="*/ 2147483646 w 568"/>
              <a:gd name="T1" fmla="*/ 0 h 299"/>
              <a:gd name="T2" fmla="*/ 0 w 568"/>
              <a:gd name="T3" fmla="*/ 2147483646 h 299"/>
              <a:gd name="T4" fmla="*/ 0 60000 65536"/>
              <a:gd name="T5" fmla="*/ 0 60000 65536"/>
              <a:gd name="T6" fmla="*/ 0 w 568"/>
              <a:gd name="T7" fmla="*/ 0 h 299"/>
              <a:gd name="T8" fmla="*/ 568 w 568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68" h="299">
                <a:moveTo>
                  <a:pt x="568" y="0"/>
                </a:moveTo>
                <a:lnTo>
                  <a:pt x="0" y="299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KW" sz="1050"/>
          </a:p>
        </p:txBody>
      </p:sp>
      <p:sp>
        <p:nvSpPr>
          <p:cNvPr id="47134" name="AutoShape 30">
            <a:extLst>
              <a:ext uri="{FF2B5EF4-FFF2-40B4-BE49-F238E27FC236}">
                <a16:creationId xmlns:a16="http://schemas.microsoft.com/office/drawing/2014/main" id="{AA53F280-D39F-4F7F-9648-A3D9358EA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8494" y="3833813"/>
            <a:ext cx="912019" cy="269081"/>
          </a:xfrm>
          <a:prstGeom prst="roundRect">
            <a:avLst>
              <a:gd name="adj" fmla="val 16667"/>
            </a:avLst>
          </a:prstGeom>
          <a:blipFill dpi="0" rotWithShape="1">
            <a:blip r:embed="rId5">
              <a:alphaModFix amt="90000"/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KW" altLang="ar-KW" sz="1500" b="1"/>
              <a:t>صلصة بيضاء</a:t>
            </a:r>
            <a:endParaRPr lang="en-US" altLang="ar-KW" sz="1500"/>
          </a:p>
        </p:txBody>
      </p:sp>
      <p:sp>
        <p:nvSpPr>
          <p:cNvPr id="47135" name="AutoShape 31">
            <a:extLst>
              <a:ext uri="{FF2B5EF4-FFF2-40B4-BE49-F238E27FC236}">
                <a16:creationId xmlns:a16="http://schemas.microsoft.com/office/drawing/2014/main" id="{C6F508FC-8820-4651-BB07-3FF44ED46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1972" y="3807619"/>
            <a:ext cx="485775" cy="270272"/>
          </a:xfrm>
          <a:prstGeom prst="roundRect">
            <a:avLst>
              <a:gd name="adj" fmla="val 16667"/>
            </a:avLst>
          </a:prstGeom>
          <a:blipFill dpi="0" rotWithShape="1">
            <a:blip r:embed="rId6">
              <a:alphaModFix amt="90000"/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KW" altLang="ar-KW" sz="1500" b="1"/>
              <a:t>جبنه</a:t>
            </a:r>
            <a:endParaRPr lang="en-US" altLang="ar-KW" sz="1500"/>
          </a:p>
        </p:txBody>
      </p:sp>
      <p:sp>
        <p:nvSpPr>
          <p:cNvPr id="47136" name="AutoShape 32">
            <a:extLst>
              <a:ext uri="{FF2B5EF4-FFF2-40B4-BE49-F238E27FC236}">
                <a16:creationId xmlns:a16="http://schemas.microsoft.com/office/drawing/2014/main" id="{09194B8F-92BF-4732-915F-A06377AF0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9731" y="3807619"/>
            <a:ext cx="501254" cy="270272"/>
          </a:xfrm>
          <a:prstGeom prst="roundRect">
            <a:avLst>
              <a:gd name="adj" fmla="val 16667"/>
            </a:avLst>
          </a:prstGeom>
          <a:blipFill dpi="0" rotWithShape="1">
            <a:blip r:embed="rId7">
              <a:alphaModFix amt="90000"/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KW" altLang="ar-KW" sz="1500" b="1"/>
              <a:t>طماطم</a:t>
            </a:r>
            <a:endParaRPr lang="en-US" altLang="ar-KW" sz="1500"/>
          </a:p>
        </p:txBody>
      </p:sp>
      <p:sp>
        <p:nvSpPr>
          <p:cNvPr id="47160" name="Text Box 56">
            <a:extLst>
              <a:ext uri="{FF2B5EF4-FFF2-40B4-BE49-F238E27FC236}">
                <a16:creationId xmlns:a16="http://schemas.microsoft.com/office/drawing/2014/main" id="{C265A11B-5BF3-4C93-85D6-018072C71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4705" y="4242197"/>
            <a:ext cx="308449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100" b="1" dirty="0">
                <a:solidFill>
                  <a:srgbClr val="0033CC"/>
                </a:solidFill>
                <a:latin typeface="Calibri" panose="020F0502020204030204" pitchFamily="34" charset="0"/>
              </a:rPr>
              <a:t>* عدد النواتج الممكنة = 6 نواتج</a:t>
            </a:r>
            <a:endParaRPr lang="en-US" altLang="ar-KW" sz="21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47161" name="AutoShape 57" descr="رق">
            <a:extLst>
              <a:ext uri="{FF2B5EF4-FFF2-40B4-BE49-F238E27FC236}">
                <a16:creationId xmlns:a16="http://schemas.microsoft.com/office/drawing/2014/main" id="{BF9F9BD9-FCAC-47F2-B5BD-BFFE64942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7874" y="3106341"/>
            <a:ext cx="2378180" cy="322659"/>
          </a:xfrm>
          <a:prstGeom prst="roundRect">
            <a:avLst>
              <a:gd name="adj" fmla="val 16667"/>
            </a:avLst>
          </a:prstGeom>
          <a:blipFill dpi="0" rotWithShape="1">
            <a:blip r:embed="rId4">
              <a:alphaModFix amt="90000"/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KW" altLang="ar-KW" sz="1500" b="1" dirty="0"/>
              <a:t>معكرونة لولبية الشكل</a:t>
            </a:r>
            <a:endParaRPr lang="en-US" altLang="ar-KW" sz="1500" b="1" dirty="0"/>
          </a:p>
        </p:txBody>
      </p:sp>
      <p:sp>
        <p:nvSpPr>
          <p:cNvPr id="47162" name="AutoShape 58" descr="ورق صحف">
            <a:extLst>
              <a:ext uri="{FF2B5EF4-FFF2-40B4-BE49-F238E27FC236}">
                <a16:creationId xmlns:a16="http://schemas.microsoft.com/office/drawing/2014/main" id="{5C6CFABB-31F4-4ABC-939D-8F0579EFE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9360" y="3833813"/>
            <a:ext cx="919163" cy="269081"/>
          </a:xfrm>
          <a:prstGeom prst="roundRect">
            <a:avLst>
              <a:gd name="adj" fmla="val 16667"/>
            </a:avLst>
          </a:prstGeom>
          <a:blipFill dpi="0" rotWithShape="1">
            <a:blip r:embed="rId5">
              <a:alphaModFix amt="90000"/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KW" altLang="ar-KW" sz="1500" b="1"/>
              <a:t>صلصة بيضاء</a:t>
            </a:r>
            <a:endParaRPr lang="en-US" altLang="ar-KW" sz="1500"/>
          </a:p>
        </p:txBody>
      </p:sp>
      <p:sp>
        <p:nvSpPr>
          <p:cNvPr id="47163" name="AutoShape 59" descr="باقة أزهار">
            <a:extLst>
              <a:ext uri="{FF2B5EF4-FFF2-40B4-BE49-F238E27FC236}">
                <a16:creationId xmlns:a16="http://schemas.microsoft.com/office/drawing/2014/main" id="{E1B944A9-F922-4EA4-8D44-DB4A27916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4275" y="3807619"/>
            <a:ext cx="485775" cy="270272"/>
          </a:xfrm>
          <a:prstGeom prst="roundRect">
            <a:avLst>
              <a:gd name="adj" fmla="val 16667"/>
            </a:avLst>
          </a:prstGeom>
          <a:blipFill dpi="0" rotWithShape="1">
            <a:blip r:embed="rId6">
              <a:alphaModFix amt="90000"/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KW" altLang="ar-KW" sz="1500" b="1"/>
              <a:t>جبنه</a:t>
            </a:r>
            <a:endParaRPr lang="en-US" altLang="ar-KW" sz="1500"/>
          </a:p>
        </p:txBody>
      </p:sp>
      <p:sp>
        <p:nvSpPr>
          <p:cNvPr id="47164" name="AutoShape 60" descr="نسيج زهري">
            <a:extLst>
              <a:ext uri="{FF2B5EF4-FFF2-40B4-BE49-F238E27FC236}">
                <a16:creationId xmlns:a16="http://schemas.microsoft.com/office/drawing/2014/main" id="{6D941FBF-DD90-4C14-BEDC-8B78970C3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035" y="3807619"/>
            <a:ext cx="501253" cy="270272"/>
          </a:xfrm>
          <a:prstGeom prst="roundRect">
            <a:avLst>
              <a:gd name="adj" fmla="val 16667"/>
            </a:avLst>
          </a:prstGeom>
          <a:blipFill dpi="0" rotWithShape="1">
            <a:blip r:embed="rId7">
              <a:alphaModFix amt="90000"/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KW" altLang="ar-KW" sz="1500" b="1"/>
              <a:t>طماطم</a:t>
            </a:r>
            <a:endParaRPr lang="en-US" altLang="ar-KW" sz="1500"/>
          </a:p>
        </p:txBody>
      </p:sp>
    </p:spTree>
    <p:extLst>
      <p:ext uri="{BB962C8B-B14F-4D97-AF65-F5344CB8AC3E}">
        <p14:creationId xmlns:p14="http://schemas.microsoft.com/office/powerpoint/2010/main" val="295802935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4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4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47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47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4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4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47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4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47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0" dur="500"/>
                                        <p:tgtEl>
                                          <p:spTgt spid="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47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0" dur="500"/>
                                        <p:tgtEl>
                                          <p:spTgt spid="4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47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0" dur="500"/>
                                        <p:tgtEl>
                                          <p:spTgt spid="4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1000"/>
                                        <p:tgtEl>
                                          <p:spTgt spid="4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/>
      <p:bldP spid="47123" grpId="0" animBg="1"/>
      <p:bldP spid="47126" grpId="0" animBg="1"/>
      <p:bldP spid="47134" grpId="0" animBg="1"/>
      <p:bldP spid="47135" grpId="0" animBg="1"/>
      <p:bldP spid="47136" grpId="0" animBg="1"/>
      <p:bldP spid="47160" grpId="0"/>
      <p:bldP spid="47161" grpId="0" animBg="1"/>
      <p:bldP spid="47162" grpId="0" animBg="1"/>
      <p:bldP spid="47163" grpId="0" animBg="1"/>
      <p:bldP spid="471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4">
            <a:extLst>
              <a:ext uri="{FF2B5EF4-FFF2-40B4-BE49-F238E27FC236}">
                <a16:creationId xmlns:a16="http://schemas.microsoft.com/office/drawing/2014/main" id="{F801C5BE-84CD-4982-93C1-4F86DFA05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870" y="112871"/>
            <a:ext cx="68856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KW" altLang="ar-KW" sz="2400" b="1" dirty="0">
                <a:latin typeface="Calibri" panose="020F0502020204030204" pitchFamily="34" charset="0"/>
              </a:rPr>
              <a:t>ارسم مخطط الشجرة ، عند استخدام الدوارة ورمي المكعب المرقم ، وما عدد النواتج الممكنة ؟</a:t>
            </a:r>
            <a:endParaRPr lang="en-US" altLang="ar-KW" sz="2400" b="1" dirty="0">
              <a:latin typeface="Calibri" panose="020F0502020204030204" pitchFamily="34" charset="0"/>
            </a:endParaRPr>
          </a:p>
        </p:txBody>
      </p: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75C272BB-9E65-4B20-9DA1-EDAAB5ACD0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0829" y="2509838"/>
            <a:ext cx="0" cy="43219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5293" name="Text Box 4">
            <a:extLst>
              <a:ext uri="{FF2B5EF4-FFF2-40B4-BE49-F238E27FC236}">
                <a16:creationId xmlns:a16="http://schemas.microsoft.com/office/drawing/2014/main" id="{BB4AC25C-EF8F-493E-B7B6-D614C1EB5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472" y="4680438"/>
            <a:ext cx="6785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عدد النواتج الممكنة = 3 × 6 =  18 ناتج ممكن</a:t>
            </a:r>
            <a:endParaRPr lang="en-US" altLang="ar-KW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5294" name="Picture 62" descr="مشاهدة الصورة بالحجم الكامل">
            <a:hlinkClick r:id="rId2"/>
            <a:extLst>
              <a:ext uri="{FF2B5EF4-FFF2-40B4-BE49-F238E27FC236}">
                <a16:creationId xmlns:a16="http://schemas.microsoft.com/office/drawing/2014/main" id="{F449D5DE-7DCC-4233-8E1E-74620B99E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1ED"/>
              </a:clrFrom>
              <a:clrTo>
                <a:srgbClr val="F2F1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621" y="1041825"/>
            <a:ext cx="948929" cy="102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95" name="Oval 63">
            <a:extLst>
              <a:ext uri="{FF2B5EF4-FFF2-40B4-BE49-F238E27FC236}">
                <a16:creationId xmlns:a16="http://schemas.microsoft.com/office/drawing/2014/main" id="{24671AA1-9BA3-487F-A6C7-3A5482C6C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9582" y="2071688"/>
            <a:ext cx="864394" cy="4857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KW" altLang="ar-KW" sz="1800" b="1"/>
              <a:t>الدوارة</a:t>
            </a:r>
            <a:endParaRPr lang="en-US" altLang="ar-KW" sz="1800" b="1"/>
          </a:p>
        </p:txBody>
      </p:sp>
      <p:sp>
        <p:nvSpPr>
          <p:cNvPr id="95297" name="Oval 65">
            <a:extLst>
              <a:ext uri="{FF2B5EF4-FFF2-40B4-BE49-F238E27FC236}">
                <a16:creationId xmlns:a16="http://schemas.microsoft.com/office/drawing/2014/main" id="{A303E697-5B45-4208-B5FE-8D782193B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7953" y="2932510"/>
            <a:ext cx="270272" cy="270272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KW" altLang="ar-KW" sz="1800" b="1" dirty="0"/>
              <a:t>ب</a:t>
            </a:r>
            <a:endParaRPr lang="en-US" altLang="ar-KW" sz="1800" b="1" dirty="0"/>
          </a:p>
        </p:txBody>
      </p:sp>
      <p:sp>
        <p:nvSpPr>
          <p:cNvPr id="95298" name="Oval 66">
            <a:extLst>
              <a:ext uri="{FF2B5EF4-FFF2-40B4-BE49-F238E27FC236}">
                <a16:creationId xmlns:a16="http://schemas.microsoft.com/office/drawing/2014/main" id="{26DD17CE-5842-45E5-AAF9-88B4365D5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994" y="2815828"/>
            <a:ext cx="270272" cy="270272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KW" altLang="ar-KW" sz="1800" b="1" dirty="0"/>
              <a:t>أ</a:t>
            </a:r>
            <a:endParaRPr lang="en-US" altLang="ar-KW" sz="1800" b="1" dirty="0"/>
          </a:p>
        </p:txBody>
      </p:sp>
      <p:sp>
        <p:nvSpPr>
          <p:cNvPr id="95299" name="Oval 67">
            <a:extLst>
              <a:ext uri="{FF2B5EF4-FFF2-40B4-BE49-F238E27FC236}">
                <a16:creationId xmlns:a16="http://schemas.microsoft.com/office/drawing/2014/main" id="{4C337CBD-608D-44DB-ADB5-B6E6EA89B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057" y="2802732"/>
            <a:ext cx="270272" cy="270272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KW" altLang="ar-KW" sz="1800" b="1" dirty="0"/>
              <a:t>جـ</a:t>
            </a:r>
            <a:endParaRPr lang="en-US" altLang="ar-KW" sz="1800" b="1" dirty="0"/>
          </a:p>
        </p:txBody>
      </p:sp>
      <p:sp>
        <p:nvSpPr>
          <p:cNvPr id="95301" name="Freeform 69">
            <a:extLst>
              <a:ext uri="{FF2B5EF4-FFF2-40B4-BE49-F238E27FC236}">
                <a16:creationId xmlns:a16="http://schemas.microsoft.com/office/drawing/2014/main" id="{280BE869-63B5-46A9-8FA9-3CD8680E1E59}"/>
              </a:ext>
            </a:extLst>
          </p:cNvPr>
          <p:cNvSpPr>
            <a:spLocks/>
          </p:cNvSpPr>
          <p:nvPr/>
        </p:nvSpPr>
        <p:spPr bwMode="auto">
          <a:xfrm>
            <a:off x="2500313" y="2341960"/>
            <a:ext cx="1769269" cy="460772"/>
          </a:xfrm>
          <a:custGeom>
            <a:avLst/>
            <a:gdLst>
              <a:gd name="T0" fmla="*/ 2147483646 w 1486"/>
              <a:gd name="T1" fmla="*/ 0 h 387"/>
              <a:gd name="T2" fmla="*/ 2147483646 w 1486"/>
              <a:gd name="T3" fmla="*/ 0 h 387"/>
              <a:gd name="T4" fmla="*/ 0 w 1486"/>
              <a:gd name="T5" fmla="*/ 2147483646 h 387"/>
              <a:gd name="T6" fmla="*/ 0 60000 65536"/>
              <a:gd name="T7" fmla="*/ 0 60000 65536"/>
              <a:gd name="T8" fmla="*/ 0 60000 65536"/>
              <a:gd name="T9" fmla="*/ 0 w 1486"/>
              <a:gd name="T10" fmla="*/ 0 h 387"/>
              <a:gd name="T11" fmla="*/ 1486 w 1486"/>
              <a:gd name="T12" fmla="*/ 387 h 3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6" h="387">
                <a:moveTo>
                  <a:pt x="1486" y="0"/>
                </a:moveTo>
                <a:lnTo>
                  <a:pt x="167" y="0"/>
                </a:lnTo>
                <a:lnTo>
                  <a:pt x="0" y="387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KW" sz="1050"/>
          </a:p>
        </p:txBody>
      </p:sp>
      <p:sp>
        <p:nvSpPr>
          <p:cNvPr id="95302" name="Freeform 70">
            <a:extLst>
              <a:ext uri="{FF2B5EF4-FFF2-40B4-BE49-F238E27FC236}">
                <a16:creationId xmlns:a16="http://schemas.microsoft.com/office/drawing/2014/main" id="{DAF05560-1983-4949-B7A8-209F43DB0076}"/>
              </a:ext>
            </a:extLst>
          </p:cNvPr>
          <p:cNvSpPr>
            <a:spLocks/>
          </p:cNvSpPr>
          <p:nvPr/>
        </p:nvSpPr>
        <p:spPr bwMode="auto">
          <a:xfrm flipH="1">
            <a:off x="5133975" y="2341960"/>
            <a:ext cx="1782366" cy="460772"/>
          </a:xfrm>
          <a:custGeom>
            <a:avLst/>
            <a:gdLst>
              <a:gd name="T0" fmla="*/ 2147483646 w 1486"/>
              <a:gd name="T1" fmla="*/ 0 h 387"/>
              <a:gd name="T2" fmla="*/ 2147483646 w 1486"/>
              <a:gd name="T3" fmla="*/ 0 h 387"/>
              <a:gd name="T4" fmla="*/ 0 w 1486"/>
              <a:gd name="T5" fmla="*/ 2147483646 h 387"/>
              <a:gd name="T6" fmla="*/ 0 60000 65536"/>
              <a:gd name="T7" fmla="*/ 0 60000 65536"/>
              <a:gd name="T8" fmla="*/ 0 60000 65536"/>
              <a:gd name="T9" fmla="*/ 0 w 1486"/>
              <a:gd name="T10" fmla="*/ 0 h 387"/>
              <a:gd name="T11" fmla="*/ 1486 w 1486"/>
              <a:gd name="T12" fmla="*/ 387 h 3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6" h="387">
                <a:moveTo>
                  <a:pt x="1486" y="0"/>
                </a:moveTo>
                <a:lnTo>
                  <a:pt x="167" y="0"/>
                </a:lnTo>
                <a:lnTo>
                  <a:pt x="0" y="387"/>
                </a:lnTo>
              </a:path>
            </a:pathLst>
          </a:custGeom>
          <a:noFill/>
          <a:ln w="349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KW" sz="1050"/>
          </a:p>
        </p:txBody>
      </p:sp>
      <p:grpSp>
        <p:nvGrpSpPr>
          <p:cNvPr id="2" name="Group 113">
            <a:extLst>
              <a:ext uri="{FF2B5EF4-FFF2-40B4-BE49-F238E27FC236}">
                <a16:creationId xmlns:a16="http://schemas.microsoft.com/office/drawing/2014/main" id="{5EF661E3-1991-469D-9B40-6430B61FEA37}"/>
              </a:ext>
            </a:extLst>
          </p:cNvPr>
          <p:cNvGrpSpPr>
            <a:grpSpLocks/>
          </p:cNvGrpSpPr>
          <p:nvPr/>
        </p:nvGrpSpPr>
        <p:grpSpPr bwMode="auto">
          <a:xfrm>
            <a:off x="6099572" y="2996803"/>
            <a:ext cx="703659" cy="689372"/>
            <a:chOff x="4099" y="2710"/>
            <a:chExt cx="591" cy="579"/>
          </a:xfrm>
        </p:grpSpPr>
        <p:sp>
          <p:nvSpPr>
            <p:cNvPr id="27723" name="Oval 75">
              <a:extLst>
                <a:ext uri="{FF2B5EF4-FFF2-40B4-BE49-F238E27FC236}">
                  <a16:creationId xmlns:a16="http://schemas.microsoft.com/office/drawing/2014/main" id="{7505B5D9-6EBE-4890-8CA5-557A1644E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" y="3062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6</a:t>
              </a:r>
              <a:endParaRPr lang="en-US" altLang="ar-KW" sz="1800" b="1"/>
            </a:p>
          </p:txBody>
        </p:sp>
        <p:sp>
          <p:nvSpPr>
            <p:cNvPr id="27724" name="Freeform 78">
              <a:extLst>
                <a:ext uri="{FF2B5EF4-FFF2-40B4-BE49-F238E27FC236}">
                  <a16:creationId xmlns:a16="http://schemas.microsoft.com/office/drawing/2014/main" id="{0927FC77-7206-4D6F-BE47-719E6CE33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" y="2710"/>
              <a:ext cx="390" cy="386"/>
            </a:xfrm>
            <a:custGeom>
              <a:avLst/>
              <a:gdLst>
                <a:gd name="T0" fmla="*/ 390 w 390"/>
                <a:gd name="T1" fmla="*/ 0 h 386"/>
                <a:gd name="T2" fmla="*/ 0 w 390"/>
                <a:gd name="T3" fmla="*/ 386 h 386"/>
                <a:gd name="T4" fmla="*/ 0 60000 65536"/>
                <a:gd name="T5" fmla="*/ 0 60000 65536"/>
                <a:gd name="T6" fmla="*/ 0 w 390"/>
                <a:gd name="T7" fmla="*/ 0 h 386"/>
                <a:gd name="T8" fmla="*/ 390 w 390"/>
                <a:gd name="T9" fmla="*/ 386 h 3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0" h="386">
                  <a:moveTo>
                    <a:pt x="390" y="0"/>
                  </a:moveTo>
                  <a:lnTo>
                    <a:pt x="0" y="386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3" name="Group 112">
            <a:extLst>
              <a:ext uri="{FF2B5EF4-FFF2-40B4-BE49-F238E27FC236}">
                <a16:creationId xmlns:a16="http://schemas.microsoft.com/office/drawing/2014/main" id="{031612A8-E14C-4224-A1C8-BF0B9B24AE47}"/>
              </a:ext>
            </a:extLst>
          </p:cNvPr>
          <p:cNvGrpSpPr>
            <a:grpSpLocks/>
          </p:cNvGrpSpPr>
          <p:nvPr/>
        </p:nvGrpSpPr>
        <p:grpSpPr bwMode="auto">
          <a:xfrm>
            <a:off x="6306741" y="3059906"/>
            <a:ext cx="550069" cy="887016"/>
            <a:chOff x="4273" y="2763"/>
            <a:chExt cx="462" cy="745"/>
          </a:xfrm>
        </p:grpSpPr>
        <p:sp>
          <p:nvSpPr>
            <p:cNvPr id="27721" name="Oval 74">
              <a:extLst>
                <a:ext uri="{FF2B5EF4-FFF2-40B4-BE49-F238E27FC236}">
                  <a16:creationId xmlns:a16="http://schemas.microsoft.com/office/drawing/2014/main" id="{701B10A8-6C97-43B4-AF18-AE6EA77E9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3" y="3281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5</a:t>
              </a:r>
              <a:endParaRPr lang="en-US" altLang="ar-KW" sz="1800" b="1"/>
            </a:p>
          </p:txBody>
        </p:sp>
        <p:sp>
          <p:nvSpPr>
            <p:cNvPr id="27722" name="Freeform 79">
              <a:extLst>
                <a:ext uri="{FF2B5EF4-FFF2-40B4-BE49-F238E27FC236}">
                  <a16:creationId xmlns:a16="http://schemas.microsoft.com/office/drawing/2014/main" id="{86B5DD55-36FF-4444-A8CD-94773DB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2" y="2763"/>
              <a:ext cx="253" cy="520"/>
            </a:xfrm>
            <a:custGeom>
              <a:avLst/>
              <a:gdLst>
                <a:gd name="T0" fmla="*/ 253 w 253"/>
                <a:gd name="T1" fmla="*/ 0 h 520"/>
                <a:gd name="T2" fmla="*/ 0 w 253"/>
                <a:gd name="T3" fmla="*/ 520 h 520"/>
                <a:gd name="T4" fmla="*/ 0 60000 65536"/>
                <a:gd name="T5" fmla="*/ 0 60000 65536"/>
                <a:gd name="T6" fmla="*/ 0 w 253"/>
                <a:gd name="T7" fmla="*/ 0 h 520"/>
                <a:gd name="T8" fmla="*/ 253 w 253"/>
                <a:gd name="T9" fmla="*/ 520 h 5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3" h="520">
                  <a:moveTo>
                    <a:pt x="253" y="0"/>
                  </a:moveTo>
                  <a:lnTo>
                    <a:pt x="0" y="520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4" name="Group 111">
            <a:extLst>
              <a:ext uri="{FF2B5EF4-FFF2-40B4-BE49-F238E27FC236}">
                <a16:creationId xmlns:a16="http://schemas.microsoft.com/office/drawing/2014/main" id="{5BEC7869-1643-425A-8EFD-98B1556BDC21}"/>
              </a:ext>
            </a:extLst>
          </p:cNvPr>
          <p:cNvGrpSpPr>
            <a:grpSpLocks/>
          </p:cNvGrpSpPr>
          <p:nvPr/>
        </p:nvGrpSpPr>
        <p:grpSpPr bwMode="auto">
          <a:xfrm>
            <a:off x="6624638" y="3096817"/>
            <a:ext cx="286941" cy="1021556"/>
            <a:chOff x="4540" y="2794"/>
            <a:chExt cx="241" cy="858"/>
          </a:xfrm>
        </p:grpSpPr>
        <p:sp>
          <p:nvSpPr>
            <p:cNvPr id="27719" name="Oval 73">
              <a:extLst>
                <a:ext uri="{FF2B5EF4-FFF2-40B4-BE49-F238E27FC236}">
                  <a16:creationId xmlns:a16="http://schemas.microsoft.com/office/drawing/2014/main" id="{590E5B69-A51F-4C97-A625-52FDA8366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" y="3425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4</a:t>
              </a:r>
              <a:endParaRPr lang="en-US" altLang="ar-KW" sz="1800" b="1"/>
            </a:p>
          </p:txBody>
        </p:sp>
        <p:sp>
          <p:nvSpPr>
            <p:cNvPr id="27720" name="Freeform 80">
              <a:extLst>
                <a:ext uri="{FF2B5EF4-FFF2-40B4-BE49-F238E27FC236}">
                  <a16:creationId xmlns:a16="http://schemas.microsoft.com/office/drawing/2014/main" id="{A1255E3B-3FAE-413D-A686-F1B53C747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" y="2794"/>
              <a:ext cx="119" cy="639"/>
            </a:xfrm>
            <a:custGeom>
              <a:avLst/>
              <a:gdLst>
                <a:gd name="T0" fmla="*/ 119 w 119"/>
                <a:gd name="T1" fmla="*/ 0 h 639"/>
                <a:gd name="T2" fmla="*/ 0 w 119"/>
                <a:gd name="T3" fmla="*/ 639 h 639"/>
                <a:gd name="T4" fmla="*/ 0 60000 65536"/>
                <a:gd name="T5" fmla="*/ 0 60000 65536"/>
                <a:gd name="T6" fmla="*/ 0 w 119"/>
                <a:gd name="T7" fmla="*/ 0 h 639"/>
                <a:gd name="T8" fmla="*/ 119 w 119"/>
                <a:gd name="T9" fmla="*/ 639 h 63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9" h="639">
                  <a:moveTo>
                    <a:pt x="119" y="0"/>
                  </a:moveTo>
                  <a:lnTo>
                    <a:pt x="0" y="639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5" name="Group 110">
            <a:extLst>
              <a:ext uri="{FF2B5EF4-FFF2-40B4-BE49-F238E27FC236}">
                <a16:creationId xmlns:a16="http://schemas.microsoft.com/office/drawing/2014/main" id="{202309AC-2837-4ACA-BA10-F2353822639C}"/>
              </a:ext>
            </a:extLst>
          </p:cNvPr>
          <p:cNvGrpSpPr>
            <a:grpSpLocks/>
          </p:cNvGrpSpPr>
          <p:nvPr/>
        </p:nvGrpSpPr>
        <p:grpSpPr bwMode="auto">
          <a:xfrm>
            <a:off x="6986588" y="3084910"/>
            <a:ext cx="285750" cy="1035844"/>
            <a:chOff x="4844" y="2784"/>
            <a:chExt cx="240" cy="870"/>
          </a:xfrm>
        </p:grpSpPr>
        <p:sp>
          <p:nvSpPr>
            <p:cNvPr id="27717" name="Oval 72">
              <a:extLst>
                <a:ext uri="{FF2B5EF4-FFF2-40B4-BE49-F238E27FC236}">
                  <a16:creationId xmlns:a16="http://schemas.microsoft.com/office/drawing/2014/main" id="{86260F89-0A7B-4556-B31C-1DA8A3F53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" y="3427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3</a:t>
              </a:r>
              <a:endParaRPr lang="en-US" altLang="ar-KW" sz="1800" b="1"/>
            </a:p>
          </p:txBody>
        </p:sp>
        <p:sp>
          <p:nvSpPr>
            <p:cNvPr id="27718" name="Line 81">
              <a:extLst>
                <a:ext uri="{FF2B5EF4-FFF2-40B4-BE49-F238E27FC236}">
                  <a16:creationId xmlns:a16="http://schemas.microsoft.com/office/drawing/2014/main" id="{EC8D65B6-7B60-4AB3-BD58-06325B91D9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4" y="2784"/>
              <a:ext cx="107" cy="62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6" name="Group 109">
            <a:extLst>
              <a:ext uri="{FF2B5EF4-FFF2-40B4-BE49-F238E27FC236}">
                <a16:creationId xmlns:a16="http://schemas.microsoft.com/office/drawing/2014/main" id="{E0CBB33D-2C12-4C9D-87AB-17330F10E620}"/>
              </a:ext>
            </a:extLst>
          </p:cNvPr>
          <p:cNvGrpSpPr>
            <a:grpSpLocks/>
          </p:cNvGrpSpPr>
          <p:nvPr/>
        </p:nvGrpSpPr>
        <p:grpSpPr bwMode="auto">
          <a:xfrm>
            <a:off x="7037785" y="3059907"/>
            <a:ext cx="586978" cy="898922"/>
            <a:chOff x="4887" y="2763"/>
            <a:chExt cx="493" cy="755"/>
          </a:xfrm>
        </p:grpSpPr>
        <p:sp>
          <p:nvSpPr>
            <p:cNvPr id="27715" name="Oval 64">
              <a:extLst>
                <a:ext uri="{FF2B5EF4-FFF2-40B4-BE49-F238E27FC236}">
                  <a16:creationId xmlns:a16="http://schemas.microsoft.com/office/drawing/2014/main" id="{7C78292E-56CE-4A03-A739-6C8CAB52E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3" y="3291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2</a:t>
              </a:r>
              <a:endParaRPr lang="en-US" altLang="ar-KW" sz="1800" b="1"/>
            </a:p>
          </p:txBody>
        </p:sp>
        <p:sp>
          <p:nvSpPr>
            <p:cNvPr id="27716" name="Freeform 82">
              <a:extLst>
                <a:ext uri="{FF2B5EF4-FFF2-40B4-BE49-F238E27FC236}">
                  <a16:creationId xmlns:a16="http://schemas.microsoft.com/office/drawing/2014/main" id="{ADD07EE9-C33A-4FEB-8751-A07D0D00B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" y="2763"/>
              <a:ext cx="336" cy="559"/>
            </a:xfrm>
            <a:custGeom>
              <a:avLst/>
              <a:gdLst>
                <a:gd name="T0" fmla="*/ 0 w 336"/>
                <a:gd name="T1" fmla="*/ 0 h 559"/>
                <a:gd name="T2" fmla="*/ 336 w 336"/>
                <a:gd name="T3" fmla="*/ 559 h 559"/>
                <a:gd name="T4" fmla="*/ 0 60000 65536"/>
                <a:gd name="T5" fmla="*/ 0 60000 65536"/>
                <a:gd name="T6" fmla="*/ 0 w 336"/>
                <a:gd name="T7" fmla="*/ 0 h 559"/>
                <a:gd name="T8" fmla="*/ 336 w 336"/>
                <a:gd name="T9" fmla="*/ 559 h 5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6" h="559">
                  <a:moveTo>
                    <a:pt x="0" y="0"/>
                  </a:moveTo>
                  <a:lnTo>
                    <a:pt x="336" y="559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7" name="Group 108">
            <a:extLst>
              <a:ext uri="{FF2B5EF4-FFF2-40B4-BE49-F238E27FC236}">
                <a16:creationId xmlns:a16="http://schemas.microsoft.com/office/drawing/2014/main" id="{A28556DF-0FEE-4DC2-BE68-2EC1E3A95A16}"/>
              </a:ext>
            </a:extLst>
          </p:cNvPr>
          <p:cNvGrpSpPr>
            <a:grpSpLocks/>
          </p:cNvGrpSpPr>
          <p:nvPr/>
        </p:nvGrpSpPr>
        <p:grpSpPr bwMode="auto">
          <a:xfrm>
            <a:off x="7083029" y="2988469"/>
            <a:ext cx="751284" cy="697706"/>
            <a:chOff x="4925" y="2703"/>
            <a:chExt cx="631" cy="586"/>
          </a:xfrm>
        </p:grpSpPr>
        <p:sp>
          <p:nvSpPr>
            <p:cNvPr id="27713" name="Oval 71">
              <a:extLst>
                <a:ext uri="{FF2B5EF4-FFF2-40B4-BE49-F238E27FC236}">
                  <a16:creationId xmlns:a16="http://schemas.microsoft.com/office/drawing/2014/main" id="{0C6541E1-5184-4F53-BA97-51889E1A7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9" y="3062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1</a:t>
              </a:r>
              <a:endParaRPr lang="en-US" altLang="ar-KW" sz="1800" b="1"/>
            </a:p>
          </p:txBody>
        </p:sp>
        <p:sp>
          <p:nvSpPr>
            <p:cNvPr id="27714" name="Freeform 83">
              <a:extLst>
                <a:ext uri="{FF2B5EF4-FFF2-40B4-BE49-F238E27FC236}">
                  <a16:creationId xmlns:a16="http://schemas.microsoft.com/office/drawing/2014/main" id="{4C094746-ABDC-4EBE-85E8-A6236D72A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" y="2703"/>
              <a:ext cx="434" cy="438"/>
            </a:xfrm>
            <a:custGeom>
              <a:avLst/>
              <a:gdLst>
                <a:gd name="T0" fmla="*/ 0 w 434"/>
                <a:gd name="T1" fmla="*/ 0 h 438"/>
                <a:gd name="T2" fmla="*/ 434 w 434"/>
                <a:gd name="T3" fmla="*/ 438 h 438"/>
                <a:gd name="T4" fmla="*/ 0 60000 65536"/>
                <a:gd name="T5" fmla="*/ 0 60000 65536"/>
                <a:gd name="T6" fmla="*/ 0 w 434"/>
                <a:gd name="T7" fmla="*/ 0 h 438"/>
                <a:gd name="T8" fmla="*/ 434 w 434"/>
                <a:gd name="T9" fmla="*/ 438 h 4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4" h="438">
                  <a:moveTo>
                    <a:pt x="0" y="0"/>
                  </a:moveTo>
                  <a:lnTo>
                    <a:pt x="434" y="438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8" name="Group 150">
            <a:extLst>
              <a:ext uri="{FF2B5EF4-FFF2-40B4-BE49-F238E27FC236}">
                <a16:creationId xmlns:a16="http://schemas.microsoft.com/office/drawing/2014/main" id="{FE79CFBA-5569-4E02-86D8-B5C06BABD55F}"/>
              </a:ext>
            </a:extLst>
          </p:cNvPr>
          <p:cNvGrpSpPr>
            <a:grpSpLocks/>
          </p:cNvGrpSpPr>
          <p:nvPr/>
        </p:nvGrpSpPr>
        <p:grpSpPr bwMode="auto">
          <a:xfrm>
            <a:off x="3852863" y="3096816"/>
            <a:ext cx="703660" cy="689372"/>
            <a:chOff x="4099" y="2710"/>
            <a:chExt cx="591" cy="579"/>
          </a:xfrm>
        </p:grpSpPr>
        <p:sp>
          <p:nvSpPr>
            <p:cNvPr id="27711" name="Oval 151">
              <a:extLst>
                <a:ext uri="{FF2B5EF4-FFF2-40B4-BE49-F238E27FC236}">
                  <a16:creationId xmlns:a16="http://schemas.microsoft.com/office/drawing/2014/main" id="{15C5AC41-D9F0-42F1-874F-1A3E876B0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" y="3062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6</a:t>
              </a:r>
              <a:endParaRPr lang="en-US" altLang="ar-KW" sz="1800" b="1"/>
            </a:p>
          </p:txBody>
        </p:sp>
        <p:sp>
          <p:nvSpPr>
            <p:cNvPr id="27712" name="Freeform 152">
              <a:extLst>
                <a:ext uri="{FF2B5EF4-FFF2-40B4-BE49-F238E27FC236}">
                  <a16:creationId xmlns:a16="http://schemas.microsoft.com/office/drawing/2014/main" id="{1392A5D5-6108-4E8D-8D70-840A91E85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" y="2710"/>
              <a:ext cx="390" cy="386"/>
            </a:xfrm>
            <a:custGeom>
              <a:avLst/>
              <a:gdLst>
                <a:gd name="T0" fmla="*/ 390 w 390"/>
                <a:gd name="T1" fmla="*/ 0 h 386"/>
                <a:gd name="T2" fmla="*/ 0 w 390"/>
                <a:gd name="T3" fmla="*/ 386 h 386"/>
                <a:gd name="T4" fmla="*/ 0 60000 65536"/>
                <a:gd name="T5" fmla="*/ 0 60000 65536"/>
                <a:gd name="T6" fmla="*/ 0 w 390"/>
                <a:gd name="T7" fmla="*/ 0 h 386"/>
                <a:gd name="T8" fmla="*/ 390 w 390"/>
                <a:gd name="T9" fmla="*/ 386 h 3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0" h="386">
                  <a:moveTo>
                    <a:pt x="390" y="0"/>
                  </a:moveTo>
                  <a:lnTo>
                    <a:pt x="0" y="386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9" name="Group 153">
            <a:extLst>
              <a:ext uri="{FF2B5EF4-FFF2-40B4-BE49-F238E27FC236}">
                <a16:creationId xmlns:a16="http://schemas.microsoft.com/office/drawing/2014/main" id="{01911859-E066-401C-AA20-8DB075409BEB}"/>
              </a:ext>
            </a:extLst>
          </p:cNvPr>
          <p:cNvGrpSpPr>
            <a:grpSpLocks/>
          </p:cNvGrpSpPr>
          <p:nvPr/>
        </p:nvGrpSpPr>
        <p:grpSpPr bwMode="auto">
          <a:xfrm>
            <a:off x="4060032" y="3159919"/>
            <a:ext cx="550069" cy="887016"/>
            <a:chOff x="4273" y="2763"/>
            <a:chExt cx="462" cy="745"/>
          </a:xfrm>
        </p:grpSpPr>
        <p:sp>
          <p:nvSpPr>
            <p:cNvPr id="27709" name="Oval 154">
              <a:extLst>
                <a:ext uri="{FF2B5EF4-FFF2-40B4-BE49-F238E27FC236}">
                  <a16:creationId xmlns:a16="http://schemas.microsoft.com/office/drawing/2014/main" id="{5336E2B3-E18B-49DE-A2C0-0B0CB8C3C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3" y="3281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5</a:t>
              </a:r>
              <a:endParaRPr lang="en-US" altLang="ar-KW" sz="1800" b="1"/>
            </a:p>
          </p:txBody>
        </p:sp>
        <p:sp>
          <p:nvSpPr>
            <p:cNvPr id="27710" name="Freeform 155">
              <a:extLst>
                <a:ext uri="{FF2B5EF4-FFF2-40B4-BE49-F238E27FC236}">
                  <a16:creationId xmlns:a16="http://schemas.microsoft.com/office/drawing/2014/main" id="{A65B2E7D-D74A-4658-962D-8425AE72F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2" y="2763"/>
              <a:ext cx="253" cy="520"/>
            </a:xfrm>
            <a:custGeom>
              <a:avLst/>
              <a:gdLst>
                <a:gd name="T0" fmla="*/ 253 w 253"/>
                <a:gd name="T1" fmla="*/ 0 h 520"/>
                <a:gd name="T2" fmla="*/ 0 w 253"/>
                <a:gd name="T3" fmla="*/ 520 h 520"/>
                <a:gd name="T4" fmla="*/ 0 60000 65536"/>
                <a:gd name="T5" fmla="*/ 0 60000 65536"/>
                <a:gd name="T6" fmla="*/ 0 w 253"/>
                <a:gd name="T7" fmla="*/ 0 h 520"/>
                <a:gd name="T8" fmla="*/ 253 w 253"/>
                <a:gd name="T9" fmla="*/ 520 h 5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3" h="520">
                  <a:moveTo>
                    <a:pt x="253" y="0"/>
                  </a:moveTo>
                  <a:lnTo>
                    <a:pt x="0" y="520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10" name="Group 156">
            <a:extLst>
              <a:ext uri="{FF2B5EF4-FFF2-40B4-BE49-F238E27FC236}">
                <a16:creationId xmlns:a16="http://schemas.microsoft.com/office/drawing/2014/main" id="{B5B9B6FC-EEEA-4415-AF03-E79F3643BD87}"/>
              </a:ext>
            </a:extLst>
          </p:cNvPr>
          <p:cNvGrpSpPr>
            <a:grpSpLocks/>
          </p:cNvGrpSpPr>
          <p:nvPr/>
        </p:nvGrpSpPr>
        <p:grpSpPr bwMode="auto">
          <a:xfrm>
            <a:off x="4377929" y="3206354"/>
            <a:ext cx="286940" cy="1021556"/>
            <a:chOff x="4540" y="2794"/>
            <a:chExt cx="241" cy="858"/>
          </a:xfrm>
        </p:grpSpPr>
        <p:sp>
          <p:nvSpPr>
            <p:cNvPr id="27707" name="Oval 157">
              <a:extLst>
                <a:ext uri="{FF2B5EF4-FFF2-40B4-BE49-F238E27FC236}">
                  <a16:creationId xmlns:a16="http://schemas.microsoft.com/office/drawing/2014/main" id="{F167AA28-FA84-47DA-8F96-83F887728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" y="3425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4</a:t>
              </a:r>
              <a:endParaRPr lang="en-US" altLang="ar-KW" sz="1800" b="1"/>
            </a:p>
          </p:txBody>
        </p:sp>
        <p:sp>
          <p:nvSpPr>
            <p:cNvPr id="27708" name="Freeform 158">
              <a:extLst>
                <a:ext uri="{FF2B5EF4-FFF2-40B4-BE49-F238E27FC236}">
                  <a16:creationId xmlns:a16="http://schemas.microsoft.com/office/drawing/2014/main" id="{275CC2C8-D866-48EB-AE86-F31EDAE41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" y="2794"/>
              <a:ext cx="119" cy="639"/>
            </a:xfrm>
            <a:custGeom>
              <a:avLst/>
              <a:gdLst>
                <a:gd name="T0" fmla="*/ 119 w 119"/>
                <a:gd name="T1" fmla="*/ 0 h 639"/>
                <a:gd name="T2" fmla="*/ 0 w 119"/>
                <a:gd name="T3" fmla="*/ 639 h 639"/>
                <a:gd name="T4" fmla="*/ 0 60000 65536"/>
                <a:gd name="T5" fmla="*/ 0 60000 65536"/>
                <a:gd name="T6" fmla="*/ 0 w 119"/>
                <a:gd name="T7" fmla="*/ 0 h 639"/>
                <a:gd name="T8" fmla="*/ 119 w 119"/>
                <a:gd name="T9" fmla="*/ 639 h 63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9" h="639">
                  <a:moveTo>
                    <a:pt x="119" y="0"/>
                  </a:moveTo>
                  <a:lnTo>
                    <a:pt x="0" y="639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11" name="Group 159">
            <a:extLst>
              <a:ext uri="{FF2B5EF4-FFF2-40B4-BE49-F238E27FC236}">
                <a16:creationId xmlns:a16="http://schemas.microsoft.com/office/drawing/2014/main" id="{DC7201B9-2DCE-4A81-B406-2F6F06C6ADF6}"/>
              </a:ext>
            </a:extLst>
          </p:cNvPr>
          <p:cNvGrpSpPr>
            <a:grpSpLocks/>
          </p:cNvGrpSpPr>
          <p:nvPr/>
        </p:nvGrpSpPr>
        <p:grpSpPr bwMode="auto">
          <a:xfrm>
            <a:off x="4739879" y="3194448"/>
            <a:ext cx="285750" cy="1035844"/>
            <a:chOff x="4844" y="2784"/>
            <a:chExt cx="240" cy="870"/>
          </a:xfrm>
        </p:grpSpPr>
        <p:sp>
          <p:nvSpPr>
            <p:cNvPr id="27705" name="Oval 160">
              <a:extLst>
                <a:ext uri="{FF2B5EF4-FFF2-40B4-BE49-F238E27FC236}">
                  <a16:creationId xmlns:a16="http://schemas.microsoft.com/office/drawing/2014/main" id="{68B25E11-4EC3-46FF-8D91-758D22DE5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" y="3427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3</a:t>
              </a:r>
              <a:endParaRPr lang="en-US" altLang="ar-KW" sz="1800" b="1"/>
            </a:p>
          </p:txBody>
        </p:sp>
        <p:sp>
          <p:nvSpPr>
            <p:cNvPr id="27706" name="Line 161">
              <a:extLst>
                <a:ext uri="{FF2B5EF4-FFF2-40B4-BE49-F238E27FC236}">
                  <a16:creationId xmlns:a16="http://schemas.microsoft.com/office/drawing/2014/main" id="{5DFF3B3F-C01C-45A0-B2E0-6CB27E224A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4" y="2784"/>
              <a:ext cx="107" cy="62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12" name="Group 162">
            <a:extLst>
              <a:ext uri="{FF2B5EF4-FFF2-40B4-BE49-F238E27FC236}">
                <a16:creationId xmlns:a16="http://schemas.microsoft.com/office/drawing/2014/main" id="{E37569B0-44EB-4032-BCBC-05716E1415A1}"/>
              </a:ext>
            </a:extLst>
          </p:cNvPr>
          <p:cNvGrpSpPr>
            <a:grpSpLocks/>
          </p:cNvGrpSpPr>
          <p:nvPr/>
        </p:nvGrpSpPr>
        <p:grpSpPr bwMode="auto">
          <a:xfrm>
            <a:off x="4791075" y="3169444"/>
            <a:ext cx="586979" cy="898922"/>
            <a:chOff x="4887" y="2763"/>
            <a:chExt cx="493" cy="755"/>
          </a:xfrm>
        </p:grpSpPr>
        <p:sp>
          <p:nvSpPr>
            <p:cNvPr id="27703" name="Oval 163">
              <a:extLst>
                <a:ext uri="{FF2B5EF4-FFF2-40B4-BE49-F238E27FC236}">
                  <a16:creationId xmlns:a16="http://schemas.microsoft.com/office/drawing/2014/main" id="{F7901C1A-1916-476F-8CE3-D3A53DA9A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3" y="3291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2</a:t>
              </a:r>
              <a:endParaRPr lang="en-US" altLang="ar-KW" sz="1800" b="1"/>
            </a:p>
          </p:txBody>
        </p:sp>
        <p:sp>
          <p:nvSpPr>
            <p:cNvPr id="27704" name="Freeform 164">
              <a:extLst>
                <a:ext uri="{FF2B5EF4-FFF2-40B4-BE49-F238E27FC236}">
                  <a16:creationId xmlns:a16="http://schemas.microsoft.com/office/drawing/2014/main" id="{94ADB987-BDD2-41D8-B884-2BFFB610A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" y="2763"/>
              <a:ext cx="336" cy="559"/>
            </a:xfrm>
            <a:custGeom>
              <a:avLst/>
              <a:gdLst>
                <a:gd name="T0" fmla="*/ 0 w 336"/>
                <a:gd name="T1" fmla="*/ 0 h 559"/>
                <a:gd name="T2" fmla="*/ 336 w 336"/>
                <a:gd name="T3" fmla="*/ 559 h 559"/>
                <a:gd name="T4" fmla="*/ 0 60000 65536"/>
                <a:gd name="T5" fmla="*/ 0 60000 65536"/>
                <a:gd name="T6" fmla="*/ 0 w 336"/>
                <a:gd name="T7" fmla="*/ 0 h 559"/>
                <a:gd name="T8" fmla="*/ 336 w 336"/>
                <a:gd name="T9" fmla="*/ 559 h 5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6" h="559">
                  <a:moveTo>
                    <a:pt x="0" y="0"/>
                  </a:moveTo>
                  <a:lnTo>
                    <a:pt x="336" y="559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13" name="Group 165">
            <a:extLst>
              <a:ext uri="{FF2B5EF4-FFF2-40B4-BE49-F238E27FC236}">
                <a16:creationId xmlns:a16="http://schemas.microsoft.com/office/drawing/2014/main" id="{988B5F67-AF3D-4339-B79E-09AB95612825}"/>
              </a:ext>
            </a:extLst>
          </p:cNvPr>
          <p:cNvGrpSpPr>
            <a:grpSpLocks/>
          </p:cNvGrpSpPr>
          <p:nvPr/>
        </p:nvGrpSpPr>
        <p:grpSpPr bwMode="auto">
          <a:xfrm>
            <a:off x="4874419" y="3098007"/>
            <a:ext cx="751285" cy="697706"/>
            <a:chOff x="4925" y="2703"/>
            <a:chExt cx="631" cy="586"/>
          </a:xfrm>
        </p:grpSpPr>
        <p:sp>
          <p:nvSpPr>
            <p:cNvPr id="27701" name="Oval 166">
              <a:extLst>
                <a:ext uri="{FF2B5EF4-FFF2-40B4-BE49-F238E27FC236}">
                  <a16:creationId xmlns:a16="http://schemas.microsoft.com/office/drawing/2014/main" id="{3A7A13C7-D677-4EAD-AE08-ADFE2F116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9" y="3062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1</a:t>
              </a:r>
              <a:endParaRPr lang="en-US" altLang="ar-KW" sz="1800" b="1"/>
            </a:p>
          </p:txBody>
        </p:sp>
        <p:sp>
          <p:nvSpPr>
            <p:cNvPr id="27702" name="Freeform 167">
              <a:extLst>
                <a:ext uri="{FF2B5EF4-FFF2-40B4-BE49-F238E27FC236}">
                  <a16:creationId xmlns:a16="http://schemas.microsoft.com/office/drawing/2014/main" id="{64E8F272-F0E8-43A6-89A1-2F6BC2B6E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" y="2703"/>
              <a:ext cx="434" cy="438"/>
            </a:xfrm>
            <a:custGeom>
              <a:avLst/>
              <a:gdLst>
                <a:gd name="T0" fmla="*/ 0 w 434"/>
                <a:gd name="T1" fmla="*/ 0 h 438"/>
                <a:gd name="T2" fmla="*/ 434 w 434"/>
                <a:gd name="T3" fmla="*/ 438 h 438"/>
                <a:gd name="T4" fmla="*/ 0 60000 65536"/>
                <a:gd name="T5" fmla="*/ 0 60000 65536"/>
                <a:gd name="T6" fmla="*/ 0 w 434"/>
                <a:gd name="T7" fmla="*/ 0 h 438"/>
                <a:gd name="T8" fmla="*/ 434 w 434"/>
                <a:gd name="T9" fmla="*/ 438 h 4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4" h="438">
                  <a:moveTo>
                    <a:pt x="0" y="0"/>
                  </a:moveTo>
                  <a:lnTo>
                    <a:pt x="434" y="438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14" name="Group 168">
            <a:extLst>
              <a:ext uri="{FF2B5EF4-FFF2-40B4-BE49-F238E27FC236}">
                <a16:creationId xmlns:a16="http://schemas.microsoft.com/office/drawing/2014/main" id="{B82DBF21-EB24-4DB2-9863-CA32D2DDE923}"/>
              </a:ext>
            </a:extLst>
          </p:cNvPr>
          <p:cNvGrpSpPr>
            <a:grpSpLocks/>
          </p:cNvGrpSpPr>
          <p:nvPr/>
        </p:nvGrpSpPr>
        <p:grpSpPr bwMode="auto">
          <a:xfrm>
            <a:off x="1657350" y="3006328"/>
            <a:ext cx="703660" cy="689372"/>
            <a:chOff x="4099" y="2710"/>
            <a:chExt cx="591" cy="579"/>
          </a:xfrm>
        </p:grpSpPr>
        <p:sp>
          <p:nvSpPr>
            <p:cNvPr id="27699" name="Oval 169">
              <a:extLst>
                <a:ext uri="{FF2B5EF4-FFF2-40B4-BE49-F238E27FC236}">
                  <a16:creationId xmlns:a16="http://schemas.microsoft.com/office/drawing/2014/main" id="{7CCFF1F2-747E-48FA-A3D0-CCAD36751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" y="3062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6</a:t>
              </a:r>
              <a:endParaRPr lang="en-US" altLang="ar-KW" sz="1800" b="1"/>
            </a:p>
          </p:txBody>
        </p:sp>
        <p:sp>
          <p:nvSpPr>
            <p:cNvPr id="27700" name="Freeform 170">
              <a:extLst>
                <a:ext uri="{FF2B5EF4-FFF2-40B4-BE49-F238E27FC236}">
                  <a16:creationId xmlns:a16="http://schemas.microsoft.com/office/drawing/2014/main" id="{ECD93DC4-C102-424E-8B86-45B164DCB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" y="2710"/>
              <a:ext cx="390" cy="386"/>
            </a:xfrm>
            <a:custGeom>
              <a:avLst/>
              <a:gdLst>
                <a:gd name="T0" fmla="*/ 390 w 390"/>
                <a:gd name="T1" fmla="*/ 0 h 386"/>
                <a:gd name="T2" fmla="*/ 0 w 390"/>
                <a:gd name="T3" fmla="*/ 386 h 386"/>
                <a:gd name="T4" fmla="*/ 0 60000 65536"/>
                <a:gd name="T5" fmla="*/ 0 60000 65536"/>
                <a:gd name="T6" fmla="*/ 0 w 390"/>
                <a:gd name="T7" fmla="*/ 0 h 386"/>
                <a:gd name="T8" fmla="*/ 390 w 390"/>
                <a:gd name="T9" fmla="*/ 386 h 3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0" h="386">
                  <a:moveTo>
                    <a:pt x="390" y="0"/>
                  </a:moveTo>
                  <a:lnTo>
                    <a:pt x="0" y="386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15" name="Group 171">
            <a:extLst>
              <a:ext uri="{FF2B5EF4-FFF2-40B4-BE49-F238E27FC236}">
                <a16:creationId xmlns:a16="http://schemas.microsoft.com/office/drawing/2014/main" id="{9E3340F1-E1FD-44C3-99E2-B37FF74422F8}"/>
              </a:ext>
            </a:extLst>
          </p:cNvPr>
          <p:cNvGrpSpPr>
            <a:grpSpLocks/>
          </p:cNvGrpSpPr>
          <p:nvPr/>
        </p:nvGrpSpPr>
        <p:grpSpPr bwMode="auto">
          <a:xfrm>
            <a:off x="1864519" y="3069431"/>
            <a:ext cx="550069" cy="887016"/>
            <a:chOff x="4273" y="2763"/>
            <a:chExt cx="462" cy="745"/>
          </a:xfrm>
        </p:grpSpPr>
        <p:sp>
          <p:nvSpPr>
            <p:cNvPr id="27697" name="Oval 172">
              <a:extLst>
                <a:ext uri="{FF2B5EF4-FFF2-40B4-BE49-F238E27FC236}">
                  <a16:creationId xmlns:a16="http://schemas.microsoft.com/office/drawing/2014/main" id="{E1A09170-629F-4EF7-ACE8-A2405AA74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3" y="3281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5</a:t>
              </a:r>
              <a:endParaRPr lang="en-US" altLang="ar-KW" sz="1800" b="1"/>
            </a:p>
          </p:txBody>
        </p:sp>
        <p:sp>
          <p:nvSpPr>
            <p:cNvPr id="27698" name="Freeform 173">
              <a:extLst>
                <a:ext uri="{FF2B5EF4-FFF2-40B4-BE49-F238E27FC236}">
                  <a16:creationId xmlns:a16="http://schemas.microsoft.com/office/drawing/2014/main" id="{533FCF37-4B8E-459F-8E62-E65B5C42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2" y="2763"/>
              <a:ext cx="253" cy="520"/>
            </a:xfrm>
            <a:custGeom>
              <a:avLst/>
              <a:gdLst>
                <a:gd name="T0" fmla="*/ 253 w 253"/>
                <a:gd name="T1" fmla="*/ 0 h 520"/>
                <a:gd name="T2" fmla="*/ 0 w 253"/>
                <a:gd name="T3" fmla="*/ 520 h 520"/>
                <a:gd name="T4" fmla="*/ 0 60000 65536"/>
                <a:gd name="T5" fmla="*/ 0 60000 65536"/>
                <a:gd name="T6" fmla="*/ 0 w 253"/>
                <a:gd name="T7" fmla="*/ 0 h 520"/>
                <a:gd name="T8" fmla="*/ 253 w 253"/>
                <a:gd name="T9" fmla="*/ 520 h 5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3" h="520">
                  <a:moveTo>
                    <a:pt x="253" y="0"/>
                  </a:moveTo>
                  <a:lnTo>
                    <a:pt x="0" y="520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16" name="Group 174">
            <a:extLst>
              <a:ext uri="{FF2B5EF4-FFF2-40B4-BE49-F238E27FC236}">
                <a16:creationId xmlns:a16="http://schemas.microsoft.com/office/drawing/2014/main" id="{7840E280-36A8-4D87-9276-E75639D4ECEA}"/>
              </a:ext>
            </a:extLst>
          </p:cNvPr>
          <p:cNvGrpSpPr>
            <a:grpSpLocks/>
          </p:cNvGrpSpPr>
          <p:nvPr/>
        </p:nvGrpSpPr>
        <p:grpSpPr bwMode="auto">
          <a:xfrm>
            <a:off x="2182417" y="3106342"/>
            <a:ext cx="286940" cy="1021556"/>
            <a:chOff x="4540" y="2794"/>
            <a:chExt cx="241" cy="858"/>
          </a:xfrm>
        </p:grpSpPr>
        <p:sp>
          <p:nvSpPr>
            <p:cNvPr id="27695" name="Oval 175">
              <a:extLst>
                <a:ext uri="{FF2B5EF4-FFF2-40B4-BE49-F238E27FC236}">
                  <a16:creationId xmlns:a16="http://schemas.microsoft.com/office/drawing/2014/main" id="{401783C7-6EA4-45CD-824B-6C625263A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" y="3425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4</a:t>
              </a:r>
              <a:endParaRPr lang="en-US" altLang="ar-KW" sz="1800" b="1"/>
            </a:p>
          </p:txBody>
        </p:sp>
        <p:sp>
          <p:nvSpPr>
            <p:cNvPr id="27696" name="Freeform 176">
              <a:extLst>
                <a:ext uri="{FF2B5EF4-FFF2-40B4-BE49-F238E27FC236}">
                  <a16:creationId xmlns:a16="http://schemas.microsoft.com/office/drawing/2014/main" id="{A2E3CC95-1257-4E6C-BE6A-E8C36AE0A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" y="2794"/>
              <a:ext cx="119" cy="639"/>
            </a:xfrm>
            <a:custGeom>
              <a:avLst/>
              <a:gdLst>
                <a:gd name="T0" fmla="*/ 119 w 119"/>
                <a:gd name="T1" fmla="*/ 0 h 639"/>
                <a:gd name="T2" fmla="*/ 0 w 119"/>
                <a:gd name="T3" fmla="*/ 639 h 639"/>
                <a:gd name="T4" fmla="*/ 0 60000 65536"/>
                <a:gd name="T5" fmla="*/ 0 60000 65536"/>
                <a:gd name="T6" fmla="*/ 0 w 119"/>
                <a:gd name="T7" fmla="*/ 0 h 639"/>
                <a:gd name="T8" fmla="*/ 119 w 119"/>
                <a:gd name="T9" fmla="*/ 639 h 63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9" h="639">
                  <a:moveTo>
                    <a:pt x="119" y="0"/>
                  </a:moveTo>
                  <a:lnTo>
                    <a:pt x="0" y="639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17" name="Group 177">
            <a:extLst>
              <a:ext uri="{FF2B5EF4-FFF2-40B4-BE49-F238E27FC236}">
                <a16:creationId xmlns:a16="http://schemas.microsoft.com/office/drawing/2014/main" id="{91A3482B-5B21-4CC7-A2E8-21293B169B21}"/>
              </a:ext>
            </a:extLst>
          </p:cNvPr>
          <p:cNvGrpSpPr>
            <a:grpSpLocks/>
          </p:cNvGrpSpPr>
          <p:nvPr/>
        </p:nvGrpSpPr>
        <p:grpSpPr bwMode="auto">
          <a:xfrm>
            <a:off x="2544366" y="3094435"/>
            <a:ext cx="285750" cy="1035844"/>
            <a:chOff x="4844" y="2784"/>
            <a:chExt cx="240" cy="870"/>
          </a:xfrm>
        </p:grpSpPr>
        <p:sp>
          <p:nvSpPr>
            <p:cNvPr id="27693" name="Oval 178">
              <a:extLst>
                <a:ext uri="{FF2B5EF4-FFF2-40B4-BE49-F238E27FC236}">
                  <a16:creationId xmlns:a16="http://schemas.microsoft.com/office/drawing/2014/main" id="{259C6A79-A153-44DD-A216-365AE369A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" y="3427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3</a:t>
              </a:r>
              <a:endParaRPr lang="en-US" altLang="ar-KW" sz="1800" b="1"/>
            </a:p>
          </p:txBody>
        </p:sp>
        <p:sp>
          <p:nvSpPr>
            <p:cNvPr id="27694" name="Line 179">
              <a:extLst>
                <a:ext uri="{FF2B5EF4-FFF2-40B4-BE49-F238E27FC236}">
                  <a16:creationId xmlns:a16="http://schemas.microsoft.com/office/drawing/2014/main" id="{94BA82BE-472C-4E96-8874-A356BBD2C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4" y="2784"/>
              <a:ext cx="107" cy="62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18" name="Group 180">
            <a:extLst>
              <a:ext uri="{FF2B5EF4-FFF2-40B4-BE49-F238E27FC236}">
                <a16:creationId xmlns:a16="http://schemas.microsoft.com/office/drawing/2014/main" id="{C2F9EDAB-8831-434B-979C-1FD0D3ACC46F}"/>
              </a:ext>
            </a:extLst>
          </p:cNvPr>
          <p:cNvGrpSpPr>
            <a:grpSpLocks/>
          </p:cNvGrpSpPr>
          <p:nvPr/>
        </p:nvGrpSpPr>
        <p:grpSpPr bwMode="auto">
          <a:xfrm>
            <a:off x="2595562" y="3069432"/>
            <a:ext cx="586979" cy="898922"/>
            <a:chOff x="4887" y="2763"/>
            <a:chExt cx="493" cy="755"/>
          </a:xfrm>
        </p:grpSpPr>
        <p:sp>
          <p:nvSpPr>
            <p:cNvPr id="27691" name="Oval 181">
              <a:extLst>
                <a:ext uri="{FF2B5EF4-FFF2-40B4-BE49-F238E27FC236}">
                  <a16:creationId xmlns:a16="http://schemas.microsoft.com/office/drawing/2014/main" id="{452F1B5B-E3F1-4BD7-B4C6-47292D3C5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3" y="3291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2</a:t>
              </a:r>
              <a:endParaRPr lang="en-US" altLang="ar-KW" sz="1800" b="1"/>
            </a:p>
          </p:txBody>
        </p:sp>
        <p:sp>
          <p:nvSpPr>
            <p:cNvPr id="27692" name="Freeform 182">
              <a:extLst>
                <a:ext uri="{FF2B5EF4-FFF2-40B4-BE49-F238E27FC236}">
                  <a16:creationId xmlns:a16="http://schemas.microsoft.com/office/drawing/2014/main" id="{FC9A0275-DC76-4127-99C6-1A25D8F27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" y="2763"/>
              <a:ext cx="336" cy="559"/>
            </a:xfrm>
            <a:custGeom>
              <a:avLst/>
              <a:gdLst>
                <a:gd name="T0" fmla="*/ 0 w 336"/>
                <a:gd name="T1" fmla="*/ 0 h 559"/>
                <a:gd name="T2" fmla="*/ 336 w 336"/>
                <a:gd name="T3" fmla="*/ 559 h 559"/>
                <a:gd name="T4" fmla="*/ 0 60000 65536"/>
                <a:gd name="T5" fmla="*/ 0 60000 65536"/>
                <a:gd name="T6" fmla="*/ 0 w 336"/>
                <a:gd name="T7" fmla="*/ 0 h 559"/>
                <a:gd name="T8" fmla="*/ 336 w 336"/>
                <a:gd name="T9" fmla="*/ 559 h 5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6" h="559">
                  <a:moveTo>
                    <a:pt x="0" y="0"/>
                  </a:moveTo>
                  <a:lnTo>
                    <a:pt x="336" y="559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19" name="Group 183">
            <a:extLst>
              <a:ext uri="{FF2B5EF4-FFF2-40B4-BE49-F238E27FC236}">
                <a16:creationId xmlns:a16="http://schemas.microsoft.com/office/drawing/2014/main" id="{0244722C-7961-4020-9438-76BF6819422C}"/>
              </a:ext>
            </a:extLst>
          </p:cNvPr>
          <p:cNvGrpSpPr>
            <a:grpSpLocks/>
          </p:cNvGrpSpPr>
          <p:nvPr/>
        </p:nvGrpSpPr>
        <p:grpSpPr bwMode="auto">
          <a:xfrm>
            <a:off x="2640807" y="2997994"/>
            <a:ext cx="751285" cy="697706"/>
            <a:chOff x="4925" y="2703"/>
            <a:chExt cx="631" cy="586"/>
          </a:xfrm>
        </p:grpSpPr>
        <p:sp>
          <p:nvSpPr>
            <p:cNvPr id="27689" name="Oval 184">
              <a:extLst>
                <a:ext uri="{FF2B5EF4-FFF2-40B4-BE49-F238E27FC236}">
                  <a16:creationId xmlns:a16="http://schemas.microsoft.com/office/drawing/2014/main" id="{1CFD8221-BE7E-4110-B5B0-5C51AC570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9" y="3062"/>
              <a:ext cx="227" cy="227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/>
                <a:t>1</a:t>
              </a:r>
              <a:endParaRPr lang="en-US" altLang="ar-KW" sz="1800" b="1"/>
            </a:p>
          </p:txBody>
        </p:sp>
        <p:sp>
          <p:nvSpPr>
            <p:cNvPr id="27690" name="Freeform 185">
              <a:extLst>
                <a:ext uri="{FF2B5EF4-FFF2-40B4-BE49-F238E27FC236}">
                  <a16:creationId xmlns:a16="http://schemas.microsoft.com/office/drawing/2014/main" id="{E640C76B-9C1C-48EA-A5E5-DAAD58BB3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" y="2703"/>
              <a:ext cx="434" cy="438"/>
            </a:xfrm>
            <a:custGeom>
              <a:avLst/>
              <a:gdLst>
                <a:gd name="T0" fmla="*/ 0 w 434"/>
                <a:gd name="T1" fmla="*/ 0 h 438"/>
                <a:gd name="T2" fmla="*/ 434 w 434"/>
                <a:gd name="T3" fmla="*/ 438 h 438"/>
                <a:gd name="T4" fmla="*/ 0 60000 65536"/>
                <a:gd name="T5" fmla="*/ 0 60000 65536"/>
                <a:gd name="T6" fmla="*/ 0 w 434"/>
                <a:gd name="T7" fmla="*/ 0 h 438"/>
                <a:gd name="T8" fmla="*/ 434 w 434"/>
                <a:gd name="T9" fmla="*/ 438 h 4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4" h="438">
                  <a:moveTo>
                    <a:pt x="0" y="0"/>
                  </a:moveTo>
                  <a:lnTo>
                    <a:pt x="434" y="438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grpSp>
        <p:nvGrpSpPr>
          <p:cNvPr id="21" name="Group 191">
            <a:extLst>
              <a:ext uri="{FF2B5EF4-FFF2-40B4-BE49-F238E27FC236}">
                <a16:creationId xmlns:a16="http://schemas.microsoft.com/office/drawing/2014/main" id="{16AE2C51-03BE-4A8E-A5CE-4AF30724AE2B}"/>
              </a:ext>
            </a:extLst>
          </p:cNvPr>
          <p:cNvGrpSpPr>
            <a:grpSpLocks/>
          </p:cNvGrpSpPr>
          <p:nvPr/>
        </p:nvGrpSpPr>
        <p:grpSpPr bwMode="auto">
          <a:xfrm>
            <a:off x="5272088" y="1344216"/>
            <a:ext cx="827485" cy="826294"/>
            <a:chOff x="975" y="527"/>
            <a:chExt cx="576" cy="576"/>
          </a:xfrm>
        </p:grpSpPr>
        <p:grpSp>
          <p:nvGrpSpPr>
            <p:cNvPr id="27682" name="Group 192">
              <a:extLst>
                <a:ext uri="{FF2B5EF4-FFF2-40B4-BE49-F238E27FC236}">
                  <a16:creationId xmlns:a16="http://schemas.microsoft.com/office/drawing/2014/main" id="{5892810D-1E28-4A36-948E-BEDC5406AA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5" y="527"/>
              <a:ext cx="576" cy="576"/>
              <a:chOff x="748" y="935"/>
              <a:chExt cx="576" cy="576"/>
            </a:xfrm>
          </p:grpSpPr>
          <p:sp>
            <p:nvSpPr>
              <p:cNvPr id="27686" name="Oval 193">
                <a:extLst>
                  <a:ext uri="{FF2B5EF4-FFF2-40B4-BE49-F238E27FC236}">
                    <a16:creationId xmlns:a16="http://schemas.microsoft.com/office/drawing/2014/main" id="{2FF3D1EA-8743-41C2-844B-8668C7B6D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935"/>
                <a:ext cx="576" cy="57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ar-KW" altLang="ar-KW" sz="1050"/>
              </a:p>
            </p:txBody>
          </p:sp>
          <p:sp>
            <p:nvSpPr>
              <p:cNvPr id="27687" name="Freeform 194">
                <a:extLst>
                  <a:ext uri="{FF2B5EF4-FFF2-40B4-BE49-F238E27FC236}">
                    <a16:creationId xmlns:a16="http://schemas.microsoft.com/office/drawing/2014/main" id="{7CE3639C-6AF1-4B2F-85FD-D2DE3E834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939"/>
                <a:ext cx="252" cy="442"/>
              </a:xfrm>
              <a:custGeom>
                <a:avLst/>
                <a:gdLst>
                  <a:gd name="T0" fmla="*/ 0 w 252"/>
                  <a:gd name="T1" fmla="*/ 0 h 442"/>
                  <a:gd name="T2" fmla="*/ 8 w 252"/>
                  <a:gd name="T3" fmla="*/ 292 h 442"/>
                  <a:gd name="T4" fmla="*/ 252 w 252"/>
                  <a:gd name="T5" fmla="*/ 442 h 442"/>
                  <a:gd name="T6" fmla="*/ 0 60000 65536"/>
                  <a:gd name="T7" fmla="*/ 0 60000 65536"/>
                  <a:gd name="T8" fmla="*/ 0 60000 65536"/>
                  <a:gd name="T9" fmla="*/ 0 w 252"/>
                  <a:gd name="T10" fmla="*/ 0 h 442"/>
                  <a:gd name="T11" fmla="*/ 252 w 252"/>
                  <a:gd name="T12" fmla="*/ 442 h 4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2" h="442">
                    <a:moveTo>
                      <a:pt x="0" y="0"/>
                    </a:moveTo>
                    <a:lnTo>
                      <a:pt x="8" y="292"/>
                    </a:lnTo>
                    <a:lnTo>
                      <a:pt x="252" y="442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KW" sz="1050"/>
              </a:p>
            </p:txBody>
          </p:sp>
          <p:sp>
            <p:nvSpPr>
              <p:cNvPr id="27688" name="Line 195">
                <a:extLst>
                  <a:ext uri="{FF2B5EF4-FFF2-40B4-BE49-F238E27FC236}">
                    <a16:creationId xmlns:a16="http://schemas.microsoft.com/office/drawing/2014/main" id="{45B3D3BF-0EA4-4611-BFB2-5DA99AF892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01" y="1231"/>
                <a:ext cx="227" cy="13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KW" sz="1050"/>
              </a:p>
            </p:txBody>
          </p:sp>
        </p:grpSp>
        <p:sp>
          <p:nvSpPr>
            <p:cNvPr id="27683" name="Text Box 196">
              <a:extLst>
                <a:ext uri="{FF2B5EF4-FFF2-40B4-BE49-F238E27FC236}">
                  <a16:creationId xmlns:a16="http://schemas.microsoft.com/office/drawing/2014/main" id="{A421FCDC-8BD3-4E96-91AA-034DE725A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7" y="620"/>
              <a:ext cx="163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>
                  <a:solidFill>
                    <a:srgbClr val="0000CC"/>
                  </a:solidFill>
                </a:rPr>
                <a:t>أ</a:t>
              </a:r>
              <a:endParaRPr lang="en-US" altLang="ar-KW" sz="1800" b="1">
                <a:solidFill>
                  <a:srgbClr val="0000CC"/>
                </a:solidFill>
              </a:endParaRPr>
            </a:p>
          </p:txBody>
        </p:sp>
        <p:sp>
          <p:nvSpPr>
            <p:cNvPr id="27684" name="Text Box 197">
              <a:extLst>
                <a:ext uri="{FF2B5EF4-FFF2-40B4-BE49-F238E27FC236}">
                  <a16:creationId xmlns:a16="http://schemas.microsoft.com/office/drawing/2014/main" id="{7BF15E6A-2E9E-4F83-ABFD-FEFE7F70AF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1" y="805"/>
              <a:ext cx="25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>
                  <a:solidFill>
                    <a:srgbClr val="0000CC"/>
                  </a:solidFill>
                </a:rPr>
                <a:t>جـ</a:t>
              </a:r>
              <a:endParaRPr lang="en-US" altLang="ar-KW" sz="1800" b="1">
                <a:solidFill>
                  <a:srgbClr val="0000CC"/>
                </a:solidFill>
              </a:endParaRPr>
            </a:p>
          </p:txBody>
        </p:sp>
        <p:sp>
          <p:nvSpPr>
            <p:cNvPr id="27685" name="Text Box 198">
              <a:extLst>
                <a:ext uri="{FF2B5EF4-FFF2-40B4-BE49-F238E27FC236}">
                  <a16:creationId xmlns:a16="http://schemas.microsoft.com/office/drawing/2014/main" id="{A9C02D69-C157-409D-8680-3E9E6BD9BF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6" y="586"/>
              <a:ext cx="233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800" b="1">
                  <a:solidFill>
                    <a:srgbClr val="0000CC"/>
                  </a:solidFill>
                </a:rPr>
                <a:t>ب</a:t>
              </a:r>
              <a:endParaRPr lang="en-US" altLang="ar-KW" sz="1800" b="1">
                <a:solidFill>
                  <a:srgbClr val="0000CC"/>
                </a:solidFill>
              </a:endParaRPr>
            </a:p>
          </p:txBody>
        </p:sp>
      </p:grpSp>
      <p:pic>
        <p:nvPicPr>
          <p:cNvPr id="27679" name="slow 2">
            <a:hlinkClick r:id="" action="ppaction://media"/>
            <a:extLst>
              <a:ext uri="{FF2B5EF4-FFF2-40B4-BE49-F238E27FC236}">
                <a16:creationId xmlns:a16="http://schemas.microsoft.com/office/drawing/2014/main" id="{19E40BC6-D051-4C6F-A15E-D4BCC8E9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16" y="75010"/>
            <a:ext cx="264319" cy="14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مستطيل 76">
            <a:extLst>
              <a:ext uri="{FF2B5EF4-FFF2-40B4-BE49-F238E27FC236}">
                <a16:creationId xmlns:a16="http://schemas.microsoft.com/office/drawing/2014/main" id="{2CF14103-1758-4C1C-A787-B6BBC0874276}"/>
              </a:ext>
            </a:extLst>
          </p:cNvPr>
          <p:cNvSpPr/>
          <p:nvPr/>
        </p:nvSpPr>
        <p:spPr>
          <a:xfrm>
            <a:off x="0" y="4686300"/>
            <a:ext cx="1303020" cy="411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76" name="Picture 2" descr="Designbox">
            <a:extLst>
              <a:ext uri="{FF2B5EF4-FFF2-40B4-BE49-F238E27FC236}">
                <a16:creationId xmlns:a16="http://schemas.microsoft.com/office/drawing/2014/main" id="{ABE6608C-9E1F-4F9D-8CAE-EE260C6F1D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95" y="213651"/>
            <a:ext cx="2891714" cy="30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75685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52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5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5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5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5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9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9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9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9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9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1000"/>
                                        <p:tgtEl>
                                          <p:spTgt spid="95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/>
      <p:bldP spid="95293" grpId="0"/>
      <p:bldP spid="95295" grpId="0" animBg="1"/>
      <p:bldP spid="95297" grpId="0" animBg="1"/>
      <p:bldP spid="95298" grpId="0" animBg="1"/>
      <p:bldP spid="9529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02" name="Picture 66" descr="HCA6HWMCRCAO2IFMPCAO57CL9CAQBQ43HCA0L4V3DCAMERF05CA3AZ3FWCAPOC7S7CA8M65UVCAY0L65ICAE66WN1CAV8PHPBCAX5OEO0CABZD1OOCAP4MR7GCAN89UXECA627Y18CA188WTVCAVTKXNS">
            <a:extLst>
              <a:ext uri="{FF2B5EF4-FFF2-40B4-BE49-F238E27FC236}">
                <a16:creationId xmlns:a16="http://schemas.microsoft.com/office/drawing/2014/main" id="{8C670161-5568-4A3E-9B0E-49C64897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2463403"/>
            <a:ext cx="371475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801" name="Picture 65" descr="images1">
            <a:extLst>
              <a:ext uri="{FF2B5EF4-FFF2-40B4-BE49-F238E27FC236}">
                <a16:creationId xmlns:a16="http://schemas.microsoft.com/office/drawing/2014/main" id="{BAF8B95E-E42A-4327-9C8F-E08F6C5CC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07" y="2356248"/>
            <a:ext cx="432197" cy="56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98" name="Picture 62" descr="strawberry-lemonade-recipe-1-10-07">
            <a:extLst>
              <a:ext uri="{FF2B5EF4-FFF2-40B4-BE49-F238E27FC236}">
                <a16:creationId xmlns:a16="http://schemas.microsoft.com/office/drawing/2014/main" id="{07B0E132-1C50-46AC-B230-A2A467AD4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BE7E8"/>
              </a:clrFrom>
              <a:clrTo>
                <a:srgbClr val="EBE7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716" y="2301479"/>
            <a:ext cx="503634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800" name="Picture 64" descr="images">
            <a:extLst>
              <a:ext uri="{FF2B5EF4-FFF2-40B4-BE49-F238E27FC236}">
                <a16:creationId xmlns:a16="http://schemas.microsoft.com/office/drawing/2014/main" id="{B35612C2-40F0-41CA-82BA-1AB9649B6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2282429"/>
            <a:ext cx="50601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DFDFFF42-99D8-4745-9482-BE5F56824561}"/>
              </a:ext>
            </a:extLst>
          </p:cNvPr>
          <p:cNvGrpSpPr>
            <a:grpSpLocks/>
          </p:cNvGrpSpPr>
          <p:nvPr/>
        </p:nvGrpSpPr>
        <p:grpSpPr bwMode="auto">
          <a:xfrm>
            <a:off x="874294" y="320154"/>
            <a:ext cx="2108597" cy="1788319"/>
            <a:chOff x="385" y="282"/>
            <a:chExt cx="1771" cy="1502"/>
          </a:xfrm>
        </p:grpSpPr>
        <p:grpSp>
          <p:nvGrpSpPr>
            <p:cNvPr id="28715" name="Group 5">
              <a:extLst>
                <a:ext uri="{FF2B5EF4-FFF2-40B4-BE49-F238E27FC236}">
                  <a16:creationId xmlns:a16="http://schemas.microsoft.com/office/drawing/2014/main" id="{DE19A4DD-31D2-4655-96F5-2EFCF9CFA8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" y="301"/>
              <a:ext cx="1724" cy="1405"/>
              <a:chOff x="204" y="436"/>
              <a:chExt cx="1542" cy="1951"/>
            </a:xfrm>
          </p:grpSpPr>
          <p:sp>
            <p:nvSpPr>
              <p:cNvPr id="28725" name="Rectangle 6">
                <a:extLst>
                  <a:ext uri="{FF2B5EF4-FFF2-40B4-BE49-F238E27FC236}">
                    <a16:creationId xmlns:a16="http://schemas.microsoft.com/office/drawing/2014/main" id="{CA73B667-492E-4417-969F-5D6F52526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" y="436"/>
                <a:ext cx="1542" cy="195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ar-KW" altLang="ar-KW" sz="1050"/>
              </a:p>
            </p:txBody>
          </p:sp>
          <p:sp>
            <p:nvSpPr>
              <p:cNvPr id="28726" name="Line 7">
                <a:extLst>
                  <a:ext uri="{FF2B5EF4-FFF2-40B4-BE49-F238E27FC236}">
                    <a16:creationId xmlns:a16="http://schemas.microsoft.com/office/drawing/2014/main" id="{9BF163B3-6CBE-425A-8CD9-1AA1892611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5" y="436"/>
                <a:ext cx="0" cy="195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KW" sz="1050"/>
              </a:p>
            </p:txBody>
          </p:sp>
          <p:sp>
            <p:nvSpPr>
              <p:cNvPr id="28727" name="Line 8">
                <a:extLst>
                  <a:ext uri="{FF2B5EF4-FFF2-40B4-BE49-F238E27FC236}">
                    <a16:creationId xmlns:a16="http://schemas.microsoft.com/office/drawing/2014/main" id="{A46B7A89-691E-4489-8DF5-AE266268C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4" y="845"/>
                <a:ext cx="154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KW" sz="1050"/>
              </a:p>
            </p:txBody>
          </p:sp>
        </p:grpSp>
        <p:sp>
          <p:nvSpPr>
            <p:cNvPr id="28716" name="Text Box 9">
              <a:extLst>
                <a:ext uri="{FF2B5EF4-FFF2-40B4-BE49-F238E27FC236}">
                  <a16:creationId xmlns:a16="http://schemas.microsoft.com/office/drawing/2014/main" id="{08C55606-C1C9-4DAB-8477-EFEB84A2B7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1" y="300"/>
              <a:ext cx="88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ar-KW" altLang="ar-KW" sz="1500" b="1" dirty="0">
                  <a:solidFill>
                    <a:srgbClr val="0033CC"/>
                  </a:solidFill>
                  <a:latin typeface="Calibri" panose="020F0502020204030204" pitchFamily="34" charset="0"/>
                </a:rPr>
                <a:t>عصير الفواكه</a:t>
              </a:r>
              <a:endParaRPr lang="en-US" altLang="ar-KW" sz="1500" b="1" dirty="0">
                <a:solidFill>
                  <a:srgbClr val="0033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17" name="Text Box 10">
              <a:extLst>
                <a:ext uri="{FF2B5EF4-FFF2-40B4-BE49-F238E27FC236}">
                  <a16:creationId xmlns:a16="http://schemas.microsoft.com/office/drawing/2014/main" id="{59A8BE1B-2E47-42F3-8783-CAA9732EB7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" y="282"/>
              <a:ext cx="73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sz="1500" b="1">
                  <a:latin typeface="Calibri" panose="020F0502020204030204" pitchFamily="34" charset="0"/>
                </a:rPr>
                <a:t>حجم الكوب</a:t>
              </a:r>
              <a:endParaRPr lang="en-US" altLang="ar-KW" sz="1500" b="1">
                <a:latin typeface="Calibri" panose="020F0502020204030204" pitchFamily="34" charset="0"/>
              </a:endParaRPr>
            </a:p>
          </p:txBody>
        </p:sp>
        <p:sp>
          <p:nvSpPr>
            <p:cNvPr id="28718" name="Text Box 11">
              <a:extLst>
                <a:ext uri="{FF2B5EF4-FFF2-40B4-BE49-F238E27FC236}">
                  <a16:creationId xmlns:a16="http://schemas.microsoft.com/office/drawing/2014/main" id="{842E5405-E479-4E00-A017-081B77699E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2" y="644"/>
              <a:ext cx="509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sz="1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فراولة</a:t>
              </a:r>
              <a:endParaRPr lang="en-US" altLang="ar-KW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19" name="Text Box 12">
              <a:extLst>
                <a:ext uri="{FF2B5EF4-FFF2-40B4-BE49-F238E27FC236}">
                  <a16:creationId xmlns:a16="http://schemas.microsoft.com/office/drawing/2014/main" id="{577E566E-28F2-4F91-9137-7EA6C122E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6" y="972"/>
              <a:ext cx="54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sz="18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برتقال</a:t>
              </a:r>
              <a:endParaRPr lang="en-US" altLang="ar-KW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20" name="Text Box 13">
              <a:extLst>
                <a:ext uri="{FF2B5EF4-FFF2-40B4-BE49-F238E27FC236}">
                  <a16:creationId xmlns:a16="http://schemas.microsoft.com/office/drawing/2014/main" id="{3830E2BF-2B66-443E-93DD-0FB5EC72FD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5" y="1199"/>
              <a:ext cx="42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sz="18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تفاح</a:t>
              </a:r>
              <a:endParaRPr lang="en-US" altLang="ar-KW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21" name="Text Box 14">
              <a:extLst>
                <a:ext uri="{FF2B5EF4-FFF2-40B4-BE49-F238E27FC236}">
                  <a16:creationId xmlns:a16="http://schemas.microsoft.com/office/drawing/2014/main" id="{196EEC78-607D-401D-8EFB-CEEFFA973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" y="636"/>
              <a:ext cx="471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sz="1600" b="1" dirty="0">
                  <a:latin typeface="Calibri" panose="020F0502020204030204" pitchFamily="34" charset="0"/>
                </a:rPr>
                <a:t>صغير</a:t>
              </a:r>
              <a:endParaRPr lang="en-US" altLang="ar-KW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28722" name="Text Box 15">
              <a:extLst>
                <a:ext uri="{FF2B5EF4-FFF2-40B4-BE49-F238E27FC236}">
                  <a16:creationId xmlns:a16="http://schemas.microsoft.com/office/drawing/2014/main" id="{88957E9B-0747-4CE8-A835-7FE09E6376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" y="941"/>
              <a:ext cx="547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sz="1600" b="1">
                  <a:latin typeface="Calibri" panose="020F0502020204030204" pitchFamily="34" charset="0"/>
                </a:rPr>
                <a:t>متوسط</a:t>
              </a:r>
              <a:endParaRPr lang="en-US" altLang="ar-KW" sz="1600" b="1">
                <a:latin typeface="Calibri" panose="020F0502020204030204" pitchFamily="34" charset="0"/>
              </a:endParaRPr>
            </a:p>
          </p:txBody>
        </p:sp>
        <p:sp>
          <p:nvSpPr>
            <p:cNvPr id="28723" name="Text Box 16">
              <a:extLst>
                <a:ext uri="{FF2B5EF4-FFF2-40B4-BE49-F238E27FC236}">
                  <a16:creationId xmlns:a16="http://schemas.microsoft.com/office/drawing/2014/main" id="{B044098F-B9BC-4075-8161-68E9FD883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9" y="1474"/>
              <a:ext cx="56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sz="18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أناناس</a:t>
              </a:r>
              <a:endParaRPr lang="en-US" altLang="ar-KW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24" name="Text Box 17">
              <a:extLst>
                <a:ext uri="{FF2B5EF4-FFF2-40B4-BE49-F238E27FC236}">
                  <a16:creationId xmlns:a16="http://schemas.microsoft.com/office/drawing/2014/main" id="{D8B11E5D-30CD-4631-B42F-F70A5E3A1C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" y="1227"/>
              <a:ext cx="354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ar-KW" altLang="ar-KW" sz="1400" b="1" dirty="0">
                  <a:latin typeface="Calibri" panose="020F0502020204030204" pitchFamily="34" charset="0"/>
                </a:rPr>
                <a:t>كبير</a:t>
              </a:r>
              <a:endParaRPr lang="en-US" altLang="ar-KW" sz="1400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116754" name="مربع نص 15">
            <a:extLst>
              <a:ext uri="{FF2B5EF4-FFF2-40B4-BE49-F238E27FC236}">
                <a16:creationId xmlns:a16="http://schemas.microsoft.com/office/drawing/2014/main" id="{2CC9DF65-C238-42D2-B7BF-94BB1E133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637" y="1347412"/>
            <a:ext cx="1969794" cy="461665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KW" altLang="ar-KW" sz="2400" b="1" dirty="0">
                <a:solidFill>
                  <a:srgbClr val="FF0000"/>
                </a:solidFill>
              </a:rPr>
              <a:t>العصير </a:t>
            </a:r>
          </a:p>
        </p:txBody>
      </p:sp>
      <p:sp>
        <p:nvSpPr>
          <p:cNvPr id="116761" name="Freeform 25">
            <a:extLst>
              <a:ext uri="{FF2B5EF4-FFF2-40B4-BE49-F238E27FC236}">
                <a16:creationId xmlns:a16="http://schemas.microsoft.com/office/drawing/2014/main" id="{59DD9286-8372-4D01-8498-A01A2BE7C3DE}"/>
              </a:ext>
            </a:extLst>
          </p:cNvPr>
          <p:cNvSpPr>
            <a:spLocks/>
          </p:cNvSpPr>
          <p:nvPr/>
        </p:nvSpPr>
        <p:spPr bwMode="auto">
          <a:xfrm>
            <a:off x="4886325" y="1815704"/>
            <a:ext cx="1858566" cy="1038225"/>
          </a:xfrm>
          <a:custGeom>
            <a:avLst/>
            <a:gdLst>
              <a:gd name="T0" fmla="*/ 0 w 1561"/>
              <a:gd name="T1" fmla="*/ 0 h 872"/>
              <a:gd name="T2" fmla="*/ 2147483646 w 1561"/>
              <a:gd name="T3" fmla="*/ 2147483646 h 872"/>
              <a:gd name="T4" fmla="*/ 0 60000 65536"/>
              <a:gd name="T5" fmla="*/ 0 60000 65536"/>
              <a:gd name="T6" fmla="*/ 0 w 1561"/>
              <a:gd name="T7" fmla="*/ 0 h 872"/>
              <a:gd name="T8" fmla="*/ 1561 w 1561"/>
              <a:gd name="T9" fmla="*/ 872 h 87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61" h="872">
                <a:moveTo>
                  <a:pt x="0" y="0"/>
                </a:moveTo>
                <a:lnTo>
                  <a:pt x="1561" y="872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KW" sz="1050"/>
          </a:p>
        </p:txBody>
      </p:sp>
      <p:sp>
        <p:nvSpPr>
          <p:cNvPr id="116762" name="Freeform 26">
            <a:extLst>
              <a:ext uri="{FF2B5EF4-FFF2-40B4-BE49-F238E27FC236}">
                <a16:creationId xmlns:a16="http://schemas.microsoft.com/office/drawing/2014/main" id="{B03B7075-F791-4E59-B1DB-46EBAB6A6BC2}"/>
              </a:ext>
            </a:extLst>
          </p:cNvPr>
          <p:cNvSpPr>
            <a:spLocks/>
          </p:cNvSpPr>
          <p:nvPr/>
        </p:nvSpPr>
        <p:spPr bwMode="auto">
          <a:xfrm>
            <a:off x="2176463" y="1822847"/>
            <a:ext cx="1846660" cy="1022747"/>
          </a:xfrm>
          <a:custGeom>
            <a:avLst/>
            <a:gdLst>
              <a:gd name="T0" fmla="*/ 2147483646 w 1551"/>
              <a:gd name="T1" fmla="*/ 0 h 859"/>
              <a:gd name="T2" fmla="*/ 0 w 1551"/>
              <a:gd name="T3" fmla="*/ 2147483646 h 859"/>
              <a:gd name="T4" fmla="*/ 0 60000 65536"/>
              <a:gd name="T5" fmla="*/ 0 60000 65536"/>
              <a:gd name="T6" fmla="*/ 0 w 1551"/>
              <a:gd name="T7" fmla="*/ 0 h 859"/>
              <a:gd name="T8" fmla="*/ 1551 w 1551"/>
              <a:gd name="T9" fmla="*/ 859 h 85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51" h="859">
                <a:moveTo>
                  <a:pt x="1551" y="0"/>
                </a:moveTo>
                <a:lnTo>
                  <a:pt x="0" y="859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KW" sz="1050"/>
          </a:p>
        </p:txBody>
      </p:sp>
      <p:sp>
        <p:nvSpPr>
          <p:cNvPr id="116764" name="Freeform 28">
            <a:extLst>
              <a:ext uri="{FF2B5EF4-FFF2-40B4-BE49-F238E27FC236}">
                <a16:creationId xmlns:a16="http://schemas.microsoft.com/office/drawing/2014/main" id="{43201883-AC88-4A2C-9D65-6768EDC6C74E}"/>
              </a:ext>
            </a:extLst>
          </p:cNvPr>
          <p:cNvSpPr>
            <a:spLocks/>
          </p:cNvSpPr>
          <p:nvPr/>
        </p:nvSpPr>
        <p:spPr bwMode="auto">
          <a:xfrm>
            <a:off x="3743326" y="1816894"/>
            <a:ext cx="1575197" cy="1056085"/>
          </a:xfrm>
          <a:custGeom>
            <a:avLst/>
            <a:gdLst>
              <a:gd name="T0" fmla="*/ 0 w 1323"/>
              <a:gd name="T1" fmla="*/ 2147483646 h 887"/>
              <a:gd name="T2" fmla="*/ 2147483646 w 1323"/>
              <a:gd name="T3" fmla="*/ 0 h 887"/>
              <a:gd name="T4" fmla="*/ 2147483646 w 1323"/>
              <a:gd name="T5" fmla="*/ 2147483646 h 887"/>
              <a:gd name="T6" fmla="*/ 0 60000 65536"/>
              <a:gd name="T7" fmla="*/ 0 60000 65536"/>
              <a:gd name="T8" fmla="*/ 0 60000 65536"/>
              <a:gd name="T9" fmla="*/ 0 w 1323"/>
              <a:gd name="T10" fmla="*/ 0 h 887"/>
              <a:gd name="T11" fmla="*/ 1323 w 1323"/>
              <a:gd name="T12" fmla="*/ 887 h 8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23" h="887">
                <a:moveTo>
                  <a:pt x="0" y="864"/>
                </a:moveTo>
                <a:lnTo>
                  <a:pt x="615" y="0"/>
                </a:lnTo>
                <a:lnTo>
                  <a:pt x="1323" y="887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KW" sz="1050"/>
          </a:p>
        </p:txBody>
      </p:sp>
      <p:sp>
        <p:nvSpPr>
          <p:cNvPr id="116765" name="مربع نص 19">
            <a:extLst>
              <a:ext uri="{FF2B5EF4-FFF2-40B4-BE49-F238E27FC236}">
                <a16:creationId xmlns:a16="http://schemas.microsoft.com/office/drawing/2014/main" id="{4BD90EB6-670B-49BC-BA5F-1D6E10637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506" y="2842022"/>
            <a:ext cx="748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KW" altLang="ar-KW" sz="1800" b="1"/>
              <a:t>فراولة</a:t>
            </a:r>
          </a:p>
        </p:txBody>
      </p:sp>
      <p:sp>
        <p:nvSpPr>
          <p:cNvPr id="116769" name="مربع نص 19">
            <a:extLst>
              <a:ext uri="{FF2B5EF4-FFF2-40B4-BE49-F238E27FC236}">
                <a16:creationId xmlns:a16="http://schemas.microsoft.com/office/drawing/2014/main" id="{D20B1579-EAE2-438D-AE54-CC73697F7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094" y="2838450"/>
            <a:ext cx="748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KW" altLang="ar-KW" sz="1800" b="1"/>
              <a:t>برتقال</a:t>
            </a:r>
          </a:p>
        </p:txBody>
      </p:sp>
      <p:sp>
        <p:nvSpPr>
          <p:cNvPr id="116770" name="مربع نص 19">
            <a:extLst>
              <a:ext uri="{FF2B5EF4-FFF2-40B4-BE49-F238E27FC236}">
                <a16:creationId xmlns:a16="http://schemas.microsoft.com/office/drawing/2014/main" id="{C63F6978-BDD0-4A97-B061-85BAA5CD7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231" y="2842022"/>
            <a:ext cx="748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KW" altLang="ar-KW" sz="1800" b="1"/>
              <a:t>تفاح</a:t>
            </a:r>
          </a:p>
        </p:txBody>
      </p:sp>
      <p:sp>
        <p:nvSpPr>
          <p:cNvPr id="116771" name="مربع نص 19">
            <a:extLst>
              <a:ext uri="{FF2B5EF4-FFF2-40B4-BE49-F238E27FC236}">
                <a16:creationId xmlns:a16="http://schemas.microsoft.com/office/drawing/2014/main" id="{6AA6358C-513F-4AC7-A3BB-F713117E7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2" y="2794397"/>
            <a:ext cx="748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KW" altLang="ar-KW" sz="1800" b="1"/>
              <a:t>أناناس</a:t>
            </a:r>
          </a:p>
        </p:txBody>
      </p:sp>
      <p:grpSp>
        <p:nvGrpSpPr>
          <p:cNvPr id="4" name="Group 39">
            <a:extLst>
              <a:ext uri="{FF2B5EF4-FFF2-40B4-BE49-F238E27FC236}">
                <a16:creationId xmlns:a16="http://schemas.microsoft.com/office/drawing/2014/main" id="{279785A6-CDB8-4B2B-B4AD-A4034E683821}"/>
              </a:ext>
            </a:extLst>
          </p:cNvPr>
          <p:cNvGrpSpPr>
            <a:grpSpLocks/>
          </p:cNvGrpSpPr>
          <p:nvPr/>
        </p:nvGrpSpPr>
        <p:grpSpPr bwMode="auto">
          <a:xfrm>
            <a:off x="6318647" y="3127773"/>
            <a:ext cx="1056084" cy="702469"/>
            <a:chOff x="4227" y="2659"/>
            <a:chExt cx="887" cy="590"/>
          </a:xfrm>
        </p:grpSpPr>
        <p:sp>
          <p:nvSpPr>
            <p:cNvPr id="28713" name="Line 36">
              <a:extLst>
                <a:ext uri="{FF2B5EF4-FFF2-40B4-BE49-F238E27FC236}">
                  <a16:creationId xmlns:a16="http://schemas.microsoft.com/office/drawing/2014/main" id="{7F5CAFF4-6D80-4753-8ADE-E1D57ECE61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659"/>
              <a:ext cx="0" cy="5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28714" name="Freeform 37">
              <a:extLst>
                <a:ext uri="{FF2B5EF4-FFF2-40B4-BE49-F238E27FC236}">
                  <a16:creationId xmlns:a16="http://schemas.microsoft.com/office/drawing/2014/main" id="{B6E013C0-5FC9-40BD-9F87-EF480B220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" y="2662"/>
              <a:ext cx="887" cy="413"/>
            </a:xfrm>
            <a:custGeom>
              <a:avLst/>
              <a:gdLst>
                <a:gd name="T0" fmla="*/ 887 w 887"/>
                <a:gd name="T1" fmla="*/ 413 h 413"/>
                <a:gd name="T2" fmla="*/ 420 w 887"/>
                <a:gd name="T3" fmla="*/ 0 h 413"/>
                <a:gd name="T4" fmla="*/ 0 w 887"/>
                <a:gd name="T5" fmla="*/ 405 h 413"/>
                <a:gd name="T6" fmla="*/ 0 60000 65536"/>
                <a:gd name="T7" fmla="*/ 0 60000 65536"/>
                <a:gd name="T8" fmla="*/ 0 60000 65536"/>
                <a:gd name="T9" fmla="*/ 0 w 887"/>
                <a:gd name="T10" fmla="*/ 0 h 413"/>
                <a:gd name="T11" fmla="*/ 887 w 887"/>
                <a:gd name="T12" fmla="*/ 413 h 4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87" h="413">
                  <a:moveTo>
                    <a:pt x="887" y="413"/>
                  </a:moveTo>
                  <a:lnTo>
                    <a:pt x="420" y="0"/>
                  </a:lnTo>
                  <a:lnTo>
                    <a:pt x="0" y="405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sp>
        <p:nvSpPr>
          <p:cNvPr id="116776" name="Text Box 4">
            <a:extLst>
              <a:ext uri="{FF2B5EF4-FFF2-40B4-BE49-F238E27FC236}">
                <a16:creationId xmlns:a16="http://schemas.microsoft.com/office/drawing/2014/main" id="{9BC0F815-8560-45C9-ADF5-09DE7F1D3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7150" y="3534966"/>
            <a:ext cx="607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1800" b="1">
                <a:solidFill>
                  <a:srgbClr val="0070C0"/>
                </a:solidFill>
                <a:latin typeface="Calibri" panose="020F0502020204030204" pitchFamily="34" charset="0"/>
              </a:rPr>
              <a:t>صغير</a:t>
            </a:r>
            <a:endParaRPr lang="en-US" altLang="ar-KW" sz="18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16777" name="Text Box 4">
            <a:extLst>
              <a:ext uri="{FF2B5EF4-FFF2-40B4-BE49-F238E27FC236}">
                <a16:creationId xmlns:a16="http://schemas.microsoft.com/office/drawing/2014/main" id="{F735C0B4-F6BD-4C83-B8B4-2469AA91B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4674" y="3734991"/>
            <a:ext cx="7088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1800" b="1">
                <a:solidFill>
                  <a:srgbClr val="FF0000"/>
                </a:solidFill>
                <a:latin typeface="Calibri" panose="020F0502020204030204" pitchFamily="34" charset="0"/>
              </a:rPr>
              <a:t>متوسط</a:t>
            </a:r>
            <a:endParaRPr lang="en-US" altLang="ar-KW" sz="1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6778" name="Text Box 4">
            <a:extLst>
              <a:ext uri="{FF2B5EF4-FFF2-40B4-BE49-F238E27FC236}">
                <a16:creationId xmlns:a16="http://schemas.microsoft.com/office/drawing/2014/main" id="{82ED5B4C-8157-4AFA-B87E-C4C563BAC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4798" y="3562350"/>
            <a:ext cx="492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1800" b="1">
                <a:solidFill>
                  <a:srgbClr val="008000"/>
                </a:solidFill>
                <a:latin typeface="Calibri" panose="020F0502020204030204" pitchFamily="34" charset="0"/>
              </a:rPr>
              <a:t>كبير</a:t>
            </a:r>
            <a:endParaRPr lang="en-US" altLang="ar-KW" sz="1800" b="1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116779" name="Text Box 4">
            <a:extLst>
              <a:ext uri="{FF2B5EF4-FFF2-40B4-BE49-F238E27FC236}">
                <a16:creationId xmlns:a16="http://schemas.microsoft.com/office/drawing/2014/main" id="{AB4ED0A6-A25A-4652-83BC-CF984FB91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232" y="195389"/>
            <a:ext cx="5453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400" b="1" dirty="0">
                <a:solidFill>
                  <a:srgbClr val="3366CC"/>
                </a:solidFill>
                <a:latin typeface="Calibri" panose="020F0502020204030204" pitchFamily="34" charset="0"/>
              </a:rPr>
              <a:t>2) </a:t>
            </a:r>
            <a:endParaRPr lang="en-US" altLang="ar-KW" sz="2400" b="1" dirty="0">
              <a:solidFill>
                <a:srgbClr val="3366CC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4">
            <a:extLst>
              <a:ext uri="{FF2B5EF4-FFF2-40B4-BE49-F238E27FC236}">
                <a16:creationId xmlns:a16="http://schemas.microsoft.com/office/drawing/2014/main" id="{EAE477A5-A5D5-4776-82A6-CB50847408BD}"/>
              </a:ext>
            </a:extLst>
          </p:cNvPr>
          <p:cNvGrpSpPr>
            <a:grpSpLocks/>
          </p:cNvGrpSpPr>
          <p:nvPr/>
        </p:nvGrpSpPr>
        <p:grpSpPr bwMode="auto">
          <a:xfrm>
            <a:off x="4794647" y="3112294"/>
            <a:ext cx="1056084" cy="702469"/>
            <a:chOff x="4227" y="2659"/>
            <a:chExt cx="887" cy="590"/>
          </a:xfrm>
        </p:grpSpPr>
        <p:sp>
          <p:nvSpPr>
            <p:cNvPr id="28711" name="Line 45">
              <a:extLst>
                <a:ext uri="{FF2B5EF4-FFF2-40B4-BE49-F238E27FC236}">
                  <a16:creationId xmlns:a16="http://schemas.microsoft.com/office/drawing/2014/main" id="{F8608E16-398E-4B88-BDBB-0864DA63F6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659"/>
              <a:ext cx="0" cy="5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28712" name="Freeform 46">
              <a:extLst>
                <a:ext uri="{FF2B5EF4-FFF2-40B4-BE49-F238E27FC236}">
                  <a16:creationId xmlns:a16="http://schemas.microsoft.com/office/drawing/2014/main" id="{F7FC1A74-0B13-469F-BECA-BB18BF052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" y="2662"/>
              <a:ext cx="887" cy="413"/>
            </a:xfrm>
            <a:custGeom>
              <a:avLst/>
              <a:gdLst>
                <a:gd name="T0" fmla="*/ 887 w 887"/>
                <a:gd name="T1" fmla="*/ 413 h 413"/>
                <a:gd name="T2" fmla="*/ 420 w 887"/>
                <a:gd name="T3" fmla="*/ 0 h 413"/>
                <a:gd name="T4" fmla="*/ 0 w 887"/>
                <a:gd name="T5" fmla="*/ 405 h 413"/>
                <a:gd name="T6" fmla="*/ 0 60000 65536"/>
                <a:gd name="T7" fmla="*/ 0 60000 65536"/>
                <a:gd name="T8" fmla="*/ 0 60000 65536"/>
                <a:gd name="T9" fmla="*/ 0 w 887"/>
                <a:gd name="T10" fmla="*/ 0 h 413"/>
                <a:gd name="T11" fmla="*/ 887 w 887"/>
                <a:gd name="T12" fmla="*/ 413 h 4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87" h="413">
                  <a:moveTo>
                    <a:pt x="887" y="413"/>
                  </a:moveTo>
                  <a:lnTo>
                    <a:pt x="420" y="0"/>
                  </a:lnTo>
                  <a:lnTo>
                    <a:pt x="0" y="405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sp>
        <p:nvSpPr>
          <p:cNvPr id="116783" name="Text Box 4">
            <a:extLst>
              <a:ext uri="{FF2B5EF4-FFF2-40B4-BE49-F238E27FC236}">
                <a16:creationId xmlns:a16="http://schemas.microsoft.com/office/drawing/2014/main" id="{7DEECBF5-831E-49D6-AF3B-F4C72930E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244" y="3509963"/>
            <a:ext cx="607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1800" b="1">
                <a:solidFill>
                  <a:srgbClr val="0070C0"/>
                </a:solidFill>
                <a:latin typeface="Calibri" panose="020F0502020204030204" pitchFamily="34" charset="0"/>
              </a:rPr>
              <a:t>صغير</a:t>
            </a:r>
            <a:endParaRPr lang="en-US" altLang="ar-KW" sz="18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16784" name="Text Box 4">
            <a:extLst>
              <a:ext uri="{FF2B5EF4-FFF2-40B4-BE49-F238E27FC236}">
                <a16:creationId xmlns:a16="http://schemas.microsoft.com/office/drawing/2014/main" id="{551C2F57-80EE-420F-9056-FBDCB959B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0674" y="3719513"/>
            <a:ext cx="7088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1800" b="1">
                <a:solidFill>
                  <a:srgbClr val="FF0000"/>
                </a:solidFill>
                <a:latin typeface="Calibri" panose="020F0502020204030204" pitchFamily="34" charset="0"/>
              </a:rPr>
              <a:t>متوسط</a:t>
            </a:r>
            <a:endParaRPr lang="en-US" altLang="ar-KW" sz="1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6785" name="Text Box 4">
            <a:extLst>
              <a:ext uri="{FF2B5EF4-FFF2-40B4-BE49-F238E27FC236}">
                <a16:creationId xmlns:a16="http://schemas.microsoft.com/office/drawing/2014/main" id="{8C10EED0-BC57-48EF-B565-C0D9D192E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798" y="3546872"/>
            <a:ext cx="492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1800" b="1">
                <a:solidFill>
                  <a:srgbClr val="008000"/>
                </a:solidFill>
                <a:latin typeface="Calibri" panose="020F0502020204030204" pitchFamily="34" charset="0"/>
              </a:rPr>
              <a:t>كبير</a:t>
            </a:r>
            <a:endParaRPr lang="en-US" altLang="ar-KW" sz="1800" b="1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Group 50">
            <a:extLst>
              <a:ext uri="{FF2B5EF4-FFF2-40B4-BE49-F238E27FC236}">
                <a16:creationId xmlns:a16="http://schemas.microsoft.com/office/drawing/2014/main" id="{5DE0CDEF-B037-420C-9DBC-8EB655224460}"/>
              </a:ext>
            </a:extLst>
          </p:cNvPr>
          <p:cNvGrpSpPr>
            <a:grpSpLocks/>
          </p:cNvGrpSpPr>
          <p:nvPr/>
        </p:nvGrpSpPr>
        <p:grpSpPr bwMode="auto">
          <a:xfrm>
            <a:off x="3265885" y="3112294"/>
            <a:ext cx="1056084" cy="702469"/>
            <a:chOff x="4227" y="2659"/>
            <a:chExt cx="887" cy="590"/>
          </a:xfrm>
        </p:grpSpPr>
        <p:sp>
          <p:nvSpPr>
            <p:cNvPr id="28709" name="Line 51">
              <a:extLst>
                <a:ext uri="{FF2B5EF4-FFF2-40B4-BE49-F238E27FC236}">
                  <a16:creationId xmlns:a16="http://schemas.microsoft.com/office/drawing/2014/main" id="{F884862C-6DE9-45D5-861D-F48D94A10F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659"/>
              <a:ext cx="0" cy="5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28710" name="Freeform 52">
              <a:extLst>
                <a:ext uri="{FF2B5EF4-FFF2-40B4-BE49-F238E27FC236}">
                  <a16:creationId xmlns:a16="http://schemas.microsoft.com/office/drawing/2014/main" id="{7EF6782F-6B87-4446-9404-5C18EF9C0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" y="2662"/>
              <a:ext cx="887" cy="413"/>
            </a:xfrm>
            <a:custGeom>
              <a:avLst/>
              <a:gdLst>
                <a:gd name="T0" fmla="*/ 887 w 887"/>
                <a:gd name="T1" fmla="*/ 413 h 413"/>
                <a:gd name="T2" fmla="*/ 420 w 887"/>
                <a:gd name="T3" fmla="*/ 0 h 413"/>
                <a:gd name="T4" fmla="*/ 0 w 887"/>
                <a:gd name="T5" fmla="*/ 405 h 413"/>
                <a:gd name="T6" fmla="*/ 0 60000 65536"/>
                <a:gd name="T7" fmla="*/ 0 60000 65536"/>
                <a:gd name="T8" fmla="*/ 0 60000 65536"/>
                <a:gd name="T9" fmla="*/ 0 w 887"/>
                <a:gd name="T10" fmla="*/ 0 h 413"/>
                <a:gd name="T11" fmla="*/ 887 w 887"/>
                <a:gd name="T12" fmla="*/ 413 h 4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87" h="413">
                  <a:moveTo>
                    <a:pt x="887" y="413"/>
                  </a:moveTo>
                  <a:lnTo>
                    <a:pt x="420" y="0"/>
                  </a:lnTo>
                  <a:lnTo>
                    <a:pt x="0" y="405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sp>
        <p:nvSpPr>
          <p:cNvPr id="116789" name="Text Box 4">
            <a:extLst>
              <a:ext uri="{FF2B5EF4-FFF2-40B4-BE49-F238E27FC236}">
                <a16:creationId xmlns:a16="http://schemas.microsoft.com/office/drawing/2014/main" id="{B4218A34-6E48-4DC3-BEB5-94C67529F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4388" y="3519488"/>
            <a:ext cx="607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1800" b="1">
                <a:solidFill>
                  <a:srgbClr val="0070C0"/>
                </a:solidFill>
                <a:latin typeface="Calibri" panose="020F0502020204030204" pitchFamily="34" charset="0"/>
              </a:rPr>
              <a:t>صغير</a:t>
            </a:r>
            <a:endParaRPr lang="en-US" altLang="ar-KW" sz="18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16790" name="Text Box 4">
            <a:extLst>
              <a:ext uri="{FF2B5EF4-FFF2-40B4-BE49-F238E27FC236}">
                <a16:creationId xmlns:a16="http://schemas.microsoft.com/office/drawing/2014/main" id="{0D7CEF88-5683-4690-99A7-08F4BB589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912" y="3719513"/>
            <a:ext cx="7088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1800" b="1">
                <a:solidFill>
                  <a:srgbClr val="FF0000"/>
                </a:solidFill>
                <a:latin typeface="Calibri" panose="020F0502020204030204" pitchFamily="34" charset="0"/>
              </a:rPr>
              <a:t>متوسط</a:t>
            </a:r>
            <a:endParaRPr lang="en-US" altLang="ar-KW" sz="1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6791" name="Text Box 4">
            <a:extLst>
              <a:ext uri="{FF2B5EF4-FFF2-40B4-BE49-F238E27FC236}">
                <a16:creationId xmlns:a16="http://schemas.microsoft.com/office/drawing/2014/main" id="{4D3DFE27-82F9-4DDB-9D4D-46D85BBF8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036" y="3546872"/>
            <a:ext cx="492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1800" b="1">
                <a:solidFill>
                  <a:srgbClr val="008000"/>
                </a:solidFill>
                <a:latin typeface="Calibri" panose="020F0502020204030204" pitchFamily="34" charset="0"/>
              </a:rPr>
              <a:t>كبير</a:t>
            </a:r>
            <a:endParaRPr lang="en-US" altLang="ar-KW" sz="1800" b="1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grpSp>
        <p:nvGrpSpPr>
          <p:cNvPr id="7" name="Group 56">
            <a:extLst>
              <a:ext uri="{FF2B5EF4-FFF2-40B4-BE49-F238E27FC236}">
                <a16:creationId xmlns:a16="http://schemas.microsoft.com/office/drawing/2014/main" id="{4B653EA0-74B6-4FBE-85B2-E81BB54E5273}"/>
              </a:ext>
            </a:extLst>
          </p:cNvPr>
          <p:cNvGrpSpPr>
            <a:grpSpLocks/>
          </p:cNvGrpSpPr>
          <p:nvPr/>
        </p:nvGrpSpPr>
        <p:grpSpPr bwMode="auto">
          <a:xfrm>
            <a:off x="1591866" y="3080148"/>
            <a:ext cx="1056084" cy="702469"/>
            <a:chOff x="4227" y="2659"/>
            <a:chExt cx="887" cy="590"/>
          </a:xfrm>
        </p:grpSpPr>
        <p:sp>
          <p:nvSpPr>
            <p:cNvPr id="28707" name="Line 57">
              <a:extLst>
                <a:ext uri="{FF2B5EF4-FFF2-40B4-BE49-F238E27FC236}">
                  <a16:creationId xmlns:a16="http://schemas.microsoft.com/office/drawing/2014/main" id="{E7520DE6-A9AD-48F4-96ED-8919A05AF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659"/>
              <a:ext cx="0" cy="5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  <p:sp>
          <p:nvSpPr>
            <p:cNvPr id="28708" name="Freeform 58">
              <a:extLst>
                <a:ext uri="{FF2B5EF4-FFF2-40B4-BE49-F238E27FC236}">
                  <a16:creationId xmlns:a16="http://schemas.microsoft.com/office/drawing/2014/main" id="{CA9CF487-EFCC-4DF8-98BA-CE8142C35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" y="2662"/>
              <a:ext cx="887" cy="413"/>
            </a:xfrm>
            <a:custGeom>
              <a:avLst/>
              <a:gdLst>
                <a:gd name="T0" fmla="*/ 887 w 887"/>
                <a:gd name="T1" fmla="*/ 413 h 413"/>
                <a:gd name="T2" fmla="*/ 420 w 887"/>
                <a:gd name="T3" fmla="*/ 0 h 413"/>
                <a:gd name="T4" fmla="*/ 0 w 887"/>
                <a:gd name="T5" fmla="*/ 405 h 413"/>
                <a:gd name="T6" fmla="*/ 0 60000 65536"/>
                <a:gd name="T7" fmla="*/ 0 60000 65536"/>
                <a:gd name="T8" fmla="*/ 0 60000 65536"/>
                <a:gd name="T9" fmla="*/ 0 w 887"/>
                <a:gd name="T10" fmla="*/ 0 h 413"/>
                <a:gd name="T11" fmla="*/ 887 w 887"/>
                <a:gd name="T12" fmla="*/ 413 h 4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87" h="413">
                  <a:moveTo>
                    <a:pt x="887" y="413"/>
                  </a:moveTo>
                  <a:lnTo>
                    <a:pt x="420" y="0"/>
                  </a:lnTo>
                  <a:lnTo>
                    <a:pt x="0" y="405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KW" sz="1050"/>
            </a:p>
          </p:txBody>
        </p:sp>
      </p:grpSp>
      <p:sp>
        <p:nvSpPr>
          <p:cNvPr id="116795" name="Text Box 4">
            <a:extLst>
              <a:ext uri="{FF2B5EF4-FFF2-40B4-BE49-F238E27FC236}">
                <a16:creationId xmlns:a16="http://schemas.microsoft.com/office/drawing/2014/main" id="{CBDE7812-B682-456A-87EB-9CB198760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017" y="3487341"/>
            <a:ext cx="607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KW" altLang="ar-KW" sz="1800" b="1">
                <a:solidFill>
                  <a:srgbClr val="0070C0"/>
                </a:solidFill>
                <a:latin typeface="Calibri" panose="020F0502020204030204" pitchFamily="34" charset="0"/>
              </a:rPr>
              <a:t>صغير</a:t>
            </a:r>
            <a:endParaRPr lang="en-US" altLang="ar-KW" sz="18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16796" name="Text Box 4">
            <a:extLst>
              <a:ext uri="{FF2B5EF4-FFF2-40B4-BE49-F238E27FC236}">
                <a16:creationId xmlns:a16="http://schemas.microsoft.com/office/drawing/2014/main" id="{6C52F1A4-FAF5-4967-B6F3-DDDAA558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25" y="3687366"/>
            <a:ext cx="7088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KW" altLang="ar-KW" sz="1800" b="1">
                <a:solidFill>
                  <a:srgbClr val="FF0000"/>
                </a:solidFill>
                <a:latin typeface="Calibri" panose="020F0502020204030204" pitchFamily="34" charset="0"/>
              </a:rPr>
              <a:t>متوسط</a:t>
            </a:r>
            <a:endParaRPr lang="en-US" altLang="ar-KW" sz="1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6797" name="Text Box 4">
            <a:extLst>
              <a:ext uri="{FF2B5EF4-FFF2-40B4-BE49-F238E27FC236}">
                <a16:creationId xmlns:a16="http://schemas.microsoft.com/office/drawing/2014/main" id="{0D3BECBB-64A7-4BCC-9896-69AF37C1A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548" y="3514725"/>
            <a:ext cx="492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KW" altLang="ar-KW" sz="1800" b="1">
                <a:solidFill>
                  <a:srgbClr val="008000"/>
                </a:solidFill>
                <a:latin typeface="Calibri" panose="020F0502020204030204" pitchFamily="34" charset="0"/>
              </a:rPr>
              <a:t>كبير</a:t>
            </a:r>
            <a:endParaRPr lang="en-US" altLang="ar-KW" sz="1800" b="1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116808" name="Text Box 4">
            <a:extLst>
              <a:ext uri="{FF2B5EF4-FFF2-40B4-BE49-F238E27FC236}">
                <a16:creationId xmlns:a16="http://schemas.microsoft.com/office/drawing/2014/main" id="{F1758F6A-1A44-409B-8BB4-C43008C7C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7727" y="532022"/>
            <a:ext cx="55414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400" b="1" dirty="0">
                <a:latin typeface="Calibri" panose="020F0502020204030204" pitchFamily="34" charset="0"/>
              </a:rPr>
              <a:t>ارسم مخطط الشجرة ، عند استخدام أنواع من </a:t>
            </a:r>
          </a:p>
          <a:p>
            <a:pPr algn="r" eaLnBrk="1" hangingPunct="1"/>
            <a:r>
              <a:rPr lang="ar-KW" altLang="ar-KW" sz="2400" b="1" dirty="0">
                <a:latin typeface="Calibri" panose="020F0502020204030204" pitchFamily="34" charset="0"/>
              </a:rPr>
              <a:t>العصير وحجم الكوب وما عدد النواتج الممكنة ؟</a:t>
            </a:r>
            <a:endParaRPr lang="en-US" altLang="ar-KW" sz="2400" b="1" dirty="0">
              <a:latin typeface="Calibri" panose="020F0502020204030204" pitchFamily="34" charset="0"/>
            </a:endParaRPr>
          </a:p>
        </p:txBody>
      </p:sp>
      <p:sp>
        <p:nvSpPr>
          <p:cNvPr id="116809" name="Text Box 4">
            <a:extLst>
              <a:ext uri="{FF2B5EF4-FFF2-40B4-BE49-F238E27FC236}">
                <a16:creationId xmlns:a16="http://schemas.microsoft.com/office/drawing/2014/main" id="{2F2113CC-F408-4FB4-8E5B-680C88EEE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658" y="4732735"/>
            <a:ext cx="5897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KW" altLang="ar-KW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عدد النواتج الممكنة = 4 × 3 = 12 ناتج ممكن </a:t>
            </a:r>
            <a:endParaRPr lang="en-US" altLang="ar-KW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6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1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1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6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16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16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16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16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16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116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116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116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11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1000"/>
                                        <p:tgtEl>
                                          <p:spTgt spid="116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1000"/>
                                        <p:tgtEl>
                                          <p:spTgt spid="116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1000"/>
                                        <p:tgtEl>
                                          <p:spTgt spid="116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1" dur="1000"/>
                                        <p:tgtEl>
                                          <p:spTgt spid="116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6" dur="1000"/>
                                        <p:tgtEl>
                                          <p:spTgt spid="116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1" dur="1000"/>
                                        <p:tgtEl>
                                          <p:spTgt spid="116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1" dur="1000"/>
                                        <p:tgtEl>
                                          <p:spTgt spid="116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6" dur="1000"/>
                                        <p:tgtEl>
                                          <p:spTgt spid="11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1" dur="1000"/>
                                        <p:tgtEl>
                                          <p:spTgt spid="116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1" dur="1000"/>
                                        <p:tgtEl>
                                          <p:spTgt spid="116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6" dur="1000"/>
                                        <p:tgtEl>
                                          <p:spTgt spid="116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1" dur="1000"/>
                                        <p:tgtEl>
                                          <p:spTgt spid="116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1000"/>
                                        <p:tgtEl>
                                          <p:spTgt spid="11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54" grpId="0" animBg="1"/>
      <p:bldP spid="116765" grpId="0"/>
      <p:bldP spid="116769" grpId="0"/>
      <p:bldP spid="116770" grpId="0"/>
      <p:bldP spid="116771" grpId="0"/>
      <p:bldP spid="116776" grpId="0"/>
      <p:bldP spid="116777" grpId="0"/>
      <p:bldP spid="116778" grpId="0"/>
      <p:bldP spid="116779" grpId="0"/>
      <p:bldP spid="116783" grpId="0"/>
      <p:bldP spid="116784" grpId="0"/>
      <p:bldP spid="116785" grpId="0"/>
      <p:bldP spid="116789" grpId="0"/>
      <p:bldP spid="116790" grpId="0"/>
      <p:bldP spid="116791" grpId="0"/>
      <p:bldP spid="116795" grpId="0"/>
      <p:bldP spid="116796" grpId="0"/>
      <p:bldP spid="116797" grpId="0"/>
      <p:bldP spid="116808" grpId="0"/>
      <p:bldP spid="1168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55420629-710D-4ABD-99AC-FD39CBCA4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659" y="1725902"/>
            <a:ext cx="4576763" cy="113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ar-SA" altLang="ar-KW" sz="7200" b="1" dirty="0">
                <a:solidFill>
                  <a:srgbClr val="800080"/>
                </a:solidFill>
                <a:latin typeface="Calibri" panose="020F0502020204030204" pitchFamily="34" charset="0"/>
                <a:ea typeface="Sultan normal"/>
                <a:cs typeface="Sultan normal"/>
              </a:rPr>
              <a:t>التمهيد</a:t>
            </a:r>
            <a:endParaRPr lang="uk-UA" altLang="ar-KW" sz="7200" b="1" dirty="0">
              <a:solidFill>
                <a:srgbClr val="800080"/>
              </a:solidFill>
              <a:latin typeface="Calibri" panose="020F0502020204030204" pitchFamily="34" charset="0"/>
              <a:ea typeface="Sultan normal"/>
              <a:cs typeface="Sultan norm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337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C15A0886-685F-48BB-BA2D-6E4C787BFD63}"/>
              </a:ext>
            </a:extLst>
          </p:cNvPr>
          <p:cNvGrpSpPr/>
          <p:nvPr/>
        </p:nvGrpSpPr>
        <p:grpSpPr>
          <a:xfrm>
            <a:off x="343787" y="210687"/>
            <a:ext cx="8534612" cy="2015837"/>
            <a:chOff x="457200" y="191387"/>
            <a:chExt cx="11379482" cy="99946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A6CFED7E-C45D-494A-9334-EDD65213A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111" t="40775" r="30582" b="48062"/>
            <a:stretch/>
          </p:blipFill>
          <p:spPr>
            <a:xfrm>
              <a:off x="4465673" y="191387"/>
              <a:ext cx="7371009" cy="99946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5BC2B906-3358-4316-BC7A-F6425B7C0546}"/>
                </a:ext>
              </a:extLst>
            </p:cNvPr>
            <p:cNvSpPr/>
            <p:nvPr/>
          </p:nvSpPr>
          <p:spPr>
            <a:xfrm>
              <a:off x="457200" y="191387"/>
              <a:ext cx="11379482" cy="9994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430D751-A67C-444E-926D-08F0D4FEFA2D}"/>
              </a:ext>
            </a:extLst>
          </p:cNvPr>
          <p:cNvSpPr txBox="1"/>
          <p:nvPr/>
        </p:nvSpPr>
        <p:spPr>
          <a:xfrm>
            <a:off x="4963617" y="2675969"/>
            <a:ext cx="3978365" cy="5078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KW" sz="2700" b="1" dirty="0">
                <a:solidFill>
                  <a:srgbClr val="7030A0"/>
                </a:solidFill>
              </a:rPr>
              <a:t>عدد النواتج الممكنة =</a:t>
            </a:r>
            <a:endParaRPr lang="en-US" sz="2700" b="1" dirty="0">
              <a:solidFill>
                <a:srgbClr val="7030A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430D751-A67C-444E-926D-08F0D4FEFA2D}"/>
              </a:ext>
            </a:extLst>
          </p:cNvPr>
          <p:cNvSpPr txBox="1"/>
          <p:nvPr/>
        </p:nvSpPr>
        <p:spPr>
          <a:xfrm>
            <a:off x="2190307" y="2675967"/>
            <a:ext cx="2726530" cy="5078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KW" sz="2700" b="1" dirty="0">
                <a:solidFill>
                  <a:srgbClr val="7030A0"/>
                </a:solidFill>
              </a:rPr>
              <a:t>6 × 2 =</a:t>
            </a:r>
            <a:endParaRPr lang="en-US" sz="2700" b="1" dirty="0">
              <a:solidFill>
                <a:srgbClr val="7030A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430D751-A67C-444E-926D-08F0D4FEFA2D}"/>
              </a:ext>
            </a:extLst>
          </p:cNvPr>
          <p:cNvSpPr txBox="1"/>
          <p:nvPr/>
        </p:nvSpPr>
        <p:spPr>
          <a:xfrm>
            <a:off x="2158796" y="2665335"/>
            <a:ext cx="661761" cy="5078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KW" sz="2700" b="1" dirty="0">
                <a:solidFill>
                  <a:srgbClr val="7030A0"/>
                </a:solidFill>
              </a:rPr>
              <a:t>12</a:t>
            </a:r>
            <a:endParaRPr lang="en-US" sz="2700" b="1" dirty="0">
              <a:solidFill>
                <a:srgbClr val="7030A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7F5A2F8-F41B-4E04-B182-2A456A87C383}"/>
              </a:ext>
            </a:extLst>
          </p:cNvPr>
          <p:cNvSpPr/>
          <p:nvPr/>
        </p:nvSpPr>
        <p:spPr>
          <a:xfrm>
            <a:off x="-85060" y="4732020"/>
            <a:ext cx="1303020" cy="411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F7BECF3-C296-4C2B-936A-C01BE985A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09" y="336759"/>
            <a:ext cx="137874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3433B328-C0A9-4FD0-8F0A-2878EFA5D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33" y="427371"/>
            <a:ext cx="1007269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72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66E38AE-3C66-4D67-B612-68C3898EAFA6}"/>
              </a:ext>
            </a:extLst>
          </p:cNvPr>
          <p:cNvGrpSpPr/>
          <p:nvPr/>
        </p:nvGrpSpPr>
        <p:grpSpPr>
          <a:xfrm>
            <a:off x="651078" y="958293"/>
            <a:ext cx="8492922" cy="3336981"/>
            <a:chOff x="595202" y="1325850"/>
            <a:chExt cx="11323896" cy="3575759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BF38E371-0C17-4A5F-91CD-4704480B54CE}"/>
                </a:ext>
              </a:extLst>
            </p:cNvPr>
            <p:cNvGrpSpPr/>
            <p:nvPr/>
          </p:nvGrpSpPr>
          <p:grpSpPr>
            <a:xfrm>
              <a:off x="3341237" y="1418589"/>
              <a:ext cx="8577861" cy="3483020"/>
              <a:chOff x="3341237" y="1418589"/>
              <a:chExt cx="8577861" cy="3483020"/>
            </a:xfrm>
          </p:grpSpPr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96FB74BF-6105-4B85-82C7-64045E3CB2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1832" t="20198" r="24127" b="47287"/>
              <a:stretch/>
            </p:blipFill>
            <p:spPr>
              <a:xfrm>
                <a:off x="3341237" y="1418589"/>
                <a:ext cx="8229603" cy="3417722"/>
              </a:xfrm>
              <a:prstGeom prst="rect">
                <a:avLst/>
              </a:prstGeom>
            </p:spPr>
          </p:pic>
          <p:sp>
            <p:nvSpPr>
              <p:cNvPr id="11" name="مستطيل 10">
                <a:extLst>
                  <a:ext uri="{FF2B5EF4-FFF2-40B4-BE49-F238E27FC236}">
                    <a16:creationId xmlns:a16="http://schemas.microsoft.com/office/drawing/2014/main" id="{802A7C4A-EB14-4FDE-8BA0-345E9AE7C462}"/>
                  </a:ext>
                </a:extLst>
              </p:cNvPr>
              <p:cNvSpPr/>
              <p:nvPr/>
            </p:nvSpPr>
            <p:spPr>
              <a:xfrm>
                <a:off x="3806456" y="3870251"/>
                <a:ext cx="8112642" cy="10313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  <p:pic>
          <p:nvPicPr>
            <p:cNvPr id="5126" name="Picture 6" descr="سلة فواكه كليب ارت">
              <a:extLst>
                <a:ext uri="{FF2B5EF4-FFF2-40B4-BE49-F238E27FC236}">
                  <a16:creationId xmlns:a16="http://schemas.microsoft.com/office/drawing/2014/main" id="{1EF45AA2-118D-4CFF-9FFC-5544016F50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202" y="1325850"/>
              <a:ext cx="2190751" cy="2085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18AB074-DC1C-4BB4-9E9C-6CF3B3D8F2BA}"/>
              </a:ext>
            </a:extLst>
          </p:cNvPr>
          <p:cNvSpPr txBox="1"/>
          <p:nvPr/>
        </p:nvSpPr>
        <p:spPr>
          <a:xfrm>
            <a:off x="4597866" y="3051745"/>
            <a:ext cx="34355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sz="2700" b="1" dirty="0">
                <a:solidFill>
                  <a:srgbClr val="7030A0"/>
                </a:solidFill>
              </a:rPr>
              <a:t>عدد النواتج = 5 × 7 = 35</a:t>
            </a:r>
            <a:endParaRPr lang="en-US" sz="2700" b="1" dirty="0">
              <a:solidFill>
                <a:srgbClr val="7030A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4976467" y="0"/>
            <a:ext cx="389433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KW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التقييم المختصر:</a:t>
            </a:r>
            <a:endParaRPr lang="ar-SA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583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66E38AE-3C66-4D67-B612-68C3898EAFA6}"/>
              </a:ext>
            </a:extLst>
          </p:cNvPr>
          <p:cNvGrpSpPr/>
          <p:nvPr/>
        </p:nvGrpSpPr>
        <p:grpSpPr>
          <a:xfrm>
            <a:off x="952662" y="897181"/>
            <a:ext cx="7942036" cy="2563291"/>
            <a:chOff x="1510847" y="2332989"/>
            <a:chExt cx="10589382" cy="3417722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BF38E371-0C17-4A5F-91CD-4704480B54CE}"/>
                </a:ext>
              </a:extLst>
            </p:cNvPr>
            <p:cNvGrpSpPr/>
            <p:nvPr/>
          </p:nvGrpSpPr>
          <p:grpSpPr>
            <a:xfrm>
              <a:off x="3822497" y="2332989"/>
              <a:ext cx="8277732" cy="3417722"/>
              <a:chOff x="3822497" y="2332989"/>
              <a:chExt cx="8277732" cy="3417722"/>
            </a:xfrm>
          </p:grpSpPr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96FB74BF-6105-4B85-82C7-64045E3CB2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1832" t="20198" r="24127" b="47287"/>
              <a:stretch/>
            </p:blipFill>
            <p:spPr>
              <a:xfrm>
                <a:off x="3870626" y="2332989"/>
                <a:ext cx="8229603" cy="3417722"/>
              </a:xfrm>
              <a:prstGeom prst="rect">
                <a:avLst/>
              </a:prstGeom>
            </p:spPr>
          </p:pic>
          <p:sp>
            <p:nvSpPr>
              <p:cNvPr id="11" name="مستطيل 10">
                <a:extLst>
                  <a:ext uri="{FF2B5EF4-FFF2-40B4-BE49-F238E27FC236}">
                    <a16:creationId xmlns:a16="http://schemas.microsoft.com/office/drawing/2014/main" id="{802A7C4A-EB14-4FDE-8BA0-345E9AE7C462}"/>
                  </a:ext>
                </a:extLst>
              </p:cNvPr>
              <p:cNvSpPr/>
              <p:nvPr/>
            </p:nvSpPr>
            <p:spPr>
              <a:xfrm>
                <a:off x="3822497" y="3421072"/>
                <a:ext cx="8112642" cy="10313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  <p:pic>
          <p:nvPicPr>
            <p:cNvPr id="5128" name="Picture 8" descr="عجلة الألوان أبيض وأسود ، Cilpart, أبيض, تماثل png">
              <a:extLst>
                <a:ext uri="{FF2B5EF4-FFF2-40B4-BE49-F238E27FC236}">
                  <a16:creationId xmlns:a16="http://schemas.microsoft.com/office/drawing/2014/main" id="{4CAE678C-9376-412B-9574-DFA85882E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847" y="2708874"/>
              <a:ext cx="2295526" cy="1990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مستطيل 2"/>
          <p:cNvSpPr/>
          <p:nvPr/>
        </p:nvSpPr>
        <p:spPr>
          <a:xfrm>
            <a:off x="1834126" y="3018810"/>
            <a:ext cx="4437784" cy="6359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9983CA4-FA37-4E73-86AE-BDD2A7120978}"/>
              </a:ext>
            </a:extLst>
          </p:cNvPr>
          <p:cNvSpPr txBox="1"/>
          <p:nvPr/>
        </p:nvSpPr>
        <p:spPr>
          <a:xfrm>
            <a:off x="2481012" y="3106244"/>
            <a:ext cx="36295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sz="2700" b="1" dirty="0">
                <a:solidFill>
                  <a:srgbClr val="7030A0"/>
                </a:solidFill>
              </a:rPr>
              <a:t>عدد النواتج = 12 × 4 = 48</a:t>
            </a:r>
            <a:endParaRPr lang="en-US" sz="2700" b="1" dirty="0">
              <a:solidFill>
                <a:srgbClr val="7030A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939873" y="0"/>
            <a:ext cx="196752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KW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الخاتمة:</a:t>
            </a:r>
            <a:endParaRPr lang="ar-SA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601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12765" t="19427" r="11206" b="15641"/>
          <a:stretch/>
        </p:blipFill>
        <p:spPr>
          <a:xfrm>
            <a:off x="7343954" y="1005118"/>
            <a:ext cx="1687862" cy="156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823" y="742773"/>
            <a:ext cx="831980" cy="76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4883" y="1844093"/>
            <a:ext cx="1068176" cy="6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15049" y="637746"/>
            <a:ext cx="1044127" cy="5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4175" y="1213556"/>
            <a:ext cx="598200" cy="5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11655" r="11915"/>
          <a:stretch/>
        </p:blipFill>
        <p:spPr>
          <a:xfrm>
            <a:off x="0" y="1868732"/>
            <a:ext cx="1254618" cy="245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26;p54">
            <a:extLst>
              <a:ext uri="{FF2B5EF4-FFF2-40B4-BE49-F238E27FC236}">
                <a16:creationId xmlns:a16="http://schemas.microsoft.com/office/drawing/2014/main" id="{A3D7EF1F-8EC1-47B6-9A34-A88F746558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55" y="889206"/>
            <a:ext cx="6069689" cy="307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oogle Shape;104;p25">
            <a:extLst>
              <a:ext uri="{FF2B5EF4-FFF2-40B4-BE49-F238E27FC236}">
                <a16:creationId xmlns:a16="http://schemas.microsoft.com/office/drawing/2014/main" id="{EA2A7B06-3EF7-4695-BF7D-E35163B30D0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4" b="20549"/>
          <a:stretch>
            <a:fillRect/>
          </a:stretch>
        </p:blipFill>
        <p:spPr bwMode="auto">
          <a:xfrm>
            <a:off x="1520982" y="3893583"/>
            <a:ext cx="5115208" cy="129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oogle Shape;815;p44">
            <a:extLst>
              <a:ext uri="{FF2B5EF4-FFF2-40B4-BE49-F238E27FC236}">
                <a16:creationId xmlns:a16="http://schemas.microsoft.com/office/drawing/2014/main" id="{C022D619-C97E-4F86-B36D-21C2F2D0399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72" y="3055802"/>
            <a:ext cx="1692975" cy="183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8B06F1C-EDE2-4607-B1D0-32275B9791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3042" y="1364440"/>
            <a:ext cx="1923148" cy="1923148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92723B9-0D54-4CD8-8999-C6C0515D1E30}"/>
              </a:ext>
            </a:extLst>
          </p:cNvPr>
          <p:cNvSpPr txBox="1"/>
          <p:nvPr/>
        </p:nvSpPr>
        <p:spPr>
          <a:xfrm>
            <a:off x="1931501" y="575608"/>
            <a:ext cx="2907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SA" sz="4000" b="1" dirty="0">
              <a:solidFill>
                <a:schemeClr val="bg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  <a:p>
            <a:pPr algn="ctr"/>
            <a:endParaRPr lang="ar-SA" sz="4000" b="1" dirty="0">
              <a:solidFill>
                <a:schemeClr val="bg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78983F1-9DEA-40B7-BAFF-84CA1187AAB0}"/>
              </a:ext>
            </a:extLst>
          </p:cNvPr>
          <p:cNvSpPr txBox="1"/>
          <p:nvPr/>
        </p:nvSpPr>
        <p:spPr>
          <a:xfrm>
            <a:off x="1687314" y="1819090"/>
            <a:ext cx="2850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2800" b="1" dirty="0">
                <a:solidFill>
                  <a:schemeClr val="bg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اختاري الإجابة الصحيحة</a:t>
            </a:r>
            <a:endParaRPr lang="en-US" sz="2800" b="1" dirty="0">
              <a:solidFill>
                <a:schemeClr val="bg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712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12765" t="19427" r="11206" b="15641"/>
          <a:stretch/>
        </p:blipFill>
        <p:spPr>
          <a:xfrm>
            <a:off x="7343954" y="1005118"/>
            <a:ext cx="1687862" cy="156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823" y="742773"/>
            <a:ext cx="831980" cy="76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4883" y="1844093"/>
            <a:ext cx="1068176" cy="6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15049" y="637746"/>
            <a:ext cx="1044127" cy="5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4175" y="1213556"/>
            <a:ext cx="598200" cy="5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11655" r="11915"/>
          <a:stretch/>
        </p:blipFill>
        <p:spPr>
          <a:xfrm>
            <a:off x="0" y="1868732"/>
            <a:ext cx="1254618" cy="245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26;p54">
            <a:extLst>
              <a:ext uri="{FF2B5EF4-FFF2-40B4-BE49-F238E27FC236}">
                <a16:creationId xmlns:a16="http://schemas.microsoft.com/office/drawing/2014/main" id="{A3D7EF1F-8EC1-47B6-9A34-A88F746558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25" y="637746"/>
            <a:ext cx="6069689" cy="307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oogle Shape;104;p25">
            <a:extLst>
              <a:ext uri="{FF2B5EF4-FFF2-40B4-BE49-F238E27FC236}">
                <a16:creationId xmlns:a16="http://schemas.microsoft.com/office/drawing/2014/main" id="{EA2A7B06-3EF7-4695-BF7D-E35163B30D0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4" b="20549"/>
          <a:stretch>
            <a:fillRect/>
          </a:stretch>
        </p:blipFill>
        <p:spPr bwMode="auto">
          <a:xfrm>
            <a:off x="1520982" y="3893583"/>
            <a:ext cx="5115208" cy="129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oogle Shape;815;p44">
            <a:extLst>
              <a:ext uri="{FF2B5EF4-FFF2-40B4-BE49-F238E27FC236}">
                <a16:creationId xmlns:a16="http://schemas.microsoft.com/office/drawing/2014/main" id="{C022D619-C97E-4F86-B36D-21C2F2D0399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72" y="3055802"/>
            <a:ext cx="1692975" cy="183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التسلسل الرقمي">
            <a:extLst>
              <a:ext uri="{FF2B5EF4-FFF2-40B4-BE49-F238E27FC236}">
                <a16:creationId xmlns:a16="http://schemas.microsoft.com/office/drawing/2014/main" id="{57145E99-E0EB-43EB-8AF3-707E428ED8F0}"/>
              </a:ext>
            </a:extLst>
          </p:cNvPr>
          <p:cNvSpPr/>
          <p:nvPr/>
        </p:nvSpPr>
        <p:spPr>
          <a:xfrm>
            <a:off x="5421851" y="1713173"/>
            <a:ext cx="375787" cy="363811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1</a:t>
            </a:r>
            <a:endParaRPr lang="en-US" sz="24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4" name="مربع الاجابة الصحيحة3">
            <a:hlinkClick r:id="" action="ppaction://noaction">
              <a:snd r:embed="rId11" name="إجابة صحيحة.wav"/>
            </a:hlinkClick>
            <a:extLst>
              <a:ext uri="{FF2B5EF4-FFF2-40B4-BE49-F238E27FC236}">
                <a16:creationId xmlns:a16="http://schemas.microsoft.com/office/drawing/2014/main" id="{AAC55B50-47B2-430E-A083-F6904C70022C}"/>
              </a:ext>
            </a:extLst>
          </p:cNvPr>
          <p:cNvSpPr/>
          <p:nvPr/>
        </p:nvSpPr>
        <p:spPr>
          <a:xfrm>
            <a:off x="2978570" y="1729803"/>
            <a:ext cx="2203938" cy="41185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8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6</a:t>
            </a:r>
            <a:endParaRPr lang="en-US" sz="28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28" name="التسلسل الرقمي">
            <a:extLst>
              <a:ext uri="{FF2B5EF4-FFF2-40B4-BE49-F238E27FC236}">
                <a16:creationId xmlns:a16="http://schemas.microsoft.com/office/drawing/2014/main" id="{E522B11D-4A55-4F80-8958-18077874F0E6}"/>
              </a:ext>
            </a:extLst>
          </p:cNvPr>
          <p:cNvSpPr/>
          <p:nvPr/>
        </p:nvSpPr>
        <p:spPr>
          <a:xfrm>
            <a:off x="5408606" y="3004231"/>
            <a:ext cx="375787" cy="363811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3</a:t>
            </a:r>
            <a:endParaRPr lang="en-US" sz="24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29" name="مربع الاجابة الخاطئة3">
            <a:hlinkClick r:id="" action="ppaction://noaction">
              <a:snd r:embed="rId12" name="إجابة خاطئة.wav"/>
            </a:hlinkClick>
            <a:extLst>
              <a:ext uri="{FF2B5EF4-FFF2-40B4-BE49-F238E27FC236}">
                <a16:creationId xmlns:a16="http://schemas.microsoft.com/office/drawing/2014/main" id="{74AE172B-0800-4F73-8022-A3B7533A95EE}"/>
              </a:ext>
            </a:extLst>
          </p:cNvPr>
          <p:cNvSpPr/>
          <p:nvPr/>
        </p:nvSpPr>
        <p:spPr>
          <a:xfrm>
            <a:off x="2965325" y="3020861"/>
            <a:ext cx="2203938" cy="41185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8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32</a:t>
            </a:r>
            <a:endParaRPr lang="en-US" sz="28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pic>
        <p:nvPicPr>
          <p:cNvPr id="21" name="علامة صح">
            <a:extLst>
              <a:ext uri="{FF2B5EF4-FFF2-40B4-BE49-F238E27FC236}">
                <a16:creationId xmlns:a16="http://schemas.microsoft.com/office/drawing/2014/main" id="{07D9C0CC-5BB2-4D1B-B741-465D3C08DC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2781" y="1727587"/>
            <a:ext cx="713641" cy="528286"/>
          </a:xfrm>
          <a:prstGeom prst="rect">
            <a:avLst/>
          </a:prstGeom>
        </p:spPr>
      </p:pic>
      <p:pic>
        <p:nvPicPr>
          <p:cNvPr id="34" name="علامة خطا">
            <a:extLst>
              <a:ext uri="{FF2B5EF4-FFF2-40B4-BE49-F238E27FC236}">
                <a16:creationId xmlns:a16="http://schemas.microsoft.com/office/drawing/2014/main" id="{7AED694A-1339-4C56-81ED-27368960A7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5647" y="2971915"/>
            <a:ext cx="734438" cy="543681"/>
          </a:xfrm>
          <a:prstGeom prst="rect">
            <a:avLst/>
          </a:prstGeom>
        </p:spPr>
      </p:pic>
      <p:sp>
        <p:nvSpPr>
          <p:cNvPr id="35" name="التسلسل الرقمي">
            <a:extLst>
              <a:ext uri="{FF2B5EF4-FFF2-40B4-BE49-F238E27FC236}">
                <a16:creationId xmlns:a16="http://schemas.microsoft.com/office/drawing/2014/main" id="{5FCCCFE6-4652-4BD1-B9F7-51CE3EC0EF3A}"/>
              </a:ext>
            </a:extLst>
          </p:cNvPr>
          <p:cNvSpPr/>
          <p:nvPr/>
        </p:nvSpPr>
        <p:spPr>
          <a:xfrm>
            <a:off x="5421851" y="2337696"/>
            <a:ext cx="375787" cy="363811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2</a:t>
            </a:r>
            <a:endParaRPr lang="en-US" sz="24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36" name="مربع الاجابة الخاطئة3">
            <a:hlinkClick r:id="" action="ppaction://noaction">
              <a:snd r:embed="rId12" name="إجابة خاطئة.wav"/>
            </a:hlinkClick>
            <a:extLst>
              <a:ext uri="{FF2B5EF4-FFF2-40B4-BE49-F238E27FC236}">
                <a16:creationId xmlns:a16="http://schemas.microsoft.com/office/drawing/2014/main" id="{679483F8-8DBC-4A60-A5D1-FF0D19B5D2A5}"/>
              </a:ext>
            </a:extLst>
          </p:cNvPr>
          <p:cNvSpPr/>
          <p:nvPr/>
        </p:nvSpPr>
        <p:spPr>
          <a:xfrm>
            <a:off x="2978570" y="2354326"/>
            <a:ext cx="2203938" cy="41185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6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5</a:t>
            </a:r>
            <a:endParaRPr lang="en-US" sz="36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pic>
        <p:nvPicPr>
          <p:cNvPr id="37" name="علامة خطا">
            <a:extLst>
              <a:ext uri="{FF2B5EF4-FFF2-40B4-BE49-F238E27FC236}">
                <a16:creationId xmlns:a16="http://schemas.microsoft.com/office/drawing/2014/main" id="{1344C130-6E4E-42DC-86E9-2FEB91649B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38892" y="2305380"/>
            <a:ext cx="734438" cy="543681"/>
          </a:xfrm>
          <a:prstGeom prst="rect">
            <a:avLst/>
          </a:prstGeom>
        </p:spPr>
      </p:pic>
      <p:pic>
        <p:nvPicPr>
          <p:cNvPr id="6" name="صورة 5" descr="صورة تحتوي على نص, صورة ظلية, فأس, رسوم المتجهات&#10;&#10;تم إنشاء الوصف تلقائياً">
            <a:extLst>
              <a:ext uri="{FF2B5EF4-FFF2-40B4-BE49-F238E27FC236}">
                <a16:creationId xmlns:a16="http://schemas.microsoft.com/office/drawing/2014/main" id="{140557EF-1E0E-4EBC-A1A5-BDC3B11D07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951489" flipH="1">
            <a:off x="5609477" y="741415"/>
            <a:ext cx="1483092" cy="1084431"/>
          </a:xfrm>
          <a:prstGeom prst="rect">
            <a:avLst/>
          </a:prstGeom>
        </p:spPr>
      </p:pic>
      <p:sp>
        <p:nvSpPr>
          <p:cNvPr id="25" name="مربع الاجابة الصحيحة3">
            <a:extLst>
              <a:ext uri="{FF2B5EF4-FFF2-40B4-BE49-F238E27FC236}">
                <a16:creationId xmlns:a16="http://schemas.microsoft.com/office/drawing/2014/main" id="{7A4A0A90-E1AD-42F8-83D9-D813173A0D32}"/>
              </a:ext>
            </a:extLst>
          </p:cNvPr>
          <p:cNvSpPr/>
          <p:nvPr/>
        </p:nvSpPr>
        <p:spPr>
          <a:xfrm>
            <a:off x="3370765" y="1037299"/>
            <a:ext cx="2203938" cy="41185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8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2 × 3 =</a:t>
            </a:r>
            <a:endParaRPr lang="en-US" sz="28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29FAFEE-8BE2-4204-8738-8F06D8DF6611}"/>
              </a:ext>
            </a:extLst>
          </p:cNvPr>
          <p:cNvSpPr txBox="1"/>
          <p:nvPr/>
        </p:nvSpPr>
        <p:spPr>
          <a:xfrm>
            <a:off x="5631250" y="1171949"/>
            <a:ext cx="1566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السؤال الأول</a:t>
            </a:r>
            <a:endParaRPr lang="en-US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85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12765" t="19427" r="11206" b="15641"/>
          <a:stretch/>
        </p:blipFill>
        <p:spPr>
          <a:xfrm>
            <a:off x="7343954" y="1005118"/>
            <a:ext cx="1687862" cy="156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823" y="742773"/>
            <a:ext cx="831980" cy="76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4883" y="1844093"/>
            <a:ext cx="1068176" cy="6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15049" y="637746"/>
            <a:ext cx="1044127" cy="5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4175" y="1213556"/>
            <a:ext cx="598200" cy="5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11655" r="11915"/>
          <a:stretch/>
        </p:blipFill>
        <p:spPr>
          <a:xfrm>
            <a:off x="0" y="1868732"/>
            <a:ext cx="1254618" cy="245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26;p54">
            <a:extLst>
              <a:ext uri="{FF2B5EF4-FFF2-40B4-BE49-F238E27FC236}">
                <a16:creationId xmlns:a16="http://schemas.microsoft.com/office/drawing/2014/main" id="{A3D7EF1F-8EC1-47B6-9A34-A88F746558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25" y="637746"/>
            <a:ext cx="6069689" cy="307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oogle Shape;104;p25">
            <a:extLst>
              <a:ext uri="{FF2B5EF4-FFF2-40B4-BE49-F238E27FC236}">
                <a16:creationId xmlns:a16="http://schemas.microsoft.com/office/drawing/2014/main" id="{EA2A7B06-3EF7-4695-BF7D-E35163B30D0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4" b="20549"/>
          <a:stretch>
            <a:fillRect/>
          </a:stretch>
        </p:blipFill>
        <p:spPr bwMode="auto">
          <a:xfrm>
            <a:off x="1520982" y="3893583"/>
            <a:ext cx="5115208" cy="129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oogle Shape;815;p44">
            <a:extLst>
              <a:ext uri="{FF2B5EF4-FFF2-40B4-BE49-F238E27FC236}">
                <a16:creationId xmlns:a16="http://schemas.microsoft.com/office/drawing/2014/main" id="{C022D619-C97E-4F86-B36D-21C2F2D0399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72" y="3055802"/>
            <a:ext cx="1692975" cy="183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التسلسل الرقمي">
            <a:extLst>
              <a:ext uri="{FF2B5EF4-FFF2-40B4-BE49-F238E27FC236}">
                <a16:creationId xmlns:a16="http://schemas.microsoft.com/office/drawing/2014/main" id="{57145E99-E0EB-43EB-8AF3-707E428ED8F0}"/>
              </a:ext>
            </a:extLst>
          </p:cNvPr>
          <p:cNvSpPr/>
          <p:nvPr/>
        </p:nvSpPr>
        <p:spPr>
          <a:xfrm>
            <a:off x="5421851" y="1713173"/>
            <a:ext cx="375787" cy="363811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1</a:t>
            </a:r>
            <a:endParaRPr lang="en-US" sz="24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4" name="مربع الاجابة الصحيحة3">
            <a:hlinkClick r:id="" action="ppaction://noaction">
              <a:snd r:embed="rId11" name="إجابة صحيحة.wav"/>
            </a:hlinkClick>
            <a:extLst>
              <a:ext uri="{FF2B5EF4-FFF2-40B4-BE49-F238E27FC236}">
                <a16:creationId xmlns:a16="http://schemas.microsoft.com/office/drawing/2014/main" id="{AAC55B50-47B2-430E-A083-F6904C70022C}"/>
              </a:ext>
            </a:extLst>
          </p:cNvPr>
          <p:cNvSpPr/>
          <p:nvPr/>
        </p:nvSpPr>
        <p:spPr>
          <a:xfrm>
            <a:off x="2978570" y="1729803"/>
            <a:ext cx="2203938" cy="41185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6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8</a:t>
            </a:r>
            <a:endParaRPr lang="en-US" sz="36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28" name="التسلسل الرقمي">
            <a:extLst>
              <a:ext uri="{FF2B5EF4-FFF2-40B4-BE49-F238E27FC236}">
                <a16:creationId xmlns:a16="http://schemas.microsoft.com/office/drawing/2014/main" id="{E522B11D-4A55-4F80-8958-18077874F0E6}"/>
              </a:ext>
            </a:extLst>
          </p:cNvPr>
          <p:cNvSpPr/>
          <p:nvPr/>
        </p:nvSpPr>
        <p:spPr>
          <a:xfrm>
            <a:off x="5408606" y="3004231"/>
            <a:ext cx="375787" cy="363811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3</a:t>
            </a:r>
            <a:endParaRPr lang="en-US" sz="24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29" name="مربع الاجابة الخاطئة3">
            <a:hlinkClick r:id="" action="ppaction://noaction">
              <a:snd r:embed="rId12" name="إجابة خاطئة.wav"/>
            </a:hlinkClick>
            <a:extLst>
              <a:ext uri="{FF2B5EF4-FFF2-40B4-BE49-F238E27FC236}">
                <a16:creationId xmlns:a16="http://schemas.microsoft.com/office/drawing/2014/main" id="{74AE172B-0800-4F73-8022-A3B7533A95EE}"/>
              </a:ext>
            </a:extLst>
          </p:cNvPr>
          <p:cNvSpPr/>
          <p:nvPr/>
        </p:nvSpPr>
        <p:spPr>
          <a:xfrm>
            <a:off x="2965325" y="3020861"/>
            <a:ext cx="2203938" cy="41185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6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7</a:t>
            </a:r>
            <a:endParaRPr lang="en-US" sz="36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pic>
        <p:nvPicPr>
          <p:cNvPr id="21" name="علامة صح">
            <a:extLst>
              <a:ext uri="{FF2B5EF4-FFF2-40B4-BE49-F238E27FC236}">
                <a16:creationId xmlns:a16="http://schemas.microsoft.com/office/drawing/2014/main" id="{07D9C0CC-5BB2-4D1B-B741-465D3C08DC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2781" y="1727587"/>
            <a:ext cx="713641" cy="528286"/>
          </a:xfrm>
          <a:prstGeom prst="rect">
            <a:avLst/>
          </a:prstGeom>
        </p:spPr>
      </p:pic>
      <p:pic>
        <p:nvPicPr>
          <p:cNvPr id="34" name="علامة خطا">
            <a:extLst>
              <a:ext uri="{FF2B5EF4-FFF2-40B4-BE49-F238E27FC236}">
                <a16:creationId xmlns:a16="http://schemas.microsoft.com/office/drawing/2014/main" id="{7AED694A-1339-4C56-81ED-27368960A7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5647" y="2971915"/>
            <a:ext cx="734438" cy="543681"/>
          </a:xfrm>
          <a:prstGeom prst="rect">
            <a:avLst/>
          </a:prstGeom>
        </p:spPr>
      </p:pic>
      <p:sp>
        <p:nvSpPr>
          <p:cNvPr id="35" name="التسلسل الرقمي">
            <a:extLst>
              <a:ext uri="{FF2B5EF4-FFF2-40B4-BE49-F238E27FC236}">
                <a16:creationId xmlns:a16="http://schemas.microsoft.com/office/drawing/2014/main" id="{5FCCCFE6-4652-4BD1-B9F7-51CE3EC0EF3A}"/>
              </a:ext>
            </a:extLst>
          </p:cNvPr>
          <p:cNvSpPr/>
          <p:nvPr/>
        </p:nvSpPr>
        <p:spPr>
          <a:xfrm>
            <a:off x="5421851" y="2337696"/>
            <a:ext cx="375787" cy="363811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2</a:t>
            </a:r>
            <a:endParaRPr lang="en-US" sz="24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36" name="مربع الاجابة الخاطئة3">
            <a:hlinkClick r:id="" action="ppaction://noaction">
              <a:snd r:embed="rId12" name="إجابة خاطئة.wav"/>
            </a:hlinkClick>
            <a:extLst>
              <a:ext uri="{FF2B5EF4-FFF2-40B4-BE49-F238E27FC236}">
                <a16:creationId xmlns:a16="http://schemas.microsoft.com/office/drawing/2014/main" id="{679483F8-8DBC-4A60-A5D1-FF0D19B5D2A5}"/>
              </a:ext>
            </a:extLst>
          </p:cNvPr>
          <p:cNvSpPr/>
          <p:nvPr/>
        </p:nvSpPr>
        <p:spPr>
          <a:xfrm>
            <a:off x="2978570" y="2354326"/>
            <a:ext cx="2203938" cy="41185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6</a:t>
            </a:r>
            <a:endParaRPr lang="en-US" sz="32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pic>
        <p:nvPicPr>
          <p:cNvPr id="37" name="علامة خطا">
            <a:extLst>
              <a:ext uri="{FF2B5EF4-FFF2-40B4-BE49-F238E27FC236}">
                <a16:creationId xmlns:a16="http://schemas.microsoft.com/office/drawing/2014/main" id="{1344C130-6E4E-42DC-86E9-2FEB91649B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38892" y="2305380"/>
            <a:ext cx="734438" cy="543681"/>
          </a:xfrm>
          <a:prstGeom prst="rect">
            <a:avLst/>
          </a:prstGeom>
        </p:spPr>
      </p:pic>
      <p:pic>
        <p:nvPicPr>
          <p:cNvPr id="6" name="صورة 5" descr="صورة تحتوي على نص, صورة ظلية, فأس, رسوم المتجهات&#10;&#10;تم إنشاء الوصف تلقائياً">
            <a:extLst>
              <a:ext uri="{FF2B5EF4-FFF2-40B4-BE49-F238E27FC236}">
                <a16:creationId xmlns:a16="http://schemas.microsoft.com/office/drawing/2014/main" id="{140557EF-1E0E-4EBC-A1A5-BDC3B11D07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951489" flipH="1">
            <a:off x="5609477" y="741415"/>
            <a:ext cx="1483092" cy="1084431"/>
          </a:xfrm>
          <a:prstGeom prst="rect">
            <a:avLst/>
          </a:prstGeom>
        </p:spPr>
      </p:pic>
      <p:sp>
        <p:nvSpPr>
          <p:cNvPr id="25" name="مربع الاجابة الصحيحة3">
            <a:extLst>
              <a:ext uri="{FF2B5EF4-FFF2-40B4-BE49-F238E27FC236}">
                <a16:creationId xmlns:a16="http://schemas.microsoft.com/office/drawing/2014/main" id="{7A4A0A90-E1AD-42F8-83D9-D813173A0D32}"/>
              </a:ext>
            </a:extLst>
          </p:cNvPr>
          <p:cNvSpPr/>
          <p:nvPr/>
        </p:nvSpPr>
        <p:spPr>
          <a:xfrm>
            <a:off x="3370765" y="1037299"/>
            <a:ext cx="2203938" cy="41185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4 × 2 =</a:t>
            </a:r>
            <a:endParaRPr lang="en-US" sz="32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29FAFEE-8BE2-4204-8738-8F06D8DF6611}"/>
              </a:ext>
            </a:extLst>
          </p:cNvPr>
          <p:cNvSpPr txBox="1"/>
          <p:nvPr/>
        </p:nvSpPr>
        <p:spPr>
          <a:xfrm>
            <a:off x="5631250" y="1171949"/>
            <a:ext cx="1566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السؤال الثاني</a:t>
            </a:r>
            <a:endParaRPr lang="en-US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18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12765" t="19427" r="11206" b="15641"/>
          <a:stretch/>
        </p:blipFill>
        <p:spPr>
          <a:xfrm>
            <a:off x="7343954" y="1005118"/>
            <a:ext cx="1687862" cy="156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823" y="742773"/>
            <a:ext cx="831980" cy="76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4883" y="1844093"/>
            <a:ext cx="1068176" cy="6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15049" y="637746"/>
            <a:ext cx="1044127" cy="5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4175" y="1213556"/>
            <a:ext cx="598200" cy="5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l="11655" r="11915"/>
          <a:stretch/>
        </p:blipFill>
        <p:spPr>
          <a:xfrm>
            <a:off x="0" y="1868732"/>
            <a:ext cx="1254618" cy="245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26;p54">
            <a:extLst>
              <a:ext uri="{FF2B5EF4-FFF2-40B4-BE49-F238E27FC236}">
                <a16:creationId xmlns:a16="http://schemas.microsoft.com/office/drawing/2014/main" id="{A3D7EF1F-8EC1-47B6-9A34-A88F746558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25" y="637746"/>
            <a:ext cx="6069689" cy="307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oogle Shape;104;p25">
            <a:extLst>
              <a:ext uri="{FF2B5EF4-FFF2-40B4-BE49-F238E27FC236}">
                <a16:creationId xmlns:a16="http://schemas.microsoft.com/office/drawing/2014/main" id="{EA2A7B06-3EF7-4695-BF7D-E35163B30D0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4" b="20549"/>
          <a:stretch>
            <a:fillRect/>
          </a:stretch>
        </p:blipFill>
        <p:spPr bwMode="auto">
          <a:xfrm>
            <a:off x="1520982" y="3893583"/>
            <a:ext cx="5115208" cy="129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oogle Shape;815;p44">
            <a:extLst>
              <a:ext uri="{FF2B5EF4-FFF2-40B4-BE49-F238E27FC236}">
                <a16:creationId xmlns:a16="http://schemas.microsoft.com/office/drawing/2014/main" id="{C022D619-C97E-4F86-B36D-21C2F2D0399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72" y="3055802"/>
            <a:ext cx="1692975" cy="183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التسلسل الرقمي">
            <a:extLst>
              <a:ext uri="{FF2B5EF4-FFF2-40B4-BE49-F238E27FC236}">
                <a16:creationId xmlns:a16="http://schemas.microsoft.com/office/drawing/2014/main" id="{57145E99-E0EB-43EB-8AF3-707E428ED8F0}"/>
              </a:ext>
            </a:extLst>
          </p:cNvPr>
          <p:cNvSpPr/>
          <p:nvPr/>
        </p:nvSpPr>
        <p:spPr>
          <a:xfrm>
            <a:off x="5421851" y="1713173"/>
            <a:ext cx="375787" cy="363811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1</a:t>
            </a:r>
            <a:endParaRPr lang="en-US" sz="24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4" name="مربع الاجابة الصحيحة3">
            <a:hlinkClick r:id="" action="ppaction://noaction">
              <a:snd r:embed="rId11" name="إجابة صحيحة.wav"/>
            </a:hlinkClick>
            <a:extLst>
              <a:ext uri="{FF2B5EF4-FFF2-40B4-BE49-F238E27FC236}">
                <a16:creationId xmlns:a16="http://schemas.microsoft.com/office/drawing/2014/main" id="{AAC55B50-47B2-430E-A083-F6904C70022C}"/>
              </a:ext>
            </a:extLst>
          </p:cNvPr>
          <p:cNvSpPr/>
          <p:nvPr/>
        </p:nvSpPr>
        <p:spPr>
          <a:xfrm>
            <a:off x="2978570" y="1729803"/>
            <a:ext cx="2203938" cy="41185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40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18</a:t>
            </a:r>
            <a:endParaRPr lang="en-US" sz="40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28" name="التسلسل الرقمي">
            <a:extLst>
              <a:ext uri="{FF2B5EF4-FFF2-40B4-BE49-F238E27FC236}">
                <a16:creationId xmlns:a16="http://schemas.microsoft.com/office/drawing/2014/main" id="{E522B11D-4A55-4F80-8958-18077874F0E6}"/>
              </a:ext>
            </a:extLst>
          </p:cNvPr>
          <p:cNvSpPr/>
          <p:nvPr/>
        </p:nvSpPr>
        <p:spPr>
          <a:xfrm>
            <a:off x="5408606" y="3004231"/>
            <a:ext cx="375787" cy="363811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3</a:t>
            </a:r>
            <a:endParaRPr lang="en-US" sz="24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29" name="مربع الاجابة الخاطئة3">
            <a:hlinkClick r:id="" action="ppaction://noaction">
              <a:snd r:embed="rId12" name="إجابة خاطئة.wav"/>
            </a:hlinkClick>
            <a:extLst>
              <a:ext uri="{FF2B5EF4-FFF2-40B4-BE49-F238E27FC236}">
                <a16:creationId xmlns:a16="http://schemas.microsoft.com/office/drawing/2014/main" id="{74AE172B-0800-4F73-8022-A3B7533A95EE}"/>
              </a:ext>
            </a:extLst>
          </p:cNvPr>
          <p:cNvSpPr/>
          <p:nvPr/>
        </p:nvSpPr>
        <p:spPr>
          <a:xfrm>
            <a:off x="2965325" y="3020861"/>
            <a:ext cx="2203938" cy="41185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6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9</a:t>
            </a:r>
            <a:endParaRPr lang="en-US" sz="36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pic>
        <p:nvPicPr>
          <p:cNvPr id="21" name="علامة صح">
            <a:extLst>
              <a:ext uri="{FF2B5EF4-FFF2-40B4-BE49-F238E27FC236}">
                <a16:creationId xmlns:a16="http://schemas.microsoft.com/office/drawing/2014/main" id="{07D9C0CC-5BB2-4D1B-B741-465D3C08DC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2781" y="1727587"/>
            <a:ext cx="713641" cy="528286"/>
          </a:xfrm>
          <a:prstGeom prst="rect">
            <a:avLst/>
          </a:prstGeom>
        </p:spPr>
      </p:pic>
      <p:pic>
        <p:nvPicPr>
          <p:cNvPr id="34" name="علامة خطا">
            <a:extLst>
              <a:ext uri="{FF2B5EF4-FFF2-40B4-BE49-F238E27FC236}">
                <a16:creationId xmlns:a16="http://schemas.microsoft.com/office/drawing/2014/main" id="{7AED694A-1339-4C56-81ED-27368960A7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5647" y="2971915"/>
            <a:ext cx="734438" cy="543681"/>
          </a:xfrm>
          <a:prstGeom prst="rect">
            <a:avLst/>
          </a:prstGeom>
        </p:spPr>
      </p:pic>
      <p:sp>
        <p:nvSpPr>
          <p:cNvPr id="35" name="التسلسل الرقمي">
            <a:extLst>
              <a:ext uri="{FF2B5EF4-FFF2-40B4-BE49-F238E27FC236}">
                <a16:creationId xmlns:a16="http://schemas.microsoft.com/office/drawing/2014/main" id="{5FCCCFE6-4652-4BD1-B9F7-51CE3EC0EF3A}"/>
              </a:ext>
            </a:extLst>
          </p:cNvPr>
          <p:cNvSpPr/>
          <p:nvPr/>
        </p:nvSpPr>
        <p:spPr>
          <a:xfrm>
            <a:off x="5421851" y="2337696"/>
            <a:ext cx="375787" cy="363811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2</a:t>
            </a:r>
            <a:endParaRPr lang="en-US" sz="24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36" name="مربع الاجابة الخاطئة3">
            <a:hlinkClick r:id="" action="ppaction://noaction">
              <a:snd r:embed="rId12" name="إجابة خاطئة.wav"/>
            </a:hlinkClick>
            <a:extLst>
              <a:ext uri="{FF2B5EF4-FFF2-40B4-BE49-F238E27FC236}">
                <a16:creationId xmlns:a16="http://schemas.microsoft.com/office/drawing/2014/main" id="{679483F8-8DBC-4A60-A5D1-FF0D19B5D2A5}"/>
              </a:ext>
            </a:extLst>
          </p:cNvPr>
          <p:cNvSpPr/>
          <p:nvPr/>
        </p:nvSpPr>
        <p:spPr>
          <a:xfrm>
            <a:off x="2978570" y="2354326"/>
            <a:ext cx="2203938" cy="41185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12</a:t>
            </a:r>
            <a:endParaRPr lang="en-US" sz="32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pic>
        <p:nvPicPr>
          <p:cNvPr id="37" name="علامة خطا">
            <a:extLst>
              <a:ext uri="{FF2B5EF4-FFF2-40B4-BE49-F238E27FC236}">
                <a16:creationId xmlns:a16="http://schemas.microsoft.com/office/drawing/2014/main" id="{1344C130-6E4E-42DC-86E9-2FEB91649B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38892" y="2305380"/>
            <a:ext cx="734438" cy="543681"/>
          </a:xfrm>
          <a:prstGeom prst="rect">
            <a:avLst/>
          </a:prstGeom>
        </p:spPr>
      </p:pic>
      <p:pic>
        <p:nvPicPr>
          <p:cNvPr id="6" name="صورة 5" descr="صورة تحتوي على نص, صورة ظلية, فأس, رسوم المتجهات&#10;&#10;تم إنشاء الوصف تلقائياً">
            <a:extLst>
              <a:ext uri="{FF2B5EF4-FFF2-40B4-BE49-F238E27FC236}">
                <a16:creationId xmlns:a16="http://schemas.microsoft.com/office/drawing/2014/main" id="{140557EF-1E0E-4EBC-A1A5-BDC3B11D07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951489" flipH="1">
            <a:off x="5609477" y="741415"/>
            <a:ext cx="1483092" cy="1084431"/>
          </a:xfrm>
          <a:prstGeom prst="rect">
            <a:avLst/>
          </a:prstGeom>
        </p:spPr>
      </p:pic>
      <p:sp>
        <p:nvSpPr>
          <p:cNvPr id="25" name="مربع الاجابة الصحيحة3">
            <a:extLst>
              <a:ext uri="{FF2B5EF4-FFF2-40B4-BE49-F238E27FC236}">
                <a16:creationId xmlns:a16="http://schemas.microsoft.com/office/drawing/2014/main" id="{7A4A0A90-E1AD-42F8-83D9-D813173A0D32}"/>
              </a:ext>
            </a:extLst>
          </p:cNvPr>
          <p:cNvSpPr/>
          <p:nvPr/>
        </p:nvSpPr>
        <p:spPr>
          <a:xfrm>
            <a:off x="3370765" y="1037299"/>
            <a:ext cx="2203938" cy="41185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8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6 × 3 = </a:t>
            </a:r>
            <a:endParaRPr lang="en-US" sz="28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29FAFEE-8BE2-4204-8738-8F06D8DF6611}"/>
              </a:ext>
            </a:extLst>
          </p:cNvPr>
          <p:cNvSpPr txBox="1"/>
          <p:nvPr/>
        </p:nvSpPr>
        <p:spPr>
          <a:xfrm>
            <a:off x="5631250" y="1171949"/>
            <a:ext cx="1566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السؤال </a:t>
            </a:r>
            <a:r>
              <a:rPr lang="ar-SA" b="1" dirty="0" err="1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الثا</a:t>
            </a:r>
            <a:r>
              <a:rPr lang="ar-KW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لث</a:t>
            </a:r>
            <a:endParaRPr lang="en-US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509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A8BC183-7487-41D5-BC5F-8A510F915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21"/>
            <a:ext cx="9144000" cy="5124459"/>
          </a:xfrm>
          <a:prstGeom prst="rect">
            <a:avLst/>
          </a:prstGeom>
        </p:spPr>
      </p:pic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3490724" y="7"/>
            <a:ext cx="5653280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721802" y="734303"/>
            <a:ext cx="4807458" cy="343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794" y="3000375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104597" y="3746197"/>
            <a:ext cx="1291525" cy="1159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3102747" y="3861787"/>
            <a:ext cx="308017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5">
              <a:defRPr/>
            </a:pPr>
            <a:endParaRPr lang="en-US" sz="675" dirty="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sp>
        <p:nvSpPr>
          <p:cNvPr id="8" name="Rectangle: Rounded Corners 7">
            <a:hlinkClick r:id="rId12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3635406" y="3555509"/>
            <a:ext cx="1697855" cy="4794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en-US" sz="135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4068838" y="3541024"/>
            <a:ext cx="830997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35">
              <a:defRPr/>
            </a:pPr>
            <a:r>
              <a:rPr lang="ar-KW" sz="3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fsaneh Font" panose="02000700000000000000" pitchFamily="2" charset="-78"/>
                <a:cs typeface="Akhbar MT" pitchFamily="2" charset="-78"/>
                <a:sym typeface="Helvetica Neue"/>
              </a:rPr>
              <a:t>دخول </a:t>
            </a:r>
            <a:endParaRPr lang="en-US" sz="3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fsaneh Font" panose="02000700000000000000" pitchFamily="2" charset="-78"/>
              <a:cs typeface="Akhbar MT" pitchFamily="2" charset="-78"/>
              <a:sym typeface="Helvetica Neue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2008951" y="4606325"/>
            <a:ext cx="552242" cy="522956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173254" y="4779003"/>
            <a:ext cx="330747" cy="244655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19458604">
            <a:off x="6481" y="4652441"/>
            <a:ext cx="560774" cy="531036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-41798" y="4483997"/>
            <a:ext cx="330747" cy="2446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 rot="19754561">
            <a:off x="-270684" y="207978"/>
            <a:ext cx="3941580" cy="11773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12500" y="4317597"/>
            <a:ext cx="914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5">
              <a:defRPr/>
            </a:pPr>
            <a:endParaRPr lang="en-US" sz="675" dirty="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17688" y="146901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9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4">
            <a:hlinkClick r:id="" action="ppaction://media"/>
            <a:extLst>
              <a:ext uri="{FF2B5EF4-FFF2-40B4-BE49-F238E27FC236}">
                <a16:creationId xmlns:a16="http://schemas.microsoft.com/office/drawing/2014/main" id="{B2D52CD8-EAEC-4744-921E-A2D28459DE6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69708"/>
            <a:ext cx="8077200" cy="426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51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55420629-710D-4ABD-99AC-FD39CBCA4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817" y="1798092"/>
            <a:ext cx="4576763" cy="113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ar-KW" altLang="ar-KW" sz="7200" b="1" dirty="0">
                <a:solidFill>
                  <a:srgbClr val="800080"/>
                </a:solidFill>
                <a:latin typeface="Calibri" panose="020F0502020204030204" pitchFamily="34" charset="0"/>
                <a:ea typeface="Sultan normal"/>
                <a:cs typeface="Sultan normal"/>
              </a:rPr>
              <a:t>عرض الدرس</a:t>
            </a:r>
            <a:endParaRPr lang="uk-UA" altLang="ar-KW" sz="7200" b="1" dirty="0">
              <a:solidFill>
                <a:srgbClr val="800080"/>
              </a:solidFill>
              <a:latin typeface="Calibri" panose="020F0502020204030204" pitchFamily="34" charset="0"/>
              <a:ea typeface="Sultan normal"/>
              <a:cs typeface="Sultan norm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5640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3|4.2|21.7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3|4.2|21.7|1.4"/>
</p:tagLst>
</file>

<file path=ppt/theme/theme1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2_Office Them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0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HousePresentation_Elementary_Win32_JB_v2" id="{76CC1F8F-1616-4FD5-B5D9-5288357CAB76}" vid="{CCFA5B03-57D1-4BF3-98DD-85D1A7F0AA1E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1682</TotalTime>
  <Words>368</Words>
  <Application>Microsoft Office PowerPoint</Application>
  <PresentationFormat>عرض على الشاشة (16:9)</PresentationFormat>
  <Paragraphs>149</Paragraphs>
  <Slides>22</Slides>
  <Notes>4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20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22</vt:i4>
      </vt:variant>
    </vt:vector>
  </HeadingPairs>
  <TitlesOfParts>
    <vt:vector size="46" baseType="lpstr">
      <vt:lpstr>Geeza Pro Regular</vt:lpstr>
      <vt:lpstr>Baskerville</vt:lpstr>
      <vt:lpstr>Helvetica Neue Light</vt:lpstr>
      <vt:lpstr>Gill Sans MT</vt:lpstr>
      <vt:lpstr>FF Yaseer</vt:lpstr>
      <vt:lpstr>Calibri Light</vt:lpstr>
      <vt:lpstr>Helvetica Neue Thin</vt:lpstr>
      <vt:lpstr>Helvetica Light</vt:lpstr>
      <vt:lpstr>Helvetica Neue Medium</vt:lpstr>
      <vt:lpstr>Arial</vt:lpstr>
      <vt:lpstr>Gill Sans Light</vt:lpstr>
      <vt:lpstr>Helvetica Neue</vt:lpstr>
      <vt:lpstr>Afsaneh Font</vt:lpstr>
      <vt:lpstr>Gill Sans Nova Light</vt:lpstr>
      <vt:lpstr>Garamond</vt:lpstr>
      <vt:lpstr>Calibri</vt:lpstr>
      <vt:lpstr>Quire Sans</vt:lpstr>
      <vt:lpstr>Kristen ITC</vt:lpstr>
      <vt:lpstr>Gill Sans Nova</vt:lpstr>
      <vt:lpstr>Century Gothic</vt:lpstr>
      <vt:lpstr>أثر رجعي</vt:lpstr>
      <vt:lpstr>2_Office Theme</vt:lpstr>
      <vt:lpstr>White</vt:lpstr>
      <vt:lpstr>3_Office Theme</vt:lpstr>
      <vt:lpstr>                  إعداد المعلمة: هنادي العمران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win8</dc:creator>
  <cp:lastModifiedBy>مريهان مصطفى تيسير صوافطة</cp:lastModifiedBy>
  <cp:revision>79</cp:revision>
  <dcterms:modified xsi:type="dcterms:W3CDTF">2023-06-11T06:26:07Z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0B85F7F4-9D27-48A6-BE80-95EB9EAA5961</vt:lpwstr>
  </property>
  <property fmtid="{D5CDD505-2E9C-101B-9397-08002B2CF9AE}" pid="3" name="ArticulatePath">
    <vt:lpwstr>بند (١ - ١٢)</vt:lpwstr>
  </property>
</Properties>
</file>