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"/>
          <p:cNvSpPr txBox="1"/>
          <p:nvPr>
            <p:ph type="body" sz="quarter" idx="13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2400"/>
            </a:pPr>
          </a:p>
        </p:txBody>
      </p:sp>
      <p:sp>
        <p:nvSpPr>
          <p:cNvPr id="12" name="نص العنوان"/>
          <p:cNvSpPr txBox="1"/>
          <p:nvPr>
            <p:ph type="title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6358520" y="9199868"/>
            <a:ext cx="287760" cy="3078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طيل"/>
          <p:cNvSpPr txBox="1"/>
          <p:nvPr>
            <p:ph type="body" sz="quarter" idx="13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pPr>
          </a:p>
        </p:txBody>
      </p:sp>
      <p:sp>
        <p:nvSpPr>
          <p:cNvPr id="107" name="مستوى النص الأول…"/>
          <p:cNvSpPr txBox="1"/>
          <p:nvPr>
            <p:ph type="body" idx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half" idx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0" marR="457200" indent="1143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457200" indent="5715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457200" indent="10287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457200" indent="14859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457200" indent="1943100">
              <a:spcBef>
                <a:spcPts val="0"/>
              </a:spcBef>
              <a:buSzTx/>
              <a:buNone/>
              <a:defRPr spc="-119" sz="60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مستطيل"/>
          <p:cNvSpPr txBox="1"/>
          <p:nvPr>
            <p:ph type="body" sz="quarter" idx="13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2400"/>
            </a:pP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idx="13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14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15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13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6358520" y="9199868"/>
            <a:ext cx="287760" cy="30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13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مستطيل"/>
          <p:cNvSpPr txBox="1"/>
          <p:nvPr>
            <p:ph type="body" sz="quarter" idx="14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2400"/>
            </a:pP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55065" y="9199868"/>
            <a:ext cx="287761" cy="3078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13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" name="نص العنوان"/>
          <p:cNvSpPr txBox="1"/>
          <p:nvPr>
            <p:ph type="title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" name="مستطيل"/>
          <p:cNvSpPr txBox="1"/>
          <p:nvPr>
            <p:ph type="body" sz="quarter" idx="13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pPr>
          </a:p>
        </p:txBody>
      </p:sp>
      <p:sp>
        <p:nvSpPr>
          <p:cNvPr id="4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13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طيل"/>
          <p:cNvSpPr txBox="1"/>
          <p:nvPr>
            <p:ph type="body" sz="quarter" idx="14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pPr>
          </a:p>
        </p:txBody>
      </p:sp>
      <p:sp>
        <p:nvSpPr>
          <p:cNvPr id="63" name="مستوى النص الأول…"/>
          <p:cNvSpPr txBox="1"/>
          <p:nvPr>
            <p:ph type="body" sz="half" idx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نص العنوان"/>
          <p:cNvSpPr txBox="1"/>
          <p:nvPr>
            <p:ph type="title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0" name="مستطيل"/>
          <p:cNvSpPr txBox="1"/>
          <p:nvPr>
            <p:ph type="body" sz="quarter" idx="13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pP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9" name="مستطيل"/>
          <p:cNvSpPr txBox="1"/>
          <p:nvPr>
            <p:ph type="body" sz="quarter" idx="13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pPr>
          </a:p>
        </p:txBody>
      </p:sp>
      <p:sp>
        <p:nvSpPr>
          <p:cNvPr id="9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55133" y="9199868"/>
            <a:ext cx="287761" cy="3078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r" defTabSz="1733930" rtl="1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slide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" Target="slide2.xml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" Target="slide2.xml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slide" Target="slide6.xml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 flipH="1">
            <a:off x="-124836" y="-37963"/>
            <a:ext cx="13188813" cy="9829526"/>
            <a:chOff x="0" y="0"/>
            <a:chExt cx="13188812" cy="9829525"/>
          </a:xfrm>
        </p:grpSpPr>
        <p:pic>
          <p:nvPicPr>
            <p:cNvPr id="151" name="IMG_6154.jpeg" descr="IMG_6154.jpe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0" y="0"/>
              <a:ext cx="13188813" cy="9829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مستطيل"/>
            <p:cNvSpPr/>
            <p:nvPr/>
          </p:nvSpPr>
          <p:spPr>
            <a:xfrm flipH="1" rot="21062034">
              <a:off x="3878176" y="5690186"/>
              <a:ext cx="1038503" cy="14315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6156.png" descr="IMG_6156.png"/>
          <p:cNvPicPr>
            <a:picLocks noChangeAspect="1"/>
          </p:cNvPicPr>
          <p:nvPr/>
        </p:nvPicPr>
        <p:blipFill>
          <a:blip r:embed="rId3">
            <a:extLst/>
          </a:blip>
          <a:srcRect l="28183" t="36378" r="49413" b="16794"/>
          <a:stretch>
            <a:fillRect/>
          </a:stretch>
        </p:blipFill>
        <p:spPr>
          <a:xfrm>
            <a:off x="-4131549" y="4029355"/>
            <a:ext cx="3836508" cy="560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90" fill="norm" stroke="1" extrusionOk="0">
                <a:moveTo>
                  <a:pt x="14041" y="0"/>
                </a:moveTo>
                <a:cubicBezTo>
                  <a:pt x="13622" y="0"/>
                  <a:pt x="13273" y="216"/>
                  <a:pt x="13273" y="540"/>
                </a:cubicBezTo>
                <a:cubicBezTo>
                  <a:pt x="13273" y="755"/>
                  <a:pt x="12897" y="968"/>
                  <a:pt x="12601" y="923"/>
                </a:cubicBezTo>
                <a:cubicBezTo>
                  <a:pt x="12330" y="881"/>
                  <a:pt x="11911" y="1047"/>
                  <a:pt x="11647" y="1300"/>
                </a:cubicBezTo>
                <a:cubicBezTo>
                  <a:pt x="11446" y="1494"/>
                  <a:pt x="11411" y="1616"/>
                  <a:pt x="11395" y="2174"/>
                </a:cubicBezTo>
                <a:cubicBezTo>
                  <a:pt x="11382" y="2644"/>
                  <a:pt x="11416" y="2863"/>
                  <a:pt x="11520" y="2965"/>
                </a:cubicBezTo>
                <a:cubicBezTo>
                  <a:pt x="11600" y="3043"/>
                  <a:pt x="11665" y="3208"/>
                  <a:pt x="11665" y="3332"/>
                </a:cubicBezTo>
                <a:cubicBezTo>
                  <a:pt x="11665" y="3596"/>
                  <a:pt x="11298" y="4371"/>
                  <a:pt x="11098" y="4528"/>
                </a:cubicBezTo>
                <a:cubicBezTo>
                  <a:pt x="11022" y="4588"/>
                  <a:pt x="10986" y="4655"/>
                  <a:pt x="11018" y="4677"/>
                </a:cubicBezTo>
                <a:cubicBezTo>
                  <a:pt x="11050" y="4698"/>
                  <a:pt x="11002" y="4816"/>
                  <a:pt x="10911" y="4937"/>
                </a:cubicBezTo>
                <a:cubicBezTo>
                  <a:pt x="10819" y="5058"/>
                  <a:pt x="10731" y="5240"/>
                  <a:pt x="10716" y="5341"/>
                </a:cubicBezTo>
                <a:cubicBezTo>
                  <a:pt x="10699" y="5460"/>
                  <a:pt x="10594" y="5555"/>
                  <a:pt x="10413" y="5616"/>
                </a:cubicBezTo>
                <a:cubicBezTo>
                  <a:pt x="10223" y="5680"/>
                  <a:pt x="10170" y="5731"/>
                  <a:pt x="10241" y="5780"/>
                </a:cubicBezTo>
                <a:cubicBezTo>
                  <a:pt x="10312" y="5828"/>
                  <a:pt x="10278" y="5912"/>
                  <a:pt x="10134" y="6046"/>
                </a:cubicBezTo>
                <a:cubicBezTo>
                  <a:pt x="9969" y="6198"/>
                  <a:pt x="9950" y="6262"/>
                  <a:pt x="10042" y="6338"/>
                </a:cubicBezTo>
                <a:cubicBezTo>
                  <a:pt x="10186" y="6457"/>
                  <a:pt x="10043" y="6556"/>
                  <a:pt x="9627" y="6627"/>
                </a:cubicBezTo>
                <a:cubicBezTo>
                  <a:pt x="9451" y="6657"/>
                  <a:pt x="9358" y="6715"/>
                  <a:pt x="9375" y="6783"/>
                </a:cubicBezTo>
                <a:cubicBezTo>
                  <a:pt x="9404" y="6901"/>
                  <a:pt x="8607" y="7104"/>
                  <a:pt x="8366" y="7040"/>
                </a:cubicBezTo>
                <a:cubicBezTo>
                  <a:pt x="8294" y="7021"/>
                  <a:pt x="8260" y="7034"/>
                  <a:pt x="8292" y="7069"/>
                </a:cubicBezTo>
                <a:cubicBezTo>
                  <a:pt x="8433" y="7226"/>
                  <a:pt x="8102" y="7207"/>
                  <a:pt x="7854" y="7045"/>
                </a:cubicBezTo>
                <a:cubicBezTo>
                  <a:pt x="7703" y="6945"/>
                  <a:pt x="7549" y="6884"/>
                  <a:pt x="7513" y="6909"/>
                </a:cubicBezTo>
                <a:cubicBezTo>
                  <a:pt x="7439" y="6959"/>
                  <a:pt x="7230" y="6636"/>
                  <a:pt x="7184" y="6401"/>
                </a:cubicBezTo>
                <a:cubicBezTo>
                  <a:pt x="7168" y="6316"/>
                  <a:pt x="7126" y="6189"/>
                  <a:pt x="7093" y="6118"/>
                </a:cubicBezTo>
                <a:cubicBezTo>
                  <a:pt x="7053" y="6031"/>
                  <a:pt x="7148" y="5893"/>
                  <a:pt x="7388" y="5697"/>
                </a:cubicBezTo>
                <a:cubicBezTo>
                  <a:pt x="7583" y="5537"/>
                  <a:pt x="7743" y="5364"/>
                  <a:pt x="7743" y="5313"/>
                </a:cubicBezTo>
                <a:cubicBezTo>
                  <a:pt x="7743" y="5262"/>
                  <a:pt x="7891" y="5143"/>
                  <a:pt x="8071" y="5050"/>
                </a:cubicBezTo>
                <a:cubicBezTo>
                  <a:pt x="8315" y="4924"/>
                  <a:pt x="8502" y="4886"/>
                  <a:pt x="8810" y="4898"/>
                </a:cubicBezTo>
                <a:cubicBezTo>
                  <a:pt x="9037" y="4908"/>
                  <a:pt x="9270" y="4936"/>
                  <a:pt x="9330" y="4961"/>
                </a:cubicBezTo>
                <a:cubicBezTo>
                  <a:pt x="9395" y="4989"/>
                  <a:pt x="9451" y="4934"/>
                  <a:pt x="9471" y="4824"/>
                </a:cubicBezTo>
                <a:cubicBezTo>
                  <a:pt x="9494" y="4691"/>
                  <a:pt x="9646" y="4572"/>
                  <a:pt x="10006" y="4404"/>
                </a:cubicBezTo>
                <a:cubicBezTo>
                  <a:pt x="10283" y="4276"/>
                  <a:pt x="10555" y="4087"/>
                  <a:pt x="10612" y="3985"/>
                </a:cubicBezTo>
                <a:cubicBezTo>
                  <a:pt x="10668" y="3883"/>
                  <a:pt x="10769" y="3731"/>
                  <a:pt x="10837" y="3649"/>
                </a:cubicBezTo>
                <a:cubicBezTo>
                  <a:pt x="11029" y="3415"/>
                  <a:pt x="10987" y="3194"/>
                  <a:pt x="10663" y="2746"/>
                </a:cubicBezTo>
                <a:cubicBezTo>
                  <a:pt x="10413" y="2401"/>
                  <a:pt x="10273" y="2299"/>
                  <a:pt x="9819" y="2123"/>
                </a:cubicBezTo>
                <a:lnTo>
                  <a:pt x="9276" y="1912"/>
                </a:lnTo>
                <a:lnTo>
                  <a:pt x="8609" y="2009"/>
                </a:lnTo>
                <a:cubicBezTo>
                  <a:pt x="8242" y="2061"/>
                  <a:pt x="7895" y="2124"/>
                  <a:pt x="7839" y="2148"/>
                </a:cubicBezTo>
                <a:cubicBezTo>
                  <a:pt x="7782" y="2172"/>
                  <a:pt x="7676" y="2158"/>
                  <a:pt x="7604" y="2117"/>
                </a:cubicBezTo>
                <a:cubicBezTo>
                  <a:pt x="7503" y="2060"/>
                  <a:pt x="7445" y="2104"/>
                  <a:pt x="7352" y="2318"/>
                </a:cubicBezTo>
                <a:cubicBezTo>
                  <a:pt x="7230" y="2597"/>
                  <a:pt x="6856" y="2800"/>
                  <a:pt x="6463" y="2800"/>
                </a:cubicBezTo>
                <a:cubicBezTo>
                  <a:pt x="6362" y="2800"/>
                  <a:pt x="6185" y="2846"/>
                  <a:pt x="6068" y="2902"/>
                </a:cubicBezTo>
                <a:cubicBezTo>
                  <a:pt x="5869" y="2998"/>
                  <a:pt x="5841" y="2987"/>
                  <a:pt x="5595" y="2732"/>
                </a:cubicBezTo>
                <a:cubicBezTo>
                  <a:pt x="5451" y="2583"/>
                  <a:pt x="5238" y="2427"/>
                  <a:pt x="5124" y="2385"/>
                </a:cubicBezTo>
                <a:cubicBezTo>
                  <a:pt x="4928" y="2313"/>
                  <a:pt x="4919" y="2322"/>
                  <a:pt x="4976" y="2536"/>
                </a:cubicBezTo>
                <a:cubicBezTo>
                  <a:pt x="5029" y="2732"/>
                  <a:pt x="4974" y="2827"/>
                  <a:pt x="4581" y="3196"/>
                </a:cubicBezTo>
                <a:cubicBezTo>
                  <a:pt x="4329" y="3432"/>
                  <a:pt x="4124" y="3671"/>
                  <a:pt x="4124" y="3727"/>
                </a:cubicBezTo>
                <a:cubicBezTo>
                  <a:pt x="4124" y="3782"/>
                  <a:pt x="4062" y="3852"/>
                  <a:pt x="3987" y="3883"/>
                </a:cubicBezTo>
                <a:cubicBezTo>
                  <a:pt x="3816" y="3952"/>
                  <a:pt x="3693" y="4458"/>
                  <a:pt x="3664" y="5212"/>
                </a:cubicBezTo>
                <a:cubicBezTo>
                  <a:pt x="3651" y="5534"/>
                  <a:pt x="3615" y="5845"/>
                  <a:pt x="3583" y="5902"/>
                </a:cubicBezTo>
                <a:cubicBezTo>
                  <a:pt x="3552" y="5959"/>
                  <a:pt x="3514" y="6159"/>
                  <a:pt x="3498" y="6349"/>
                </a:cubicBezTo>
                <a:cubicBezTo>
                  <a:pt x="3479" y="6583"/>
                  <a:pt x="3429" y="6688"/>
                  <a:pt x="3342" y="6676"/>
                </a:cubicBezTo>
                <a:cubicBezTo>
                  <a:pt x="3222" y="6660"/>
                  <a:pt x="3233" y="6815"/>
                  <a:pt x="3376" y="7129"/>
                </a:cubicBezTo>
                <a:cubicBezTo>
                  <a:pt x="3398" y="7179"/>
                  <a:pt x="3353" y="7306"/>
                  <a:pt x="3273" y="7412"/>
                </a:cubicBezTo>
                <a:cubicBezTo>
                  <a:pt x="3082" y="7664"/>
                  <a:pt x="3127" y="8681"/>
                  <a:pt x="3342" y="8969"/>
                </a:cubicBezTo>
                <a:cubicBezTo>
                  <a:pt x="3426" y="9082"/>
                  <a:pt x="3527" y="9274"/>
                  <a:pt x="3565" y="9395"/>
                </a:cubicBezTo>
                <a:cubicBezTo>
                  <a:pt x="3603" y="9516"/>
                  <a:pt x="3767" y="9740"/>
                  <a:pt x="3929" y="9893"/>
                </a:cubicBezTo>
                <a:cubicBezTo>
                  <a:pt x="4092" y="10047"/>
                  <a:pt x="4224" y="10198"/>
                  <a:pt x="4224" y="10228"/>
                </a:cubicBezTo>
                <a:cubicBezTo>
                  <a:pt x="4224" y="10259"/>
                  <a:pt x="4473" y="10342"/>
                  <a:pt x="4778" y="10413"/>
                </a:cubicBezTo>
                <a:cubicBezTo>
                  <a:pt x="5490" y="10579"/>
                  <a:pt x="5606" y="10670"/>
                  <a:pt x="5389" y="10897"/>
                </a:cubicBezTo>
                <a:cubicBezTo>
                  <a:pt x="5289" y="11002"/>
                  <a:pt x="5250" y="11135"/>
                  <a:pt x="5287" y="11236"/>
                </a:cubicBezTo>
                <a:cubicBezTo>
                  <a:pt x="5324" y="11339"/>
                  <a:pt x="5281" y="11471"/>
                  <a:pt x="5173" y="11584"/>
                </a:cubicBezTo>
                <a:cubicBezTo>
                  <a:pt x="4972" y="11794"/>
                  <a:pt x="4901" y="12304"/>
                  <a:pt x="5055" y="12433"/>
                </a:cubicBezTo>
                <a:cubicBezTo>
                  <a:pt x="5224" y="12575"/>
                  <a:pt x="4979" y="12863"/>
                  <a:pt x="4688" y="12863"/>
                </a:cubicBezTo>
                <a:cubicBezTo>
                  <a:pt x="4555" y="12863"/>
                  <a:pt x="4422" y="12907"/>
                  <a:pt x="4392" y="12960"/>
                </a:cubicBezTo>
                <a:cubicBezTo>
                  <a:pt x="4359" y="13018"/>
                  <a:pt x="4255" y="13044"/>
                  <a:pt x="4139" y="13023"/>
                </a:cubicBezTo>
                <a:cubicBezTo>
                  <a:pt x="4002" y="12999"/>
                  <a:pt x="3844" y="13062"/>
                  <a:pt x="3617" y="13233"/>
                </a:cubicBezTo>
                <a:cubicBezTo>
                  <a:pt x="3437" y="13368"/>
                  <a:pt x="3216" y="13496"/>
                  <a:pt x="3126" y="13516"/>
                </a:cubicBezTo>
                <a:cubicBezTo>
                  <a:pt x="3035" y="13536"/>
                  <a:pt x="2950" y="13633"/>
                  <a:pt x="2938" y="13733"/>
                </a:cubicBezTo>
                <a:cubicBezTo>
                  <a:pt x="2926" y="13834"/>
                  <a:pt x="2845" y="14013"/>
                  <a:pt x="2757" y="14131"/>
                </a:cubicBezTo>
                <a:cubicBezTo>
                  <a:pt x="2670" y="14248"/>
                  <a:pt x="2572" y="14585"/>
                  <a:pt x="2541" y="14879"/>
                </a:cubicBezTo>
                <a:cubicBezTo>
                  <a:pt x="2510" y="15173"/>
                  <a:pt x="2434" y="15458"/>
                  <a:pt x="2373" y="15514"/>
                </a:cubicBezTo>
                <a:cubicBezTo>
                  <a:pt x="2301" y="15580"/>
                  <a:pt x="1983" y="15630"/>
                  <a:pt x="1458" y="15659"/>
                </a:cubicBezTo>
                <a:cubicBezTo>
                  <a:pt x="1015" y="15684"/>
                  <a:pt x="508" y="15746"/>
                  <a:pt x="328" y="15797"/>
                </a:cubicBezTo>
                <a:cubicBezTo>
                  <a:pt x="29" y="15881"/>
                  <a:pt x="0" y="15913"/>
                  <a:pt x="0" y="16193"/>
                </a:cubicBezTo>
                <a:cubicBezTo>
                  <a:pt x="0" y="16812"/>
                  <a:pt x="290" y="17091"/>
                  <a:pt x="2262" y="18370"/>
                </a:cubicBezTo>
                <a:cubicBezTo>
                  <a:pt x="3517" y="19184"/>
                  <a:pt x="4515" y="19580"/>
                  <a:pt x="5316" y="19581"/>
                </a:cubicBezTo>
                <a:cubicBezTo>
                  <a:pt x="5703" y="19582"/>
                  <a:pt x="5797" y="19549"/>
                  <a:pt x="6102" y="19308"/>
                </a:cubicBezTo>
                <a:cubicBezTo>
                  <a:pt x="6353" y="19108"/>
                  <a:pt x="6431" y="18991"/>
                  <a:pt x="6390" y="18878"/>
                </a:cubicBezTo>
                <a:cubicBezTo>
                  <a:pt x="6352" y="18775"/>
                  <a:pt x="6400" y="18676"/>
                  <a:pt x="6533" y="18586"/>
                </a:cubicBezTo>
                <a:cubicBezTo>
                  <a:pt x="6643" y="18510"/>
                  <a:pt x="6762" y="18362"/>
                  <a:pt x="6798" y="18257"/>
                </a:cubicBezTo>
                <a:cubicBezTo>
                  <a:pt x="6835" y="18151"/>
                  <a:pt x="6911" y="18027"/>
                  <a:pt x="6966" y="17980"/>
                </a:cubicBezTo>
                <a:cubicBezTo>
                  <a:pt x="7031" y="17923"/>
                  <a:pt x="7025" y="17828"/>
                  <a:pt x="6948" y="17701"/>
                </a:cubicBezTo>
                <a:cubicBezTo>
                  <a:pt x="6798" y="17453"/>
                  <a:pt x="7033" y="17099"/>
                  <a:pt x="7390" y="17037"/>
                </a:cubicBezTo>
                <a:cubicBezTo>
                  <a:pt x="7720" y="16981"/>
                  <a:pt x="8730" y="17227"/>
                  <a:pt x="9359" y="17518"/>
                </a:cubicBezTo>
                <a:cubicBezTo>
                  <a:pt x="9636" y="17646"/>
                  <a:pt x="10032" y="17769"/>
                  <a:pt x="10236" y="17792"/>
                </a:cubicBezTo>
                <a:cubicBezTo>
                  <a:pt x="10441" y="17814"/>
                  <a:pt x="10687" y="17861"/>
                  <a:pt x="10783" y="17897"/>
                </a:cubicBezTo>
                <a:cubicBezTo>
                  <a:pt x="10879" y="17933"/>
                  <a:pt x="11092" y="17961"/>
                  <a:pt x="11254" y="17961"/>
                </a:cubicBezTo>
                <a:cubicBezTo>
                  <a:pt x="11598" y="17961"/>
                  <a:pt x="11967" y="18233"/>
                  <a:pt x="11967" y="18485"/>
                </a:cubicBezTo>
                <a:cubicBezTo>
                  <a:pt x="11967" y="18572"/>
                  <a:pt x="12017" y="18721"/>
                  <a:pt x="12078" y="18813"/>
                </a:cubicBezTo>
                <a:cubicBezTo>
                  <a:pt x="12172" y="18954"/>
                  <a:pt x="12149" y="19038"/>
                  <a:pt x="11935" y="19317"/>
                </a:cubicBezTo>
                <a:cubicBezTo>
                  <a:pt x="11362" y="20066"/>
                  <a:pt x="11185" y="20404"/>
                  <a:pt x="11234" y="20663"/>
                </a:cubicBezTo>
                <a:cubicBezTo>
                  <a:pt x="11282" y="20912"/>
                  <a:pt x="11300" y="20922"/>
                  <a:pt x="12052" y="21096"/>
                </a:cubicBezTo>
                <a:cubicBezTo>
                  <a:pt x="12474" y="21194"/>
                  <a:pt x="13228" y="21320"/>
                  <a:pt x="13726" y="21376"/>
                </a:cubicBezTo>
                <a:cubicBezTo>
                  <a:pt x="14224" y="21432"/>
                  <a:pt x="14768" y="21508"/>
                  <a:pt x="14934" y="21546"/>
                </a:cubicBezTo>
                <a:cubicBezTo>
                  <a:pt x="15101" y="21583"/>
                  <a:pt x="15844" y="21600"/>
                  <a:pt x="16595" y="21584"/>
                </a:cubicBezTo>
                <a:cubicBezTo>
                  <a:pt x="17681" y="21561"/>
                  <a:pt x="18052" y="21526"/>
                  <a:pt x="18441" y="21411"/>
                </a:cubicBezTo>
                <a:cubicBezTo>
                  <a:pt x="19002" y="21246"/>
                  <a:pt x="19545" y="20997"/>
                  <a:pt x="19464" y="20941"/>
                </a:cubicBezTo>
                <a:cubicBezTo>
                  <a:pt x="19433" y="20921"/>
                  <a:pt x="19459" y="20863"/>
                  <a:pt x="19520" y="20813"/>
                </a:cubicBezTo>
                <a:cubicBezTo>
                  <a:pt x="19603" y="20744"/>
                  <a:pt x="19554" y="20643"/>
                  <a:pt x="19319" y="20400"/>
                </a:cubicBezTo>
                <a:cubicBezTo>
                  <a:pt x="18968" y="20037"/>
                  <a:pt x="18619" y="19866"/>
                  <a:pt x="18084" y="19797"/>
                </a:cubicBezTo>
                <a:cubicBezTo>
                  <a:pt x="17534" y="19726"/>
                  <a:pt x="17439" y="19605"/>
                  <a:pt x="17742" y="19358"/>
                </a:cubicBezTo>
                <a:cubicBezTo>
                  <a:pt x="17881" y="19245"/>
                  <a:pt x="18040" y="19071"/>
                  <a:pt x="18095" y="18971"/>
                </a:cubicBezTo>
                <a:cubicBezTo>
                  <a:pt x="18151" y="18871"/>
                  <a:pt x="18264" y="18789"/>
                  <a:pt x="18347" y="18789"/>
                </a:cubicBezTo>
                <a:cubicBezTo>
                  <a:pt x="18465" y="18789"/>
                  <a:pt x="18477" y="18753"/>
                  <a:pt x="18405" y="18624"/>
                </a:cubicBezTo>
                <a:cubicBezTo>
                  <a:pt x="18342" y="18509"/>
                  <a:pt x="18354" y="18421"/>
                  <a:pt x="18448" y="18333"/>
                </a:cubicBezTo>
                <a:cubicBezTo>
                  <a:pt x="18611" y="18180"/>
                  <a:pt x="18547" y="17844"/>
                  <a:pt x="18287" y="17495"/>
                </a:cubicBezTo>
                <a:cubicBezTo>
                  <a:pt x="18184" y="17357"/>
                  <a:pt x="18100" y="17198"/>
                  <a:pt x="18100" y="17141"/>
                </a:cubicBezTo>
                <a:cubicBezTo>
                  <a:pt x="18100" y="16991"/>
                  <a:pt x="18607" y="16514"/>
                  <a:pt x="18767" y="16514"/>
                </a:cubicBezTo>
                <a:cubicBezTo>
                  <a:pt x="18855" y="16514"/>
                  <a:pt x="18906" y="16433"/>
                  <a:pt x="18906" y="16288"/>
                </a:cubicBezTo>
                <a:cubicBezTo>
                  <a:pt x="18906" y="16146"/>
                  <a:pt x="19036" y="15922"/>
                  <a:pt x="19256" y="15688"/>
                </a:cubicBezTo>
                <a:cubicBezTo>
                  <a:pt x="19512" y="15416"/>
                  <a:pt x="19609" y="15236"/>
                  <a:pt x="19609" y="15032"/>
                </a:cubicBezTo>
                <a:cubicBezTo>
                  <a:pt x="19609" y="14877"/>
                  <a:pt x="19652" y="14721"/>
                  <a:pt x="19705" y="14685"/>
                </a:cubicBezTo>
                <a:cubicBezTo>
                  <a:pt x="19758" y="14648"/>
                  <a:pt x="19812" y="14315"/>
                  <a:pt x="19823" y="13944"/>
                </a:cubicBezTo>
                <a:cubicBezTo>
                  <a:pt x="19834" y="13573"/>
                  <a:pt x="19883" y="13252"/>
                  <a:pt x="19933" y="13231"/>
                </a:cubicBezTo>
                <a:cubicBezTo>
                  <a:pt x="19982" y="13210"/>
                  <a:pt x="19959" y="13142"/>
                  <a:pt x="19879" y="13080"/>
                </a:cubicBezTo>
                <a:cubicBezTo>
                  <a:pt x="19639" y="12892"/>
                  <a:pt x="19589" y="12683"/>
                  <a:pt x="19761" y="12586"/>
                </a:cubicBezTo>
                <a:cubicBezTo>
                  <a:pt x="19846" y="12537"/>
                  <a:pt x="19937" y="12512"/>
                  <a:pt x="19964" y="12531"/>
                </a:cubicBezTo>
                <a:cubicBezTo>
                  <a:pt x="20042" y="12584"/>
                  <a:pt x="21319" y="11686"/>
                  <a:pt x="21319" y="11578"/>
                </a:cubicBezTo>
                <a:cubicBezTo>
                  <a:pt x="21319" y="11524"/>
                  <a:pt x="21386" y="11462"/>
                  <a:pt x="21469" y="11440"/>
                </a:cubicBezTo>
                <a:cubicBezTo>
                  <a:pt x="21551" y="11418"/>
                  <a:pt x="21600" y="11378"/>
                  <a:pt x="21576" y="11351"/>
                </a:cubicBezTo>
                <a:cubicBezTo>
                  <a:pt x="21552" y="11324"/>
                  <a:pt x="21483" y="10981"/>
                  <a:pt x="21424" y="10588"/>
                </a:cubicBezTo>
                <a:cubicBezTo>
                  <a:pt x="21365" y="10195"/>
                  <a:pt x="21253" y="9804"/>
                  <a:pt x="21174" y="9722"/>
                </a:cubicBezTo>
                <a:cubicBezTo>
                  <a:pt x="21067" y="9610"/>
                  <a:pt x="21060" y="9552"/>
                  <a:pt x="21145" y="9494"/>
                </a:cubicBezTo>
                <a:cubicBezTo>
                  <a:pt x="21230" y="9436"/>
                  <a:pt x="21204" y="9416"/>
                  <a:pt x="21044" y="9416"/>
                </a:cubicBezTo>
                <a:cubicBezTo>
                  <a:pt x="20829" y="9416"/>
                  <a:pt x="20470" y="9163"/>
                  <a:pt x="20366" y="8939"/>
                </a:cubicBezTo>
                <a:cubicBezTo>
                  <a:pt x="20335" y="8872"/>
                  <a:pt x="20105" y="8717"/>
                  <a:pt x="19857" y="8594"/>
                </a:cubicBezTo>
                <a:cubicBezTo>
                  <a:pt x="19608" y="8472"/>
                  <a:pt x="19433" y="8342"/>
                  <a:pt x="19466" y="8305"/>
                </a:cubicBezTo>
                <a:cubicBezTo>
                  <a:pt x="19499" y="8269"/>
                  <a:pt x="19408" y="8176"/>
                  <a:pt x="19265" y="8099"/>
                </a:cubicBezTo>
                <a:cubicBezTo>
                  <a:pt x="19122" y="8022"/>
                  <a:pt x="19006" y="7920"/>
                  <a:pt x="19006" y="7872"/>
                </a:cubicBezTo>
                <a:cubicBezTo>
                  <a:pt x="19006" y="7825"/>
                  <a:pt x="18871" y="7695"/>
                  <a:pt x="18707" y="7585"/>
                </a:cubicBezTo>
                <a:cubicBezTo>
                  <a:pt x="18543" y="7474"/>
                  <a:pt x="18407" y="7333"/>
                  <a:pt x="18405" y="7271"/>
                </a:cubicBezTo>
                <a:cubicBezTo>
                  <a:pt x="18404" y="7209"/>
                  <a:pt x="18338" y="7122"/>
                  <a:pt x="18258" y="7077"/>
                </a:cubicBezTo>
                <a:cubicBezTo>
                  <a:pt x="18178" y="7032"/>
                  <a:pt x="18133" y="6958"/>
                  <a:pt x="18158" y="6913"/>
                </a:cubicBezTo>
                <a:cubicBezTo>
                  <a:pt x="18182" y="6869"/>
                  <a:pt x="18072" y="6782"/>
                  <a:pt x="17914" y="6720"/>
                </a:cubicBezTo>
                <a:cubicBezTo>
                  <a:pt x="17591" y="6595"/>
                  <a:pt x="17434" y="6328"/>
                  <a:pt x="17651" y="6271"/>
                </a:cubicBezTo>
                <a:cubicBezTo>
                  <a:pt x="17752" y="6244"/>
                  <a:pt x="17715" y="6190"/>
                  <a:pt x="17517" y="6073"/>
                </a:cubicBezTo>
                <a:cubicBezTo>
                  <a:pt x="17270" y="5928"/>
                  <a:pt x="17244" y="5864"/>
                  <a:pt x="17222" y="5373"/>
                </a:cubicBezTo>
                <a:cubicBezTo>
                  <a:pt x="17209" y="5076"/>
                  <a:pt x="17170" y="4628"/>
                  <a:pt x="17135" y="4378"/>
                </a:cubicBezTo>
                <a:cubicBezTo>
                  <a:pt x="17080" y="3980"/>
                  <a:pt x="17107" y="3875"/>
                  <a:pt x="17343" y="3517"/>
                </a:cubicBezTo>
                <a:cubicBezTo>
                  <a:pt x="17490" y="3293"/>
                  <a:pt x="17676" y="3008"/>
                  <a:pt x="17756" y="2884"/>
                </a:cubicBezTo>
                <a:cubicBezTo>
                  <a:pt x="17835" y="2759"/>
                  <a:pt x="17899" y="2477"/>
                  <a:pt x="17899" y="2257"/>
                </a:cubicBezTo>
                <a:cubicBezTo>
                  <a:pt x="17899" y="1883"/>
                  <a:pt x="17871" y="1835"/>
                  <a:pt x="17479" y="1536"/>
                </a:cubicBezTo>
                <a:cubicBezTo>
                  <a:pt x="17248" y="1360"/>
                  <a:pt x="16986" y="1215"/>
                  <a:pt x="16896" y="1215"/>
                </a:cubicBezTo>
                <a:cubicBezTo>
                  <a:pt x="16641" y="1215"/>
                  <a:pt x="16475" y="1070"/>
                  <a:pt x="16606" y="962"/>
                </a:cubicBezTo>
                <a:cubicBezTo>
                  <a:pt x="16769" y="828"/>
                  <a:pt x="16619" y="408"/>
                  <a:pt x="16365" y="286"/>
                </a:cubicBezTo>
                <a:cubicBezTo>
                  <a:pt x="16059" y="140"/>
                  <a:pt x="15663" y="155"/>
                  <a:pt x="15347" y="326"/>
                </a:cubicBezTo>
                <a:cubicBezTo>
                  <a:pt x="15062" y="479"/>
                  <a:pt x="14782" y="460"/>
                  <a:pt x="14782" y="288"/>
                </a:cubicBezTo>
                <a:cubicBezTo>
                  <a:pt x="14782" y="231"/>
                  <a:pt x="14644" y="135"/>
                  <a:pt x="14474" y="75"/>
                </a:cubicBezTo>
                <a:cubicBezTo>
                  <a:pt x="14328" y="23"/>
                  <a:pt x="14181" y="0"/>
                  <a:pt x="1404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0.000000 C 0.024020 0.013692 0.048039 0.027385 0.071537 0.033535 C 0.095035 0.039685 0.118010 0.038292 0.140376 0.028777 C 0.162742 0.019262 0.184499 0.001625 0.206865 -0.009863 C 0.229232 -0.021351 0.252207 -0.026689 0.273442 -0.020190 C 0.294677 -0.013692 0.314171 0.004641 0.335406 0.012184 C 0.356641 0.019726 0.379616 0.016477 0.402852 0.006382 C 0.426089 -0.003713 0.449586 -0.020655 0.471169 -0.022163 C 0.492752 -0.023672 0.512421 -0.009747 0.534613 -0.002669 C 0.556805 0.004409 0.581521 0.004641 0.603887 -0.002669 C 0.626253 -0.009979 0.646270 -0.024832 0.666112 -0.025412 C 0.685954 -0.025992 0.705623 -0.012300 0.726771 -0.009515 C 0.747918 -0.006730 0.770546 -0.014853 0.792651 -0.023091 C 0.814756 -0.031330 0.836339 -0.039685 0.858009 -0.036436 C 0.879679 -0.033187 0.901436 -0.018334 0.915186 -0.021815 C 0.928936 -0.025296 0.934680 -0.047111 0.928414 -0.050012 C 0.922148 -0.052913 0.903872 -0.036900 0.882986 -0.027501 C 0.862099 -0.018102 0.838601 -0.015317 0.815104 -0.018566 C 0.791606 -0.021815 0.768109 -0.031098 0.744698 -0.029822 C 0.721288 -0.028545 0.697964 -0.016709 0.675424 -0.011952 C 0.652884 -0.007194 0.631127 -0.009515 0.610066 -0.016941 C 0.589005 -0.024368 0.568641 -0.036900 0.547058 -0.036204 C 0.525475 -0.035507 0.502674 -0.021583 0.481004 -0.007194 C 0.459334 0.007194 0.438795 0.022047 0.414688 0.022859 C 0.390581 0.023672 0.362907 0.010443 0.338365 0.008703 C 0.313823 0.006962 0.292414 0.016709 0.277880 0.022743 C 0.263347 0.028777 0.255688 0.031098 0.259343 0.024716 C 0.262998 0.018334 0.277967 0.003249 0.295199 0.001741 C 0.312430 0.000232 0.331925 0.012300 0.348112 0.012184 C 0.364299 0.012068 0.377179 -0.000232 0.385099 -0.004525 C 0.393018 -0.008819 0.395977 -0.005106 0.398327 -0.001392 C 0.400677 0.002321 0.402417 0.006034 0.402504 0.006034 C 0.402591 0.006034 0.401025 0.002321 0.390407 -0.002321 C 0.379790 -0.006962 0.360122 -0.012532 0.343499 -0.009747 C 0.326877 -0.006962 0.313301 0.004177 0.299724 0.015317" origin="layout" pathEditMode="relative">
                                      <p:cBhvr>
                                        <p:cTn id="6" dur="7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B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فقاعة اقتباس"/>
          <p:cNvGrpSpPr/>
          <p:nvPr/>
        </p:nvGrpSpPr>
        <p:grpSpPr>
          <a:xfrm>
            <a:off x="-40587" y="190389"/>
            <a:ext cx="3451226" cy="3896525"/>
            <a:chOff x="0" y="0"/>
            <a:chExt cx="3451225" cy="3896523"/>
          </a:xfrm>
        </p:grpSpPr>
        <p:sp>
          <p:nvSpPr>
            <p:cNvPr id="157" name="فقاعة اقتباس">
              <a:hlinkClick r:id="rId2" invalidUrl="" action="ppaction://hlinksldjump" tgtFrame="" tooltip="" history="1" highlightClick="0" endSnd="0"/>
            </p:cNvPr>
            <p:cNvSpPr/>
            <p:nvPr/>
          </p:nvSpPr>
          <p:spPr>
            <a:xfrm>
              <a:off x="88900" y="88900"/>
              <a:ext cx="3273281" cy="2719898"/>
            </a:xfrm>
            <a:prstGeom prst="wedgeEllipseCallout">
              <a:avLst>
                <a:gd name="adj1" fmla="val 26175"/>
                <a:gd name="adj2" fmla="val 82287"/>
              </a:avLst>
            </a:prstGeom>
            <a:solidFill>
              <a:srgbClr val="A05A2C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 rtl="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56" name="فقاعة اقتباس فقاعة اقتباس" descr="فقاعة اقتباس فقاعة اقتبا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51226" cy="3896524"/>
            </a:xfrm>
            <a:prstGeom prst="rect">
              <a:avLst/>
            </a:prstGeom>
            <a:effectLst/>
          </p:spPr>
        </p:pic>
      </p:grpSp>
      <p:pic>
        <p:nvPicPr>
          <p:cNvPr id="159" name="IMG_0908.png" descr="IMG_0908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9521133" y="139906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١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970297" y="134157"/>
            <a:ext cx="3898744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١</a:t>
            </a:r>
          </a:p>
        </p:txBody>
      </p:sp>
      <p:pic>
        <p:nvPicPr>
          <p:cNvPr id="161" name="IMG_0908.png" descr="IMG_0908.pn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5025193" y="2981998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٢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200600" y="2824171"/>
            <a:ext cx="414767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٢</a:t>
            </a:r>
          </a:p>
        </p:txBody>
      </p:sp>
      <p:pic>
        <p:nvPicPr>
          <p:cNvPr id="163" name="IMG_0908.png" descr="IMG_0908.pn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8953694" y="5923201"/>
            <a:ext cx="2928623" cy="299403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٣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677742" y="5891033"/>
            <a:ext cx="3480526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٣</a:t>
            </a:r>
          </a:p>
        </p:txBody>
      </p:sp>
      <p:sp>
        <p:nvSpPr>
          <p:cNvPr id="165" name="ساعدوني…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-273645" y="609718"/>
            <a:ext cx="3917341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ساعدوني</a:t>
            </a:r>
          </a:p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700"/>
              <a:t>........🍪</a:t>
            </a:r>
            <a:r>
              <a:t> </a:t>
            </a:r>
          </a:p>
        </p:txBody>
      </p:sp>
      <p:pic>
        <p:nvPicPr>
          <p:cNvPr id="166" name="IMG_6156.png" descr="IMG_6156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28183" t="36378" r="49414" b="16795"/>
          <a:stretch>
            <a:fillRect/>
          </a:stretch>
        </p:blipFill>
        <p:spPr>
          <a:xfrm>
            <a:off x="-48140" y="2784794"/>
            <a:ext cx="4796064" cy="700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90" fill="norm" stroke="1" extrusionOk="0">
                <a:moveTo>
                  <a:pt x="14041" y="0"/>
                </a:moveTo>
                <a:cubicBezTo>
                  <a:pt x="13622" y="0"/>
                  <a:pt x="13275" y="216"/>
                  <a:pt x="13275" y="540"/>
                </a:cubicBezTo>
                <a:cubicBezTo>
                  <a:pt x="13275" y="754"/>
                  <a:pt x="12898" y="969"/>
                  <a:pt x="12601" y="923"/>
                </a:cubicBezTo>
                <a:cubicBezTo>
                  <a:pt x="12331" y="881"/>
                  <a:pt x="11912" y="1046"/>
                  <a:pt x="11648" y="1300"/>
                </a:cubicBezTo>
                <a:cubicBezTo>
                  <a:pt x="11447" y="1493"/>
                  <a:pt x="11412" y="1617"/>
                  <a:pt x="11396" y="2175"/>
                </a:cubicBezTo>
                <a:cubicBezTo>
                  <a:pt x="11383" y="2644"/>
                  <a:pt x="11417" y="2863"/>
                  <a:pt x="11521" y="2965"/>
                </a:cubicBezTo>
                <a:cubicBezTo>
                  <a:pt x="11600" y="3043"/>
                  <a:pt x="11666" y="3208"/>
                  <a:pt x="11666" y="3332"/>
                </a:cubicBezTo>
                <a:cubicBezTo>
                  <a:pt x="11666" y="3596"/>
                  <a:pt x="11299" y="4371"/>
                  <a:pt x="11100" y="4529"/>
                </a:cubicBezTo>
                <a:cubicBezTo>
                  <a:pt x="11024" y="4589"/>
                  <a:pt x="10987" y="4655"/>
                  <a:pt x="11019" y="4677"/>
                </a:cubicBezTo>
                <a:cubicBezTo>
                  <a:pt x="11051" y="4699"/>
                  <a:pt x="11002" y="4816"/>
                  <a:pt x="10910" y="4937"/>
                </a:cubicBezTo>
                <a:cubicBezTo>
                  <a:pt x="10819" y="5059"/>
                  <a:pt x="10732" y="5240"/>
                  <a:pt x="10717" y="5340"/>
                </a:cubicBezTo>
                <a:cubicBezTo>
                  <a:pt x="10700" y="5460"/>
                  <a:pt x="10595" y="5554"/>
                  <a:pt x="10414" y="5615"/>
                </a:cubicBezTo>
                <a:cubicBezTo>
                  <a:pt x="10224" y="5679"/>
                  <a:pt x="10169" y="5731"/>
                  <a:pt x="10240" y="5779"/>
                </a:cubicBezTo>
                <a:cubicBezTo>
                  <a:pt x="10312" y="5828"/>
                  <a:pt x="10279" y="5912"/>
                  <a:pt x="10135" y="6046"/>
                </a:cubicBezTo>
                <a:cubicBezTo>
                  <a:pt x="9971" y="6199"/>
                  <a:pt x="9950" y="6261"/>
                  <a:pt x="10042" y="6337"/>
                </a:cubicBezTo>
                <a:cubicBezTo>
                  <a:pt x="10186" y="6456"/>
                  <a:pt x="10042" y="6556"/>
                  <a:pt x="9626" y="6627"/>
                </a:cubicBezTo>
                <a:cubicBezTo>
                  <a:pt x="9450" y="6658"/>
                  <a:pt x="9359" y="6715"/>
                  <a:pt x="9376" y="6784"/>
                </a:cubicBezTo>
                <a:cubicBezTo>
                  <a:pt x="9405" y="6901"/>
                  <a:pt x="8609" y="7103"/>
                  <a:pt x="8367" y="7040"/>
                </a:cubicBezTo>
                <a:cubicBezTo>
                  <a:pt x="8295" y="7021"/>
                  <a:pt x="8261" y="7034"/>
                  <a:pt x="8292" y="7069"/>
                </a:cubicBezTo>
                <a:cubicBezTo>
                  <a:pt x="8433" y="7226"/>
                  <a:pt x="8102" y="7207"/>
                  <a:pt x="7855" y="7045"/>
                </a:cubicBezTo>
                <a:cubicBezTo>
                  <a:pt x="7703" y="6945"/>
                  <a:pt x="7549" y="6885"/>
                  <a:pt x="7513" y="6910"/>
                </a:cubicBezTo>
                <a:cubicBezTo>
                  <a:pt x="7439" y="6961"/>
                  <a:pt x="7228" y="6636"/>
                  <a:pt x="7183" y="6401"/>
                </a:cubicBezTo>
                <a:cubicBezTo>
                  <a:pt x="7167" y="6316"/>
                  <a:pt x="7127" y="6188"/>
                  <a:pt x="7094" y="6117"/>
                </a:cubicBezTo>
                <a:cubicBezTo>
                  <a:pt x="7053" y="6030"/>
                  <a:pt x="7149" y="5894"/>
                  <a:pt x="7388" y="5697"/>
                </a:cubicBezTo>
                <a:cubicBezTo>
                  <a:pt x="7583" y="5537"/>
                  <a:pt x="7744" y="5364"/>
                  <a:pt x="7744" y="5313"/>
                </a:cubicBezTo>
                <a:cubicBezTo>
                  <a:pt x="7744" y="5262"/>
                  <a:pt x="7891" y="5143"/>
                  <a:pt x="8071" y="5050"/>
                </a:cubicBezTo>
                <a:cubicBezTo>
                  <a:pt x="8315" y="4924"/>
                  <a:pt x="8502" y="4885"/>
                  <a:pt x="8810" y="4898"/>
                </a:cubicBezTo>
                <a:cubicBezTo>
                  <a:pt x="9037" y="4908"/>
                  <a:pt x="9272" y="4937"/>
                  <a:pt x="9331" y="4962"/>
                </a:cubicBezTo>
                <a:cubicBezTo>
                  <a:pt x="9397" y="4990"/>
                  <a:pt x="9452" y="4935"/>
                  <a:pt x="9471" y="4824"/>
                </a:cubicBezTo>
                <a:cubicBezTo>
                  <a:pt x="9494" y="4692"/>
                  <a:pt x="9646" y="4573"/>
                  <a:pt x="10007" y="4405"/>
                </a:cubicBezTo>
                <a:cubicBezTo>
                  <a:pt x="10283" y="4277"/>
                  <a:pt x="10555" y="4088"/>
                  <a:pt x="10612" y="3985"/>
                </a:cubicBezTo>
                <a:cubicBezTo>
                  <a:pt x="10668" y="3883"/>
                  <a:pt x="10771" y="3732"/>
                  <a:pt x="10839" y="3649"/>
                </a:cubicBezTo>
                <a:cubicBezTo>
                  <a:pt x="11031" y="3415"/>
                  <a:pt x="10986" y="3194"/>
                  <a:pt x="10662" y="2746"/>
                </a:cubicBezTo>
                <a:cubicBezTo>
                  <a:pt x="10412" y="2401"/>
                  <a:pt x="10275" y="2299"/>
                  <a:pt x="9821" y="2123"/>
                </a:cubicBezTo>
                <a:lnTo>
                  <a:pt x="9276" y="1913"/>
                </a:lnTo>
                <a:lnTo>
                  <a:pt x="8608" y="2008"/>
                </a:lnTo>
                <a:cubicBezTo>
                  <a:pt x="8241" y="2061"/>
                  <a:pt x="7895" y="2124"/>
                  <a:pt x="7838" y="2148"/>
                </a:cubicBezTo>
                <a:cubicBezTo>
                  <a:pt x="7782" y="2172"/>
                  <a:pt x="7676" y="2158"/>
                  <a:pt x="7604" y="2117"/>
                </a:cubicBezTo>
                <a:cubicBezTo>
                  <a:pt x="7503" y="2059"/>
                  <a:pt x="7446" y="2104"/>
                  <a:pt x="7353" y="2318"/>
                </a:cubicBezTo>
                <a:cubicBezTo>
                  <a:pt x="7231" y="2597"/>
                  <a:pt x="6856" y="2800"/>
                  <a:pt x="6463" y="2800"/>
                </a:cubicBezTo>
                <a:cubicBezTo>
                  <a:pt x="6362" y="2800"/>
                  <a:pt x="6185" y="2845"/>
                  <a:pt x="6069" y="2901"/>
                </a:cubicBezTo>
                <a:cubicBezTo>
                  <a:pt x="5870" y="2997"/>
                  <a:pt x="5839" y="2987"/>
                  <a:pt x="5594" y="2732"/>
                </a:cubicBezTo>
                <a:cubicBezTo>
                  <a:pt x="5450" y="2583"/>
                  <a:pt x="5238" y="2427"/>
                  <a:pt x="5124" y="2385"/>
                </a:cubicBezTo>
                <a:cubicBezTo>
                  <a:pt x="4928" y="2313"/>
                  <a:pt x="4920" y="2322"/>
                  <a:pt x="4977" y="2537"/>
                </a:cubicBezTo>
                <a:cubicBezTo>
                  <a:pt x="5030" y="2733"/>
                  <a:pt x="4974" y="2827"/>
                  <a:pt x="4581" y="3195"/>
                </a:cubicBezTo>
                <a:cubicBezTo>
                  <a:pt x="4329" y="3431"/>
                  <a:pt x="4124" y="3671"/>
                  <a:pt x="4124" y="3726"/>
                </a:cubicBezTo>
                <a:cubicBezTo>
                  <a:pt x="4124" y="3782"/>
                  <a:pt x="4063" y="3852"/>
                  <a:pt x="3988" y="3883"/>
                </a:cubicBezTo>
                <a:cubicBezTo>
                  <a:pt x="3817" y="3952"/>
                  <a:pt x="3693" y="4459"/>
                  <a:pt x="3663" y="5213"/>
                </a:cubicBezTo>
                <a:cubicBezTo>
                  <a:pt x="3650" y="5535"/>
                  <a:pt x="3614" y="5845"/>
                  <a:pt x="3583" y="5902"/>
                </a:cubicBezTo>
                <a:cubicBezTo>
                  <a:pt x="3551" y="5959"/>
                  <a:pt x="3512" y="6160"/>
                  <a:pt x="3497" y="6350"/>
                </a:cubicBezTo>
                <a:cubicBezTo>
                  <a:pt x="3478" y="6584"/>
                  <a:pt x="3428" y="6688"/>
                  <a:pt x="3341" y="6676"/>
                </a:cubicBezTo>
                <a:cubicBezTo>
                  <a:pt x="3222" y="6660"/>
                  <a:pt x="3235" y="6815"/>
                  <a:pt x="3377" y="7129"/>
                </a:cubicBezTo>
                <a:cubicBezTo>
                  <a:pt x="3400" y="7179"/>
                  <a:pt x="3352" y="7307"/>
                  <a:pt x="3272" y="7413"/>
                </a:cubicBezTo>
                <a:cubicBezTo>
                  <a:pt x="3081" y="7665"/>
                  <a:pt x="3127" y="8683"/>
                  <a:pt x="3341" y="8971"/>
                </a:cubicBezTo>
                <a:cubicBezTo>
                  <a:pt x="3426" y="9083"/>
                  <a:pt x="3527" y="9274"/>
                  <a:pt x="3565" y="9395"/>
                </a:cubicBezTo>
                <a:cubicBezTo>
                  <a:pt x="3603" y="9516"/>
                  <a:pt x="3767" y="9741"/>
                  <a:pt x="3929" y="9894"/>
                </a:cubicBezTo>
                <a:cubicBezTo>
                  <a:pt x="4091" y="10048"/>
                  <a:pt x="4224" y="10198"/>
                  <a:pt x="4224" y="10229"/>
                </a:cubicBezTo>
                <a:cubicBezTo>
                  <a:pt x="4224" y="10259"/>
                  <a:pt x="4474" y="10342"/>
                  <a:pt x="4779" y="10413"/>
                </a:cubicBezTo>
                <a:cubicBezTo>
                  <a:pt x="5491" y="10579"/>
                  <a:pt x="5607" y="10671"/>
                  <a:pt x="5390" y="10898"/>
                </a:cubicBezTo>
                <a:cubicBezTo>
                  <a:pt x="5290" y="11003"/>
                  <a:pt x="5249" y="11135"/>
                  <a:pt x="5286" y="11236"/>
                </a:cubicBezTo>
                <a:cubicBezTo>
                  <a:pt x="5324" y="11338"/>
                  <a:pt x="5280" y="11472"/>
                  <a:pt x="5172" y="11584"/>
                </a:cubicBezTo>
                <a:cubicBezTo>
                  <a:pt x="4971" y="11795"/>
                  <a:pt x="4901" y="12304"/>
                  <a:pt x="5054" y="12434"/>
                </a:cubicBezTo>
                <a:cubicBezTo>
                  <a:pt x="5224" y="12576"/>
                  <a:pt x="4981" y="12862"/>
                  <a:pt x="4690" y="12862"/>
                </a:cubicBezTo>
                <a:cubicBezTo>
                  <a:pt x="4556" y="12862"/>
                  <a:pt x="4422" y="12907"/>
                  <a:pt x="4392" y="12961"/>
                </a:cubicBezTo>
                <a:cubicBezTo>
                  <a:pt x="4359" y="13019"/>
                  <a:pt x="4256" y="13044"/>
                  <a:pt x="4140" y="13023"/>
                </a:cubicBezTo>
                <a:cubicBezTo>
                  <a:pt x="4003" y="12999"/>
                  <a:pt x="3844" y="13063"/>
                  <a:pt x="3616" y="13234"/>
                </a:cubicBezTo>
                <a:cubicBezTo>
                  <a:pt x="3437" y="13369"/>
                  <a:pt x="3216" y="13495"/>
                  <a:pt x="3125" y="13515"/>
                </a:cubicBezTo>
                <a:cubicBezTo>
                  <a:pt x="3035" y="13535"/>
                  <a:pt x="2950" y="13634"/>
                  <a:pt x="2938" y="13734"/>
                </a:cubicBezTo>
                <a:cubicBezTo>
                  <a:pt x="2926" y="13835"/>
                  <a:pt x="2845" y="14013"/>
                  <a:pt x="2757" y="14131"/>
                </a:cubicBezTo>
                <a:cubicBezTo>
                  <a:pt x="2670" y="14248"/>
                  <a:pt x="2572" y="14584"/>
                  <a:pt x="2541" y="14878"/>
                </a:cubicBezTo>
                <a:cubicBezTo>
                  <a:pt x="2510" y="15172"/>
                  <a:pt x="2435" y="15458"/>
                  <a:pt x="2373" y="15513"/>
                </a:cubicBezTo>
                <a:cubicBezTo>
                  <a:pt x="2301" y="15579"/>
                  <a:pt x="1982" y="15631"/>
                  <a:pt x="1457" y="15660"/>
                </a:cubicBezTo>
                <a:cubicBezTo>
                  <a:pt x="1015" y="15685"/>
                  <a:pt x="507" y="15746"/>
                  <a:pt x="327" y="15796"/>
                </a:cubicBezTo>
                <a:cubicBezTo>
                  <a:pt x="27" y="15880"/>
                  <a:pt x="0" y="15913"/>
                  <a:pt x="0" y="16193"/>
                </a:cubicBezTo>
                <a:cubicBezTo>
                  <a:pt x="0" y="16812"/>
                  <a:pt x="289" y="17092"/>
                  <a:pt x="2261" y="18371"/>
                </a:cubicBezTo>
                <a:cubicBezTo>
                  <a:pt x="3517" y="19185"/>
                  <a:pt x="4516" y="19581"/>
                  <a:pt x="5317" y="19582"/>
                </a:cubicBezTo>
                <a:cubicBezTo>
                  <a:pt x="5704" y="19583"/>
                  <a:pt x="5796" y="19550"/>
                  <a:pt x="6101" y="19308"/>
                </a:cubicBezTo>
                <a:cubicBezTo>
                  <a:pt x="6352" y="19109"/>
                  <a:pt x="6432" y="18992"/>
                  <a:pt x="6390" y="18878"/>
                </a:cubicBezTo>
                <a:cubicBezTo>
                  <a:pt x="6352" y="18776"/>
                  <a:pt x="6401" y="18677"/>
                  <a:pt x="6533" y="18586"/>
                </a:cubicBezTo>
                <a:cubicBezTo>
                  <a:pt x="6643" y="18511"/>
                  <a:pt x="6762" y="18362"/>
                  <a:pt x="6799" y="18257"/>
                </a:cubicBezTo>
                <a:cubicBezTo>
                  <a:pt x="6836" y="18152"/>
                  <a:pt x="6911" y="18028"/>
                  <a:pt x="6965" y="17980"/>
                </a:cubicBezTo>
                <a:cubicBezTo>
                  <a:pt x="7031" y="17923"/>
                  <a:pt x="7024" y="17828"/>
                  <a:pt x="6947" y="17701"/>
                </a:cubicBezTo>
                <a:cubicBezTo>
                  <a:pt x="6797" y="17453"/>
                  <a:pt x="7034" y="17099"/>
                  <a:pt x="7390" y="17038"/>
                </a:cubicBezTo>
                <a:cubicBezTo>
                  <a:pt x="7720" y="16981"/>
                  <a:pt x="8731" y="17227"/>
                  <a:pt x="9360" y="17518"/>
                </a:cubicBezTo>
                <a:cubicBezTo>
                  <a:pt x="9637" y="17646"/>
                  <a:pt x="10032" y="17769"/>
                  <a:pt x="10237" y="17792"/>
                </a:cubicBezTo>
                <a:cubicBezTo>
                  <a:pt x="10442" y="17814"/>
                  <a:pt x="10687" y="17861"/>
                  <a:pt x="10783" y="17897"/>
                </a:cubicBezTo>
                <a:cubicBezTo>
                  <a:pt x="10879" y="17933"/>
                  <a:pt x="11092" y="17962"/>
                  <a:pt x="11255" y="17962"/>
                </a:cubicBezTo>
                <a:cubicBezTo>
                  <a:pt x="11598" y="17962"/>
                  <a:pt x="11967" y="18234"/>
                  <a:pt x="11967" y="18486"/>
                </a:cubicBezTo>
                <a:cubicBezTo>
                  <a:pt x="11967" y="18574"/>
                  <a:pt x="12018" y="18721"/>
                  <a:pt x="12080" y="18814"/>
                </a:cubicBezTo>
                <a:cubicBezTo>
                  <a:pt x="12173" y="18954"/>
                  <a:pt x="12149" y="19038"/>
                  <a:pt x="11935" y="19316"/>
                </a:cubicBezTo>
                <a:cubicBezTo>
                  <a:pt x="11361" y="20066"/>
                  <a:pt x="11186" y="20405"/>
                  <a:pt x="11235" y="20664"/>
                </a:cubicBezTo>
                <a:cubicBezTo>
                  <a:pt x="11283" y="20913"/>
                  <a:pt x="11302" y="20923"/>
                  <a:pt x="12053" y="21097"/>
                </a:cubicBezTo>
                <a:cubicBezTo>
                  <a:pt x="12476" y="21195"/>
                  <a:pt x="13229" y="21320"/>
                  <a:pt x="13727" y="21376"/>
                </a:cubicBezTo>
                <a:cubicBezTo>
                  <a:pt x="14224" y="21432"/>
                  <a:pt x="14768" y="21509"/>
                  <a:pt x="14934" y="21546"/>
                </a:cubicBezTo>
                <a:cubicBezTo>
                  <a:pt x="15101" y="21583"/>
                  <a:pt x="15844" y="21600"/>
                  <a:pt x="16595" y="21584"/>
                </a:cubicBezTo>
                <a:cubicBezTo>
                  <a:pt x="17681" y="21561"/>
                  <a:pt x="18052" y="21526"/>
                  <a:pt x="18441" y="21411"/>
                </a:cubicBezTo>
                <a:cubicBezTo>
                  <a:pt x="19002" y="21247"/>
                  <a:pt x="19547" y="20997"/>
                  <a:pt x="19467" y="20941"/>
                </a:cubicBezTo>
                <a:cubicBezTo>
                  <a:pt x="19436" y="20921"/>
                  <a:pt x="19461" y="20863"/>
                  <a:pt x="19522" y="20813"/>
                </a:cubicBezTo>
                <a:cubicBezTo>
                  <a:pt x="19605" y="20744"/>
                  <a:pt x="19555" y="20643"/>
                  <a:pt x="19320" y="20399"/>
                </a:cubicBezTo>
                <a:cubicBezTo>
                  <a:pt x="18970" y="20037"/>
                  <a:pt x="18619" y="19866"/>
                  <a:pt x="18084" y="19797"/>
                </a:cubicBezTo>
                <a:cubicBezTo>
                  <a:pt x="17534" y="19727"/>
                  <a:pt x="17440" y="19605"/>
                  <a:pt x="17743" y="19358"/>
                </a:cubicBezTo>
                <a:cubicBezTo>
                  <a:pt x="17882" y="19245"/>
                  <a:pt x="18041" y="19071"/>
                  <a:pt x="18097" y="18971"/>
                </a:cubicBezTo>
                <a:cubicBezTo>
                  <a:pt x="18152" y="18871"/>
                  <a:pt x="18266" y="18789"/>
                  <a:pt x="18349" y="18789"/>
                </a:cubicBezTo>
                <a:cubicBezTo>
                  <a:pt x="18466" y="18789"/>
                  <a:pt x="18479" y="18753"/>
                  <a:pt x="18408" y="18624"/>
                </a:cubicBezTo>
                <a:cubicBezTo>
                  <a:pt x="18344" y="18509"/>
                  <a:pt x="18357" y="18420"/>
                  <a:pt x="18450" y="18333"/>
                </a:cubicBezTo>
                <a:cubicBezTo>
                  <a:pt x="18613" y="18180"/>
                  <a:pt x="18548" y="17845"/>
                  <a:pt x="18288" y="17496"/>
                </a:cubicBezTo>
                <a:cubicBezTo>
                  <a:pt x="18185" y="17358"/>
                  <a:pt x="18102" y="17198"/>
                  <a:pt x="18102" y="17142"/>
                </a:cubicBezTo>
                <a:cubicBezTo>
                  <a:pt x="18102" y="16992"/>
                  <a:pt x="18608" y="16516"/>
                  <a:pt x="18768" y="16516"/>
                </a:cubicBezTo>
                <a:cubicBezTo>
                  <a:pt x="18856" y="16516"/>
                  <a:pt x="18906" y="16434"/>
                  <a:pt x="18906" y="16289"/>
                </a:cubicBezTo>
                <a:cubicBezTo>
                  <a:pt x="18906" y="16148"/>
                  <a:pt x="19038" y="15922"/>
                  <a:pt x="19258" y="15688"/>
                </a:cubicBezTo>
                <a:cubicBezTo>
                  <a:pt x="19513" y="15416"/>
                  <a:pt x="19609" y="15237"/>
                  <a:pt x="19609" y="15033"/>
                </a:cubicBezTo>
                <a:cubicBezTo>
                  <a:pt x="19609" y="14878"/>
                  <a:pt x="19653" y="14721"/>
                  <a:pt x="19706" y="14685"/>
                </a:cubicBezTo>
                <a:cubicBezTo>
                  <a:pt x="19759" y="14649"/>
                  <a:pt x="19812" y="14316"/>
                  <a:pt x="19824" y="13945"/>
                </a:cubicBezTo>
                <a:cubicBezTo>
                  <a:pt x="19835" y="13574"/>
                  <a:pt x="19885" y="13252"/>
                  <a:pt x="19935" y="13231"/>
                </a:cubicBezTo>
                <a:cubicBezTo>
                  <a:pt x="19984" y="13210"/>
                  <a:pt x="19961" y="13142"/>
                  <a:pt x="19881" y="13080"/>
                </a:cubicBezTo>
                <a:cubicBezTo>
                  <a:pt x="19641" y="12892"/>
                  <a:pt x="19590" y="12684"/>
                  <a:pt x="19761" y="12586"/>
                </a:cubicBezTo>
                <a:cubicBezTo>
                  <a:pt x="19847" y="12538"/>
                  <a:pt x="19938" y="12513"/>
                  <a:pt x="19965" y="12531"/>
                </a:cubicBezTo>
                <a:cubicBezTo>
                  <a:pt x="20043" y="12585"/>
                  <a:pt x="21320" y="11685"/>
                  <a:pt x="21320" y="11577"/>
                </a:cubicBezTo>
                <a:cubicBezTo>
                  <a:pt x="21320" y="11523"/>
                  <a:pt x="21388" y="11462"/>
                  <a:pt x="21470" y="11440"/>
                </a:cubicBezTo>
                <a:cubicBezTo>
                  <a:pt x="21553" y="11418"/>
                  <a:pt x="21600" y="11379"/>
                  <a:pt x="21576" y="11352"/>
                </a:cubicBezTo>
                <a:cubicBezTo>
                  <a:pt x="21552" y="11325"/>
                  <a:pt x="21485" y="10982"/>
                  <a:pt x="21426" y="10588"/>
                </a:cubicBezTo>
                <a:cubicBezTo>
                  <a:pt x="21367" y="10195"/>
                  <a:pt x="21253" y="9806"/>
                  <a:pt x="21174" y="9723"/>
                </a:cubicBezTo>
                <a:cubicBezTo>
                  <a:pt x="21067" y="9611"/>
                  <a:pt x="21060" y="9553"/>
                  <a:pt x="21145" y="9494"/>
                </a:cubicBezTo>
                <a:cubicBezTo>
                  <a:pt x="21230" y="9436"/>
                  <a:pt x="21205" y="9416"/>
                  <a:pt x="21045" y="9416"/>
                </a:cubicBezTo>
                <a:cubicBezTo>
                  <a:pt x="20830" y="9416"/>
                  <a:pt x="20471" y="9164"/>
                  <a:pt x="20367" y="8939"/>
                </a:cubicBezTo>
                <a:cubicBezTo>
                  <a:pt x="20336" y="8872"/>
                  <a:pt x="20106" y="8717"/>
                  <a:pt x="19858" y="8595"/>
                </a:cubicBezTo>
                <a:cubicBezTo>
                  <a:pt x="19609" y="8473"/>
                  <a:pt x="19434" y="8343"/>
                  <a:pt x="19467" y="8306"/>
                </a:cubicBezTo>
                <a:cubicBezTo>
                  <a:pt x="19500" y="8269"/>
                  <a:pt x="19409" y="8176"/>
                  <a:pt x="19267" y="8099"/>
                </a:cubicBezTo>
                <a:cubicBezTo>
                  <a:pt x="19124" y="8022"/>
                  <a:pt x="19008" y="7920"/>
                  <a:pt x="19008" y="7872"/>
                </a:cubicBezTo>
                <a:cubicBezTo>
                  <a:pt x="19008" y="7824"/>
                  <a:pt x="18872" y="7695"/>
                  <a:pt x="18708" y="7584"/>
                </a:cubicBezTo>
                <a:cubicBezTo>
                  <a:pt x="18543" y="7474"/>
                  <a:pt x="18407" y="7333"/>
                  <a:pt x="18406" y="7271"/>
                </a:cubicBezTo>
                <a:cubicBezTo>
                  <a:pt x="18404" y="7209"/>
                  <a:pt x="18339" y="7122"/>
                  <a:pt x="18259" y="7076"/>
                </a:cubicBezTo>
                <a:cubicBezTo>
                  <a:pt x="18180" y="7031"/>
                  <a:pt x="18133" y="6957"/>
                  <a:pt x="18158" y="6912"/>
                </a:cubicBezTo>
                <a:cubicBezTo>
                  <a:pt x="18182" y="6868"/>
                  <a:pt x="18074" y="6782"/>
                  <a:pt x="17916" y="6720"/>
                </a:cubicBezTo>
                <a:cubicBezTo>
                  <a:pt x="17593" y="6595"/>
                  <a:pt x="17435" y="6327"/>
                  <a:pt x="17652" y="6270"/>
                </a:cubicBezTo>
                <a:cubicBezTo>
                  <a:pt x="17753" y="6243"/>
                  <a:pt x="17717" y="6190"/>
                  <a:pt x="17518" y="6073"/>
                </a:cubicBezTo>
                <a:cubicBezTo>
                  <a:pt x="17271" y="5927"/>
                  <a:pt x="17245" y="5865"/>
                  <a:pt x="17223" y="5373"/>
                </a:cubicBezTo>
                <a:cubicBezTo>
                  <a:pt x="17211" y="5076"/>
                  <a:pt x="17172" y="4629"/>
                  <a:pt x="17138" y="4380"/>
                </a:cubicBezTo>
                <a:cubicBezTo>
                  <a:pt x="17083" y="3981"/>
                  <a:pt x="17108" y="3875"/>
                  <a:pt x="17343" y="3518"/>
                </a:cubicBezTo>
                <a:cubicBezTo>
                  <a:pt x="17491" y="3294"/>
                  <a:pt x="17676" y="3009"/>
                  <a:pt x="17756" y="2884"/>
                </a:cubicBezTo>
                <a:cubicBezTo>
                  <a:pt x="17835" y="2760"/>
                  <a:pt x="17900" y="2477"/>
                  <a:pt x="17900" y="2256"/>
                </a:cubicBezTo>
                <a:cubicBezTo>
                  <a:pt x="17900" y="1883"/>
                  <a:pt x="17872" y="1834"/>
                  <a:pt x="17481" y="1536"/>
                </a:cubicBezTo>
                <a:cubicBezTo>
                  <a:pt x="17249" y="1359"/>
                  <a:pt x="16986" y="1215"/>
                  <a:pt x="16897" y="1215"/>
                </a:cubicBezTo>
                <a:cubicBezTo>
                  <a:pt x="16642" y="1215"/>
                  <a:pt x="16476" y="1070"/>
                  <a:pt x="16607" y="962"/>
                </a:cubicBezTo>
                <a:cubicBezTo>
                  <a:pt x="16770" y="827"/>
                  <a:pt x="16621" y="409"/>
                  <a:pt x="16366" y="286"/>
                </a:cubicBezTo>
                <a:cubicBezTo>
                  <a:pt x="16061" y="140"/>
                  <a:pt x="15663" y="155"/>
                  <a:pt x="15346" y="326"/>
                </a:cubicBezTo>
                <a:cubicBezTo>
                  <a:pt x="15062" y="479"/>
                  <a:pt x="14784" y="461"/>
                  <a:pt x="14784" y="289"/>
                </a:cubicBezTo>
                <a:cubicBezTo>
                  <a:pt x="14784" y="232"/>
                  <a:pt x="14643" y="135"/>
                  <a:pt x="14473" y="75"/>
                </a:cubicBezTo>
                <a:cubicBezTo>
                  <a:pt x="14327" y="23"/>
                  <a:pt x="14181" y="0"/>
                  <a:pt x="1404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B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6156.png" descr="IMG_6156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28183" t="36378" r="49414" b="16795"/>
          <a:stretch>
            <a:fillRect/>
          </a:stretch>
        </p:blipFill>
        <p:spPr>
          <a:xfrm>
            <a:off x="-48140" y="2784794"/>
            <a:ext cx="4796064" cy="700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90" fill="norm" stroke="1" extrusionOk="0">
                <a:moveTo>
                  <a:pt x="14041" y="0"/>
                </a:moveTo>
                <a:cubicBezTo>
                  <a:pt x="13622" y="0"/>
                  <a:pt x="13275" y="216"/>
                  <a:pt x="13275" y="540"/>
                </a:cubicBezTo>
                <a:cubicBezTo>
                  <a:pt x="13275" y="754"/>
                  <a:pt x="12898" y="969"/>
                  <a:pt x="12601" y="923"/>
                </a:cubicBezTo>
                <a:cubicBezTo>
                  <a:pt x="12331" y="881"/>
                  <a:pt x="11912" y="1046"/>
                  <a:pt x="11648" y="1300"/>
                </a:cubicBezTo>
                <a:cubicBezTo>
                  <a:pt x="11447" y="1493"/>
                  <a:pt x="11412" y="1617"/>
                  <a:pt x="11396" y="2175"/>
                </a:cubicBezTo>
                <a:cubicBezTo>
                  <a:pt x="11383" y="2644"/>
                  <a:pt x="11417" y="2863"/>
                  <a:pt x="11521" y="2965"/>
                </a:cubicBezTo>
                <a:cubicBezTo>
                  <a:pt x="11600" y="3043"/>
                  <a:pt x="11666" y="3208"/>
                  <a:pt x="11666" y="3332"/>
                </a:cubicBezTo>
                <a:cubicBezTo>
                  <a:pt x="11666" y="3596"/>
                  <a:pt x="11299" y="4371"/>
                  <a:pt x="11100" y="4529"/>
                </a:cubicBezTo>
                <a:cubicBezTo>
                  <a:pt x="11024" y="4589"/>
                  <a:pt x="10987" y="4655"/>
                  <a:pt x="11019" y="4677"/>
                </a:cubicBezTo>
                <a:cubicBezTo>
                  <a:pt x="11051" y="4699"/>
                  <a:pt x="11002" y="4816"/>
                  <a:pt x="10910" y="4937"/>
                </a:cubicBezTo>
                <a:cubicBezTo>
                  <a:pt x="10819" y="5059"/>
                  <a:pt x="10732" y="5240"/>
                  <a:pt x="10717" y="5340"/>
                </a:cubicBezTo>
                <a:cubicBezTo>
                  <a:pt x="10700" y="5460"/>
                  <a:pt x="10595" y="5554"/>
                  <a:pt x="10414" y="5615"/>
                </a:cubicBezTo>
                <a:cubicBezTo>
                  <a:pt x="10224" y="5679"/>
                  <a:pt x="10169" y="5731"/>
                  <a:pt x="10240" y="5779"/>
                </a:cubicBezTo>
                <a:cubicBezTo>
                  <a:pt x="10312" y="5828"/>
                  <a:pt x="10279" y="5912"/>
                  <a:pt x="10135" y="6046"/>
                </a:cubicBezTo>
                <a:cubicBezTo>
                  <a:pt x="9971" y="6199"/>
                  <a:pt x="9950" y="6261"/>
                  <a:pt x="10042" y="6337"/>
                </a:cubicBezTo>
                <a:cubicBezTo>
                  <a:pt x="10186" y="6456"/>
                  <a:pt x="10042" y="6556"/>
                  <a:pt x="9626" y="6627"/>
                </a:cubicBezTo>
                <a:cubicBezTo>
                  <a:pt x="9450" y="6658"/>
                  <a:pt x="9359" y="6715"/>
                  <a:pt x="9376" y="6784"/>
                </a:cubicBezTo>
                <a:cubicBezTo>
                  <a:pt x="9405" y="6901"/>
                  <a:pt x="8609" y="7103"/>
                  <a:pt x="8367" y="7040"/>
                </a:cubicBezTo>
                <a:cubicBezTo>
                  <a:pt x="8295" y="7021"/>
                  <a:pt x="8261" y="7034"/>
                  <a:pt x="8292" y="7069"/>
                </a:cubicBezTo>
                <a:cubicBezTo>
                  <a:pt x="8433" y="7226"/>
                  <a:pt x="8102" y="7207"/>
                  <a:pt x="7855" y="7045"/>
                </a:cubicBezTo>
                <a:cubicBezTo>
                  <a:pt x="7703" y="6945"/>
                  <a:pt x="7549" y="6885"/>
                  <a:pt x="7513" y="6910"/>
                </a:cubicBezTo>
                <a:cubicBezTo>
                  <a:pt x="7439" y="6961"/>
                  <a:pt x="7228" y="6636"/>
                  <a:pt x="7183" y="6401"/>
                </a:cubicBezTo>
                <a:cubicBezTo>
                  <a:pt x="7167" y="6316"/>
                  <a:pt x="7127" y="6188"/>
                  <a:pt x="7094" y="6117"/>
                </a:cubicBezTo>
                <a:cubicBezTo>
                  <a:pt x="7053" y="6030"/>
                  <a:pt x="7149" y="5894"/>
                  <a:pt x="7388" y="5697"/>
                </a:cubicBezTo>
                <a:cubicBezTo>
                  <a:pt x="7583" y="5537"/>
                  <a:pt x="7744" y="5364"/>
                  <a:pt x="7744" y="5313"/>
                </a:cubicBezTo>
                <a:cubicBezTo>
                  <a:pt x="7744" y="5262"/>
                  <a:pt x="7891" y="5143"/>
                  <a:pt x="8071" y="5050"/>
                </a:cubicBezTo>
                <a:cubicBezTo>
                  <a:pt x="8315" y="4924"/>
                  <a:pt x="8502" y="4885"/>
                  <a:pt x="8810" y="4898"/>
                </a:cubicBezTo>
                <a:cubicBezTo>
                  <a:pt x="9037" y="4908"/>
                  <a:pt x="9272" y="4937"/>
                  <a:pt x="9331" y="4962"/>
                </a:cubicBezTo>
                <a:cubicBezTo>
                  <a:pt x="9397" y="4990"/>
                  <a:pt x="9452" y="4935"/>
                  <a:pt x="9471" y="4824"/>
                </a:cubicBezTo>
                <a:cubicBezTo>
                  <a:pt x="9494" y="4692"/>
                  <a:pt x="9646" y="4573"/>
                  <a:pt x="10007" y="4405"/>
                </a:cubicBezTo>
                <a:cubicBezTo>
                  <a:pt x="10283" y="4277"/>
                  <a:pt x="10555" y="4088"/>
                  <a:pt x="10612" y="3985"/>
                </a:cubicBezTo>
                <a:cubicBezTo>
                  <a:pt x="10668" y="3883"/>
                  <a:pt x="10771" y="3732"/>
                  <a:pt x="10839" y="3649"/>
                </a:cubicBezTo>
                <a:cubicBezTo>
                  <a:pt x="11031" y="3415"/>
                  <a:pt x="10986" y="3194"/>
                  <a:pt x="10662" y="2746"/>
                </a:cubicBezTo>
                <a:cubicBezTo>
                  <a:pt x="10412" y="2401"/>
                  <a:pt x="10275" y="2299"/>
                  <a:pt x="9821" y="2123"/>
                </a:cubicBezTo>
                <a:lnTo>
                  <a:pt x="9276" y="1913"/>
                </a:lnTo>
                <a:lnTo>
                  <a:pt x="8608" y="2008"/>
                </a:lnTo>
                <a:cubicBezTo>
                  <a:pt x="8241" y="2061"/>
                  <a:pt x="7895" y="2124"/>
                  <a:pt x="7838" y="2148"/>
                </a:cubicBezTo>
                <a:cubicBezTo>
                  <a:pt x="7782" y="2172"/>
                  <a:pt x="7676" y="2158"/>
                  <a:pt x="7604" y="2117"/>
                </a:cubicBezTo>
                <a:cubicBezTo>
                  <a:pt x="7503" y="2059"/>
                  <a:pt x="7446" y="2104"/>
                  <a:pt x="7353" y="2318"/>
                </a:cubicBezTo>
                <a:cubicBezTo>
                  <a:pt x="7231" y="2597"/>
                  <a:pt x="6856" y="2800"/>
                  <a:pt x="6463" y="2800"/>
                </a:cubicBezTo>
                <a:cubicBezTo>
                  <a:pt x="6362" y="2800"/>
                  <a:pt x="6185" y="2845"/>
                  <a:pt x="6069" y="2901"/>
                </a:cubicBezTo>
                <a:cubicBezTo>
                  <a:pt x="5870" y="2997"/>
                  <a:pt x="5839" y="2987"/>
                  <a:pt x="5594" y="2732"/>
                </a:cubicBezTo>
                <a:cubicBezTo>
                  <a:pt x="5450" y="2583"/>
                  <a:pt x="5238" y="2427"/>
                  <a:pt x="5124" y="2385"/>
                </a:cubicBezTo>
                <a:cubicBezTo>
                  <a:pt x="4928" y="2313"/>
                  <a:pt x="4920" y="2322"/>
                  <a:pt x="4977" y="2537"/>
                </a:cubicBezTo>
                <a:cubicBezTo>
                  <a:pt x="5030" y="2733"/>
                  <a:pt x="4974" y="2827"/>
                  <a:pt x="4581" y="3195"/>
                </a:cubicBezTo>
                <a:cubicBezTo>
                  <a:pt x="4329" y="3431"/>
                  <a:pt x="4124" y="3671"/>
                  <a:pt x="4124" y="3726"/>
                </a:cubicBezTo>
                <a:cubicBezTo>
                  <a:pt x="4124" y="3782"/>
                  <a:pt x="4063" y="3852"/>
                  <a:pt x="3988" y="3883"/>
                </a:cubicBezTo>
                <a:cubicBezTo>
                  <a:pt x="3817" y="3952"/>
                  <a:pt x="3693" y="4459"/>
                  <a:pt x="3663" y="5213"/>
                </a:cubicBezTo>
                <a:cubicBezTo>
                  <a:pt x="3650" y="5535"/>
                  <a:pt x="3614" y="5845"/>
                  <a:pt x="3583" y="5902"/>
                </a:cubicBezTo>
                <a:cubicBezTo>
                  <a:pt x="3551" y="5959"/>
                  <a:pt x="3512" y="6160"/>
                  <a:pt x="3497" y="6350"/>
                </a:cubicBezTo>
                <a:cubicBezTo>
                  <a:pt x="3478" y="6584"/>
                  <a:pt x="3428" y="6688"/>
                  <a:pt x="3341" y="6676"/>
                </a:cubicBezTo>
                <a:cubicBezTo>
                  <a:pt x="3222" y="6660"/>
                  <a:pt x="3235" y="6815"/>
                  <a:pt x="3377" y="7129"/>
                </a:cubicBezTo>
                <a:cubicBezTo>
                  <a:pt x="3400" y="7179"/>
                  <a:pt x="3352" y="7307"/>
                  <a:pt x="3272" y="7413"/>
                </a:cubicBezTo>
                <a:cubicBezTo>
                  <a:pt x="3081" y="7665"/>
                  <a:pt x="3127" y="8683"/>
                  <a:pt x="3341" y="8971"/>
                </a:cubicBezTo>
                <a:cubicBezTo>
                  <a:pt x="3426" y="9083"/>
                  <a:pt x="3527" y="9274"/>
                  <a:pt x="3565" y="9395"/>
                </a:cubicBezTo>
                <a:cubicBezTo>
                  <a:pt x="3603" y="9516"/>
                  <a:pt x="3767" y="9741"/>
                  <a:pt x="3929" y="9894"/>
                </a:cubicBezTo>
                <a:cubicBezTo>
                  <a:pt x="4091" y="10048"/>
                  <a:pt x="4224" y="10198"/>
                  <a:pt x="4224" y="10229"/>
                </a:cubicBezTo>
                <a:cubicBezTo>
                  <a:pt x="4224" y="10259"/>
                  <a:pt x="4474" y="10342"/>
                  <a:pt x="4779" y="10413"/>
                </a:cubicBezTo>
                <a:cubicBezTo>
                  <a:pt x="5491" y="10579"/>
                  <a:pt x="5607" y="10671"/>
                  <a:pt x="5390" y="10898"/>
                </a:cubicBezTo>
                <a:cubicBezTo>
                  <a:pt x="5290" y="11003"/>
                  <a:pt x="5249" y="11135"/>
                  <a:pt x="5286" y="11236"/>
                </a:cubicBezTo>
                <a:cubicBezTo>
                  <a:pt x="5324" y="11338"/>
                  <a:pt x="5280" y="11472"/>
                  <a:pt x="5172" y="11584"/>
                </a:cubicBezTo>
                <a:cubicBezTo>
                  <a:pt x="4971" y="11795"/>
                  <a:pt x="4901" y="12304"/>
                  <a:pt x="5054" y="12434"/>
                </a:cubicBezTo>
                <a:cubicBezTo>
                  <a:pt x="5224" y="12576"/>
                  <a:pt x="4981" y="12862"/>
                  <a:pt x="4690" y="12862"/>
                </a:cubicBezTo>
                <a:cubicBezTo>
                  <a:pt x="4556" y="12862"/>
                  <a:pt x="4422" y="12907"/>
                  <a:pt x="4392" y="12961"/>
                </a:cubicBezTo>
                <a:cubicBezTo>
                  <a:pt x="4359" y="13019"/>
                  <a:pt x="4256" y="13044"/>
                  <a:pt x="4140" y="13023"/>
                </a:cubicBezTo>
                <a:cubicBezTo>
                  <a:pt x="4003" y="12999"/>
                  <a:pt x="3844" y="13063"/>
                  <a:pt x="3616" y="13234"/>
                </a:cubicBezTo>
                <a:cubicBezTo>
                  <a:pt x="3437" y="13369"/>
                  <a:pt x="3216" y="13495"/>
                  <a:pt x="3125" y="13515"/>
                </a:cubicBezTo>
                <a:cubicBezTo>
                  <a:pt x="3035" y="13535"/>
                  <a:pt x="2950" y="13634"/>
                  <a:pt x="2938" y="13734"/>
                </a:cubicBezTo>
                <a:cubicBezTo>
                  <a:pt x="2926" y="13835"/>
                  <a:pt x="2845" y="14013"/>
                  <a:pt x="2757" y="14131"/>
                </a:cubicBezTo>
                <a:cubicBezTo>
                  <a:pt x="2670" y="14248"/>
                  <a:pt x="2572" y="14584"/>
                  <a:pt x="2541" y="14878"/>
                </a:cubicBezTo>
                <a:cubicBezTo>
                  <a:pt x="2510" y="15172"/>
                  <a:pt x="2435" y="15458"/>
                  <a:pt x="2373" y="15513"/>
                </a:cubicBezTo>
                <a:cubicBezTo>
                  <a:pt x="2301" y="15579"/>
                  <a:pt x="1982" y="15631"/>
                  <a:pt x="1457" y="15660"/>
                </a:cubicBezTo>
                <a:cubicBezTo>
                  <a:pt x="1015" y="15685"/>
                  <a:pt x="507" y="15746"/>
                  <a:pt x="327" y="15796"/>
                </a:cubicBezTo>
                <a:cubicBezTo>
                  <a:pt x="27" y="15880"/>
                  <a:pt x="0" y="15913"/>
                  <a:pt x="0" y="16193"/>
                </a:cubicBezTo>
                <a:cubicBezTo>
                  <a:pt x="0" y="16812"/>
                  <a:pt x="289" y="17092"/>
                  <a:pt x="2261" y="18371"/>
                </a:cubicBezTo>
                <a:cubicBezTo>
                  <a:pt x="3517" y="19185"/>
                  <a:pt x="4516" y="19581"/>
                  <a:pt x="5317" y="19582"/>
                </a:cubicBezTo>
                <a:cubicBezTo>
                  <a:pt x="5704" y="19583"/>
                  <a:pt x="5796" y="19550"/>
                  <a:pt x="6101" y="19308"/>
                </a:cubicBezTo>
                <a:cubicBezTo>
                  <a:pt x="6352" y="19109"/>
                  <a:pt x="6432" y="18992"/>
                  <a:pt x="6390" y="18878"/>
                </a:cubicBezTo>
                <a:cubicBezTo>
                  <a:pt x="6352" y="18776"/>
                  <a:pt x="6401" y="18677"/>
                  <a:pt x="6533" y="18586"/>
                </a:cubicBezTo>
                <a:cubicBezTo>
                  <a:pt x="6643" y="18511"/>
                  <a:pt x="6762" y="18362"/>
                  <a:pt x="6799" y="18257"/>
                </a:cubicBezTo>
                <a:cubicBezTo>
                  <a:pt x="6836" y="18152"/>
                  <a:pt x="6911" y="18028"/>
                  <a:pt x="6965" y="17980"/>
                </a:cubicBezTo>
                <a:cubicBezTo>
                  <a:pt x="7031" y="17923"/>
                  <a:pt x="7024" y="17828"/>
                  <a:pt x="6947" y="17701"/>
                </a:cubicBezTo>
                <a:cubicBezTo>
                  <a:pt x="6797" y="17453"/>
                  <a:pt x="7034" y="17099"/>
                  <a:pt x="7390" y="17038"/>
                </a:cubicBezTo>
                <a:cubicBezTo>
                  <a:pt x="7720" y="16981"/>
                  <a:pt x="8731" y="17227"/>
                  <a:pt x="9360" y="17518"/>
                </a:cubicBezTo>
                <a:cubicBezTo>
                  <a:pt x="9637" y="17646"/>
                  <a:pt x="10032" y="17769"/>
                  <a:pt x="10237" y="17792"/>
                </a:cubicBezTo>
                <a:cubicBezTo>
                  <a:pt x="10442" y="17814"/>
                  <a:pt x="10687" y="17861"/>
                  <a:pt x="10783" y="17897"/>
                </a:cubicBezTo>
                <a:cubicBezTo>
                  <a:pt x="10879" y="17933"/>
                  <a:pt x="11092" y="17962"/>
                  <a:pt x="11255" y="17962"/>
                </a:cubicBezTo>
                <a:cubicBezTo>
                  <a:pt x="11598" y="17962"/>
                  <a:pt x="11967" y="18234"/>
                  <a:pt x="11967" y="18486"/>
                </a:cubicBezTo>
                <a:cubicBezTo>
                  <a:pt x="11967" y="18574"/>
                  <a:pt x="12018" y="18721"/>
                  <a:pt x="12080" y="18814"/>
                </a:cubicBezTo>
                <a:cubicBezTo>
                  <a:pt x="12173" y="18954"/>
                  <a:pt x="12149" y="19038"/>
                  <a:pt x="11935" y="19316"/>
                </a:cubicBezTo>
                <a:cubicBezTo>
                  <a:pt x="11361" y="20066"/>
                  <a:pt x="11186" y="20405"/>
                  <a:pt x="11235" y="20664"/>
                </a:cubicBezTo>
                <a:cubicBezTo>
                  <a:pt x="11283" y="20913"/>
                  <a:pt x="11302" y="20923"/>
                  <a:pt x="12053" y="21097"/>
                </a:cubicBezTo>
                <a:cubicBezTo>
                  <a:pt x="12476" y="21195"/>
                  <a:pt x="13229" y="21320"/>
                  <a:pt x="13727" y="21376"/>
                </a:cubicBezTo>
                <a:cubicBezTo>
                  <a:pt x="14224" y="21432"/>
                  <a:pt x="14768" y="21509"/>
                  <a:pt x="14934" y="21546"/>
                </a:cubicBezTo>
                <a:cubicBezTo>
                  <a:pt x="15101" y="21583"/>
                  <a:pt x="15844" y="21600"/>
                  <a:pt x="16595" y="21584"/>
                </a:cubicBezTo>
                <a:cubicBezTo>
                  <a:pt x="17681" y="21561"/>
                  <a:pt x="18052" y="21526"/>
                  <a:pt x="18441" y="21411"/>
                </a:cubicBezTo>
                <a:cubicBezTo>
                  <a:pt x="19002" y="21247"/>
                  <a:pt x="19547" y="20997"/>
                  <a:pt x="19467" y="20941"/>
                </a:cubicBezTo>
                <a:cubicBezTo>
                  <a:pt x="19436" y="20921"/>
                  <a:pt x="19461" y="20863"/>
                  <a:pt x="19522" y="20813"/>
                </a:cubicBezTo>
                <a:cubicBezTo>
                  <a:pt x="19605" y="20744"/>
                  <a:pt x="19555" y="20643"/>
                  <a:pt x="19320" y="20399"/>
                </a:cubicBezTo>
                <a:cubicBezTo>
                  <a:pt x="18970" y="20037"/>
                  <a:pt x="18619" y="19866"/>
                  <a:pt x="18084" y="19797"/>
                </a:cubicBezTo>
                <a:cubicBezTo>
                  <a:pt x="17534" y="19727"/>
                  <a:pt x="17440" y="19605"/>
                  <a:pt x="17743" y="19358"/>
                </a:cubicBezTo>
                <a:cubicBezTo>
                  <a:pt x="17882" y="19245"/>
                  <a:pt x="18041" y="19071"/>
                  <a:pt x="18097" y="18971"/>
                </a:cubicBezTo>
                <a:cubicBezTo>
                  <a:pt x="18152" y="18871"/>
                  <a:pt x="18266" y="18789"/>
                  <a:pt x="18349" y="18789"/>
                </a:cubicBezTo>
                <a:cubicBezTo>
                  <a:pt x="18466" y="18789"/>
                  <a:pt x="18479" y="18753"/>
                  <a:pt x="18408" y="18624"/>
                </a:cubicBezTo>
                <a:cubicBezTo>
                  <a:pt x="18344" y="18509"/>
                  <a:pt x="18357" y="18420"/>
                  <a:pt x="18450" y="18333"/>
                </a:cubicBezTo>
                <a:cubicBezTo>
                  <a:pt x="18613" y="18180"/>
                  <a:pt x="18548" y="17845"/>
                  <a:pt x="18288" y="17496"/>
                </a:cubicBezTo>
                <a:cubicBezTo>
                  <a:pt x="18185" y="17358"/>
                  <a:pt x="18102" y="17198"/>
                  <a:pt x="18102" y="17142"/>
                </a:cubicBezTo>
                <a:cubicBezTo>
                  <a:pt x="18102" y="16992"/>
                  <a:pt x="18608" y="16516"/>
                  <a:pt x="18768" y="16516"/>
                </a:cubicBezTo>
                <a:cubicBezTo>
                  <a:pt x="18856" y="16516"/>
                  <a:pt x="18906" y="16434"/>
                  <a:pt x="18906" y="16289"/>
                </a:cubicBezTo>
                <a:cubicBezTo>
                  <a:pt x="18906" y="16148"/>
                  <a:pt x="19038" y="15922"/>
                  <a:pt x="19258" y="15688"/>
                </a:cubicBezTo>
                <a:cubicBezTo>
                  <a:pt x="19513" y="15416"/>
                  <a:pt x="19609" y="15237"/>
                  <a:pt x="19609" y="15033"/>
                </a:cubicBezTo>
                <a:cubicBezTo>
                  <a:pt x="19609" y="14878"/>
                  <a:pt x="19653" y="14721"/>
                  <a:pt x="19706" y="14685"/>
                </a:cubicBezTo>
                <a:cubicBezTo>
                  <a:pt x="19759" y="14649"/>
                  <a:pt x="19812" y="14316"/>
                  <a:pt x="19824" y="13945"/>
                </a:cubicBezTo>
                <a:cubicBezTo>
                  <a:pt x="19835" y="13574"/>
                  <a:pt x="19885" y="13252"/>
                  <a:pt x="19935" y="13231"/>
                </a:cubicBezTo>
                <a:cubicBezTo>
                  <a:pt x="19984" y="13210"/>
                  <a:pt x="19961" y="13142"/>
                  <a:pt x="19881" y="13080"/>
                </a:cubicBezTo>
                <a:cubicBezTo>
                  <a:pt x="19641" y="12892"/>
                  <a:pt x="19590" y="12684"/>
                  <a:pt x="19761" y="12586"/>
                </a:cubicBezTo>
                <a:cubicBezTo>
                  <a:pt x="19847" y="12538"/>
                  <a:pt x="19938" y="12513"/>
                  <a:pt x="19965" y="12531"/>
                </a:cubicBezTo>
                <a:cubicBezTo>
                  <a:pt x="20043" y="12585"/>
                  <a:pt x="21320" y="11685"/>
                  <a:pt x="21320" y="11577"/>
                </a:cubicBezTo>
                <a:cubicBezTo>
                  <a:pt x="21320" y="11523"/>
                  <a:pt x="21388" y="11462"/>
                  <a:pt x="21470" y="11440"/>
                </a:cubicBezTo>
                <a:cubicBezTo>
                  <a:pt x="21553" y="11418"/>
                  <a:pt x="21600" y="11379"/>
                  <a:pt x="21576" y="11352"/>
                </a:cubicBezTo>
                <a:cubicBezTo>
                  <a:pt x="21552" y="11325"/>
                  <a:pt x="21485" y="10982"/>
                  <a:pt x="21426" y="10588"/>
                </a:cubicBezTo>
                <a:cubicBezTo>
                  <a:pt x="21367" y="10195"/>
                  <a:pt x="21253" y="9806"/>
                  <a:pt x="21174" y="9723"/>
                </a:cubicBezTo>
                <a:cubicBezTo>
                  <a:pt x="21067" y="9611"/>
                  <a:pt x="21060" y="9553"/>
                  <a:pt x="21145" y="9494"/>
                </a:cubicBezTo>
                <a:cubicBezTo>
                  <a:pt x="21230" y="9436"/>
                  <a:pt x="21205" y="9416"/>
                  <a:pt x="21045" y="9416"/>
                </a:cubicBezTo>
                <a:cubicBezTo>
                  <a:pt x="20830" y="9416"/>
                  <a:pt x="20471" y="9164"/>
                  <a:pt x="20367" y="8939"/>
                </a:cubicBezTo>
                <a:cubicBezTo>
                  <a:pt x="20336" y="8872"/>
                  <a:pt x="20106" y="8717"/>
                  <a:pt x="19858" y="8595"/>
                </a:cubicBezTo>
                <a:cubicBezTo>
                  <a:pt x="19609" y="8473"/>
                  <a:pt x="19434" y="8343"/>
                  <a:pt x="19467" y="8306"/>
                </a:cubicBezTo>
                <a:cubicBezTo>
                  <a:pt x="19500" y="8269"/>
                  <a:pt x="19409" y="8176"/>
                  <a:pt x="19267" y="8099"/>
                </a:cubicBezTo>
                <a:cubicBezTo>
                  <a:pt x="19124" y="8022"/>
                  <a:pt x="19008" y="7920"/>
                  <a:pt x="19008" y="7872"/>
                </a:cubicBezTo>
                <a:cubicBezTo>
                  <a:pt x="19008" y="7824"/>
                  <a:pt x="18872" y="7695"/>
                  <a:pt x="18708" y="7584"/>
                </a:cubicBezTo>
                <a:cubicBezTo>
                  <a:pt x="18543" y="7474"/>
                  <a:pt x="18407" y="7333"/>
                  <a:pt x="18406" y="7271"/>
                </a:cubicBezTo>
                <a:cubicBezTo>
                  <a:pt x="18404" y="7209"/>
                  <a:pt x="18339" y="7122"/>
                  <a:pt x="18259" y="7076"/>
                </a:cubicBezTo>
                <a:cubicBezTo>
                  <a:pt x="18180" y="7031"/>
                  <a:pt x="18133" y="6957"/>
                  <a:pt x="18158" y="6912"/>
                </a:cubicBezTo>
                <a:cubicBezTo>
                  <a:pt x="18182" y="6868"/>
                  <a:pt x="18074" y="6782"/>
                  <a:pt x="17916" y="6720"/>
                </a:cubicBezTo>
                <a:cubicBezTo>
                  <a:pt x="17593" y="6595"/>
                  <a:pt x="17435" y="6327"/>
                  <a:pt x="17652" y="6270"/>
                </a:cubicBezTo>
                <a:cubicBezTo>
                  <a:pt x="17753" y="6243"/>
                  <a:pt x="17717" y="6190"/>
                  <a:pt x="17518" y="6073"/>
                </a:cubicBezTo>
                <a:cubicBezTo>
                  <a:pt x="17271" y="5927"/>
                  <a:pt x="17245" y="5865"/>
                  <a:pt x="17223" y="5373"/>
                </a:cubicBezTo>
                <a:cubicBezTo>
                  <a:pt x="17211" y="5076"/>
                  <a:pt x="17172" y="4629"/>
                  <a:pt x="17138" y="4380"/>
                </a:cubicBezTo>
                <a:cubicBezTo>
                  <a:pt x="17083" y="3981"/>
                  <a:pt x="17108" y="3875"/>
                  <a:pt x="17343" y="3518"/>
                </a:cubicBezTo>
                <a:cubicBezTo>
                  <a:pt x="17491" y="3294"/>
                  <a:pt x="17676" y="3009"/>
                  <a:pt x="17756" y="2884"/>
                </a:cubicBezTo>
                <a:cubicBezTo>
                  <a:pt x="17835" y="2760"/>
                  <a:pt x="17900" y="2477"/>
                  <a:pt x="17900" y="2256"/>
                </a:cubicBezTo>
                <a:cubicBezTo>
                  <a:pt x="17900" y="1883"/>
                  <a:pt x="17872" y="1834"/>
                  <a:pt x="17481" y="1536"/>
                </a:cubicBezTo>
                <a:cubicBezTo>
                  <a:pt x="17249" y="1359"/>
                  <a:pt x="16986" y="1215"/>
                  <a:pt x="16897" y="1215"/>
                </a:cubicBezTo>
                <a:cubicBezTo>
                  <a:pt x="16642" y="1215"/>
                  <a:pt x="16476" y="1070"/>
                  <a:pt x="16607" y="962"/>
                </a:cubicBezTo>
                <a:cubicBezTo>
                  <a:pt x="16770" y="827"/>
                  <a:pt x="16621" y="409"/>
                  <a:pt x="16366" y="286"/>
                </a:cubicBezTo>
                <a:cubicBezTo>
                  <a:pt x="16061" y="140"/>
                  <a:pt x="15663" y="155"/>
                  <a:pt x="15346" y="326"/>
                </a:cubicBezTo>
                <a:cubicBezTo>
                  <a:pt x="15062" y="479"/>
                  <a:pt x="14784" y="461"/>
                  <a:pt x="14784" y="289"/>
                </a:cubicBezTo>
                <a:cubicBezTo>
                  <a:pt x="14784" y="232"/>
                  <a:pt x="14643" y="135"/>
                  <a:pt x="14473" y="75"/>
                </a:cubicBezTo>
                <a:cubicBezTo>
                  <a:pt x="14327" y="23"/>
                  <a:pt x="14181" y="0"/>
                  <a:pt x="1404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9" name="السوال"/>
          <p:cNvSpPr txBox="1"/>
          <p:nvPr/>
        </p:nvSpPr>
        <p:spPr>
          <a:xfrm>
            <a:off x="4883073" y="333500"/>
            <a:ext cx="4976464" cy="158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11700">
                <a:solidFill>
                  <a:srgbClr val="000000"/>
                </a:solidFill>
                <a:latin typeface="Farah"/>
                <a:ea typeface="Farah"/>
                <a:cs typeface="Farah"/>
                <a:sym typeface="Farah"/>
              </a:defRPr>
            </a:lvl1pPr>
          </a:lstStyle>
          <a:p>
            <a:pPr rtl="0">
              <a:defRPr/>
            </a:pPr>
            <a:r>
              <a:t>السوال</a:t>
            </a:r>
          </a:p>
        </p:txBody>
      </p:sp>
      <p:pic>
        <p:nvPicPr>
          <p:cNvPr id="170" name="IMG_0908.png" descr="IMG_0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9521133" y="139906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١"/>
          <p:cNvSpPr txBox="1"/>
          <p:nvPr/>
        </p:nvSpPr>
        <p:spPr>
          <a:xfrm>
            <a:off x="10468274" y="-17922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١</a:t>
            </a:r>
          </a:p>
        </p:txBody>
      </p:sp>
      <p:pic>
        <p:nvPicPr>
          <p:cNvPr id="172" name="IMG_0908.png" descr="IMG_0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8871534" y="5920487"/>
            <a:ext cx="3055769" cy="31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908.png" descr="IMG_0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797052">
            <a:off x="5025193" y="2981998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٢"/>
          <p:cNvSpPr txBox="1"/>
          <p:nvPr/>
        </p:nvSpPr>
        <p:spPr>
          <a:xfrm>
            <a:off x="5960011" y="2998214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٢</a:t>
            </a:r>
          </a:p>
        </p:txBody>
      </p:sp>
      <p:sp>
        <p:nvSpPr>
          <p:cNvPr id="175" name="٣"/>
          <p:cNvSpPr txBox="1"/>
          <p:nvPr/>
        </p:nvSpPr>
        <p:spPr>
          <a:xfrm>
            <a:off x="9723562" y="5860617"/>
            <a:ext cx="705086" cy="343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٣</a:t>
            </a:r>
          </a:p>
        </p:txBody>
      </p:sp>
      <p:grpSp>
        <p:nvGrpSpPr>
          <p:cNvPr id="178" name="فقاعة اقتباس"/>
          <p:cNvGrpSpPr/>
          <p:nvPr/>
        </p:nvGrpSpPr>
        <p:grpSpPr>
          <a:xfrm>
            <a:off x="-40587" y="190389"/>
            <a:ext cx="3451226" cy="3896525"/>
            <a:chOff x="0" y="0"/>
            <a:chExt cx="3451225" cy="3896523"/>
          </a:xfrm>
        </p:grpSpPr>
        <p:sp>
          <p:nvSpPr>
            <p:cNvPr id="177" name="فقاعة اقتباس"/>
            <p:cNvSpPr/>
            <p:nvPr/>
          </p:nvSpPr>
          <p:spPr>
            <a:xfrm>
              <a:off x="88900" y="88900"/>
              <a:ext cx="3273281" cy="2719898"/>
            </a:xfrm>
            <a:prstGeom prst="wedgeEllipseCallout">
              <a:avLst>
                <a:gd name="adj1" fmla="val 26175"/>
                <a:gd name="adj2" fmla="val 82287"/>
              </a:avLst>
            </a:prstGeom>
            <a:solidFill>
              <a:srgbClr val="A05A2C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 rtl="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76" name="فقاعة اقتباس فقاعة اقتباس" descr="فقاعة اقتباس فقاعة اقتباس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451226" cy="3896524"/>
            </a:xfrm>
            <a:prstGeom prst="rect">
              <a:avLst/>
            </a:prstGeom>
            <a:effectLst/>
          </p:spPr>
        </p:pic>
      </p:grpSp>
      <p:sp>
        <p:nvSpPr>
          <p:cNvPr id="179" name="ساعدوني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-151981" y="609718"/>
            <a:ext cx="3674014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ساعدوني</a:t>
            </a:r>
          </a:p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700"/>
              <a:t>........🍪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B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السوال"/>
          <p:cNvSpPr txBox="1"/>
          <p:nvPr/>
        </p:nvSpPr>
        <p:spPr>
          <a:xfrm>
            <a:off x="7587873" y="4083050"/>
            <a:ext cx="4976464" cy="1587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11700">
                <a:solidFill>
                  <a:srgbClr val="000000"/>
                </a:solidFill>
                <a:latin typeface="Farah"/>
                <a:ea typeface="Farah"/>
                <a:cs typeface="Farah"/>
                <a:sym typeface="Farah"/>
              </a:defRPr>
            </a:lvl1pPr>
          </a:lstStyle>
          <a:p>
            <a:pPr rtl="0">
              <a:defRPr/>
            </a:pPr>
            <a:r>
              <a:t>السوال</a:t>
            </a:r>
          </a:p>
        </p:txBody>
      </p:sp>
      <p:pic>
        <p:nvPicPr>
          <p:cNvPr id="182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9521133" y="139906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١"/>
          <p:cNvSpPr txBox="1"/>
          <p:nvPr/>
        </p:nvSpPr>
        <p:spPr>
          <a:xfrm>
            <a:off x="10468274" y="-17922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١</a:t>
            </a:r>
          </a:p>
        </p:txBody>
      </p:sp>
      <p:pic>
        <p:nvPicPr>
          <p:cNvPr id="184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8871534" y="5920487"/>
            <a:ext cx="3055769" cy="31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5025193" y="2981998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٢"/>
          <p:cNvSpPr txBox="1"/>
          <p:nvPr/>
        </p:nvSpPr>
        <p:spPr>
          <a:xfrm>
            <a:off x="5960011" y="2998214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٢</a:t>
            </a:r>
          </a:p>
        </p:txBody>
      </p:sp>
      <p:sp>
        <p:nvSpPr>
          <p:cNvPr id="187" name="٣"/>
          <p:cNvSpPr txBox="1"/>
          <p:nvPr/>
        </p:nvSpPr>
        <p:spPr>
          <a:xfrm>
            <a:off x="9723562" y="5860617"/>
            <a:ext cx="705086" cy="343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٣</a:t>
            </a:r>
          </a:p>
        </p:txBody>
      </p:sp>
      <p:grpSp>
        <p:nvGrpSpPr>
          <p:cNvPr id="190" name="فقاعة اقتباس"/>
          <p:cNvGrpSpPr/>
          <p:nvPr/>
        </p:nvGrpSpPr>
        <p:grpSpPr>
          <a:xfrm>
            <a:off x="-40587" y="190389"/>
            <a:ext cx="3451226" cy="3896525"/>
            <a:chOff x="0" y="0"/>
            <a:chExt cx="3451225" cy="3896523"/>
          </a:xfrm>
        </p:grpSpPr>
        <p:sp>
          <p:nvSpPr>
            <p:cNvPr id="189" name="فقاعة اقتباس"/>
            <p:cNvSpPr/>
            <p:nvPr/>
          </p:nvSpPr>
          <p:spPr>
            <a:xfrm>
              <a:off x="88900" y="88900"/>
              <a:ext cx="3273281" cy="2719898"/>
            </a:xfrm>
            <a:prstGeom prst="wedgeEllipseCallout">
              <a:avLst>
                <a:gd name="adj1" fmla="val 26175"/>
                <a:gd name="adj2" fmla="val 82287"/>
              </a:avLst>
            </a:prstGeom>
            <a:solidFill>
              <a:srgbClr val="A05A2C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 rtl="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88" name="فقاعة اقتباس فقاعة اقتباس" descr="فقاعة اقتباس فقاعة اقتبا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51226" cy="3896524"/>
            </a:xfrm>
            <a:prstGeom prst="rect">
              <a:avLst/>
            </a:prstGeom>
            <a:effectLst/>
          </p:spPr>
        </p:pic>
      </p:grpSp>
      <p:sp>
        <p:nvSpPr>
          <p:cNvPr id="191" name="ساعدوني…"/>
          <p:cNvSpPr txBox="1"/>
          <p:nvPr/>
        </p:nvSpPr>
        <p:spPr>
          <a:xfrm>
            <a:off x="206107" y="609718"/>
            <a:ext cx="2957838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ساعدوني</a:t>
            </a:r>
          </a:p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700"/>
              <a:t>........🍪</a:t>
            </a:r>
            <a:r>
              <a:t> </a:t>
            </a:r>
          </a:p>
        </p:txBody>
      </p:sp>
      <p:pic>
        <p:nvPicPr>
          <p:cNvPr id="192" name="IMG_6156.png" descr="IMG_6156.pn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8183" t="36378" r="49414" b="16795"/>
          <a:stretch>
            <a:fillRect/>
          </a:stretch>
        </p:blipFill>
        <p:spPr>
          <a:xfrm>
            <a:off x="-48140" y="2784794"/>
            <a:ext cx="4796064" cy="700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90" fill="norm" stroke="1" extrusionOk="0">
                <a:moveTo>
                  <a:pt x="14041" y="0"/>
                </a:moveTo>
                <a:cubicBezTo>
                  <a:pt x="13622" y="0"/>
                  <a:pt x="13275" y="216"/>
                  <a:pt x="13275" y="540"/>
                </a:cubicBezTo>
                <a:cubicBezTo>
                  <a:pt x="13275" y="754"/>
                  <a:pt x="12898" y="969"/>
                  <a:pt x="12601" y="923"/>
                </a:cubicBezTo>
                <a:cubicBezTo>
                  <a:pt x="12331" y="881"/>
                  <a:pt x="11912" y="1046"/>
                  <a:pt x="11648" y="1300"/>
                </a:cubicBezTo>
                <a:cubicBezTo>
                  <a:pt x="11447" y="1493"/>
                  <a:pt x="11412" y="1617"/>
                  <a:pt x="11396" y="2175"/>
                </a:cubicBezTo>
                <a:cubicBezTo>
                  <a:pt x="11383" y="2644"/>
                  <a:pt x="11417" y="2863"/>
                  <a:pt x="11521" y="2965"/>
                </a:cubicBezTo>
                <a:cubicBezTo>
                  <a:pt x="11600" y="3043"/>
                  <a:pt x="11666" y="3208"/>
                  <a:pt x="11666" y="3332"/>
                </a:cubicBezTo>
                <a:cubicBezTo>
                  <a:pt x="11666" y="3596"/>
                  <a:pt x="11299" y="4371"/>
                  <a:pt x="11100" y="4529"/>
                </a:cubicBezTo>
                <a:cubicBezTo>
                  <a:pt x="11024" y="4589"/>
                  <a:pt x="10987" y="4655"/>
                  <a:pt x="11019" y="4677"/>
                </a:cubicBezTo>
                <a:cubicBezTo>
                  <a:pt x="11051" y="4699"/>
                  <a:pt x="11002" y="4816"/>
                  <a:pt x="10910" y="4937"/>
                </a:cubicBezTo>
                <a:cubicBezTo>
                  <a:pt x="10819" y="5059"/>
                  <a:pt x="10732" y="5240"/>
                  <a:pt x="10717" y="5340"/>
                </a:cubicBezTo>
                <a:cubicBezTo>
                  <a:pt x="10700" y="5460"/>
                  <a:pt x="10595" y="5554"/>
                  <a:pt x="10414" y="5615"/>
                </a:cubicBezTo>
                <a:cubicBezTo>
                  <a:pt x="10224" y="5679"/>
                  <a:pt x="10169" y="5731"/>
                  <a:pt x="10240" y="5779"/>
                </a:cubicBezTo>
                <a:cubicBezTo>
                  <a:pt x="10312" y="5828"/>
                  <a:pt x="10279" y="5912"/>
                  <a:pt x="10135" y="6046"/>
                </a:cubicBezTo>
                <a:cubicBezTo>
                  <a:pt x="9971" y="6199"/>
                  <a:pt x="9950" y="6261"/>
                  <a:pt x="10042" y="6337"/>
                </a:cubicBezTo>
                <a:cubicBezTo>
                  <a:pt x="10186" y="6456"/>
                  <a:pt x="10042" y="6556"/>
                  <a:pt x="9626" y="6627"/>
                </a:cubicBezTo>
                <a:cubicBezTo>
                  <a:pt x="9450" y="6658"/>
                  <a:pt x="9359" y="6715"/>
                  <a:pt x="9376" y="6784"/>
                </a:cubicBezTo>
                <a:cubicBezTo>
                  <a:pt x="9405" y="6901"/>
                  <a:pt x="8609" y="7103"/>
                  <a:pt x="8367" y="7040"/>
                </a:cubicBezTo>
                <a:cubicBezTo>
                  <a:pt x="8295" y="7021"/>
                  <a:pt x="8261" y="7034"/>
                  <a:pt x="8292" y="7069"/>
                </a:cubicBezTo>
                <a:cubicBezTo>
                  <a:pt x="8433" y="7226"/>
                  <a:pt x="8102" y="7207"/>
                  <a:pt x="7855" y="7045"/>
                </a:cubicBezTo>
                <a:cubicBezTo>
                  <a:pt x="7703" y="6945"/>
                  <a:pt x="7549" y="6885"/>
                  <a:pt x="7513" y="6910"/>
                </a:cubicBezTo>
                <a:cubicBezTo>
                  <a:pt x="7439" y="6961"/>
                  <a:pt x="7228" y="6636"/>
                  <a:pt x="7183" y="6401"/>
                </a:cubicBezTo>
                <a:cubicBezTo>
                  <a:pt x="7167" y="6316"/>
                  <a:pt x="7127" y="6188"/>
                  <a:pt x="7094" y="6117"/>
                </a:cubicBezTo>
                <a:cubicBezTo>
                  <a:pt x="7053" y="6030"/>
                  <a:pt x="7149" y="5894"/>
                  <a:pt x="7388" y="5697"/>
                </a:cubicBezTo>
                <a:cubicBezTo>
                  <a:pt x="7583" y="5537"/>
                  <a:pt x="7744" y="5364"/>
                  <a:pt x="7744" y="5313"/>
                </a:cubicBezTo>
                <a:cubicBezTo>
                  <a:pt x="7744" y="5262"/>
                  <a:pt x="7891" y="5143"/>
                  <a:pt x="8071" y="5050"/>
                </a:cubicBezTo>
                <a:cubicBezTo>
                  <a:pt x="8315" y="4924"/>
                  <a:pt x="8502" y="4885"/>
                  <a:pt x="8810" y="4898"/>
                </a:cubicBezTo>
                <a:cubicBezTo>
                  <a:pt x="9037" y="4908"/>
                  <a:pt x="9272" y="4937"/>
                  <a:pt x="9331" y="4962"/>
                </a:cubicBezTo>
                <a:cubicBezTo>
                  <a:pt x="9397" y="4990"/>
                  <a:pt x="9452" y="4935"/>
                  <a:pt x="9471" y="4824"/>
                </a:cubicBezTo>
                <a:cubicBezTo>
                  <a:pt x="9494" y="4692"/>
                  <a:pt x="9646" y="4573"/>
                  <a:pt x="10007" y="4405"/>
                </a:cubicBezTo>
                <a:cubicBezTo>
                  <a:pt x="10283" y="4277"/>
                  <a:pt x="10555" y="4088"/>
                  <a:pt x="10612" y="3985"/>
                </a:cubicBezTo>
                <a:cubicBezTo>
                  <a:pt x="10668" y="3883"/>
                  <a:pt x="10771" y="3732"/>
                  <a:pt x="10839" y="3649"/>
                </a:cubicBezTo>
                <a:cubicBezTo>
                  <a:pt x="11031" y="3415"/>
                  <a:pt x="10986" y="3194"/>
                  <a:pt x="10662" y="2746"/>
                </a:cubicBezTo>
                <a:cubicBezTo>
                  <a:pt x="10412" y="2401"/>
                  <a:pt x="10275" y="2299"/>
                  <a:pt x="9821" y="2123"/>
                </a:cubicBezTo>
                <a:lnTo>
                  <a:pt x="9276" y="1913"/>
                </a:lnTo>
                <a:lnTo>
                  <a:pt x="8608" y="2008"/>
                </a:lnTo>
                <a:cubicBezTo>
                  <a:pt x="8241" y="2061"/>
                  <a:pt x="7895" y="2124"/>
                  <a:pt x="7838" y="2148"/>
                </a:cubicBezTo>
                <a:cubicBezTo>
                  <a:pt x="7782" y="2172"/>
                  <a:pt x="7676" y="2158"/>
                  <a:pt x="7604" y="2117"/>
                </a:cubicBezTo>
                <a:cubicBezTo>
                  <a:pt x="7503" y="2059"/>
                  <a:pt x="7446" y="2104"/>
                  <a:pt x="7353" y="2318"/>
                </a:cubicBezTo>
                <a:cubicBezTo>
                  <a:pt x="7231" y="2597"/>
                  <a:pt x="6856" y="2800"/>
                  <a:pt x="6463" y="2800"/>
                </a:cubicBezTo>
                <a:cubicBezTo>
                  <a:pt x="6362" y="2800"/>
                  <a:pt x="6185" y="2845"/>
                  <a:pt x="6069" y="2901"/>
                </a:cubicBezTo>
                <a:cubicBezTo>
                  <a:pt x="5870" y="2997"/>
                  <a:pt x="5839" y="2987"/>
                  <a:pt x="5594" y="2732"/>
                </a:cubicBezTo>
                <a:cubicBezTo>
                  <a:pt x="5450" y="2583"/>
                  <a:pt x="5238" y="2427"/>
                  <a:pt x="5124" y="2385"/>
                </a:cubicBezTo>
                <a:cubicBezTo>
                  <a:pt x="4928" y="2313"/>
                  <a:pt x="4920" y="2322"/>
                  <a:pt x="4977" y="2537"/>
                </a:cubicBezTo>
                <a:cubicBezTo>
                  <a:pt x="5030" y="2733"/>
                  <a:pt x="4974" y="2827"/>
                  <a:pt x="4581" y="3195"/>
                </a:cubicBezTo>
                <a:cubicBezTo>
                  <a:pt x="4329" y="3431"/>
                  <a:pt x="4124" y="3671"/>
                  <a:pt x="4124" y="3726"/>
                </a:cubicBezTo>
                <a:cubicBezTo>
                  <a:pt x="4124" y="3782"/>
                  <a:pt x="4063" y="3852"/>
                  <a:pt x="3988" y="3883"/>
                </a:cubicBezTo>
                <a:cubicBezTo>
                  <a:pt x="3817" y="3952"/>
                  <a:pt x="3693" y="4459"/>
                  <a:pt x="3663" y="5213"/>
                </a:cubicBezTo>
                <a:cubicBezTo>
                  <a:pt x="3650" y="5535"/>
                  <a:pt x="3614" y="5845"/>
                  <a:pt x="3583" y="5902"/>
                </a:cubicBezTo>
                <a:cubicBezTo>
                  <a:pt x="3551" y="5959"/>
                  <a:pt x="3512" y="6160"/>
                  <a:pt x="3497" y="6350"/>
                </a:cubicBezTo>
                <a:cubicBezTo>
                  <a:pt x="3478" y="6584"/>
                  <a:pt x="3428" y="6688"/>
                  <a:pt x="3341" y="6676"/>
                </a:cubicBezTo>
                <a:cubicBezTo>
                  <a:pt x="3222" y="6660"/>
                  <a:pt x="3235" y="6815"/>
                  <a:pt x="3377" y="7129"/>
                </a:cubicBezTo>
                <a:cubicBezTo>
                  <a:pt x="3400" y="7179"/>
                  <a:pt x="3352" y="7307"/>
                  <a:pt x="3272" y="7413"/>
                </a:cubicBezTo>
                <a:cubicBezTo>
                  <a:pt x="3081" y="7665"/>
                  <a:pt x="3127" y="8683"/>
                  <a:pt x="3341" y="8971"/>
                </a:cubicBezTo>
                <a:cubicBezTo>
                  <a:pt x="3426" y="9083"/>
                  <a:pt x="3527" y="9274"/>
                  <a:pt x="3565" y="9395"/>
                </a:cubicBezTo>
                <a:cubicBezTo>
                  <a:pt x="3603" y="9516"/>
                  <a:pt x="3767" y="9741"/>
                  <a:pt x="3929" y="9894"/>
                </a:cubicBezTo>
                <a:cubicBezTo>
                  <a:pt x="4091" y="10048"/>
                  <a:pt x="4224" y="10198"/>
                  <a:pt x="4224" y="10229"/>
                </a:cubicBezTo>
                <a:cubicBezTo>
                  <a:pt x="4224" y="10259"/>
                  <a:pt x="4474" y="10342"/>
                  <a:pt x="4779" y="10413"/>
                </a:cubicBezTo>
                <a:cubicBezTo>
                  <a:pt x="5491" y="10579"/>
                  <a:pt x="5607" y="10671"/>
                  <a:pt x="5390" y="10898"/>
                </a:cubicBezTo>
                <a:cubicBezTo>
                  <a:pt x="5290" y="11003"/>
                  <a:pt x="5249" y="11135"/>
                  <a:pt x="5286" y="11236"/>
                </a:cubicBezTo>
                <a:cubicBezTo>
                  <a:pt x="5324" y="11338"/>
                  <a:pt x="5280" y="11472"/>
                  <a:pt x="5172" y="11584"/>
                </a:cubicBezTo>
                <a:cubicBezTo>
                  <a:pt x="4971" y="11795"/>
                  <a:pt x="4901" y="12304"/>
                  <a:pt x="5054" y="12434"/>
                </a:cubicBezTo>
                <a:cubicBezTo>
                  <a:pt x="5224" y="12576"/>
                  <a:pt x="4981" y="12862"/>
                  <a:pt x="4690" y="12862"/>
                </a:cubicBezTo>
                <a:cubicBezTo>
                  <a:pt x="4556" y="12862"/>
                  <a:pt x="4422" y="12907"/>
                  <a:pt x="4392" y="12961"/>
                </a:cubicBezTo>
                <a:cubicBezTo>
                  <a:pt x="4359" y="13019"/>
                  <a:pt x="4256" y="13044"/>
                  <a:pt x="4140" y="13023"/>
                </a:cubicBezTo>
                <a:cubicBezTo>
                  <a:pt x="4003" y="12999"/>
                  <a:pt x="3844" y="13063"/>
                  <a:pt x="3616" y="13234"/>
                </a:cubicBezTo>
                <a:cubicBezTo>
                  <a:pt x="3437" y="13369"/>
                  <a:pt x="3216" y="13495"/>
                  <a:pt x="3125" y="13515"/>
                </a:cubicBezTo>
                <a:cubicBezTo>
                  <a:pt x="3035" y="13535"/>
                  <a:pt x="2950" y="13634"/>
                  <a:pt x="2938" y="13734"/>
                </a:cubicBezTo>
                <a:cubicBezTo>
                  <a:pt x="2926" y="13835"/>
                  <a:pt x="2845" y="14013"/>
                  <a:pt x="2757" y="14131"/>
                </a:cubicBezTo>
                <a:cubicBezTo>
                  <a:pt x="2670" y="14248"/>
                  <a:pt x="2572" y="14584"/>
                  <a:pt x="2541" y="14878"/>
                </a:cubicBezTo>
                <a:cubicBezTo>
                  <a:pt x="2510" y="15172"/>
                  <a:pt x="2435" y="15458"/>
                  <a:pt x="2373" y="15513"/>
                </a:cubicBezTo>
                <a:cubicBezTo>
                  <a:pt x="2301" y="15579"/>
                  <a:pt x="1982" y="15631"/>
                  <a:pt x="1457" y="15660"/>
                </a:cubicBezTo>
                <a:cubicBezTo>
                  <a:pt x="1015" y="15685"/>
                  <a:pt x="507" y="15746"/>
                  <a:pt x="327" y="15796"/>
                </a:cubicBezTo>
                <a:cubicBezTo>
                  <a:pt x="27" y="15880"/>
                  <a:pt x="0" y="15913"/>
                  <a:pt x="0" y="16193"/>
                </a:cubicBezTo>
                <a:cubicBezTo>
                  <a:pt x="0" y="16812"/>
                  <a:pt x="289" y="17092"/>
                  <a:pt x="2261" y="18371"/>
                </a:cubicBezTo>
                <a:cubicBezTo>
                  <a:pt x="3517" y="19185"/>
                  <a:pt x="4516" y="19581"/>
                  <a:pt x="5317" y="19582"/>
                </a:cubicBezTo>
                <a:cubicBezTo>
                  <a:pt x="5704" y="19583"/>
                  <a:pt x="5796" y="19550"/>
                  <a:pt x="6101" y="19308"/>
                </a:cubicBezTo>
                <a:cubicBezTo>
                  <a:pt x="6352" y="19109"/>
                  <a:pt x="6432" y="18992"/>
                  <a:pt x="6390" y="18878"/>
                </a:cubicBezTo>
                <a:cubicBezTo>
                  <a:pt x="6352" y="18776"/>
                  <a:pt x="6401" y="18677"/>
                  <a:pt x="6533" y="18586"/>
                </a:cubicBezTo>
                <a:cubicBezTo>
                  <a:pt x="6643" y="18511"/>
                  <a:pt x="6762" y="18362"/>
                  <a:pt x="6799" y="18257"/>
                </a:cubicBezTo>
                <a:cubicBezTo>
                  <a:pt x="6836" y="18152"/>
                  <a:pt x="6911" y="18028"/>
                  <a:pt x="6965" y="17980"/>
                </a:cubicBezTo>
                <a:cubicBezTo>
                  <a:pt x="7031" y="17923"/>
                  <a:pt x="7024" y="17828"/>
                  <a:pt x="6947" y="17701"/>
                </a:cubicBezTo>
                <a:cubicBezTo>
                  <a:pt x="6797" y="17453"/>
                  <a:pt x="7034" y="17099"/>
                  <a:pt x="7390" y="17038"/>
                </a:cubicBezTo>
                <a:cubicBezTo>
                  <a:pt x="7720" y="16981"/>
                  <a:pt x="8731" y="17227"/>
                  <a:pt x="9360" y="17518"/>
                </a:cubicBezTo>
                <a:cubicBezTo>
                  <a:pt x="9637" y="17646"/>
                  <a:pt x="10032" y="17769"/>
                  <a:pt x="10237" y="17792"/>
                </a:cubicBezTo>
                <a:cubicBezTo>
                  <a:pt x="10442" y="17814"/>
                  <a:pt x="10687" y="17861"/>
                  <a:pt x="10783" y="17897"/>
                </a:cubicBezTo>
                <a:cubicBezTo>
                  <a:pt x="10879" y="17933"/>
                  <a:pt x="11092" y="17962"/>
                  <a:pt x="11255" y="17962"/>
                </a:cubicBezTo>
                <a:cubicBezTo>
                  <a:pt x="11598" y="17962"/>
                  <a:pt x="11967" y="18234"/>
                  <a:pt x="11967" y="18486"/>
                </a:cubicBezTo>
                <a:cubicBezTo>
                  <a:pt x="11967" y="18574"/>
                  <a:pt x="12018" y="18721"/>
                  <a:pt x="12080" y="18814"/>
                </a:cubicBezTo>
                <a:cubicBezTo>
                  <a:pt x="12173" y="18954"/>
                  <a:pt x="12149" y="19038"/>
                  <a:pt x="11935" y="19316"/>
                </a:cubicBezTo>
                <a:cubicBezTo>
                  <a:pt x="11361" y="20066"/>
                  <a:pt x="11186" y="20405"/>
                  <a:pt x="11235" y="20664"/>
                </a:cubicBezTo>
                <a:cubicBezTo>
                  <a:pt x="11283" y="20913"/>
                  <a:pt x="11302" y="20923"/>
                  <a:pt x="12053" y="21097"/>
                </a:cubicBezTo>
                <a:cubicBezTo>
                  <a:pt x="12476" y="21195"/>
                  <a:pt x="13229" y="21320"/>
                  <a:pt x="13727" y="21376"/>
                </a:cubicBezTo>
                <a:cubicBezTo>
                  <a:pt x="14224" y="21432"/>
                  <a:pt x="14768" y="21509"/>
                  <a:pt x="14934" y="21546"/>
                </a:cubicBezTo>
                <a:cubicBezTo>
                  <a:pt x="15101" y="21583"/>
                  <a:pt x="15844" y="21600"/>
                  <a:pt x="16595" y="21584"/>
                </a:cubicBezTo>
                <a:cubicBezTo>
                  <a:pt x="17681" y="21561"/>
                  <a:pt x="18052" y="21526"/>
                  <a:pt x="18441" y="21411"/>
                </a:cubicBezTo>
                <a:cubicBezTo>
                  <a:pt x="19002" y="21247"/>
                  <a:pt x="19547" y="20997"/>
                  <a:pt x="19467" y="20941"/>
                </a:cubicBezTo>
                <a:cubicBezTo>
                  <a:pt x="19436" y="20921"/>
                  <a:pt x="19461" y="20863"/>
                  <a:pt x="19522" y="20813"/>
                </a:cubicBezTo>
                <a:cubicBezTo>
                  <a:pt x="19605" y="20744"/>
                  <a:pt x="19555" y="20643"/>
                  <a:pt x="19320" y="20399"/>
                </a:cubicBezTo>
                <a:cubicBezTo>
                  <a:pt x="18970" y="20037"/>
                  <a:pt x="18619" y="19866"/>
                  <a:pt x="18084" y="19797"/>
                </a:cubicBezTo>
                <a:cubicBezTo>
                  <a:pt x="17534" y="19727"/>
                  <a:pt x="17440" y="19605"/>
                  <a:pt x="17743" y="19358"/>
                </a:cubicBezTo>
                <a:cubicBezTo>
                  <a:pt x="17882" y="19245"/>
                  <a:pt x="18041" y="19071"/>
                  <a:pt x="18097" y="18971"/>
                </a:cubicBezTo>
                <a:cubicBezTo>
                  <a:pt x="18152" y="18871"/>
                  <a:pt x="18266" y="18789"/>
                  <a:pt x="18349" y="18789"/>
                </a:cubicBezTo>
                <a:cubicBezTo>
                  <a:pt x="18466" y="18789"/>
                  <a:pt x="18479" y="18753"/>
                  <a:pt x="18408" y="18624"/>
                </a:cubicBezTo>
                <a:cubicBezTo>
                  <a:pt x="18344" y="18509"/>
                  <a:pt x="18357" y="18420"/>
                  <a:pt x="18450" y="18333"/>
                </a:cubicBezTo>
                <a:cubicBezTo>
                  <a:pt x="18613" y="18180"/>
                  <a:pt x="18548" y="17845"/>
                  <a:pt x="18288" y="17496"/>
                </a:cubicBezTo>
                <a:cubicBezTo>
                  <a:pt x="18185" y="17358"/>
                  <a:pt x="18102" y="17198"/>
                  <a:pt x="18102" y="17142"/>
                </a:cubicBezTo>
                <a:cubicBezTo>
                  <a:pt x="18102" y="16992"/>
                  <a:pt x="18608" y="16516"/>
                  <a:pt x="18768" y="16516"/>
                </a:cubicBezTo>
                <a:cubicBezTo>
                  <a:pt x="18856" y="16516"/>
                  <a:pt x="18906" y="16434"/>
                  <a:pt x="18906" y="16289"/>
                </a:cubicBezTo>
                <a:cubicBezTo>
                  <a:pt x="18906" y="16148"/>
                  <a:pt x="19038" y="15922"/>
                  <a:pt x="19258" y="15688"/>
                </a:cubicBezTo>
                <a:cubicBezTo>
                  <a:pt x="19513" y="15416"/>
                  <a:pt x="19609" y="15237"/>
                  <a:pt x="19609" y="15033"/>
                </a:cubicBezTo>
                <a:cubicBezTo>
                  <a:pt x="19609" y="14878"/>
                  <a:pt x="19653" y="14721"/>
                  <a:pt x="19706" y="14685"/>
                </a:cubicBezTo>
                <a:cubicBezTo>
                  <a:pt x="19759" y="14649"/>
                  <a:pt x="19812" y="14316"/>
                  <a:pt x="19824" y="13945"/>
                </a:cubicBezTo>
                <a:cubicBezTo>
                  <a:pt x="19835" y="13574"/>
                  <a:pt x="19885" y="13252"/>
                  <a:pt x="19935" y="13231"/>
                </a:cubicBezTo>
                <a:cubicBezTo>
                  <a:pt x="19984" y="13210"/>
                  <a:pt x="19961" y="13142"/>
                  <a:pt x="19881" y="13080"/>
                </a:cubicBezTo>
                <a:cubicBezTo>
                  <a:pt x="19641" y="12892"/>
                  <a:pt x="19590" y="12684"/>
                  <a:pt x="19761" y="12586"/>
                </a:cubicBezTo>
                <a:cubicBezTo>
                  <a:pt x="19847" y="12538"/>
                  <a:pt x="19938" y="12513"/>
                  <a:pt x="19965" y="12531"/>
                </a:cubicBezTo>
                <a:cubicBezTo>
                  <a:pt x="20043" y="12585"/>
                  <a:pt x="21320" y="11685"/>
                  <a:pt x="21320" y="11577"/>
                </a:cubicBezTo>
                <a:cubicBezTo>
                  <a:pt x="21320" y="11523"/>
                  <a:pt x="21388" y="11462"/>
                  <a:pt x="21470" y="11440"/>
                </a:cubicBezTo>
                <a:cubicBezTo>
                  <a:pt x="21553" y="11418"/>
                  <a:pt x="21600" y="11379"/>
                  <a:pt x="21576" y="11352"/>
                </a:cubicBezTo>
                <a:cubicBezTo>
                  <a:pt x="21552" y="11325"/>
                  <a:pt x="21485" y="10982"/>
                  <a:pt x="21426" y="10588"/>
                </a:cubicBezTo>
                <a:cubicBezTo>
                  <a:pt x="21367" y="10195"/>
                  <a:pt x="21253" y="9806"/>
                  <a:pt x="21174" y="9723"/>
                </a:cubicBezTo>
                <a:cubicBezTo>
                  <a:pt x="21067" y="9611"/>
                  <a:pt x="21060" y="9553"/>
                  <a:pt x="21145" y="9494"/>
                </a:cubicBezTo>
                <a:cubicBezTo>
                  <a:pt x="21230" y="9436"/>
                  <a:pt x="21205" y="9416"/>
                  <a:pt x="21045" y="9416"/>
                </a:cubicBezTo>
                <a:cubicBezTo>
                  <a:pt x="20830" y="9416"/>
                  <a:pt x="20471" y="9164"/>
                  <a:pt x="20367" y="8939"/>
                </a:cubicBezTo>
                <a:cubicBezTo>
                  <a:pt x="20336" y="8872"/>
                  <a:pt x="20106" y="8717"/>
                  <a:pt x="19858" y="8595"/>
                </a:cubicBezTo>
                <a:cubicBezTo>
                  <a:pt x="19609" y="8473"/>
                  <a:pt x="19434" y="8343"/>
                  <a:pt x="19467" y="8306"/>
                </a:cubicBezTo>
                <a:cubicBezTo>
                  <a:pt x="19500" y="8269"/>
                  <a:pt x="19409" y="8176"/>
                  <a:pt x="19267" y="8099"/>
                </a:cubicBezTo>
                <a:cubicBezTo>
                  <a:pt x="19124" y="8022"/>
                  <a:pt x="19008" y="7920"/>
                  <a:pt x="19008" y="7872"/>
                </a:cubicBezTo>
                <a:cubicBezTo>
                  <a:pt x="19008" y="7824"/>
                  <a:pt x="18872" y="7695"/>
                  <a:pt x="18708" y="7584"/>
                </a:cubicBezTo>
                <a:cubicBezTo>
                  <a:pt x="18543" y="7474"/>
                  <a:pt x="18407" y="7333"/>
                  <a:pt x="18406" y="7271"/>
                </a:cubicBezTo>
                <a:cubicBezTo>
                  <a:pt x="18404" y="7209"/>
                  <a:pt x="18339" y="7122"/>
                  <a:pt x="18259" y="7076"/>
                </a:cubicBezTo>
                <a:cubicBezTo>
                  <a:pt x="18180" y="7031"/>
                  <a:pt x="18133" y="6957"/>
                  <a:pt x="18158" y="6912"/>
                </a:cubicBezTo>
                <a:cubicBezTo>
                  <a:pt x="18182" y="6868"/>
                  <a:pt x="18074" y="6782"/>
                  <a:pt x="17916" y="6720"/>
                </a:cubicBezTo>
                <a:cubicBezTo>
                  <a:pt x="17593" y="6595"/>
                  <a:pt x="17435" y="6327"/>
                  <a:pt x="17652" y="6270"/>
                </a:cubicBezTo>
                <a:cubicBezTo>
                  <a:pt x="17753" y="6243"/>
                  <a:pt x="17717" y="6190"/>
                  <a:pt x="17518" y="6073"/>
                </a:cubicBezTo>
                <a:cubicBezTo>
                  <a:pt x="17271" y="5927"/>
                  <a:pt x="17245" y="5865"/>
                  <a:pt x="17223" y="5373"/>
                </a:cubicBezTo>
                <a:cubicBezTo>
                  <a:pt x="17211" y="5076"/>
                  <a:pt x="17172" y="4629"/>
                  <a:pt x="17138" y="4380"/>
                </a:cubicBezTo>
                <a:cubicBezTo>
                  <a:pt x="17083" y="3981"/>
                  <a:pt x="17108" y="3875"/>
                  <a:pt x="17343" y="3518"/>
                </a:cubicBezTo>
                <a:cubicBezTo>
                  <a:pt x="17491" y="3294"/>
                  <a:pt x="17676" y="3009"/>
                  <a:pt x="17756" y="2884"/>
                </a:cubicBezTo>
                <a:cubicBezTo>
                  <a:pt x="17835" y="2760"/>
                  <a:pt x="17900" y="2477"/>
                  <a:pt x="17900" y="2256"/>
                </a:cubicBezTo>
                <a:cubicBezTo>
                  <a:pt x="17900" y="1883"/>
                  <a:pt x="17872" y="1834"/>
                  <a:pt x="17481" y="1536"/>
                </a:cubicBezTo>
                <a:cubicBezTo>
                  <a:pt x="17249" y="1359"/>
                  <a:pt x="16986" y="1215"/>
                  <a:pt x="16897" y="1215"/>
                </a:cubicBezTo>
                <a:cubicBezTo>
                  <a:pt x="16642" y="1215"/>
                  <a:pt x="16476" y="1070"/>
                  <a:pt x="16607" y="962"/>
                </a:cubicBezTo>
                <a:cubicBezTo>
                  <a:pt x="16770" y="827"/>
                  <a:pt x="16621" y="409"/>
                  <a:pt x="16366" y="286"/>
                </a:cubicBezTo>
                <a:cubicBezTo>
                  <a:pt x="16061" y="140"/>
                  <a:pt x="15663" y="155"/>
                  <a:pt x="15346" y="326"/>
                </a:cubicBezTo>
                <a:cubicBezTo>
                  <a:pt x="15062" y="479"/>
                  <a:pt x="14784" y="461"/>
                  <a:pt x="14784" y="289"/>
                </a:cubicBezTo>
                <a:cubicBezTo>
                  <a:pt x="14784" y="232"/>
                  <a:pt x="14643" y="135"/>
                  <a:pt x="14473" y="75"/>
                </a:cubicBezTo>
                <a:cubicBezTo>
                  <a:pt x="14327" y="23"/>
                  <a:pt x="14181" y="0"/>
                  <a:pt x="1404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B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السوال"/>
          <p:cNvSpPr txBox="1"/>
          <p:nvPr/>
        </p:nvSpPr>
        <p:spPr>
          <a:xfrm>
            <a:off x="4014168" y="7042815"/>
            <a:ext cx="4976464" cy="1587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11700">
                <a:solidFill>
                  <a:srgbClr val="000000"/>
                </a:solidFill>
                <a:latin typeface="Farah"/>
                <a:ea typeface="Farah"/>
                <a:cs typeface="Farah"/>
                <a:sym typeface="Farah"/>
              </a:defRPr>
            </a:lvl1pPr>
          </a:lstStyle>
          <a:p>
            <a:pPr rtl="0">
              <a:defRPr/>
            </a:pPr>
            <a:r>
              <a:t>السوال</a:t>
            </a:r>
          </a:p>
        </p:txBody>
      </p:sp>
      <p:pic>
        <p:nvPicPr>
          <p:cNvPr id="195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9521133" y="139906"/>
            <a:ext cx="3055769" cy="31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8871534" y="5920487"/>
            <a:ext cx="3055769" cy="31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908.png" descr="IMG_0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797052">
            <a:off x="5025193" y="2981998"/>
            <a:ext cx="3055769" cy="31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١"/>
          <p:cNvSpPr txBox="1"/>
          <p:nvPr/>
        </p:nvSpPr>
        <p:spPr>
          <a:xfrm>
            <a:off x="10468274" y="-17922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١</a:t>
            </a:r>
          </a:p>
        </p:txBody>
      </p:sp>
      <p:sp>
        <p:nvSpPr>
          <p:cNvPr id="199" name="٢"/>
          <p:cNvSpPr txBox="1"/>
          <p:nvPr/>
        </p:nvSpPr>
        <p:spPr>
          <a:xfrm>
            <a:off x="5960011" y="2998214"/>
            <a:ext cx="705087" cy="343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٢</a:t>
            </a:r>
          </a:p>
        </p:txBody>
      </p:sp>
      <p:sp>
        <p:nvSpPr>
          <p:cNvPr id="200" name="٣"/>
          <p:cNvSpPr txBox="1"/>
          <p:nvPr/>
        </p:nvSpPr>
        <p:spPr>
          <a:xfrm>
            <a:off x="9723562" y="5860617"/>
            <a:ext cx="705086" cy="343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 sz="21500">
                <a:ln w="101600" cap="flat">
                  <a:solidFill>
                    <a:schemeClr val="accent4">
                      <a:hueOff val="348544"/>
                      <a:lumOff val="7139"/>
                    </a:schemeClr>
                  </a:solidFill>
                  <a:prstDash val="solid"/>
                  <a:miter lim="400000"/>
                </a:ln>
                <a:solidFill>
                  <a:srgbClr val="FEFB4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٣</a:t>
            </a:r>
          </a:p>
        </p:txBody>
      </p:sp>
      <p:grpSp>
        <p:nvGrpSpPr>
          <p:cNvPr id="203" name="فقاعة اقتباس"/>
          <p:cNvGrpSpPr/>
          <p:nvPr/>
        </p:nvGrpSpPr>
        <p:grpSpPr>
          <a:xfrm>
            <a:off x="-40587" y="190389"/>
            <a:ext cx="3451226" cy="3896525"/>
            <a:chOff x="0" y="0"/>
            <a:chExt cx="3451225" cy="3896523"/>
          </a:xfrm>
        </p:grpSpPr>
        <p:sp>
          <p:nvSpPr>
            <p:cNvPr id="202" name="فقاعة اقتباس"/>
            <p:cNvSpPr/>
            <p:nvPr/>
          </p:nvSpPr>
          <p:spPr>
            <a:xfrm>
              <a:off x="88900" y="88900"/>
              <a:ext cx="3273281" cy="2719898"/>
            </a:xfrm>
            <a:prstGeom prst="wedgeEllipseCallout">
              <a:avLst>
                <a:gd name="adj1" fmla="val 26175"/>
                <a:gd name="adj2" fmla="val 82287"/>
              </a:avLst>
            </a:prstGeom>
            <a:solidFill>
              <a:srgbClr val="A05A2C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 rtl="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01" name="فقاعة اقتباس فقاعة اقتباس" descr="فقاعة اقتباس فقاعة اقتبا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51226" cy="3896524"/>
            </a:xfrm>
            <a:prstGeom prst="rect">
              <a:avLst/>
            </a:prstGeom>
            <a:effectLst/>
          </p:spPr>
        </p:pic>
      </p:grpSp>
      <p:sp>
        <p:nvSpPr>
          <p:cNvPr id="204" name="ساعدوني…"/>
          <p:cNvSpPr txBox="1"/>
          <p:nvPr/>
        </p:nvSpPr>
        <p:spPr>
          <a:xfrm>
            <a:off x="206107" y="609718"/>
            <a:ext cx="2957838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ساعدوني</a:t>
            </a:r>
          </a:p>
          <a:p>
            <a:pPr rtl="0">
              <a:defRPr b="1"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700"/>
              <a:t>........🍪</a:t>
            </a:r>
            <a:r>
              <a:t> </a:t>
            </a:r>
          </a:p>
        </p:txBody>
      </p:sp>
      <p:pic>
        <p:nvPicPr>
          <p:cNvPr id="205" name="IMG_6156.png" descr="IMG_6156.pn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8183" t="36378" r="49414" b="16795"/>
          <a:stretch>
            <a:fillRect/>
          </a:stretch>
        </p:blipFill>
        <p:spPr>
          <a:xfrm>
            <a:off x="-48140" y="2784794"/>
            <a:ext cx="4796064" cy="700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90" fill="norm" stroke="1" extrusionOk="0">
                <a:moveTo>
                  <a:pt x="14041" y="0"/>
                </a:moveTo>
                <a:cubicBezTo>
                  <a:pt x="13622" y="0"/>
                  <a:pt x="13275" y="216"/>
                  <a:pt x="13275" y="540"/>
                </a:cubicBezTo>
                <a:cubicBezTo>
                  <a:pt x="13275" y="754"/>
                  <a:pt x="12898" y="969"/>
                  <a:pt x="12601" y="923"/>
                </a:cubicBezTo>
                <a:cubicBezTo>
                  <a:pt x="12331" y="881"/>
                  <a:pt x="11912" y="1046"/>
                  <a:pt x="11648" y="1300"/>
                </a:cubicBezTo>
                <a:cubicBezTo>
                  <a:pt x="11447" y="1493"/>
                  <a:pt x="11412" y="1617"/>
                  <a:pt x="11396" y="2175"/>
                </a:cubicBezTo>
                <a:cubicBezTo>
                  <a:pt x="11383" y="2644"/>
                  <a:pt x="11417" y="2863"/>
                  <a:pt x="11521" y="2965"/>
                </a:cubicBezTo>
                <a:cubicBezTo>
                  <a:pt x="11600" y="3043"/>
                  <a:pt x="11666" y="3208"/>
                  <a:pt x="11666" y="3332"/>
                </a:cubicBezTo>
                <a:cubicBezTo>
                  <a:pt x="11666" y="3596"/>
                  <a:pt x="11299" y="4371"/>
                  <a:pt x="11100" y="4529"/>
                </a:cubicBezTo>
                <a:cubicBezTo>
                  <a:pt x="11024" y="4589"/>
                  <a:pt x="10987" y="4655"/>
                  <a:pt x="11019" y="4677"/>
                </a:cubicBezTo>
                <a:cubicBezTo>
                  <a:pt x="11051" y="4699"/>
                  <a:pt x="11002" y="4816"/>
                  <a:pt x="10910" y="4937"/>
                </a:cubicBezTo>
                <a:cubicBezTo>
                  <a:pt x="10819" y="5059"/>
                  <a:pt x="10732" y="5240"/>
                  <a:pt x="10717" y="5340"/>
                </a:cubicBezTo>
                <a:cubicBezTo>
                  <a:pt x="10700" y="5460"/>
                  <a:pt x="10595" y="5554"/>
                  <a:pt x="10414" y="5615"/>
                </a:cubicBezTo>
                <a:cubicBezTo>
                  <a:pt x="10224" y="5679"/>
                  <a:pt x="10169" y="5731"/>
                  <a:pt x="10240" y="5779"/>
                </a:cubicBezTo>
                <a:cubicBezTo>
                  <a:pt x="10312" y="5828"/>
                  <a:pt x="10279" y="5912"/>
                  <a:pt x="10135" y="6046"/>
                </a:cubicBezTo>
                <a:cubicBezTo>
                  <a:pt x="9971" y="6199"/>
                  <a:pt x="9950" y="6261"/>
                  <a:pt x="10042" y="6337"/>
                </a:cubicBezTo>
                <a:cubicBezTo>
                  <a:pt x="10186" y="6456"/>
                  <a:pt x="10042" y="6556"/>
                  <a:pt x="9626" y="6627"/>
                </a:cubicBezTo>
                <a:cubicBezTo>
                  <a:pt x="9450" y="6658"/>
                  <a:pt x="9359" y="6715"/>
                  <a:pt x="9376" y="6784"/>
                </a:cubicBezTo>
                <a:cubicBezTo>
                  <a:pt x="9405" y="6901"/>
                  <a:pt x="8609" y="7103"/>
                  <a:pt x="8367" y="7040"/>
                </a:cubicBezTo>
                <a:cubicBezTo>
                  <a:pt x="8295" y="7021"/>
                  <a:pt x="8261" y="7034"/>
                  <a:pt x="8292" y="7069"/>
                </a:cubicBezTo>
                <a:cubicBezTo>
                  <a:pt x="8433" y="7226"/>
                  <a:pt x="8102" y="7207"/>
                  <a:pt x="7855" y="7045"/>
                </a:cubicBezTo>
                <a:cubicBezTo>
                  <a:pt x="7703" y="6945"/>
                  <a:pt x="7549" y="6885"/>
                  <a:pt x="7513" y="6910"/>
                </a:cubicBezTo>
                <a:cubicBezTo>
                  <a:pt x="7439" y="6961"/>
                  <a:pt x="7228" y="6636"/>
                  <a:pt x="7183" y="6401"/>
                </a:cubicBezTo>
                <a:cubicBezTo>
                  <a:pt x="7167" y="6316"/>
                  <a:pt x="7127" y="6188"/>
                  <a:pt x="7094" y="6117"/>
                </a:cubicBezTo>
                <a:cubicBezTo>
                  <a:pt x="7053" y="6030"/>
                  <a:pt x="7149" y="5894"/>
                  <a:pt x="7388" y="5697"/>
                </a:cubicBezTo>
                <a:cubicBezTo>
                  <a:pt x="7583" y="5537"/>
                  <a:pt x="7744" y="5364"/>
                  <a:pt x="7744" y="5313"/>
                </a:cubicBezTo>
                <a:cubicBezTo>
                  <a:pt x="7744" y="5262"/>
                  <a:pt x="7891" y="5143"/>
                  <a:pt x="8071" y="5050"/>
                </a:cubicBezTo>
                <a:cubicBezTo>
                  <a:pt x="8315" y="4924"/>
                  <a:pt x="8502" y="4885"/>
                  <a:pt x="8810" y="4898"/>
                </a:cubicBezTo>
                <a:cubicBezTo>
                  <a:pt x="9037" y="4908"/>
                  <a:pt x="9272" y="4937"/>
                  <a:pt x="9331" y="4962"/>
                </a:cubicBezTo>
                <a:cubicBezTo>
                  <a:pt x="9397" y="4990"/>
                  <a:pt x="9452" y="4935"/>
                  <a:pt x="9471" y="4824"/>
                </a:cubicBezTo>
                <a:cubicBezTo>
                  <a:pt x="9494" y="4692"/>
                  <a:pt x="9646" y="4573"/>
                  <a:pt x="10007" y="4405"/>
                </a:cubicBezTo>
                <a:cubicBezTo>
                  <a:pt x="10283" y="4277"/>
                  <a:pt x="10555" y="4088"/>
                  <a:pt x="10612" y="3985"/>
                </a:cubicBezTo>
                <a:cubicBezTo>
                  <a:pt x="10668" y="3883"/>
                  <a:pt x="10771" y="3732"/>
                  <a:pt x="10839" y="3649"/>
                </a:cubicBezTo>
                <a:cubicBezTo>
                  <a:pt x="11031" y="3415"/>
                  <a:pt x="10986" y="3194"/>
                  <a:pt x="10662" y="2746"/>
                </a:cubicBezTo>
                <a:cubicBezTo>
                  <a:pt x="10412" y="2401"/>
                  <a:pt x="10275" y="2299"/>
                  <a:pt x="9821" y="2123"/>
                </a:cubicBezTo>
                <a:lnTo>
                  <a:pt x="9276" y="1913"/>
                </a:lnTo>
                <a:lnTo>
                  <a:pt x="8608" y="2008"/>
                </a:lnTo>
                <a:cubicBezTo>
                  <a:pt x="8241" y="2061"/>
                  <a:pt x="7895" y="2124"/>
                  <a:pt x="7838" y="2148"/>
                </a:cubicBezTo>
                <a:cubicBezTo>
                  <a:pt x="7782" y="2172"/>
                  <a:pt x="7676" y="2158"/>
                  <a:pt x="7604" y="2117"/>
                </a:cubicBezTo>
                <a:cubicBezTo>
                  <a:pt x="7503" y="2059"/>
                  <a:pt x="7446" y="2104"/>
                  <a:pt x="7353" y="2318"/>
                </a:cubicBezTo>
                <a:cubicBezTo>
                  <a:pt x="7231" y="2597"/>
                  <a:pt x="6856" y="2800"/>
                  <a:pt x="6463" y="2800"/>
                </a:cubicBezTo>
                <a:cubicBezTo>
                  <a:pt x="6362" y="2800"/>
                  <a:pt x="6185" y="2845"/>
                  <a:pt x="6069" y="2901"/>
                </a:cubicBezTo>
                <a:cubicBezTo>
                  <a:pt x="5870" y="2997"/>
                  <a:pt x="5839" y="2987"/>
                  <a:pt x="5594" y="2732"/>
                </a:cubicBezTo>
                <a:cubicBezTo>
                  <a:pt x="5450" y="2583"/>
                  <a:pt x="5238" y="2427"/>
                  <a:pt x="5124" y="2385"/>
                </a:cubicBezTo>
                <a:cubicBezTo>
                  <a:pt x="4928" y="2313"/>
                  <a:pt x="4920" y="2322"/>
                  <a:pt x="4977" y="2537"/>
                </a:cubicBezTo>
                <a:cubicBezTo>
                  <a:pt x="5030" y="2733"/>
                  <a:pt x="4974" y="2827"/>
                  <a:pt x="4581" y="3195"/>
                </a:cubicBezTo>
                <a:cubicBezTo>
                  <a:pt x="4329" y="3431"/>
                  <a:pt x="4124" y="3671"/>
                  <a:pt x="4124" y="3726"/>
                </a:cubicBezTo>
                <a:cubicBezTo>
                  <a:pt x="4124" y="3782"/>
                  <a:pt x="4063" y="3852"/>
                  <a:pt x="3988" y="3883"/>
                </a:cubicBezTo>
                <a:cubicBezTo>
                  <a:pt x="3817" y="3952"/>
                  <a:pt x="3693" y="4459"/>
                  <a:pt x="3663" y="5213"/>
                </a:cubicBezTo>
                <a:cubicBezTo>
                  <a:pt x="3650" y="5535"/>
                  <a:pt x="3614" y="5845"/>
                  <a:pt x="3583" y="5902"/>
                </a:cubicBezTo>
                <a:cubicBezTo>
                  <a:pt x="3551" y="5959"/>
                  <a:pt x="3512" y="6160"/>
                  <a:pt x="3497" y="6350"/>
                </a:cubicBezTo>
                <a:cubicBezTo>
                  <a:pt x="3478" y="6584"/>
                  <a:pt x="3428" y="6688"/>
                  <a:pt x="3341" y="6676"/>
                </a:cubicBezTo>
                <a:cubicBezTo>
                  <a:pt x="3222" y="6660"/>
                  <a:pt x="3235" y="6815"/>
                  <a:pt x="3377" y="7129"/>
                </a:cubicBezTo>
                <a:cubicBezTo>
                  <a:pt x="3400" y="7179"/>
                  <a:pt x="3352" y="7307"/>
                  <a:pt x="3272" y="7413"/>
                </a:cubicBezTo>
                <a:cubicBezTo>
                  <a:pt x="3081" y="7665"/>
                  <a:pt x="3127" y="8683"/>
                  <a:pt x="3341" y="8971"/>
                </a:cubicBezTo>
                <a:cubicBezTo>
                  <a:pt x="3426" y="9083"/>
                  <a:pt x="3527" y="9274"/>
                  <a:pt x="3565" y="9395"/>
                </a:cubicBezTo>
                <a:cubicBezTo>
                  <a:pt x="3603" y="9516"/>
                  <a:pt x="3767" y="9741"/>
                  <a:pt x="3929" y="9894"/>
                </a:cubicBezTo>
                <a:cubicBezTo>
                  <a:pt x="4091" y="10048"/>
                  <a:pt x="4224" y="10198"/>
                  <a:pt x="4224" y="10229"/>
                </a:cubicBezTo>
                <a:cubicBezTo>
                  <a:pt x="4224" y="10259"/>
                  <a:pt x="4474" y="10342"/>
                  <a:pt x="4779" y="10413"/>
                </a:cubicBezTo>
                <a:cubicBezTo>
                  <a:pt x="5491" y="10579"/>
                  <a:pt x="5607" y="10671"/>
                  <a:pt x="5390" y="10898"/>
                </a:cubicBezTo>
                <a:cubicBezTo>
                  <a:pt x="5290" y="11003"/>
                  <a:pt x="5249" y="11135"/>
                  <a:pt x="5286" y="11236"/>
                </a:cubicBezTo>
                <a:cubicBezTo>
                  <a:pt x="5324" y="11338"/>
                  <a:pt x="5280" y="11472"/>
                  <a:pt x="5172" y="11584"/>
                </a:cubicBezTo>
                <a:cubicBezTo>
                  <a:pt x="4971" y="11795"/>
                  <a:pt x="4901" y="12304"/>
                  <a:pt x="5054" y="12434"/>
                </a:cubicBezTo>
                <a:cubicBezTo>
                  <a:pt x="5224" y="12576"/>
                  <a:pt x="4981" y="12862"/>
                  <a:pt x="4690" y="12862"/>
                </a:cubicBezTo>
                <a:cubicBezTo>
                  <a:pt x="4556" y="12862"/>
                  <a:pt x="4422" y="12907"/>
                  <a:pt x="4392" y="12961"/>
                </a:cubicBezTo>
                <a:cubicBezTo>
                  <a:pt x="4359" y="13019"/>
                  <a:pt x="4256" y="13044"/>
                  <a:pt x="4140" y="13023"/>
                </a:cubicBezTo>
                <a:cubicBezTo>
                  <a:pt x="4003" y="12999"/>
                  <a:pt x="3844" y="13063"/>
                  <a:pt x="3616" y="13234"/>
                </a:cubicBezTo>
                <a:cubicBezTo>
                  <a:pt x="3437" y="13369"/>
                  <a:pt x="3216" y="13495"/>
                  <a:pt x="3125" y="13515"/>
                </a:cubicBezTo>
                <a:cubicBezTo>
                  <a:pt x="3035" y="13535"/>
                  <a:pt x="2950" y="13634"/>
                  <a:pt x="2938" y="13734"/>
                </a:cubicBezTo>
                <a:cubicBezTo>
                  <a:pt x="2926" y="13835"/>
                  <a:pt x="2845" y="14013"/>
                  <a:pt x="2757" y="14131"/>
                </a:cubicBezTo>
                <a:cubicBezTo>
                  <a:pt x="2670" y="14248"/>
                  <a:pt x="2572" y="14584"/>
                  <a:pt x="2541" y="14878"/>
                </a:cubicBezTo>
                <a:cubicBezTo>
                  <a:pt x="2510" y="15172"/>
                  <a:pt x="2435" y="15458"/>
                  <a:pt x="2373" y="15513"/>
                </a:cubicBezTo>
                <a:cubicBezTo>
                  <a:pt x="2301" y="15579"/>
                  <a:pt x="1982" y="15631"/>
                  <a:pt x="1457" y="15660"/>
                </a:cubicBezTo>
                <a:cubicBezTo>
                  <a:pt x="1015" y="15685"/>
                  <a:pt x="507" y="15746"/>
                  <a:pt x="327" y="15796"/>
                </a:cubicBezTo>
                <a:cubicBezTo>
                  <a:pt x="27" y="15880"/>
                  <a:pt x="0" y="15913"/>
                  <a:pt x="0" y="16193"/>
                </a:cubicBezTo>
                <a:cubicBezTo>
                  <a:pt x="0" y="16812"/>
                  <a:pt x="289" y="17092"/>
                  <a:pt x="2261" y="18371"/>
                </a:cubicBezTo>
                <a:cubicBezTo>
                  <a:pt x="3517" y="19185"/>
                  <a:pt x="4516" y="19581"/>
                  <a:pt x="5317" y="19582"/>
                </a:cubicBezTo>
                <a:cubicBezTo>
                  <a:pt x="5704" y="19583"/>
                  <a:pt x="5796" y="19550"/>
                  <a:pt x="6101" y="19308"/>
                </a:cubicBezTo>
                <a:cubicBezTo>
                  <a:pt x="6352" y="19109"/>
                  <a:pt x="6432" y="18992"/>
                  <a:pt x="6390" y="18878"/>
                </a:cubicBezTo>
                <a:cubicBezTo>
                  <a:pt x="6352" y="18776"/>
                  <a:pt x="6401" y="18677"/>
                  <a:pt x="6533" y="18586"/>
                </a:cubicBezTo>
                <a:cubicBezTo>
                  <a:pt x="6643" y="18511"/>
                  <a:pt x="6762" y="18362"/>
                  <a:pt x="6799" y="18257"/>
                </a:cubicBezTo>
                <a:cubicBezTo>
                  <a:pt x="6836" y="18152"/>
                  <a:pt x="6911" y="18028"/>
                  <a:pt x="6965" y="17980"/>
                </a:cubicBezTo>
                <a:cubicBezTo>
                  <a:pt x="7031" y="17923"/>
                  <a:pt x="7024" y="17828"/>
                  <a:pt x="6947" y="17701"/>
                </a:cubicBezTo>
                <a:cubicBezTo>
                  <a:pt x="6797" y="17453"/>
                  <a:pt x="7034" y="17099"/>
                  <a:pt x="7390" y="17038"/>
                </a:cubicBezTo>
                <a:cubicBezTo>
                  <a:pt x="7720" y="16981"/>
                  <a:pt x="8731" y="17227"/>
                  <a:pt x="9360" y="17518"/>
                </a:cubicBezTo>
                <a:cubicBezTo>
                  <a:pt x="9637" y="17646"/>
                  <a:pt x="10032" y="17769"/>
                  <a:pt x="10237" y="17792"/>
                </a:cubicBezTo>
                <a:cubicBezTo>
                  <a:pt x="10442" y="17814"/>
                  <a:pt x="10687" y="17861"/>
                  <a:pt x="10783" y="17897"/>
                </a:cubicBezTo>
                <a:cubicBezTo>
                  <a:pt x="10879" y="17933"/>
                  <a:pt x="11092" y="17962"/>
                  <a:pt x="11255" y="17962"/>
                </a:cubicBezTo>
                <a:cubicBezTo>
                  <a:pt x="11598" y="17962"/>
                  <a:pt x="11967" y="18234"/>
                  <a:pt x="11967" y="18486"/>
                </a:cubicBezTo>
                <a:cubicBezTo>
                  <a:pt x="11967" y="18574"/>
                  <a:pt x="12018" y="18721"/>
                  <a:pt x="12080" y="18814"/>
                </a:cubicBezTo>
                <a:cubicBezTo>
                  <a:pt x="12173" y="18954"/>
                  <a:pt x="12149" y="19038"/>
                  <a:pt x="11935" y="19316"/>
                </a:cubicBezTo>
                <a:cubicBezTo>
                  <a:pt x="11361" y="20066"/>
                  <a:pt x="11186" y="20405"/>
                  <a:pt x="11235" y="20664"/>
                </a:cubicBezTo>
                <a:cubicBezTo>
                  <a:pt x="11283" y="20913"/>
                  <a:pt x="11302" y="20923"/>
                  <a:pt x="12053" y="21097"/>
                </a:cubicBezTo>
                <a:cubicBezTo>
                  <a:pt x="12476" y="21195"/>
                  <a:pt x="13229" y="21320"/>
                  <a:pt x="13727" y="21376"/>
                </a:cubicBezTo>
                <a:cubicBezTo>
                  <a:pt x="14224" y="21432"/>
                  <a:pt x="14768" y="21509"/>
                  <a:pt x="14934" y="21546"/>
                </a:cubicBezTo>
                <a:cubicBezTo>
                  <a:pt x="15101" y="21583"/>
                  <a:pt x="15844" y="21600"/>
                  <a:pt x="16595" y="21584"/>
                </a:cubicBezTo>
                <a:cubicBezTo>
                  <a:pt x="17681" y="21561"/>
                  <a:pt x="18052" y="21526"/>
                  <a:pt x="18441" y="21411"/>
                </a:cubicBezTo>
                <a:cubicBezTo>
                  <a:pt x="19002" y="21247"/>
                  <a:pt x="19547" y="20997"/>
                  <a:pt x="19467" y="20941"/>
                </a:cubicBezTo>
                <a:cubicBezTo>
                  <a:pt x="19436" y="20921"/>
                  <a:pt x="19461" y="20863"/>
                  <a:pt x="19522" y="20813"/>
                </a:cubicBezTo>
                <a:cubicBezTo>
                  <a:pt x="19605" y="20744"/>
                  <a:pt x="19555" y="20643"/>
                  <a:pt x="19320" y="20399"/>
                </a:cubicBezTo>
                <a:cubicBezTo>
                  <a:pt x="18970" y="20037"/>
                  <a:pt x="18619" y="19866"/>
                  <a:pt x="18084" y="19797"/>
                </a:cubicBezTo>
                <a:cubicBezTo>
                  <a:pt x="17534" y="19727"/>
                  <a:pt x="17440" y="19605"/>
                  <a:pt x="17743" y="19358"/>
                </a:cubicBezTo>
                <a:cubicBezTo>
                  <a:pt x="17882" y="19245"/>
                  <a:pt x="18041" y="19071"/>
                  <a:pt x="18097" y="18971"/>
                </a:cubicBezTo>
                <a:cubicBezTo>
                  <a:pt x="18152" y="18871"/>
                  <a:pt x="18266" y="18789"/>
                  <a:pt x="18349" y="18789"/>
                </a:cubicBezTo>
                <a:cubicBezTo>
                  <a:pt x="18466" y="18789"/>
                  <a:pt x="18479" y="18753"/>
                  <a:pt x="18408" y="18624"/>
                </a:cubicBezTo>
                <a:cubicBezTo>
                  <a:pt x="18344" y="18509"/>
                  <a:pt x="18357" y="18420"/>
                  <a:pt x="18450" y="18333"/>
                </a:cubicBezTo>
                <a:cubicBezTo>
                  <a:pt x="18613" y="18180"/>
                  <a:pt x="18548" y="17845"/>
                  <a:pt x="18288" y="17496"/>
                </a:cubicBezTo>
                <a:cubicBezTo>
                  <a:pt x="18185" y="17358"/>
                  <a:pt x="18102" y="17198"/>
                  <a:pt x="18102" y="17142"/>
                </a:cubicBezTo>
                <a:cubicBezTo>
                  <a:pt x="18102" y="16992"/>
                  <a:pt x="18608" y="16516"/>
                  <a:pt x="18768" y="16516"/>
                </a:cubicBezTo>
                <a:cubicBezTo>
                  <a:pt x="18856" y="16516"/>
                  <a:pt x="18906" y="16434"/>
                  <a:pt x="18906" y="16289"/>
                </a:cubicBezTo>
                <a:cubicBezTo>
                  <a:pt x="18906" y="16148"/>
                  <a:pt x="19038" y="15922"/>
                  <a:pt x="19258" y="15688"/>
                </a:cubicBezTo>
                <a:cubicBezTo>
                  <a:pt x="19513" y="15416"/>
                  <a:pt x="19609" y="15237"/>
                  <a:pt x="19609" y="15033"/>
                </a:cubicBezTo>
                <a:cubicBezTo>
                  <a:pt x="19609" y="14878"/>
                  <a:pt x="19653" y="14721"/>
                  <a:pt x="19706" y="14685"/>
                </a:cubicBezTo>
                <a:cubicBezTo>
                  <a:pt x="19759" y="14649"/>
                  <a:pt x="19812" y="14316"/>
                  <a:pt x="19824" y="13945"/>
                </a:cubicBezTo>
                <a:cubicBezTo>
                  <a:pt x="19835" y="13574"/>
                  <a:pt x="19885" y="13252"/>
                  <a:pt x="19935" y="13231"/>
                </a:cubicBezTo>
                <a:cubicBezTo>
                  <a:pt x="19984" y="13210"/>
                  <a:pt x="19961" y="13142"/>
                  <a:pt x="19881" y="13080"/>
                </a:cubicBezTo>
                <a:cubicBezTo>
                  <a:pt x="19641" y="12892"/>
                  <a:pt x="19590" y="12684"/>
                  <a:pt x="19761" y="12586"/>
                </a:cubicBezTo>
                <a:cubicBezTo>
                  <a:pt x="19847" y="12538"/>
                  <a:pt x="19938" y="12513"/>
                  <a:pt x="19965" y="12531"/>
                </a:cubicBezTo>
                <a:cubicBezTo>
                  <a:pt x="20043" y="12585"/>
                  <a:pt x="21320" y="11685"/>
                  <a:pt x="21320" y="11577"/>
                </a:cubicBezTo>
                <a:cubicBezTo>
                  <a:pt x="21320" y="11523"/>
                  <a:pt x="21388" y="11462"/>
                  <a:pt x="21470" y="11440"/>
                </a:cubicBezTo>
                <a:cubicBezTo>
                  <a:pt x="21553" y="11418"/>
                  <a:pt x="21600" y="11379"/>
                  <a:pt x="21576" y="11352"/>
                </a:cubicBezTo>
                <a:cubicBezTo>
                  <a:pt x="21552" y="11325"/>
                  <a:pt x="21485" y="10982"/>
                  <a:pt x="21426" y="10588"/>
                </a:cubicBezTo>
                <a:cubicBezTo>
                  <a:pt x="21367" y="10195"/>
                  <a:pt x="21253" y="9806"/>
                  <a:pt x="21174" y="9723"/>
                </a:cubicBezTo>
                <a:cubicBezTo>
                  <a:pt x="21067" y="9611"/>
                  <a:pt x="21060" y="9553"/>
                  <a:pt x="21145" y="9494"/>
                </a:cubicBezTo>
                <a:cubicBezTo>
                  <a:pt x="21230" y="9436"/>
                  <a:pt x="21205" y="9416"/>
                  <a:pt x="21045" y="9416"/>
                </a:cubicBezTo>
                <a:cubicBezTo>
                  <a:pt x="20830" y="9416"/>
                  <a:pt x="20471" y="9164"/>
                  <a:pt x="20367" y="8939"/>
                </a:cubicBezTo>
                <a:cubicBezTo>
                  <a:pt x="20336" y="8872"/>
                  <a:pt x="20106" y="8717"/>
                  <a:pt x="19858" y="8595"/>
                </a:cubicBezTo>
                <a:cubicBezTo>
                  <a:pt x="19609" y="8473"/>
                  <a:pt x="19434" y="8343"/>
                  <a:pt x="19467" y="8306"/>
                </a:cubicBezTo>
                <a:cubicBezTo>
                  <a:pt x="19500" y="8269"/>
                  <a:pt x="19409" y="8176"/>
                  <a:pt x="19267" y="8099"/>
                </a:cubicBezTo>
                <a:cubicBezTo>
                  <a:pt x="19124" y="8022"/>
                  <a:pt x="19008" y="7920"/>
                  <a:pt x="19008" y="7872"/>
                </a:cubicBezTo>
                <a:cubicBezTo>
                  <a:pt x="19008" y="7824"/>
                  <a:pt x="18872" y="7695"/>
                  <a:pt x="18708" y="7584"/>
                </a:cubicBezTo>
                <a:cubicBezTo>
                  <a:pt x="18543" y="7474"/>
                  <a:pt x="18407" y="7333"/>
                  <a:pt x="18406" y="7271"/>
                </a:cubicBezTo>
                <a:cubicBezTo>
                  <a:pt x="18404" y="7209"/>
                  <a:pt x="18339" y="7122"/>
                  <a:pt x="18259" y="7076"/>
                </a:cubicBezTo>
                <a:cubicBezTo>
                  <a:pt x="18180" y="7031"/>
                  <a:pt x="18133" y="6957"/>
                  <a:pt x="18158" y="6912"/>
                </a:cubicBezTo>
                <a:cubicBezTo>
                  <a:pt x="18182" y="6868"/>
                  <a:pt x="18074" y="6782"/>
                  <a:pt x="17916" y="6720"/>
                </a:cubicBezTo>
                <a:cubicBezTo>
                  <a:pt x="17593" y="6595"/>
                  <a:pt x="17435" y="6327"/>
                  <a:pt x="17652" y="6270"/>
                </a:cubicBezTo>
                <a:cubicBezTo>
                  <a:pt x="17753" y="6243"/>
                  <a:pt x="17717" y="6190"/>
                  <a:pt x="17518" y="6073"/>
                </a:cubicBezTo>
                <a:cubicBezTo>
                  <a:pt x="17271" y="5927"/>
                  <a:pt x="17245" y="5865"/>
                  <a:pt x="17223" y="5373"/>
                </a:cubicBezTo>
                <a:cubicBezTo>
                  <a:pt x="17211" y="5076"/>
                  <a:pt x="17172" y="4629"/>
                  <a:pt x="17138" y="4380"/>
                </a:cubicBezTo>
                <a:cubicBezTo>
                  <a:pt x="17083" y="3981"/>
                  <a:pt x="17108" y="3875"/>
                  <a:pt x="17343" y="3518"/>
                </a:cubicBezTo>
                <a:cubicBezTo>
                  <a:pt x="17491" y="3294"/>
                  <a:pt x="17676" y="3009"/>
                  <a:pt x="17756" y="2884"/>
                </a:cubicBezTo>
                <a:cubicBezTo>
                  <a:pt x="17835" y="2760"/>
                  <a:pt x="17900" y="2477"/>
                  <a:pt x="17900" y="2256"/>
                </a:cubicBezTo>
                <a:cubicBezTo>
                  <a:pt x="17900" y="1883"/>
                  <a:pt x="17872" y="1834"/>
                  <a:pt x="17481" y="1536"/>
                </a:cubicBezTo>
                <a:cubicBezTo>
                  <a:pt x="17249" y="1359"/>
                  <a:pt x="16986" y="1215"/>
                  <a:pt x="16897" y="1215"/>
                </a:cubicBezTo>
                <a:cubicBezTo>
                  <a:pt x="16642" y="1215"/>
                  <a:pt x="16476" y="1070"/>
                  <a:pt x="16607" y="962"/>
                </a:cubicBezTo>
                <a:cubicBezTo>
                  <a:pt x="16770" y="827"/>
                  <a:pt x="16621" y="409"/>
                  <a:pt x="16366" y="286"/>
                </a:cubicBezTo>
                <a:cubicBezTo>
                  <a:pt x="16061" y="140"/>
                  <a:pt x="15663" y="155"/>
                  <a:pt x="15346" y="326"/>
                </a:cubicBezTo>
                <a:cubicBezTo>
                  <a:pt x="15062" y="479"/>
                  <a:pt x="14784" y="461"/>
                  <a:pt x="14784" y="289"/>
                </a:cubicBezTo>
                <a:cubicBezTo>
                  <a:pt x="14784" y="232"/>
                  <a:pt x="14643" y="135"/>
                  <a:pt x="14473" y="75"/>
                </a:cubicBezTo>
                <a:cubicBezTo>
                  <a:pt x="14327" y="23"/>
                  <a:pt x="14181" y="0"/>
                  <a:pt x="1404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تجميع"/>
          <p:cNvGrpSpPr/>
          <p:nvPr/>
        </p:nvGrpSpPr>
        <p:grpSpPr>
          <a:xfrm flipH="1">
            <a:off x="-124836" y="-37963"/>
            <a:ext cx="13188813" cy="9829526"/>
            <a:chOff x="0" y="0"/>
            <a:chExt cx="13188812" cy="9829525"/>
          </a:xfrm>
        </p:grpSpPr>
        <p:pic>
          <p:nvPicPr>
            <p:cNvPr id="207" name="IMG_6154.jpeg" descr="IMG_6154.jpe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0" y="0"/>
              <a:ext cx="13188813" cy="9829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مستطيل"/>
            <p:cNvSpPr/>
            <p:nvPr/>
          </p:nvSpPr>
          <p:spPr>
            <a:xfrm flipH="1" rot="21062034">
              <a:off x="3878176" y="5690186"/>
              <a:ext cx="1038503" cy="14315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18" name="تجميع"/>
          <p:cNvGrpSpPr/>
          <p:nvPr/>
        </p:nvGrpSpPr>
        <p:grpSpPr>
          <a:xfrm>
            <a:off x="493030" y="2876844"/>
            <a:ext cx="7717517" cy="6835445"/>
            <a:chOff x="269081" y="0"/>
            <a:chExt cx="7717516" cy="6835443"/>
          </a:xfrm>
        </p:grpSpPr>
        <p:grpSp>
          <p:nvGrpSpPr>
            <p:cNvPr id="216" name="تجميع"/>
            <p:cNvGrpSpPr/>
            <p:nvPr/>
          </p:nvGrpSpPr>
          <p:grpSpPr>
            <a:xfrm>
              <a:off x="587870" y="0"/>
              <a:ext cx="7398728" cy="3815362"/>
              <a:chOff x="0" y="0"/>
              <a:chExt cx="7398727" cy="3815361"/>
            </a:xfrm>
          </p:grpSpPr>
          <p:grpSp>
            <p:nvGrpSpPr>
              <p:cNvPr id="213" name="تجميع"/>
              <p:cNvGrpSpPr/>
              <p:nvPr/>
            </p:nvGrpSpPr>
            <p:grpSpPr>
              <a:xfrm>
                <a:off x="0" y="0"/>
                <a:ext cx="3982290" cy="1961727"/>
                <a:chOff x="0" y="0"/>
                <a:chExt cx="3982289" cy="1961726"/>
              </a:xfrm>
            </p:grpSpPr>
            <p:pic>
              <p:nvPicPr>
                <p:cNvPr id="210" name="IMG_0910.png" descr="IMG_0910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 rot="1675948">
                  <a:off x="3022275" y="1044063"/>
                  <a:ext cx="828285" cy="7684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11" name="IMG_0910.png" descr="IMG_0910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 rot="821587">
                  <a:off x="1698527" y="87115"/>
                  <a:ext cx="828284" cy="7684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12" name="IMG_0910.png" descr="IMG_0910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 rot="19958716">
                  <a:off x="130235" y="690852"/>
                  <a:ext cx="828285" cy="7684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14" name="شكراااااا على المساعده"/>
              <p:cNvSpPr/>
              <p:nvPr/>
            </p:nvSpPr>
            <p:spPr>
              <a:xfrm>
                <a:off x="6128727" y="121117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100">
                    <a:solidFill>
                      <a:srgbClr val="FF8C82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شكراااااا على المساعده</a:t>
                </a:r>
              </a:p>
            </p:txBody>
          </p:sp>
          <p:sp>
            <p:nvSpPr>
              <p:cNvPr id="215" name="انبهوا للدرس"/>
              <p:cNvSpPr/>
              <p:nvPr/>
            </p:nvSpPr>
            <p:spPr>
              <a:xfrm>
                <a:off x="5456325" y="254536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100">
                    <a:solidFill>
                      <a:srgbClr val="FFFFFF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انبهوا للدرس</a:t>
                </a:r>
              </a:p>
            </p:txBody>
          </p:sp>
        </p:grpSp>
        <p:pic>
          <p:nvPicPr>
            <p:cNvPr id="217" name="IMG_6156.png" descr="IMG_6156.png">
              <a:hlinkClick r:id="rId4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28184" t="36378" r="49413" b="16794"/>
            <a:stretch>
              <a:fillRect/>
            </a:stretch>
          </p:blipFill>
          <p:spPr>
            <a:xfrm>
              <a:off x="269081" y="1171277"/>
              <a:ext cx="3879400" cy="566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0" fill="norm" stroke="1" extrusionOk="0">
                  <a:moveTo>
                    <a:pt x="14040" y="0"/>
                  </a:moveTo>
                  <a:cubicBezTo>
                    <a:pt x="13621" y="0"/>
                    <a:pt x="13274" y="216"/>
                    <a:pt x="13274" y="540"/>
                  </a:cubicBezTo>
                  <a:cubicBezTo>
                    <a:pt x="13274" y="755"/>
                    <a:pt x="12897" y="969"/>
                    <a:pt x="12601" y="923"/>
                  </a:cubicBezTo>
                  <a:cubicBezTo>
                    <a:pt x="12330" y="881"/>
                    <a:pt x="11911" y="1046"/>
                    <a:pt x="11647" y="1300"/>
                  </a:cubicBezTo>
                  <a:cubicBezTo>
                    <a:pt x="11446" y="1493"/>
                    <a:pt x="11411" y="1616"/>
                    <a:pt x="11395" y="2174"/>
                  </a:cubicBezTo>
                  <a:cubicBezTo>
                    <a:pt x="11382" y="2644"/>
                    <a:pt x="11417" y="2863"/>
                    <a:pt x="11521" y="2965"/>
                  </a:cubicBezTo>
                  <a:cubicBezTo>
                    <a:pt x="11600" y="3043"/>
                    <a:pt x="11664" y="3209"/>
                    <a:pt x="11664" y="3333"/>
                  </a:cubicBezTo>
                  <a:cubicBezTo>
                    <a:pt x="11664" y="3597"/>
                    <a:pt x="11299" y="4372"/>
                    <a:pt x="11099" y="4529"/>
                  </a:cubicBezTo>
                  <a:cubicBezTo>
                    <a:pt x="11023" y="4589"/>
                    <a:pt x="10986" y="4656"/>
                    <a:pt x="11018" y="4677"/>
                  </a:cubicBezTo>
                  <a:cubicBezTo>
                    <a:pt x="11049" y="4699"/>
                    <a:pt x="11001" y="4817"/>
                    <a:pt x="10909" y="4938"/>
                  </a:cubicBezTo>
                  <a:cubicBezTo>
                    <a:pt x="10818" y="5059"/>
                    <a:pt x="10732" y="5240"/>
                    <a:pt x="10717" y="5340"/>
                  </a:cubicBezTo>
                  <a:cubicBezTo>
                    <a:pt x="10699" y="5460"/>
                    <a:pt x="10594" y="5554"/>
                    <a:pt x="10413" y="5615"/>
                  </a:cubicBezTo>
                  <a:cubicBezTo>
                    <a:pt x="10223" y="5679"/>
                    <a:pt x="10169" y="5732"/>
                    <a:pt x="10240" y="5780"/>
                  </a:cubicBezTo>
                  <a:cubicBezTo>
                    <a:pt x="10311" y="5829"/>
                    <a:pt x="10279" y="5911"/>
                    <a:pt x="10134" y="6045"/>
                  </a:cubicBezTo>
                  <a:cubicBezTo>
                    <a:pt x="9970" y="6198"/>
                    <a:pt x="9949" y="6261"/>
                    <a:pt x="10042" y="6337"/>
                  </a:cubicBezTo>
                  <a:cubicBezTo>
                    <a:pt x="10185" y="6455"/>
                    <a:pt x="10042" y="6556"/>
                    <a:pt x="9627" y="6627"/>
                  </a:cubicBezTo>
                  <a:cubicBezTo>
                    <a:pt x="9451" y="6658"/>
                    <a:pt x="9358" y="6715"/>
                    <a:pt x="9375" y="6783"/>
                  </a:cubicBezTo>
                  <a:cubicBezTo>
                    <a:pt x="9404" y="6901"/>
                    <a:pt x="8607" y="7104"/>
                    <a:pt x="8366" y="7040"/>
                  </a:cubicBezTo>
                  <a:cubicBezTo>
                    <a:pt x="8294" y="7022"/>
                    <a:pt x="8262" y="7034"/>
                    <a:pt x="8293" y="7069"/>
                  </a:cubicBezTo>
                  <a:cubicBezTo>
                    <a:pt x="8434" y="7226"/>
                    <a:pt x="8101" y="7208"/>
                    <a:pt x="7854" y="7045"/>
                  </a:cubicBezTo>
                  <a:cubicBezTo>
                    <a:pt x="7702" y="6946"/>
                    <a:pt x="7547" y="6884"/>
                    <a:pt x="7511" y="6909"/>
                  </a:cubicBezTo>
                  <a:cubicBezTo>
                    <a:pt x="7437" y="6960"/>
                    <a:pt x="7228" y="6635"/>
                    <a:pt x="7182" y="6401"/>
                  </a:cubicBezTo>
                  <a:cubicBezTo>
                    <a:pt x="7166" y="6315"/>
                    <a:pt x="7127" y="6189"/>
                    <a:pt x="7094" y="6118"/>
                  </a:cubicBezTo>
                  <a:cubicBezTo>
                    <a:pt x="7054" y="6030"/>
                    <a:pt x="7149" y="5893"/>
                    <a:pt x="7388" y="5697"/>
                  </a:cubicBezTo>
                  <a:cubicBezTo>
                    <a:pt x="7583" y="5537"/>
                    <a:pt x="7743" y="5364"/>
                    <a:pt x="7743" y="5313"/>
                  </a:cubicBezTo>
                  <a:cubicBezTo>
                    <a:pt x="7743" y="5262"/>
                    <a:pt x="7890" y="5143"/>
                    <a:pt x="8070" y="5050"/>
                  </a:cubicBezTo>
                  <a:cubicBezTo>
                    <a:pt x="8314" y="4923"/>
                    <a:pt x="8501" y="4886"/>
                    <a:pt x="8810" y="4898"/>
                  </a:cubicBezTo>
                  <a:cubicBezTo>
                    <a:pt x="9036" y="4908"/>
                    <a:pt x="9271" y="4937"/>
                    <a:pt x="9331" y="4962"/>
                  </a:cubicBezTo>
                  <a:cubicBezTo>
                    <a:pt x="9396" y="4990"/>
                    <a:pt x="9451" y="4934"/>
                    <a:pt x="9470" y="4823"/>
                  </a:cubicBezTo>
                  <a:cubicBezTo>
                    <a:pt x="9493" y="4691"/>
                    <a:pt x="9646" y="4573"/>
                    <a:pt x="10006" y="4405"/>
                  </a:cubicBezTo>
                  <a:cubicBezTo>
                    <a:pt x="10283" y="4277"/>
                    <a:pt x="10555" y="4087"/>
                    <a:pt x="10611" y="3985"/>
                  </a:cubicBezTo>
                  <a:cubicBezTo>
                    <a:pt x="10668" y="3882"/>
                    <a:pt x="10768" y="3732"/>
                    <a:pt x="10836" y="3649"/>
                  </a:cubicBezTo>
                  <a:cubicBezTo>
                    <a:pt x="11028" y="3415"/>
                    <a:pt x="10986" y="3194"/>
                    <a:pt x="10662" y="2746"/>
                  </a:cubicBezTo>
                  <a:cubicBezTo>
                    <a:pt x="10412" y="2401"/>
                    <a:pt x="10272" y="2298"/>
                    <a:pt x="9819" y="2122"/>
                  </a:cubicBezTo>
                  <a:lnTo>
                    <a:pt x="9275" y="1912"/>
                  </a:lnTo>
                  <a:lnTo>
                    <a:pt x="8609" y="2009"/>
                  </a:lnTo>
                  <a:cubicBezTo>
                    <a:pt x="8241" y="2062"/>
                    <a:pt x="7895" y="2124"/>
                    <a:pt x="7838" y="2148"/>
                  </a:cubicBezTo>
                  <a:cubicBezTo>
                    <a:pt x="7781" y="2172"/>
                    <a:pt x="7676" y="2159"/>
                    <a:pt x="7604" y="2118"/>
                  </a:cubicBezTo>
                  <a:cubicBezTo>
                    <a:pt x="7503" y="2060"/>
                    <a:pt x="7446" y="2104"/>
                    <a:pt x="7352" y="2318"/>
                  </a:cubicBezTo>
                  <a:cubicBezTo>
                    <a:pt x="7230" y="2597"/>
                    <a:pt x="6856" y="2800"/>
                    <a:pt x="6463" y="2800"/>
                  </a:cubicBezTo>
                  <a:cubicBezTo>
                    <a:pt x="6362" y="2800"/>
                    <a:pt x="6184" y="2846"/>
                    <a:pt x="6067" y="2902"/>
                  </a:cubicBezTo>
                  <a:cubicBezTo>
                    <a:pt x="5868" y="2997"/>
                    <a:pt x="5838" y="2987"/>
                    <a:pt x="5593" y="2732"/>
                  </a:cubicBezTo>
                  <a:cubicBezTo>
                    <a:pt x="5449" y="2583"/>
                    <a:pt x="5239" y="2428"/>
                    <a:pt x="5125" y="2386"/>
                  </a:cubicBezTo>
                  <a:cubicBezTo>
                    <a:pt x="4929" y="2314"/>
                    <a:pt x="4919" y="2323"/>
                    <a:pt x="4977" y="2537"/>
                  </a:cubicBezTo>
                  <a:cubicBezTo>
                    <a:pt x="5029" y="2733"/>
                    <a:pt x="4974" y="2827"/>
                    <a:pt x="4581" y="3195"/>
                  </a:cubicBezTo>
                  <a:cubicBezTo>
                    <a:pt x="4330" y="3431"/>
                    <a:pt x="4122" y="3670"/>
                    <a:pt x="4122" y="3726"/>
                  </a:cubicBezTo>
                  <a:cubicBezTo>
                    <a:pt x="4122" y="3782"/>
                    <a:pt x="4062" y="3851"/>
                    <a:pt x="3987" y="3882"/>
                  </a:cubicBezTo>
                  <a:cubicBezTo>
                    <a:pt x="3816" y="3951"/>
                    <a:pt x="3693" y="4458"/>
                    <a:pt x="3663" y="5211"/>
                  </a:cubicBezTo>
                  <a:cubicBezTo>
                    <a:pt x="3650" y="5534"/>
                    <a:pt x="3613" y="5844"/>
                    <a:pt x="3581" y="5901"/>
                  </a:cubicBezTo>
                  <a:cubicBezTo>
                    <a:pt x="3550" y="5958"/>
                    <a:pt x="3513" y="6160"/>
                    <a:pt x="3497" y="6349"/>
                  </a:cubicBezTo>
                  <a:cubicBezTo>
                    <a:pt x="3478" y="6584"/>
                    <a:pt x="3428" y="6688"/>
                    <a:pt x="3341" y="6676"/>
                  </a:cubicBezTo>
                  <a:cubicBezTo>
                    <a:pt x="3221" y="6659"/>
                    <a:pt x="3233" y="6816"/>
                    <a:pt x="3376" y="7130"/>
                  </a:cubicBezTo>
                  <a:cubicBezTo>
                    <a:pt x="3399" y="7179"/>
                    <a:pt x="3352" y="7306"/>
                    <a:pt x="3272" y="7413"/>
                  </a:cubicBezTo>
                  <a:cubicBezTo>
                    <a:pt x="3082" y="7665"/>
                    <a:pt x="3128" y="8681"/>
                    <a:pt x="3343" y="8969"/>
                  </a:cubicBezTo>
                  <a:cubicBezTo>
                    <a:pt x="3427" y="9082"/>
                    <a:pt x="3526" y="9273"/>
                    <a:pt x="3564" y="9394"/>
                  </a:cubicBezTo>
                  <a:cubicBezTo>
                    <a:pt x="3602" y="9515"/>
                    <a:pt x="3766" y="9740"/>
                    <a:pt x="3928" y="9893"/>
                  </a:cubicBezTo>
                  <a:cubicBezTo>
                    <a:pt x="4090" y="10047"/>
                    <a:pt x="4224" y="10197"/>
                    <a:pt x="4224" y="10228"/>
                  </a:cubicBezTo>
                  <a:cubicBezTo>
                    <a:pt x="4224" y="10258"/>
                    <a:pt x="4473" y="10341"/>
                    <a:pt x="4778" y="10412"/>
                  </a:cubicBezTo>
                  <a:cubicBezTo>
                    <a:pt x="5490" y="10578"/>
                    <a:pt x="5606" y="10670"/>
                    <a:pt x="5390" y="10896"/>
                  </a:cubicBezTo>
                  <a:cubicBezTo>
                    <a:pt x="5289" y="11001"/>
                    <a:pt x="5249" y="11134"/>
                    <a:pt x="5286" y="11235"/>
                  </a:cubicBezTo>
                  <a:cubicBezTo>
                    <a:pt x="5323" y="11338"/>
                    <a:pt x="5281" y="11471"/>
                    <a:pt x="5173" y="11583"/>
                  </a:cubicBezTo>
                  <a:cubicBezTo>
                    <a:pt x="4972" y="11793"/>
                    <a:pt x="4901" y="12304"/>
                    <a:pt x="5054" y="12433"/>
                  </a:cubicBezTo>
                  <a:cubicBezTo>
                    <a:pt x="5223" y="12576"/>
                    <a:pt x="4978" y="12861"/>
                    <a:pt x="4687" y="12861"/>
                  </a:cubicBezTo>
                  <a:cubicBezTo>
                    <a:pt x="4554" y="12861"/>
                    <a:pt x="4422" y="12906"/>
                    <a:pt x="4392" y="12960"/>
                  </a:cubicBezTo>
                  <a:cubicBezTo>
                    <a:pt x="4359" y="13018"/>
                    <a:pt x="4256" y="13044"/>
                    <a:pt x="4140" y="13023"/>
                  </a:cubicBezTo>
                  <a:cubicBezTo>
                    <a:pt x="4003" y="12999"/>
                    <a:pt x="3844" y="13063"/>
                    <a:pt x="3617" y="13234"/>
                  </a:cubicBezTo>
                  <a:cubicBezTo>
                    <a:pt x="3437" y="13369"/>
                    <a:pt x="3215" y="13495"/>
                    <a:pt x="3124" y="13515"/>
                  </a:cubicBezTo>
                  <a:cubicBezTo>
                    <a:pt x="3033" y="13535"/>
                    <a:pt x="2949" y="13632"/>
                    <a:pt x="2937" y="13733"/>
                  </a:cubicBezTo>
                  <a:cubicBezTo>
                    <a:pt x="2924" y="13833"/>
                    <a:pt x="2843" y="14013"/>
                    <a:pt x="2755" y="14131"/>
                  </a:cubicBezTo>
                  <a:cubicBezTo>
                    <a:pt x="2668" y="14248"/>
                    <a:pt x="2572" y="14584"/>
                    <a:pt x="2541" y="14878"/>
                  </a:cubicBezTo>
                  <a:cubicBezTo>
                    <a:pt x="2510" y="15172"/>
                    <a:pt x="2435" y="15458"/>
                    <a:pt x="2374" y="15513"/>
                  </a:cubicBezTo>
                  <a:cubicBezTo>
                    <a:pt x="2301" y="15579"/>
                    <a:pt x="1982" y="15629"/>
                    <a:pt x="1457" y="15658"/>
                  </a:cubicBezTo>
                  <a:cubicBezTo>
                    <a:pt x="1015" y="15683"/>
                    <a:pt x="507" y="15746"/>
                    <a:pt x="327" y="15796"/>
                  </a:cubicBezTo>
                  <a:cubicBezTo>
                    <a:pt x="27" y="15880"/>
                    <a:pt x="0" y="15913"/>
                    <a:pt x="0" y="16192"/>
                  </a:cubicBezTo>
                  <a:cubicBezTo>
                    <a:pt x="0" y="16812"/>
                    <a:pt x="289" y="17091"/>
                    <a:pt x="2261" y="18369"/>
                  </a:cubicBezTo>
                  <a:cubicBezTo>
                    <a:pt x="3516" y="19183"/>
                    <a:pt x="4516" y="19580"/>
                    <a:pt x="5317" y="19581"/>
                  </a:cubicBezTo>
                  <a:cubicBezTo>
                    <a:pt x="5704" y="19582"/>
                    <a:pt x="5796" y="19549"/>
                    <a:pt x="6100" y="19307"/>
                  </a:cubicBezTo>
                  <a:cubicBezTo>
                    <a:pt x="6352" y="19108"/>
                    <a:pt x="6431" y="18991"/>
                    <a:pt x="6390" y="18878"/>
                  </a:cubicBezTo>
                  <a:cubicBezTo>
                    <a:pt x="6352" y="18775"/>
                    <a:pt x="6399" y="18675"/>
                    <a:pt x="6531" y="18584"/>
                  </a:cubicBezTo>
                  <a:cubicBezTo>
                    <a:pt x="6641" y="18509"/>
                    <a:pt x="6761" y="18361"/>
                    <a:pt x="6798" y="18256"/>
                  </a:cubicBezTo>
                  <a:cubicBezTo>
                    <a:pt x="6835" y="18151"/>
                    <a:pt x="6909" y="18026"/>
                    <a:pt x="6964" y="17979"/>
                  </a:cubicBezTo>
                  <a:cubicBezTo>
                    <a:pt x="7029" y="17922"/>
                    <a:pt x="7025" y="17828"/>
                    <a:pt x="6948" y="17701"/>
                  </a:cubicBezTo>
                  <a:cubicBezTo>
                    <a:pt x="6798" y="17452"/>
                    <a:pt x="7033" y="17099"/>
                    <a:pt x="7390" y="17038"/>
                  </a:cubicBezTo>
                  <a:cubicBezTo>
                    <a:pt x="7720" y="16981"/>
                    <a:pt x="8730" y="17227"/>
                    <a:pt x="9359" y="17518"/>
                  </a:cubicBezTo>
                  <a:cubicBezTo>
                    <a:pt x="9637" y="17646"/>
                    <a:pt x="10031" y="17768"/>
                    <a:pt x="10236" y="17790"/>
                  </a:cubicBezTo>
                  <a:cubicBezTo>
                    <a:pt x="10441" y="17812"/>
                    <a:pt x="10687" y="17860"/>
                    <a:pt x="10783" y="17896"/>
                  </a:cubicBezTo>
                  <a:cubicBezTo>
                    <a:pt x="10880" y="17932"/>
                    <a:pt x="11091" y="17962"/>
                    <a:pt x="11254" y="17962"/>
                  </a:cubicBezTo>
                  <a:cubicBezTo>
                    <a:pt x="11597" y="17962"/>
                    <a:pt x="11967" y="18233"/>
                    <a:pt x="11967" y="18484"/>
                  </a:cubicBezTo>
                  <a:cubicBezTo>
                    <a:pt x="11967" y="18572"/>
                    <a:pt x="12018" y="18720"/>
                    <a:pt x="12080" y="18813"/>
                  </a:cubicBezTo>
                  <a:cubicBezTo>
                    <a:pt x="12173" y="18953"/>
                    <a:pt x="12147" y="19038"/>
                    <a:pt x="11934" y="19316"/>
                  </a:cubicBezTo>
                  <a:cubicBezTo>
                    <a:pt x="11360" y="20066"/>
                    <a:pt x="11184" y="20404"/>
                    <a:pt x="11234" y="20663"/>
                  </a:cubicBezTo>
                  <a:cubicBezTo>
                    <a:pt x="11282" y="20911"/>
                    <a:pt x="11301" y="20921"/>
                    <a:pt x="12053" y="21095"/>
                  </a:cubicBezTo>
                  <a:cubicBezTo>
                    <a:pt x="12476" y="21193"/>
                    <a:pt x="13229" y="21319"/>
                    <a:pt x="13727" y="21375"/>
                  </a:cubicBezTo>
                  <a:cubicBezTo>
                    <a:pt x="14224" y="21431"/>
                    <a:pt x="14766" y="21507"/>
                    <a:pt x="14932" y="21545"/>
                  </a:cubicBezTo>
                  <a:cubicBezTo>
                    <a:pt x="15099" y="21582"/>
                    <a:pt x="15844" y="21600"/>
                    <a:pt x="16595" y="21584"/>
                  </a:cubicBezTo>
                  <a:cubicBezTo>
                    <a:pt x="17681" y="21561"/>
                    <a:pt x="18051" y="21526"/>
                    <a:pt x="18441" y="21411"/>
                  </a:cubicBezTo>
                  <a:cubicBezTo>
                    <a:pt x="19001" y="21247"/>
                    <a:pt x="19546" y="20996"/>
                    <a:pt x="19465" y="20941"/>
                  </a:cubicBezTo>
                  <a:cubicBezTo>
                    <a:pt x="19435" y="20920"/>
                    <a:pt x="19459" y="20863"/>
                    <a:pt x="19520" y="20812"/>
                  </a:cubicBezTo>
                  <a:cubicBezTo>
                    <a:pt x="19604" y="20743"/>
                    <a:pt x="19555" y="20643"/>
                    <a:pt x="19319" y="20399"/>
                  </a:cubicBezTo>
                  <a:cubicBezTo>
                    <a:pt x="18969" y="20037"/>
                    <a:pt x="18618" y="19866"/>
                    <a:pt x="18083" y="19797"/>
                  </a:cubicBezTo>
                  <a:cubicBezTo>
                    <a:pt x="17533" y="19727"/>
                    <a:pt x="17439" y="19604"/>
                    <a:pt x="17743" y="19357"/>
                  </a:cubicBezTo>
                  <a:cubicBezTo>
                    <a:pt x="17881" y="19244"/>
                    <a:pt x="18041" y="19070"/>
                    <a:pt x="18096" y="18970"/>
                  </a:cubicBezTo>
                  <a:cubicBezTo>
                    <a:pt x="18152" y="18870"/>
                    <a:pt x="18265" y="18788"/>
                    <a:pt x="18348" y="18788"/>
                  </a:cubicBezTo>
                  <a:cubicBezTo>
                    <a:pt x="18465" y="18788"/>
                    <a:pt x="18479" y="18752"/>
                    <a:pt x="18407" y="18623"/>
                  </a:cubicBezTo>
                  <a:cubicBezTo>
                    <a:pt x="18344" y="18508"/>
                    <a:pt x="18356" y="18421"/>
                    <a:pt x="18449" y="18333"/>
                  </a:cubicBezTo>
                  <a:cubicBezTo>
                    <a:pt x="18612" y="18180"/>
                    <a:pt x="18548" y="17844"/>
                    <a:pt x="18288" y="17495"/>
                  </a:cubicBezTo>
                  <a:cubicBezTo>
                    <a:pt x="18185" y="17357"/>
                    <a:pt x="18101" y="17197"/>
                    <a:pt x="18101" y="17141"/>
                  </a:cubicBezTo>
                  <a:cubicBezTo>
                    <a:pt x="18101" y="16991"/>
                    <a:pt x="18607" y="16515"/>
                    <a:pt x="18767" y="16515"/>
                  </a:cubicBezTo>
                  <a:cubicBezTo>
                    <a:pt x="18855" y="16515"/>
                    <a:pt x="18906" y="16433"/>
                    <a:pt x="18906" y="16288"/>
                  </a:cubicBezTo>
                  <a:cubicBezTo>
                    <a:pt x="18906" y="16146"/>
                    <a:pt x="19038" y="15921"/>
                    <a:pt x="19257" y="15687"/>
                  </a:cubicBezTo>
                  <a:cubicBezTo>
                    <a:pt x="19513" y="15415"/>
                    <a:pt x="19609" y="15237"/>
                    <a:pt x="19609" y="15032"/>
                  </a:cubicBezTo>
                  <a:cubicBezTo>
                    <a:pt x="19609" y="14877"/>
                    <a:pt x="19653" y="14721"/>
                    <a:pt x="19706" y="14684"/>
                  </a:cubicBezTo>
                  <a:cubicBezTo>
                    <a:pt x="19759" y="14648"/>
                    <a:pt x="19811" y="14315"/>
                    <a:pt x="19823" y="13945"/>
                  </a:cubicBezTo>
                  <a:cubicBezTo>
                    <a:pt x="19834" y="13574"/>
                    <a:pt x="19883" y="13252"/>
                    <a:pt x="19933" y="13231"/>
                  </a:cubicBezTo>
                  <a:cubicBezTo>
                    <a:pt x="19983" y="13209"/>
                    <a:pt x="19960" y="13142"/>
                    <a:pt x="19880" y="13079"/>
                  </a:cubicBezTo>
                  <a:cubicBezTo>
                    <a:pt x="19640" y="12891"/>
                    <a:pt x="19589" y="12684"/>
                    <a:pt x="19761" y="12586"/>
                  </a:cubicBezTo>
                  <a:cubicBezTo>
                    <a:pt x="19846" y="12537"/>
                    <a:pt x="19937" y="12513"/>
                    <a:pt x="19964" y="12532"/>
                  </a:cubicBezTo>
                  <a:cubicBezTo>
                    <a:pt x="20042" y="12585"/>
                    <a:pt x="21320" y="11685"/>
                    <a:pt x="21320" y="11577"/>
                  </a:cubicBezTo>
                  <a:cubicBezTo>
                    <a:pt x="21320" y="11523"/>
                    <a:pt x="21387" y="11461"/>
                    <a:pt x="21470" y="11439"/>
                  </a:cubicBezTo>
                  <a:cubicBezTo>
                    <a:pt x="21552" y="11418"/>
                    <a:pt x="21600" y="11379"/>
                    <a:pt x="21576" y="11352"/>
                  </a:cubicBezTo>
                  <a:cubicBezTo>
                    <a:pt x="21552" y="11325"/>
                    <a:pt x="21482" y="10981"/>
                    <a:pt x="21423" y="10588"/>
                  </a:cubicBezTo>
                  <a:cubicBezTo>
                    <a:pt x="21365" y="10195"/>
                    <a:pt x="21253" y="9805"/>
                    <a:pt x="21174" y="9722"/>
                  </a:cubicBezTo>
                  <a:cubicBezTo>
                    <a:pt x="21067" y="9611"/>
                    <a:pt x="21060" y="9552"/>
                    <a:pt x="21145" y="9494"/>
                  </a:cubicBezTo>
                  <a:cubicBezTo>
                    <a:pt x="21230" y="9436"/>
                    <a:pt x="21203" y="9415"/>
                    <a:pt x="21044" y="9415"/>
                  </a:cubicBezTo>
                  <a:cubicBezTo>
                    <a:pt x="20828" y="9415"/>
                    <a:pt x="20470" y="9164"/>
                    <a:pt x="20366" y="8939"/>
                  </a:cubicBezTo>
                  <a:cubicBezTo>
                    <a:pt x="20335" y="8872"/>
                    <a:pt x="20107" y="8718"/>
                    <a:pt x="19858" y="8595"/>
                  </a:cubicBezTo>
                  <a:cubicBezTo>
                    <a:pt x="19609" y="8473"/>
                    <a:pt x="19432" y="8342"/>
                    <a:pt x="19465" y="8305"/>
                  </a:cubicBezTo>
                  <a:cubicBezTo>
                    <a:pt x="19498" y="8268"/>
                    <a:pt x="19409" y="8176"/>
                    <a:pt x="19266" y="8099"/>
                  </a:cubicBezTo>
                  <a:cubicBezTo>
                    <a:pt x="19123" y="8022"/>
                    <a:pt x="19006" y="7920"/>
                    <a:pt x="19006" y="7872"/>
                  </a:cubicBezTo>
                  <a:cubicBezTo>
                    <a:pt x="19006" y="7825"/>
                    <a:pt x="18872" y="7694"/>
                    <a:pt x="18708" y="7583"/>
                  </a:cubicBezTo>
                  <a:cubicBezTo>
                    <a:pt x="18543" y="7473"/>
                    <a:pt x="18407" y="7332"/>
                    <a:pt x="18405" y="7270"/>
                  </a:cubicBezTo>
                  <a:cubicBezTo>
                    <a:pt x="18404" y="7209"/>
                    <a:pt x="18337" y="7122"/>
                    <a:pt x="18257" y="7077"/>
                  </a:cubicBezTo>
                  <a:cubicBezTo>
                    <a:pt x="18178" y="7031"/>
                    <a:pt x="18133" y="6958"/>
                    <a:pt x="18158" y="6913"/>
                  </a:cubicBezTo>
                  <a:cubicBezTo>
                    <a:pt x="18182" y="6869"/>
                    <a:pt x="18073" y="6781"/>
                    <a:pt x="17915" y="6720"/>
                  </a:cubicBezTo>
                  <a:cubicBezTo>
                    <a:pt x="17591" y="6594"/>
                    <a:pt x="17436" y="6327"/>
                    <a:pt x="17652" y="6270"/>
                  </a:cubicBezTo>
                  <a:cubicBezTo>
                    <a:pt x="17753" y="6244"/>
                    <a:pt x="17716" y="6191"/>
                    <a:pt x="17518" y="6074"/>
                  </a:cubicBezTo>
                  <a:cubicBezTo>
                    <a:pt x="17270" y="5928"/>
                    <a:pt x="17243" y="5865"/>
                    <a:pt x="17222" y="5373"/>
                  </a:cubicBezTo>
                  <a:cubicBezTo>
                    <a:pt x="17209" y="5076"/>
                    <a:pt x="17170" y="4629"/>
                    <a:pt x="17136" y="4379"/>
                  </a:cubicBezTo>
                  <a:cubicBezTo>
                    <a:pt x="17081" y="3981"/>
                    <a:pt x="17108" y="3875"/>
                    <a:pt x="17343" y="3517"/>
                  </a:cubicBezTo>
                  <a:cubicBezTo>
                    <a:pt x="17491" y="3293"/>
                    <a:pt x="17677" y="3008"/>
                    <a:pt x="17756" y="2883"/>
                  </a:cubicBezTo>
                  <a:cubicBezTo>
                    <a:pt x="17836" y="2759"/>
                    <a:pt x="17900" y="2477"/>
                    <a:pt x="17900" y="2257"/>
                  </a:cubicBezTo>
                  <a:cubicBezTo>
                    <a:pt x="17900" y="1884"/>
                    <a:pt x="17872" y="1834"/>
                    <a:pt x="17480" y="1536"/>
                  </a:cubicBezTo>
                  <a:cubicBezTo>
                    <a:pt x="17249" y="1359"/>
                    <a:pt x="16985" y="1215"/>
                    <a:pt x="16895" y="1215"/>
                  </a:cubicBezTo>
                  <a:cubicBezTo>
                    <a:pt x="16640" y="1215"/>
                    <a:pt x="16475" y="1070"/>
                    <a:pt x="16606" y="962"/>
                  </a:cubicBezTo>
                  <a:cubicBezTo>
                    <a:pt x="16769" y="828"/>
                    <a:pt x="16619" y="408"/>
                    <a:pt x="16365" y="286"/>
                  </a:cubicBezTo>
                  <a:cubicBezTo>
                    <a:pt x="16060" y="139"/>
                    <a:pt x="15661" y="155"/>
                    <a:pt x="15345" y="325"/>
                  </a:cubicBezTo>
                  <a:cubicBezTo>
                    <a:pt x="15060" y="479"/>
                    <a:pt x="14782" y="461"/>
                    <a:pt x="14782" y="289"/>
                  </a:cubicBezTo>
                  <a:cubicBezTo>
                    <a:pt x="14782" y="232"/>
                    <a:pt x="14643" y="136"/>
                    <a:pt x="14473" y="76"/>
                  </a:cubicBezTo>
                  <a:cubicBezTo>
                    <a:pt x="14327" y="24"/>
                    <a:pt x="14180" y="0"/>
                    <a:pt x="1404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CA078BAF1403F4AA36A9445457F50AD" ma:contentTypeVersion="9" ma:contentTypeDescription="إنشاء مستند جديد." ma:contentTypeScope="" ma:versionID="19d9e719a2419d017cef0a18d81156bc">
  <xsd:schema xmlns:xsd="http://www.w3.org/2001/XMLSchema" xmlns:xs="http://www.w3.org/2001/XMLSchema" xmlns:p="http://schemas.microsoft.com/office/2006/metadata/properties" xmlns:ns2="26e09cd1-efb9-4ee6-b9a8-b4c6138b3eb0" targetNamespace="http://schemas.microsoft.com/office/2006/metadata/properties" ma:root="true" ma:fieldsID="0ae8fa5bd43883c1b2c8ecae15244f85" ns2:_="">
    <xsd:import namespace="26e09cd1-efb9-4ee6-b9a8-b4c6138b3e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09cd1-efb9-4ee6-b9a8-b4c6138b3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4738C4-38B5-4C78-9A82-CCEA910FD87F}"/>
</file>

<file path=customXml/itemProps2.xml><?xml version="1.0" encoding="utf-8"?>
<ds:datastoreItem xmlns:ds="http://schemas.openxmlformats.org/officeDocument/2006/customXml" ds:itemID="{75BADDF7-98DA-4DCF-A094-EEE81FDE0AD9}"/>
</file>

<file path=customXml/itemProps3.xml><?xml version="1.0" encoding="utf-8"?>
<ds:datastoreItem xmlns:ds="http://schemas.openxmlformats.org/officeDocument/2006/customXml" ds:itemID="{6F124ECF-7EDE-4841-8C72-F0B1506E7566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0x0101009CA078BAF1403F4AA36A9445457F50AD</vt:lpwstr>
  </property>
</Properties>
</file>