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307" r:id="rId2"/>
    <p:sldId id="292" r:id="rId3"/>
    <p:sldId id="281" r:id="rId4"/>
    <p:sldId id="282" r:id="rId5"/>
    <p:sldId id="283" r:id="rId6"/>
    <p:sldId id="30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302" r:id="rId15"/>
    <p:sldId id="284" r:id="rId16"/>
    <p:sldId id="303" r:id="rId17"/>
    <p:sldId id="286" r:id="rId18"/>
    <p:sldId id="297" r:id="rId19"/>
    <p:sldId id="298" r:id="rId20"/>
    <p:sldId id="299" r:id="rId21"/>
    <p:sldId id="294" r:id="rId22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FF"/>
    <a:srgbClr val="00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79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9A00007-424F-4353-9B3E-C37C8F637665}" type="datetimeFigureOut">
              <a:rPr lang="ar-KW" smtClean="0"/>
              <a:t>10/03/1442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3D4ED83-A82F-4636-B7F6-B7A2F91F016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1493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D9DFD-B9F8-4B2A-BEA8-049672D4ACCE}" type="datetimeFigureOut">
              <a:rPr lang="ar-KW" smtClean="0"/>
              <a:pPr/>
              <a:t>10/03/1442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D9D4F-A224-4FBE-8E7A-37BAD9662339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541CE412-781D-7045-8C9C-47DF67873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5E873D9-2614-1D47-B17A-356640B19647}"/>
              </a:ext>
            </a:extLst>
          </p:cNvPr>
          <p:cNvSpPr txBox="1"/>
          <p:nvPr/>
        </p:nvSpPr>
        <p:spPr>
          <a:xfrm>
            <a:off x="767408" y="1046445"/>
            <a:ext cx="10318144" cy="12926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29" tIns="45714" rIns="91429" bIns="45714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7800" b="1" u="sng" spc="50" dirty="0">
                <a:ln w="0"/>
                <a:solidFill>
                  <a:srgbClr val="9F006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0"/>
              </a:rPr>
              <a:t>Science in our life</a:t>
            </a:r>
            <a:endParaRPr lang="ar-KW" sz="7800" b="1" u="sng" spc="50" dirty="0">
              <a:ln w="0"/>
              <a:solidFill>
                <a:srgbClr val="9F006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ED4052B-743A-A048-BE0B-327CA9395C88}"/>
              </a:ext>
            </a:extLst>
          </p:cNvPr>
          <p:cNvSpPr txBox="1"/>
          <p:nvPr/>
        </p:nvSpPr>
        <p:spPr>
          <a:xfrm>
            <a:off x="4151784" y="2420888"/>
            <a:ext cx="5198078" cy="36009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29" tIns="45714" rIns="91429" bIns="45714" numCol="1" spcCol="0" rtlCol="1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Grade 6</a:t>
            </a:r>
          </a:p>
          <a:p>
            <a:pPr algn="ctr"/>
            <a:r>
              <a:rPr lang="en-US" sz="60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Unit: 8</a:t>
            </a:r>
          </a:p>
          <a:p>
            <a:pPr algn="ctr"/>
            <a:r>
              <a:rPr lang="en-US" sz="5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LESSON: 5</a:t>
            </a:r>
          </a:p>
          <a:p>
            <a:pPr algn="ctr"/>
            <a:r>
              <a:rPr lang="en-US" sz="5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SB&amp;WB</a:t>
            </a:r>
          </a:p>
        </p:txBody>
      </p:sp>
    </p:spTree>
    <p:extLst>
      <p:ext uri="{BB962C8B-B14F-4D97-AF65-F5344CB8AC3E}">
        <p14:creationId xmlns:p14="http://schemas.microsoft.com/office/powerpoint/2010/main" val="36746902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74638"/>
            <a:ext cx="11449272" cy="1143000"/>
          </a:xfrm>
        </p:spPr>
        <p:txBody>
          <a:bodyPr>
            <a:noAutofit/>
          </a:bodyPr>
          <a:lstStyle/>
          <a:p>
            <a:pPr algn="l"/>
            <a:r>
              <a:rPr lang="en-US" sz="6000" dirty="0">
                <a:latin typeface="Aharoni" pitchFamily="2" charset="-79"/>
                <a:cs typeface="Aharoni" pitchFamily="2" charset="-79"/>
              </a:rPr>
              <a:t>4. What did the boy find?</a:t>
            </a:r>
            <a:endParaRPr lang="ar-KW" sz="6000" dirty="0">
              <a:latin typeface="Aharoni" pitchFamily="2" charset="-79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1500188"/>
            <a:ext cx="8208911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8928"/>
            <a:ext cx="12192000" cy="15476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He </a:t>
            </a:r>
            <a:r>
              <a:rPr lang="en-US" sz="6600" b="1" dirty="0">
                <a:solidFill>
                  <a:srgbClr val="FF0000"/>
                </a:solidFill>
                <a:latin typeface="Aharoni" pitchFamily="2" charset="-79"/>
                <a:ea typeface="+mj-ea"/>
                <a:cs typeface="Aharoni" pitchFamily="2" charset="-79"/>
              </a:rPr>
              <a:t>found</a:t>
            </a: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 an earring.</a:t>
            </a:r>
            <a:endParaRPr lang="ar-KW" sz="6600" b="1" dirty="0">
              <a:latin typeface="Aharoni" pitchFamily="2" charset="-79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12000656" cy="1143000"/>
          </a:xfrm>
        </p:spPr>
        <p:txBody>
          <a:bodyPr>
            <a:noAutofit/>
          </a:bodyPr>
          <a:lstStyle/>
          <a:p>
            <a:r>
              <a:rPr lang="en-US" sz="6000" dirty="0">
                <a:latin typeface="Aharoni" pitchFamily="2" charset="-79"/>
                <a:cs typeface="Aharoni" pitchFamily="2" charset="-79"/>
              </a:rPr>
              <a:t>6. What did he think it was?</a:t>
            </a:r>
            <a:endParaRPr lang="ar-KW" sz="6000" dirty="0">
              <a:latin typeface="Aharoni" pitchFamily="2" charset="-79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1" y="1500188"/>
            <a:ext cx="8208911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5476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He </a:t>
            </a:r>
            <a:r>
              <a:rPr lang="en-US" sz="6600" b="1" dirty="0">
                <a:solidFill>
                  <a:srgbClr val="FF0000"/>
                </a:solidFill>
                <a:latin typeface="Aharoni" pitchFamily="2" charset="-79"/>
                <a:ea typeface="+mj-ea"/>
                <a:cs typeface="Aharoni" pitchFamily="2" charset="-79"/>
              </a:rPr>
              <a:t>thought</a:t>
            </a: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 that it was old.</a:t>
            </a:r>
            <a:endParaRPr lang="ar-KW" sz="6600" b="1" dirty="0">
              <a:latin typeface="Aharoni" pitchFamily="2" charset="-79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188640"/>
            <a:ext cx="11233248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haroni" pitchFamily="2" charset="-79"/>
                <a:cs typeface="Aharoni" pitchFamily="2" charset="-79"/>
              </a:rPr>
              <a:t>5. Who did it belong to?</a:t>
            </a:r>
            <a:endParaRPr lang="ar-KW" sz="6000" b="1" dirty="0">
              <a:latin typeface="Aharoni" pitchFamily="2" charset="-79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1519238"/>
            <a:ext cx="7704856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5476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It </a:t>
            </a:r>
            <a:r>
              <a:rPr lang="en-US" sz="6600" b="1" dirty="0">
                <a:solidFill>
                  <a:srgbClr val="FF0000"/>
                </a:solidFill>
                <a:latin typeface="Aharoni" pitchFamily="2" charset="-79"/>
                <a:ea typeface="+mj-ea"/>
                <a:cs typeface="Aharoni" pitchFamily="2" charset="-79"/>
              </a:rPr>
              <a:t>belong</a:t>
            </a:r>
            <a:r>
              <a:rPr lang="en-US" sz="6600" b="1" u="sng" dirty="0">
                <a:solidFill>
                  <a:srgbClr val="FF0000"/>
                </a:solidFill>
                <a:latin typeface="Aharoni" pitchFamily="2" charset="-79"/>
                <a:ea typeface="+mj-ea"/>
                <a:cs typeface="Aharoni" pitchFamily="2" charset="-79"/>
              </a:rPr>
              <a:t>ed</a:t>
            </a: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 to a woman.</a:t>
            </a:r>
            <a:endParaRPr lang="ar-KW" sz="6600" b="1" dirty="0">
              <a:latin typeface="Aharoni" pitchFamily="2" charset="-79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274638"/>
            <a:ext cx="11809312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haroni" pitchFamily="2" charset="-79"/>
                <a:cs typeface="Aharoni" pitchFamily="2" charset="-79"/>
              </a:rPr>
              <a:t>6. How did the boy feel?</a:t>
            </a:r>
            <a:endParaRPr lang="ar-KW" sz="6000" b="1" dirty="0">
              <a:latin typeface="Aharoni" pitchFamily="2" charset="-79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t="984"/>
          <a:stretch/>
        </p:blipFill>
        <p:spPr bwMode="auto">
          <a:xfrm>
            <a:off x="2243572" y="1519239"/>
            <a:ext cx="7704856" cy="553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28426"/>
            <a:ext cx="12192000" cy="15476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He </a:t>
            </a:r>
            <a:r>
              <a:rPr lang="en-US" sz="6600" b="1" dirty="0">
                <a:solidFill>
                  <a:srgbClr val="FF0000"/>
                </a:solidFill>
                <a:latin typeface="Aharoni" pitchFamily="2" charset="-79"/>
                <a:ea typeface="+mj-ea"/>
                <a:cs typeface="Aharoni" pitchFamily="2" charset="-79"/>
              </a:rPr>
              <a:t>was</a:t>
            </a: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 sad.</a:t>
            </a:r>
            <a:endParaRPr lang="ar-KW" sz="6600" b="1" dirty="0">
              <a:latin typeface="Aharoni" pitchFamily="2" charset="-79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16632"/>
            <a:ext cx="3915519" cy="2923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4422057"/>
            <a:ext cx="2711624" cy="24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0416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12192000" cy="7272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b="17827"/>
          <a:stretch/>
        </p:blipFill>
        <p:spPr>
          <a:xfrm>
            <a:off x="191344" y="188640"/>
            <a:ext cx="11809312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93252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"/>
            <a:ext cx="12192001" cy="688760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3452" y="4941168"/>
            <a:ext cx="6180580" cy="1152128"/>
          </a:xfrm>
          <a:prstGeom prst="rect">
            <a:avLst/>
          </a:prstGeom>
          <a:solidFill>
            <a:srgbClr val="C00000">
              <a:alpha val="69020"/>
            </a:srgbClr>
          </a:solidFill>
        </p:spPr>
        <p:txBody>
          <a:bodyPr vert="horz" lIns="91440" tIns="45720" rIns="91440" bIns="45720" rtlCol="1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Read your paragraphs.</a:t>
            </a:r>
            <a:endParaRPr lang="ar-K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96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88640"/>
            <a:ext cx="11495030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32656"/>
            <a:ext cx="2270026" cy="113501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014097" y="396106"/>
            <a:ext cx="2753419" cy="158417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Workbook page 56</a:t>
            </a:r>
            <a:endParaRPr lang="ar-KW" sz="3600" b="1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8908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5"/>
            <a:ext cx="12203324" cy="686016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91344" y="0"/>
            <a:ext cx="5688632" cy="26369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 w="381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Read your reports!</a:t>
            </a:r>
          </a:p>
        </p:txBody>
      </p:sp>
    </p:spTree>
    <p:extLst>
      <p:ext uri="{BB962C8B-B14F-4D97-AF65-F5344CB8AC3E}">
        <p14:creationId xmlns:p14="http://schemas.microsoft.com/office/powerpoint/2010/main" val="29069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3352" y="764704"/>
            <a:ext cx="11928648" cy="609329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b="1" dirty="0"/>
              <a:t>     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 like sea animals.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Last weekend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I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visited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Scientific Centre with my family. We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went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there by car. We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saw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whale , sharks, turtles and many kinds of fish in huge aquariums. Then, we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went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to the Imax and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watched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 fantastic film about animals. After </a:t>
            </a:r>
            <a:r>
              <a:rPr lang="en-US" sz="4900" b="1" dirty="0" err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that,we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ate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delicious meals in a restaurant. Finally, we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drove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back home. We 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enjoyed</a:t>
            </a:r>
            <a:r>
              <a:rPr lang="en-US" sz="49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our visit a lot. I’d love to go there again. </a:t>
            </a:r>
            <a:endParaRPr lang="ar-KW" sz="49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59496" y="152161"/>
            <a:ext cx="8426524" cy="61254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 fontScale="6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Here is an example!</a:t>
            </a:r>
            <a:endParaRPr lang="ar-KW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919268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00103" y="2132856"/>
            <a:ext cx="3168352" cy="102462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Myriad Pro Light" panose="020B0603030403020204" pitchFamily="34" charset="0"/>
              </a:rPr>
              <a:t>petrol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Myriad Pro Light" panose="020B06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994" y="-1"/>
            <a:ext cx="12288688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Give me a word that starts with the letter   p </a:t>
            </a:r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kChampa" panose="020B0604020202020204" pitchFamily="34" charset="-34"/>
                <a:cs typeface="DokChampa" panose="020B0604020202020204" pitchFamily="34" charset="-34"/>
              </a:rPr>
              <a:t>.</a:t>
            </a:r>
            <a:endParaRPr lang="ar-KW" sz="4800" b="1" dirty="0">
              <a:ln w="28575"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kChampa" panose="020B0604020202020204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60143" y="3529465"/>
            <a:ext cx="2808312" cy="102462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Myriad Pro Light" panose="020B0603030403020204" pitchFamily="34" charset="0"/>
              </a:rPr>
              <a:t>purify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Myriad Pro Light" panose="020B06030304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129" y="2276872"/>
            <a:ext cx="3148694" cy="102462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Myriad Pro Light" panose="020B0603030403020204" pitchFamily="34" charset="0"/>
              </a:rPr>
              <a:t>put on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Myriad Pro Light" panose="020B06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8994" y="3645024"/>
            <a:ext cx="3148694" cy="102462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Myriad Pro Light" panose="020B0603030403020204" pitchFamily="34" charset="0"/>
              </a:rPr>
              <a:t>put off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Myriad Pro Light" panose="020B06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8140" y="4869160"/>
            <a:ext cx="3672408" cy="102462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Myriad Pro Light" panose="020B0603030403020204" pitchFamily="34" charset="0"/>
              </a:rPr>
              <a:t>pipeline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Myriad Pro Light" panose="020B0603030403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416480" y="116632"/>
            <a:ext cx="720080" cy="71436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164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4" y="548680"/>
            <a:ext cx="12180386" cy="630932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 rtl="0"/>
            <a:r>
              <a:rPr lang="en-US" sz="4800" b="1" dirty="0"/>
              <a:t>  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 like playing games. I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visited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Entertainment City with my family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last weekend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. We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went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there by car. We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played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many games. Next, I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rode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 a white horse. Then, we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went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on scary rides. We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watched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fantastic boats sailing on a lake. After that, we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ate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delicious pizza in Pizza Hut restaurant. Finally, we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drove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back home. We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enjoyed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our visit  very much. I’d love to go there again. </a:t>
            </a:r>
            <a:endParaRPr lang="ar-KW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14811" y="116632"/>
            <a:ext cx="8760296" cy="576064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 fontScale="5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Here is another example!</a:t>
            </a:r>
            <a:endParaRPr lang="ar-KW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6439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0"/>
            <a:ext cx="587997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r="3630"/>
          <a:stretch/>
        </p:blipFill>
        <p:spPr>
          <a:xfrm>
            <a:off x="1" y="0"/>
            <a:ext cx="6312024" cy="68580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6528048" y="188640"/>
            <a:ext cx="5070294" cy="1753802"/>
          </a:xfrm>
          <a:prstGeom prst="rect">
            <a:avLst/>
          </a:prstGeom>
          <a:solidFill>
            <a:srgbClr val="0000CC">
              <a:alpha val="52157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anose="020B0604030504040204" pitchFamily="34" charset="0"/>
              </a:rPr>
              <a:t>Student’s Book</a:t>
            </a:r>
            <a:br>
              <a:rPr lang="en-US" sz="40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anose="020B0604030504040204" pitchFamily="34" charset="0"/>
              </a:rPr>
            </a:br>
            <a:r>
              <a:rPr lang="en-US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anose="020B0604030504040204" pitchFamily="34" charset="0"/>
              </a:rPr>
              <a:t>Page 70</a:t>
            </a:r>
            <a:endParaRPr lang="ar-KW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225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279576" y="188641"/>
            <a:ext cx="741682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863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6741"/>
          <a:stretch/>
        </p:blipFill>
        <p:spPr>
          <a:xfrm>
            <a:off x="448018" y="170041"/>
            <a:ext cx="11424591" cy="361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653136"/>
            <a:ext cx="3810000" cy="2176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9" y="4077073"/>
            <a:ext cx="6816078" cy="2752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24" y="18509"/>
            <a:ext cx="1837978" cy="91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56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7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620688"/>
            <a:ext cx="6192171" cy="3933919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n>
                  <a:solidFill>
                    <a:srgbClr val="003366"/>
                  </a:solidFill>
                </a:ln>
                <a:latin typeface="Aharoni" panose="02010803020104030203" pitchFamily="2" charset="-79"/>
                <a:cs typeface="Aharoni" panose="02010803020104030203" pitchFamily="2" charset="-79"/>
              </a:rPr>
              <a:t>Read your answers.</a:t>
            </a:r>
            <a:endParaRPr lang="ar-KW" sz="8800" b="1" dirty="0">
              <a:ln>
                <a:solidFill>
                  <a:srgbClr val="003366"/>
                </a:solidFill>
              </a:ln>
              <a:latin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88640"/>
            <a:ext cx="4163798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10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haroni" pitchFamily="2" charset="-79"/>
                <a:cs typeface="Aharoni" pitchFamily="2" charset="-79"/>
              </a:rPr>
              <a:t>1</a:t>
            </a:r>
            <a:r>
              <a:rPr lang="en-US" sz="7200" b="1" dirty="0">
                <a:latin typeface="Aharoni" pitchFamily="2" charset="-79"/>
                <a:cs typeface="Aharoni" pitchFamily="2" charset="-79"/>
              </a:rPr>
              <a:t>. Where did the class go?</a:t>
            </a:r>
            <a:endParaRPr lang="ar-KW" sz="7200" b="1" dirty="0">
              <a:latin typeface="Aharoni" pitchFamily="2" charset="-79"/>
            </a:endParaRPr>
          </a:p>
        </p:txBody>
      </p:sp>
      <p:pic>
        <p:nvPicPr>
          <p:cNvPr id="18434" name="Picture 2" descr="http://t2.gstatic.com/images?q=tbn:ANd9GcSvKR7eFft06yY6CTIYxO6t8k84vgas0qsGaaB2I10VNCb4v9bmX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12976"/>
            <a:ext cx="5859724" cy="3645024"/>
          </a:xfrm>
          <a:prstGeom prst="rect">
            <a:avLst/>
          </a:prstGeom>
          <a:noFill/>
        </p:spPr>
      </p:pic>
      <p:pic>
        <p:nvPicPr>
          <p:cNvPr id="18436" name="Picture 4" descr="http://t1.gstatic.com/images?q=tbn:ANd9GcRnVgSVZWOWY9vaGcxv4WeTFptMnnJoMVsYmTa7VBAgt0PwW5ic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9976" y="1772817"/>
            <a:ext cx="6312024" cy="3455294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3176"/>
            <a:ext cx="12192000" cy="15476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000" b="1" dirty="0">
                <a:latin typeface="Aharoni" pitchFamily="2" charset="-79"/>
                <a:ea typeface="+mj-ea"/>
                <a:cs typeface="Aharoni" pitchFamily="2" charset="-79"/>
              </a:rPr>
              <a:t>The class </a:t>
            </a:r>
            <a:r>
              <a:rPr lang="en-US" sz="6000" b="1" dirty="0">
                <a:solidFill>
                  <a:srgbClr val="FF0000"/>
                </a:solidFill>
                <a:latin typeface="Aharoni" pitchFamily="2" charset="-79"/>
                <a:ea typeface="+mj-ea"/>
                <a:cs typeface="Aharoni" pitchFamily="2" charset="-79"/>
              </a:rPr>
              <a:t>went</a:t>
            </a:r>
            <a:r>
              <a:rPr lang="en-US" sz="6000" b="1" dirty="0">
                <a:latin typeface="Aharoni" pitchFamily="2" charset="-79"/>
                <a:ea typeface="+mj-ea"/>
                <a:cs typeface="Aharoni" pitchFamily="2" charset="-79"/>
              </a:rPr>
              <a:t> to </a:t>
            </a:r>
            <a:r>
              <a:rPr lang="en-US" sz="6000" b="1" dirty="0" err="1">
                <a:latin typeface="Aharoni" pitchFamily="2" charset="-79"/>
                <a:ea typeface="+mj-ea"/>
                <a:cs typeface="Aharoni" pitchFamily="2" charset="-79"/>
              </a:rPr>
              <a:t>Failaka</a:t>
            </a:r>
            <a:r>
              <a:rPr lang="en-US" sz="6000" b="1" dirty="0">
                <a:latin typeface="Aharoni" pitchFamily="2" charset="-79"/>
                <a:ea typeface="+mj-ea"/>
                <a:cs typeface="Aharoni" pitchFamily="2" charset="-79"/>
              </a:rPr>
              <a:t> Island.</a:t>
            </a:r>
            <a:endParaRPr lang="ar-KW" sz="6000" b="1" dirty="0">
              <a:latin typeface="Aharoni" pitchFamily="2" charset="-79"/>
              <a:ea typeface="+mj-ea"/>
              <a:cs typeface="+mj-cs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639" y="1512513"/>
            <a:ext cx="9932674" cy="533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haroni" pitchFamily="2" charset="-79"/>
                <a:cs typeface="Aharoni" pitchFamily="2" charset="-79"/>
              </a:rPr>
              <a:t>2. How did they get there?</a:t>
            </a:r>
            <a:endParaRPr lang="ar-KW" sz="5400" b="1" dirty="0">
              <a:latin typeface="Aharoni" pitchFamily="2" charset="-79"/>
            </a:endParaRPr>
          </a:p>
        </p:txBody>
      </p:sp>
      <p:pic>
        <p:nvPicPr>
          <p:cNvPr id="17410" name="Picture 2" descr="http://www.almarefh.org/newsm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9" y="3140968"/>
            <a:ext cx="5184575" cy="2952328"/>
          </a:xfrm>
          <a:prstGeom prst="rect">
            <a:avLst/>
          </a:prstGeom>
          <a:noFill/>
        </p:spPr>
      </p:pic>
      <p:pic>
        <p:nvPicPr>
          <p:cNvPr id="17412" name="Picture 4" descr="http://t3.gstatic.com/images?q=tbn:ANd9GcQOGr1BwJ9ffKspvLM_nvHeF3y2sirekJrtt8vsZEucoU9FrOqw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15" y="2636912"/>
            <a:ext cx="6793332" cy="4221087"/>
          </a:xfrm>
          <a:prstGeom prst="rect">
            <a:avLst/>
          </a:prstGeom>
          <a:noFill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708121"/>
            <a:ext cx="9396536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15476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They </a:t>
            </a:r>
            <a:r>
              <a:rPr lang="en-US" sz="6600" b="1" dirty="0">
                <a:solidFill>
                  <a:srgbClr val="FF0000"/>
                </a:solidFill>
                <a:latin typeface="Aharoni" pitchFamily="2" charset="-79"/>
                <a:ea typeface="+mj-ea"/>
                <a:cs typeface="Aharoni" pitchFamily="2" charset="-79"/>
              </a:rPr>
              <a:t>got</a:t>
            </a: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 there by boat.</a:t>
            </a:r>
            <a:endParaRPr lang="ar-KW" sz="6600" b="1" dirty="0">
              <a:latin typeface="Aharoni" pitchFamily="2" charset="-79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3968"/>
          <a:stretch/>
        </p:blipFill>
        <p:spPr bwMode="auto">
          <a:xfrm>
            <a:off x="23340" y="1540042"/>
            <a:ext cx="6353175" cy="536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10188624" cy="1143000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latin typeface="Aharoni" pitchFamily="2" charset="-79"/>
                <a:cs typeface="Aharoni" pitchFamily="2" charset="-79"/>
              </a:rPr>
              <a:t>3. What did they do?</a:t>
            </a:r>
            <a:endParaRPr lang="ar-KW" sz="6600" b="1" dirty="0">
              <a:latin typeface="Aharoni" pitchFamily="2" charset="-79"/>
            </a:endParaRPr>
          </a:p>
        </p:txBody>
      </p:sp>
      <p:pic>
        <p:nvPicPr>
          <p:cNvPr id="16386" name="Picture 2" descr="http://t0.gstatic.com/images?q=tbn:ANd9GcRasEBV9l_yHEEJCkwRsxMebNV6ON9xDnn6GBs0VQldiPKPQTSG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6515" y="1565557"/>
            <a:ext cx="5815161" cy="5301208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9128"/>
            <a:ext cx="12168336" cy="15476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They </a:t>
            </a:r>
            <a:r>
              <a:rPr lang="en-US" sz="6600" b="1" dirty="0">
                <a:solidFill>
                  <a:srgbClr val="FF0000"/>
                </a:solidFill>
                <a:latin typeface="Aharoni" pitchFamily="2" charset="-79"/>
                <a:ea typeface="+mj-ea"/>
                <a:cs typeface="Aharoni" pitchFamily="2" charset="-79"/>
              </a:rPr>
              <a:t>visit</a:t>
            </a:r>
            <a:r>
              <a:rPr lang="en-US" sz="6600" b="1" u="sng" dirty="0">
                <a:solidFill>
                  <a:srgbClr val="FF0000"/>
                </a:solidFill>
                <a:latin typeface="Aharoni" pitchFamily="2" charset="-79"/>
                <a:ea typeface="+mj-ea"/>
                <a:cs typeface="Aharoni" pitchFamily="2" charset="-79"/>
              </a:rPr>
              <a:t>ed</a:t>
            </a:r>
            <a:r>
              <a:rPr lang="en-US" sz="6600" b="1" dirty="0">
                <a:latin typeface="Aharoni" pitchFamily="2" charset="-79"/>
                <a:ea typeface="+mj-ea"/>
                <a:cs typeface="Aharoni" pitchFamily="2" charset="-79"/>
              </a:rPr>
              <a:t> the museum.</a:t>
            </a:r>
            <a:endParaRPr lang="ar-KW" sz="6600" b="1" dirty="0">
              <a:latin typeface="Aharoni" pitchFamily="2" charset="-79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06B095-EED4-4E1B-9781-93FCF9696B09}"/>
</file>

<file path=customXml/itemProps2.xml><?xml version="1.0" encoding="utf-8"?>
<ds:datastoreItem xmlns:ds="http://schemas.openxmlformats.org/officeDocument/2006/customXml" ds:itemID="{D3A92EE7-A1CE-41B2-A76D-82DAB72FE24D}"/>
</file>

<file path=customXml/itemProps3.xml><?xml version="1.0" encoding="utf-8"?>
<ds:datastoreItem xmlns:ds="http://schemas.openxmlformats.org/officeDocument/2006/customXml" ds:itemID="{52852582-0861-410A-B460-D846DF166870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360</TotalTime>
  <Words>325</Words>
  <Application>Microsoft Office PowerPoint</Application>
  <PresentationFormat>Widescreen</PresentationFormat>
  <Paragraphs>34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Aharoni</vt:lpstr>
      <vt:lpstr>Arial</vt:lpstr>
      <vt:lpstr>Arial Rounded MT Bold</vt:lpstr>
      <vt:lpstr>Bookman Old Style</vt:lpstr>
      <vt:lpstr>Calibri</vt:lpstr>
      <vt:lpstr>DokChampa</vt:lpstr>
      <vt:lpstr>Garamond</vt:lpstr>
      <vt:lpstr>MS Reference Sans Serif</vt:lpstr>
      <vt:lpstr>Myriad Pro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your answers.</vt:lpstr>
      <vt:lpstr>1. Where did the class go?</vt:lpstr>
      <vt:lpstr>2. How did they get there?</vt:lpstr>
      <vt:lpstr>3. What did they do?</vt:lpstr>
      <vt:lpstr>4. What did the boy find?</vt:lpstr>
      <vt:lpstr>6. What did he think it was?</vt:lpstr>
      <vt:lpstr>5. Who did it belong to?</vt:lpstr>
      <vt:lpstr>6. How did the boy feel?</vt:lpstr>
      <vt:lpstr>PowerPoint Presentation</vt:lpstr>
      <vt:lpstr>PowerPoint Presentation</vt:lpstr>
      <vt:lpstr>PowerPoint Presentation</vt:lpstr>
      <vt:lpstr>Workbook page 56</vt:lpstr>
      <vt:lpstr>PowerPoint Presentation</vt:lpstr>
      <vt:lpstr>PowerPoint Presentation</vt:lpstr>
      <vt:lpstr>   I like playing games. I visited the Entertainment City with my family last weekend . We went there by car. We played many games. Next, I rode  a white horse. Then, we went on scary rides. We watched fantastic boats sailing on a lake. After that, we ate delicious pizza in Pizza Hut restaurant. Finally, we drove back home. We enjoyed our visit  very much. I’d love to go there again. 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Rashid</dc:creator>
  <cp:lastModifiedBy>HP</cp:lastModifiedBy>
  <cp:revision>65</cp:revision>
  <dcterms:created xsi:type="dcterms:W3CDTF">2013-04-09T19:15:57Z</dcterms:created>
  <dcterms:modified xsi:type="dcterms:W3CDTF">2020-10-26T20:16:47Z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