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1" r:id="rId5"/>
    <p:sldMasterId id="2147483674" r:id="rId6"/>
    <p:sldMasterId id="2147483686" r:id="rId7"/>
    <p:sldMasterId id="2147483709" r:id="rId8"/>
    <p:sldMasterId id="2147483731" r:id="rId9"/>
    <p:sldMasterId id="2147483747" r:id="rId10"/>
  </p:sldMasterIdLst>
  <p:notesMasterIdLst>
    <p:notesMasterId r:id="rId40"/>
  </p:notesMasterIdLst>
  <p:handoutMasterIdLst>
    <p:handoutMasterId r:id="rId41"/>
  </p:handoutMasterIdLst>
  <p:sldIdLst>
    <p:sldId id="286" r:id="rId11"/>
    <p:sldId id="287" r:id="rId12"/>
    <p:sldId id="267" r:id="rId13"/>
    <p:sldId id="281" r:id="rId14"/>
    <p:sldId id="282" r:id="rId15"/>
    <p:sldId id="270" r:id="rId16"/>
    <p:sldId id="283" r:id="rId17"/>
    <p:sldId id="284" r:id="rId18"/>
    <p:sldId id="285" r:id="rId19"/>
    <p:sldId id="264" r:id="rId20"/>
    <p:sldId id="265" r:id="rId21"/>
    <p:sldId id="266" r:id="rId22"/>
    <p:sldId id="288" r:id="rId23"/>
    <p:sldId id="289" r:id="rId24"/>
    <p:sldId id="290" r:id="rId25"/>
    <p:sldId id="291" r:id="rId26"/>
    <p:sldId id="292" r:id="rId27"/>
    <p:sldId id="27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80" r:id="rId37"/>
    <p:sldId id="268" r:id="rId38"/>
    <p:sldId id="26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53E"/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5" autoAdjust="0"/>
    <p:restoredTop sz="93352" autoAdjust="0"/>
  </p:normalViewPr>
  <p:slideViewPr>
    <p:cSldViewPr snapToGrid="0">
      <p:cViewPr varScale="1">
        <p:scale>
          <a:sx n="78" d="100"/>
          <a:sy n="78" d="100"/>
        </p:scale>
        <p:origin x="653" y="77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27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0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1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6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1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7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9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68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30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90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 algn="r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72768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90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0121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5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67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08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372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33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20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82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25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0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44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316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42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4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9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01221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anchor="ctr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41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57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anchor="b">
            <a:normAutofit/>
          </a:bodyPr>
          <a:lstStyle>
            <a:lvl1pPr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48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35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25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95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09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84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3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5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32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45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0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13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26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47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1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>
            <a:lvl1pPr>
              <a:buNone/>
              <a:defRPr/>
            </a:lvl1pPr>
          </a:lstStyle>
          <a:p>
            <a:pPr algn="r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89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0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53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09" y="0"/>
            <a:ext cx="839202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7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2" y="4157466"/>
            <a:ext cx="972079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1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9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8" y="1164254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34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4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1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11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1800"/>
            </a:lvl1pPr>
            <a:lvl2pPr marL="171450">
              <a:buClr>
                <a:srgbClr val="73292A"/>
              </a:buClr>
              <a:defRPr sz="1500"/>
            </a:lvl2pPr>
            <a:lvl3pPr marL="514350">
              <a:buClr>
                <a:srgbClr val="73292A"/>
              </a:buClr>
              <a:defRPr sz="1350"/>
            </a:lvl3pPr>
            <a:lvl4pPr marL="857250">
              <a:buClr>
                <a:srgbClr val="73292A"/>
              </a:buClr>
              <a:defRPr sz="1200"/>
            </a:lvl4pPr>
            <a:lvl5pPr marL="1200150">
              <a:buClr>
                <a:srgbClr val="73292A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315997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7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90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2"/>
            <a:ext cx="1207555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3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4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5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3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6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4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80" y="3252856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730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49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5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4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1" y="4923382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6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9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26823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2"/>
            <a:ext cx="11105523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81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2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1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5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1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2"/>
            <a:ext cx="11105523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81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2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5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5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2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201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5" y="319217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40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2" y="2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21" y="319217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3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7597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1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3" y="1589695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1714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050"/>
            </a:lvl2pPr>
            <a:lvl3pPr marL="8572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4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052385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81" y="319216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7" y="1631193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5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8"/>
            <a:ext cx="3200400" cy="3320861"/>
          </a:xfrm>
        </p:spPr>
        <p:txBody>
          <a:bodyPr>
            <a:normAutofit/>
          </a:bodyPr>
          <a:lstStyle>
            <a:lvl1pPr marL="1714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050"/>
            </a:lvl2pPr>
            <a:lvl3pPr marL="8572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5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8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5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8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5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4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1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0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0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6" y="2264501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46128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2" y="2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21" y="319217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3"/>
            <a:ext cx="1207555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3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3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72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2" y="2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21" y="319217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3"/>
            <a:ext cx="1207555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72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0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233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66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7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36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746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87033">
              <a:lnSpc>
                <a:spcPct val="100000"/>
              </a:lnSpc>
              <a:spcBef>
                <a:spcPts val="0"/>
              </a:spcBef>
              <a:buSzTx/>
              <a:buNone/>
              <a:defRPr sz="81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4" y="1287501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2857" spc="-57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7" y="3611600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5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9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86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8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176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46" y="-647699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3562354"/>
            <a:ext cx="10985500" cy="2324101"/>
          </a:xfrm>
          <a:prstGeom prst="rect">
            <a:avLst/>
          </a:prstGeom>
        </p:spPr>
        <p:txBody>
          <a:bodyPr anchor="b"/>
          <a:lstStyle>
            <a:lvl1pPr>
              <a:defRPr sz="2857" spc="-57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7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87033">
              <a:lnSpc>
                <a:spcPct val="100000"/>
              </a:lnSpc>
              <a:spcBef>
                <a:spcPts val="0"/>
              </a:spcBef>
              <a:buSzTx/>
              <a:buNone/>
              <a:defRPr sz="81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5804956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5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9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86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8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0122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635004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3530289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5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9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86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81" defTabSz="203297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9169"/>
            <a:ext cx="173124" cy="1707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04398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9">
              <a:lnSpc>
                <a:spcPct val="100000"/>
              </a:lnSpc>
              <a:spcBef>
                <a:spcPts val="0"/>
              </a:spcBef>
              <a:buSzTx/>
              <a:buNone/>
              <a:defRPr sz="127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55267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2173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9">
              <a:lnSpc>
                <a:spcPct val="100000"/>
              </a:lnSpc>
              <a:spcBef>
                <a:spcPts val="0"/>
              </a:spcBef>
              <a:buSzTx/>
              <a:buNone/>
              <a:defRPr sz="127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124254"/>
            <a:ext cx="4889500" cy="4128316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4"/>
            <a:ext cx="4889500" cy="717551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14800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54" y="2266953"/>
            <a:ext cx="10985503" cy="2324101"/>
          </a:xfrm>
          <a:prstGeom prst="rect">
            <a:avLst/>
          </a:prstGeom>
        </p:spPr>
        <p:txBody>
          <a:bodyPr anchor="ctr"/>
          <a:lstStyle>
            <a:lvl1pPr>
              <a:defRPr sz="2857" b="0" spc="-5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9169"/>
            <a:ext cx="173124" cy="1707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5213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9">
              <a:lnSpc>
                <a:spcPct val="100000"/>
              </a:lnSpc>
              <a:spcBef>
                <a:spcPts val="0"/>
              </a:spcBef>
              <a:buSzTx/>
              <a:buNone/>
              <a:defRPr sz="127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63722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4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9">
              <a:lnSpc>
                <a:spcPct val="100000"/>
              </a:lnSpc>
              <a:spcBef>
                <a:spcPts val="0"/>
              </a:spcBef>
              <a:buSzTx/>
              <a:buNone/>
              <a:defRPr sz="1274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203297">
              <a:lnSpc>
                <a:spcPct val="100000"/>
              </a:lnSpc>
              <a:spcBef>
                <a:spcPts val="443"/>
              </a:spcBef>
              <a:buSzTx/>
              <a:buNone/>
              <a:defRPr sz="1355" spc="-14"/>
            </a:lvl1pPr>
            <a:lvl2pPr marL="0" indent="112595" defTabSz="203297">
              <a:lnSpc>
                <a:spcPct val="100000"/>
              </a:lnSpc>
              <a:spcBef>
                <a:spcPts val="443"/>
              </a:spcBef>
              <a:buSzTx/>
              <a:buNone/>
              <a:defRPr sz="1355" spc="-14"/>
            </a:lvl2pPr>
            <a:lvl3pPr marL="0" indent="225191" defTabSz="203297">
              <a:lnSpc>
                <a:spcPct val="100000"/>
              </a:lnSpc>
              <a:spcBef>
                <a:spcPts val="443"/>
              </a:spcBef>
              <a:buSzTx/>
              <a:buNone/>
              <a:defRPr sz="1355" spc="-14"/>
            </a:lvl3pPr>
            <a:lvl4pPr marL="0" indent="337786" defTabSz="203297">
              <a:lnSpc>
                <a:spcPct val="100000"/>
              </a:lnSpc>
              <a:spcBef>
                <a:spcPts val="443"/>
              </a:spcBef>
              <a:buSzTx/>
              <a:buNone/>
              <a:defRPr sz="1355" spc="-14"/>
            </a:lvl4pPr>
            <a:lvl5pPr marL="0" indent="450381" defTabSz="203297">
              <a:lnSpc>
                <a:spcPct val="100000"/>
              </a:lnSpc>
              <a:spcBef>
                <a:spcPts val="443"/>
              </a:spcBef>
              <a:buSzTx/>
              <a:buNone/>
              <a:defRPr sz="1355" spc="-14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27698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460423"/>
            <a:ext cx="10985500" cy="19371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12595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225191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337786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8751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537966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2"/>
            </a:lvl1pPr>
            <a:lvl2pPr marL="0" indent="112595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2"/>
            </a:lvl2pPr>
            <a:lvl3pPr marL="0" indent="225191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2"/>
            </a:lvl3pPr>
            <a:lvl4pPr marL="0" indent="337786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2"/>
            </a:lvl4pPr>
            <a:lvl5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2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413109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91099">
              <a:lnSpc>
                <a:spcPct val="100000"/>
              </a:lnSpc>
              <a:spcBef>
                <a:spcPts val="0"/>
              </a:spcBef>
              <a:buSzTx/>
              <a:buNone/>
              <a:defRPr sz="1274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58279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3" y="5337727"/>
            <a:ext cx="10100027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7198">
              <a:lnSpc>
                <a:spcPct val="100000"/>
              </a:lnSpc>
              <a:spcBef>
                <a:spcPts val="0"/>
              </a:spcBef>
              <a:buSzTx/>
              <a:buNone/>
              <a:defRPr sz="860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3"/>
            <a:ext cx="10438079" cy="1918141"/>
          </a:xfrm>
          <a:prstGeom prst="rect">
            <a:avLst/>
          </a:prstGeom>
        </p:spPr>
        <p:txBody>
          <a:bodyPr/>
          <a:lstStyle>
            <a:lvl1pPr marL="0" marR="157348" indent="41626">
              <a:spcBef>
                <a:spcPts val="0"/>
              </a:spcBef>
              <a:buSzTx/>
              <a:buNone/>
              <a:defRPr sz="2094" spc="-4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157348" indent="154221">
              <a:spcBef>
                <a:spcPts val="0"/>
              </a:spcBef>
              <a:buSzTx/>
              <a:buNone/>
              <a:defRPr sz="2094" spc="-4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157348" indent="266816">
              <a:spcBef>
                <a:spcPts val="0"/>
              </a:spcBef>
              <a:buSzTx/>
              <a:buNone/>
              <a:defRPr sz="2094" spc="-4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157348" indent="379412">
              <a:spcBef>
                <a:spcPts val="0"/>
              </a:spcBef>
              <a:buSzTx/>
              <a:buNone/>
              <a:defRPr sz="2094" spc="-4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157348" indent="492007">
              <a:spcBef>
                <a:spcPts val="0"/>
              </a:spcBef>
              <a:buSzTx/>
              <a:buNone/>
              <a:defRPr sz="2094" spc="-4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6360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1" y="508001"/>
            <a:ext cx="3719551" cy="29748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5" y="1989144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0" y="247652"/>
            <a:ext cx="8305801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61921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72566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44098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122365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4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19826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1958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2" y="1709742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2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0" indent="342900">
              <a:buSzTx/>
              <a:buFontTx/>
              <a:buNone/>
              <a:defRPr sz="1800"/>
            </a:lvl2pPr>
            <a:lvl3pPr marL="0" indent="685800">
              <a:buSzTx/>
              <a:buFontTx/>
              <a:buNone/>
              <a:defRPr sz="1800"/>
            </a:lvl3pPr>
            <a:lvl4pPr marL="0" indent="1028700">
              <a:buSzTx/>
              <a:buFontTx/>
              <a:buNone/>
              <a:defRPr sz="1800"/>
            </a:lvl4pPr>
            <a:lvl5pPr marL="0" indent="1371600"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39634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32854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90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90" y="1681166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6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 algn="r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33835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19516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5511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  <p:sldLayoutId id="2147483673" r:id="rId13"/>
  </p:sldLayoutIdLst>
  <p:hf hdr="0" ft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84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13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</p:sldLayoutIdLst>
  <p:hf hd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Clr>
          <a:srgbClr val="73292A"/>
        </a:buClr>
        <a:buFont typeface="Arial" panose="020B0604020202020204" pitchFamily="34" charset="0"/>
        <a:buChar char="•"/>
        <a:defRPr sz="21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5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1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2124254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7052"/>
            <a:ext cx="173124" cy="17075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43872">
              <a:defRPr sz="44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7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transition spd="med"/>
  <p:txStyles>
    <p:titleStyle>
      <a:lvl1pPr marL="0" marR="0" indent="0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2595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5191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37786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0381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62976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75572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788167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00762" algn="r" defTabSz="600493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4" b="1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50127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300254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450381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600509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750635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900762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050890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201016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351143" marR="0" indent="-150127" algn="r" defTabSz="600493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2595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5191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37786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0381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62976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75572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788167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00762" algn="ctr" defTabSz="14387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126819" y="6423499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62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ransition spd="med"/>
  <p:txStyles>
    <p:titleStyle>
      <a:lvl1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29" marR="0" indent="-240029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2954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383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812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241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670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09900" marR="0" indent="-266700" algn="l" defTabSz="685800" rtl="1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3429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9.xml"/><Relationship Id="rId3" Type="http://schemas.openxmlformats.org/officeDocument/2006/relationships/image" Target="../media/image39.png"/><Relationship Id="rId7" Type="http://schemas.openxmlformats.org/officeDocument/2006/relationships/slide" Target="slide25.xml"/><Relationship Id="rId12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11" Type="http://schemas.openxmlformats.org/officeDocument/2006/relationships/slide" Target="slide21.xml"/><Relationship Id="rId5" Type="http://schemas.microsoft.com/office/2007/relationships/hdphoto" Target="../media/hdphoto1.wdp"/><Relationship Id="rId10" Type="http://schemas.openxmlformats.org/officeDocument/2006/relationships/slide" Target="slide22.xml"/><Relationship Id="rId4" Type="http://schemas.openxmlformats.org/officeDocument/2006/relationships/image" Target="../media/image40.png"/><Relationship Id="rId9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1844142" y="2042085"/>
            <a:ext cx="3108858" cy="37076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06394" y="2964581"/>
            <a:ext cx="5679983" cy="143315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br>
              <a:rPr lang="ar-KW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اعداد المعلمة: </a:t>
            </a:r>
            <a:r>
              <a:rPr lang="ar-EG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مبروكة السيد</a:t>
            </a:r>
            <a:endParaRPr lang="ar-KW" sz="33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4054250" y="4638840"/>
            <a:ext cx="645795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370" y="1045788"/>
            <a:ext cx="1215494" cy="867089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023207" y="972897"/>
            <a:ext cx="2009775" cy="9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 txBox="1">
            <a:spLocks/>
          </p:cNvSpPr>
          <p:nvPr/>
        </p:nvSpPr>
        <p:spPr>
          <a:xfrm>
            <a:off x="4913727" y="2454535"/>
            <a:ext cx="7376254" cy="177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(11-4): إيجاد النسبة المئوية من عدد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4CA8BA2-8859-BAC3-EF92-D1A96E47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441" y="961129"/>
            <a:ext cx="1769118" cy="12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7563E7-FB5F-0643-E3F0-A4ED618F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2" y="2149509"/>
            <a:ext cx="11751036" cy="255898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8DFD60-C61C-F3C7-687C-F6D44BACC3B1}"/>
              </a:ext>
            </a:extLst>
          </p:cNvPr>
          <p:cNvSpPr txBox="1"/>
          <p:nvPr/>
        </p:nvSpPr>
        <p:spPr>
          <a:xfrm>
            <a:off x="121443" y="695117"/>
            <a:ext cx="407193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178</a:t>
            </a:r>
          </a:p>
        </p:txBody>
      </p:sp>
    </p:spTree>
    <p:extLst>
      <p:ext uri="{BB962C8B-B14F-4D97-AF65-F5344CB8AC3E}">
        <p14:creationId xmlns:p14="http://schemas.microsoft.com/office/powerpoint/2010/main" val="281232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43AC5D-2BE3-0530-3502-CA912211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811" y="1190624"/>
            <a:ext cx="4714708" cy="114538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944106-5E52-469E-E15A-409C2BB05133}"/>
              </a:ext>
            </a:extLst>
          </p:cNvPr>
          <p:cNvSpPr txBox="1"/>
          <p:nvPr/>
        </p:nvSpPr>
        <p:spPr>
          <a:xfrm>
            <a:off x="7450930" y="352217"/>
            <a:ext cx="407193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179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BB353-3116-B0FE-FFD4-D697844A1087}"/>
              </a:ext>
            </a:extLst>
          </p:cNvPr>
          <p:cNvGrpSpPr/>
          <p:nvPr/>
        </p:nvGrpSpPr>
        <p:grpSpPr>
          <a:xfrm>
            <a:off x="9722622" y="2834376"/>
            <a:ext cx="1500186" cy="1681238"/>
            <a:chOff x="9722622" y="2834376"/>
            <a:chExt cx="1500186" cy="168123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3826B0-B37B-7190-A2B6-9A2D49601A31}"/>
                </a:ext>
              </a:extLst>
            </p:cNvPr>
            <p:cNvSpPr txBox="1"/>
            <p:nvPr/>
          </p:nvSpPr>
          <p:spPr>
            <a:xfrm>
              <a:off x="10022681" y="2834376"/>
              <a:ext cx="828675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chemeClr val="accent2">
                      <a:lumMod val="50000"/>
                    </a:schemeClr>
                  </a:solidFill>
                </a:rPr>
                <a:t>40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361162-1EF4-8A28-CB83-78D5DDF983B7}"/>
                </a:ext>
              </a:extLst>
            </p:cNvPr>
            <p:cNvSpPr txBox="1"/>
            <p:nvPr/>
          </p:nvSpPr>
          <p:spPr>
            <a:xfrm>
              <a:off x="9722622" y="3499951"/>
              <a:ext cx="1500186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chemeClr val="accent2">
                      <a:lumMod val="50000"/>
                    </a:schemeClr>
                  </a:solidFill>
                </a:rPr>
                <a:t>100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92D6E0-2B84-EF37-6537-D1195A2F4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105" y="3586163"/>
              <a:ext cx="914404" cy="24217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20A317D-D6EF-9965-E7F4-31E356CF375E}"/>
              </a:ext>
            </a:extLst>
          </p:cNvPr>
          <p:cNvSpPr txBox="1"/>
          <p:nvPr/>
        </p:nvSpPr>
        <p:spPr>
          <a:xfrm>
            <a:off x="9251167" y="3102549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7251D-231A-D025-D6B4-DC2595E44BDC}"/>
              </a:ext>
            </a:extLst>
          </p:cNvPr>
          <p:cNvSpPr txBox="1"/>
          <p:nvPr/>
        </p:nvSpPr>
        <p:spPr>
          <a:xfrm>
            <a:off x="8522526" y="3102549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50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CE659D-0518-507D-741F-312642B81790}"/>
              </a:ext>
            </a:extLst>
          </p:cNvPr>
          <p:cNvCxnSpPr/>
          <p:nvPr/>
        </p:nvCxnSpPr>
        <p:spPr>
          <a:xfrm flipH="1">
            <a:off x="8522526" y="3236119"/>
            <a:ext cx="642905" cy="6139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814AAE-1D13-F259-5AD8-4320EFDABC76}"/>
              </a:ext>
            </a:extLst>
          </p:cNvPr>
          <p:cNvCxnSpPr>
            <a:cxnSpLocks/>
          </p:cNvCxnSpPr>
          <p:nvPr/>
        </p:nvCxnSpPr>
        <p:spPr>
          <a:xfrm flipH="1">
            <a:off x="10108418" y="3638301"/>
            <a:ext cx="650066" cy="595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F70FED1-67EF-7310-80D7-B9C65D8441BC}"/>
              </a:ext>
            </a:extLst>
          </p:cNvPr>
          <p:cNvSpPr txBox="1"/>
          <p:nvPr/>
        </p:nvSpPr>
        <p:spPr>
          <a:xfrm>
            <a:off x="9908392" y="4071976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A4C599-963D-26B8-1566-DB52B9F4D7A0}"/>
              </a:ext>
            </a:extLst>
          </p:cNvPr>
          <p:cNvSpPr txBox="1"/>
          <p:nvPr/>
        </p:nvSpPr>
        <p:spPr>
          <a:xfrm>
            <a:off x="7965335" y="3075057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6DD9EA-BF8E-11C6-2817-7BEBA9E5929A}"/>
              </a:ext>
            </a:extLst>
          </p:cNvPr>
          <p:cNvSpPr txBox="1"/>
          <p:nvPr/>
        </p:nvSpPr>
        <p:spPr>
          <a:xfrm>
            <a:off x="7104534" y="3109250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756415-80D7-3454-CA68-0162A9C417A8}"/>
              </a:ext>
            </a:extLst>
          </p:cNvPr>
          <p:cNvSpPr txBox="1"/>
          <p:nvPr/>
        </p:nvSpPr>
        <p:spPr>
          <a:xfrm>
            <a:off x="6375893" y="3109250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1072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D37C-185B-2998-EBDB-0F8969C0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811" y="1190624"/>
            <a:ext cx="4714708" cy="114538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944106-5E52-469E-E15A-409C2BB05133}"/>
              </a:ext>
            </a:extLst>
          </p:cNvPr>
          <p:cNvSpPr txBox="1"/>
          <p:nvPr/>
        </p:nvSpPr>
        <p:spPr>
          <a:xfrm>
            <a:off x="7450930" y="352217"/>
            <a:ext cx="407193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الطالب صفحة 179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A05FC6-DD8D-50A5-F841-4ED9EB8013B1}"/>
              </a:ext>
            </a:extLst>
          </p:cNvPr>
          <p:cNvGrpSpPr/>
          <p:nvPr/>
        </p:nvGrpSpPr>
        <p:grpSpPr>
          <a:xfrm>
            <a:off x="10022681" y="2834376"/>
            <a:ext cx="828675" cy="1659168"/>
            <a:chOff x="10022681" y="2834376"/>
            <a:chExt cx="828675" cy="16591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F48AC0-1DD8-C78D-F6EA-746E65AD0864}"/>
                </a:ext>
              </a:extLst>
            </p:cNvPr>
            <p:cNvSpPr txBox="1"/>
            <p:nvPr/>
          </p:nvSpPr>
          <p:spPr>
            <a:xfrm>
              <a:off x="10022681" y="2834376"/>
              <a:ext cx="828675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CC8F0-A8A9-39AC-BAE8-9341E97C7670}"/>
                </a:ext>
              </a:extLst>
            </p:cNvPr>
            <p:cNvSpPr txBox="1"/>
            <p:nvPr/>
          </p:nvSpPr>
          <p:spPr>
            <a:xfrm>
              <a:off x="10022681" y="3477881"/>
              <a:ext cx="828675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E6B26B5-C3A5-11C7-5D04-ED6D35E2DDF3}"/>
                </a:ext>
              </a:extLst>
            </p:cNvPr>
            <p:cNvCxnSpPr>
              <a:cxnSpLocks/>
            </p:cNvCxnSpPr>
            <p:nvPr/>
          </p:nvCxnSpPr>
          <p:spPr>
            <a:xfrm>
              <a:off x="10172703" y="3586163"/>
              <a:ext cx="592932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78E21D-6B57-008D-1EF8-AE0FD5556C5B}"/>
              </a:ext>
            </a:extLst>
          </p:cNvPr>
          <p:cNvSpPr txBox="1"/>
          <p:nvPr/>
        </p:nvSpPr>
        <p:spPr>
          <a:xfrm>
            <a:off x="9251167" y="3102549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×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95951-D18B-0AC1-64C8-B9A6A42E331F}"/>
              </a:ext>
            </a:extLst>
          </p:cNvPr>
          <p:cNvSpPr txBox="1"/>
          <p:nvPr/>
        </p:nvSpPr>
        <p:spPr>
          <a:xfrm>
            <a:off x="8522526" y="3102549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90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82D577-6EA2-B506-3806-B71E5B6425FD}"/>
              </a:ext>
            </a:extLst>
          </p:cNvPr>
          <p:cNvCxnSpPr/>
          <p:nvPr/>
        </p:nvCxnSpPr>
        <p:spPr>
          <a:xfrm flipH="1">
            <a:off x="8522526" y="3236119"/>
            <a:ext cx="642905" cy="6139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C4BD38-4591-99E9-4BE9-C1D606C3140F}"/>
              </a:ext>
            </a:extLst>
          </p:cNvPr>
          <p:cNvCxnSpPr/>
          <p:nvPr/>
        </p:nvCxnSpPr>
        <p:spPr>
          <a:xfrm flipH="1">
            <a:off x="10115565" y="3510993"/>
            <a:ext cx="642905" cy="6139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94CD43-8F6C-9153-04D7-ACC5AE04F8D0}"/>
              </a:ext>
            </a:extLst>
          </p:cNvPr>
          <p:cNvSpPr txBox="1"/>
          <p:nvPr/>
        </p:nvSpPr>
        <p:spPr>
          <a:xfrm>
            <a:off x="9908392" y="4071976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98DC0E-1008-3088-00E0-0E81C475A72E}"/>
              </a:ext>
            </a:extLst>
          </p:cNvPr>
          <p:cNvSpPr txBox="1"/>
          <p:nvPr/>
        </p:nvSpPr>
        <p:spPr>
          <a:xfrm>
            <a:off x="7965335" y="3075057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45607D-814D-1A60-4AB7-90A994DF279D}"/>
              </a:ext>
            </a:extLst>
          </p:cNvPr>
          <p:cNvSpPr txBox="1"/>
          <p:nvPr/>
        </p:nvSpPr>
        <p:spPr>
          <a:xfrm>
            <a:off x="7104534" y="3109250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2E569D-4F56-5106-0975-D91A884C0CF6}"/>
              </a:ext>
            </a:extLst>
          </p:cNvPr>
          <p:cNvSpPr txBox="1"/>
          <p:nvPr/>
        </p:nvSpPr>
        <p:spPr>
          <a:xfrm>
            <a:off x="6375893" y="3109250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216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51" y="4029323"/>
            <a:ext cx="7413498" cy="54864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378692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بيضاوي"/>
          <p:cNvSpPr/>
          <p:nvPr/>
        </p:nvSpPr>
        <p:spPr>
          <a:xfrm>
            <a:off x="3164901" y="1888253"/>
            <a:ext cx="5150186" cy="3081499"/>
          </a:xfrm>
          <a:prstGeom prst="ellipse">
            <a:avLst/>
          </a:prstGeom>
          <a:solidFill>
            <a:srgbClr val="FFFFFF"/>
          </a:solidFill>
          <a:ln w="127000">
            <a:solidFill>
              <a:srgbClr val="6F123F"/>
            </a:solidFill>
            <a:miter lim="400000"/>
          </a:ln>
        </p:spPr>
        <p:txBody>
          <a:bodyPr lIns="12512" tIns="12512" rIns="12512" bIns="12512" anchor="ctr"/>
          <a:lstStyle/>
          <a:p>
            <a:pPr marL="0" marR="0" lvl="0" indent="0" algn="ctr" defTabSz="20329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0001-73CE-F78C-649A-D7CD0E73E836}"/>
              </a:ext>
            </a:extLst>
          </p:cNvPr>
          <p:cNvSpPr txBox="1"/>
          <p:nvPr/>
        </p:nvSpPr>
        <p:spPr>
          <a:xfrm>
            <a:off x="4681933" y="2916909"/>
            <a:ext cx="2695688" cy="512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364" tIns="33364" rIns="33364" bIns="33364" numCol="1" spcCol="38100" rtlCol="0" anchor="ctr">
            <a:spAutoFit/>
          </a:bodyPr>
          <a:lstStyle/>
          <a:p>
            <a:pPr marL="0" marR="0" lvl="0" indent="0" algn="ctr" defTabSz="1601315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9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cs typeface="Arial" panose="020B0604020202020204" pitchFamily="34" charset="0"/>
                <a:sym typeface="Helvetica Neue"/>
              </a:rPr>
              <a:t>ابحث عني </a:t>
            </a:r>
            <a:endParaRPr kumimoji="0" lang="en-US" sz="2890" b="1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9F9D035-2C03-0722-29E1-26C475088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27" y="2388561"/>
            <a:ext cx="2451938" cy="2688010"/>
          </a:xfrm>
          <a:prstGeom prst="rect">
            <a:avLst/>
          </a:prstGeom>
        </p:spPr>
      </p:pic>
      <p:pic>
        <p:nvPicPr>
          <p:cNvPr id="5" name="رسم 4" descr="عدسة مكبرة مع تعبئة خالصة">
            <a:extLst>
              <a:ext uri="{FF2B5EF4-FFF2-40B4-BE49-F238E27FC236}">
                <a16:creationId xmlns:a16="http://schemas.microsoft.com/office/drawing/2014/main" id="{4C6D76AF-55CA-AA27-C467-460C5222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67" y="3429001"/>
            <a:ext cx="1088183" cy="10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Rectangle 4"/>
          <p:cNvGrpSpPr/>
          <p:nvPr/>
        </p:nvGrpSpPr>
        <p:grpSpPr>
          <a:xfrm>
            <a:off x="3511064" y="4418027"/>
            <a:ext cx="5835035" cy="1361909"/>
            <a:chOff x="0" y="469277"/>
            <a:chExt cx="7780046" cy="1815877"/>
          </a:xfrm>
        </p:grpSpPr>
        <p:sp>
          <p:nvSpPr>
            <p:cNvPr id="187" name="مستطيل"/>
            <p:cNvSpPr/>
            <p:nvPr/>
          </p:nvSpPr>
          <p:spPr>
            <a:xfrm>
              <a:off x="0" y="506777"/>
              <a:ext cx="6893170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8" name="ابحث عني !…"/>
            <p:cNvSpPr txBox="1"/>
            <p:nvPr/>
          </p:nvSpPr>
          <p:spPr>
            <a:xfrm>
              <a:off x="45719" y="469277"/>
              <a:ext cx="7734327" cy="181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</a:t>
              </a:r>
              <a:r>
                <a: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عني</a:t>
              </a:r>
              <a:r>
                <a: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385763" marR="0" lvl="0" indent="-385763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دائرية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الشكل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			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رمادية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اللون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صغيرة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الحجم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			</a:t>
              </a: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استخدم لمعرفة الوقت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endParaRPr>
            </a:p>
          </p:txBody>
        </p:sp>
      </p:grpSp>
      <p:sp>
        <p:nvSpPr>
          <p:cNvPr id="190" name="Oval 5"/>
          <p:cNvSpPr/>
          <p:nvPr/>
        </p:nvSpPr>
        <p:spPr>
          <a:xfrm>
            <a:off x="8779624" y="3429000"/>
            <a:ext cx="791309" cy="778120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93" name="Rectangle: Rounded Corners 1">
            <a:hlinkClick r:id="rId3" action="ppaction://hlinksldjump"/>
          </p:cNvPr>
          <p:cNvGrpSpPr/>
          <p:nvPr/>
        </p:nvGrpSpPr>
        <p:grpSpPr>
          <a:xfrm>
            <a:off x="8252793" y="929725"/>
            <a:ext cx="1093306" cy="530913"/>
            <a:chOff x="0" y="343130"/>
            <a:chExt cx="1457740" cy="707882"/>
          </a:xfrm>
        </p:grpSpPr>
        <p:sp>
          <p:nvSpPr>
            <p:cNvPr id="191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92" name="العودة"/>
            <p:cNvSpPr txBox="1"/>
            <p:nvPr/>
          </p:nvSpPr>
          <p:spPr>
            <a:xfrm>
              <a:off x="80533" y="343130"/>
              <a:ext cx="1296673" cy="70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01412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Rectangle 4"/>
          <p:cNvGrpSpPr/>
          <p:nvPr/>
        </p:nvGrpSpPr>
        <p:grpSpPr>
          <a:xfrm>
            <a:off x="3089032" y="4418026"/>
            <a:ext cx="5591908" cy="1361909"/>
            <a:chOff x="0" y="451988"/>
            <a:chExt cx="7455876" cy="1815877"/>
          </a:xfrm>
        </p:grpSpPr>
        <p:sp>
          <p:nvSpPr>
            <p:cNvPr id="195" name="مستطيل"/>
            <p:cNvSpPr/>
            <p:nvPr/>
          </p:nvSpPr>
          <p:spPr>
            <a:xfrm>
              <a:off x="0" y="4894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96" name="ابحث عني !…"/>
            <p:cNvSpPr txBox="1"/>
            <p:nvPr/>
          </p:nvSpPr>
          <p:spPr>
            <a:xfrm>
              <a:off x="45719" y="451988"/>
              <a:ext cx="7364437" cy="181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385763" marR="0" lvl="0" indent="-385763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مستطيلة الشكل			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سوداء و رمادية اللون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قاسية						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ليس لي طعم</a:t>
              </a:r>
            </a:p>
          </p:txBody>
        </p:sp>
      </p:grpSp>
      <p:sp>
        <p:nvSpPr>
          <p:cNvPr id="198" name="Oval 5"/>
          <p:cNvSpPr/>
          <p:nvPr/>
        </p:nvSpPr>
        <p:spPr>
          <a:xfrm>
            <a:off x="3761373" y="3653968"/>
            <a:ext cx="791310" cy="778120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01" name="Rectangle: Rounded Corners 3">
            <a:hlinkClick r:id="rId3" action="ppaction://hlinksldjump"/>
          </p:cNvPr>
          <p:cNvGrpSpPr/>
          <p:nvPr/>
        </p:nvGrpSpPr>
        <p:grpSpPr>
          <a:xfrm>
            <a:off x="8252793" y="929725"/>
            <a:ext cx="1093306" cy="530913"/>
            <a:chOff x="0" y="343130"/>
            <a:chExt cx="1457740" cy="707882"/>
          </a:xfrm>
        </p:grpSpPr>
        <p:sp>
          <p:nvSpPr>
            <p:cNvPr id="199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00" name="العودة"/>
            <p:cNvSpPr txBox="1"/>
            <p:nvPr/>
          </p:nvSpPr>
          <p:spPr>
            <a:xfrm>
              <a:off x="80533" y="343130"/>
              <a:ext cx="1296673" cy="70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3429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3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9976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51" y="4029323"/>
            <a:ext cx="7413498" cy="548640"/>
          </a:xfrm>
        </p:spPr>
        <p:txBody>
          <a:bodyPr>
            <a:normAutofit fontScale="90000"/>
          </a:bodyPr>
          <a:lstStyle/>
          <a:p>
            <a:r>
              <a:rPr lang="ar-SA" dirty="0"/>
              <a:t>اوجد قيمة كل مما يلي :-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0477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8">
            <a:extLst>
              <a:ext uri="{FF2B5EF4-FFF2-40B4-BE49-F238E27FC236}">
                <a16:creationId xmlns:a16="http://schemas.microsoft.com/office/drawing/2014/main" id="{E921064C-EBBA-4E80-AB6A-A190838B5F84}"/>
              </a:ext>
            </a:extLst>
          </p:cNvPr>
          <p:cNvGrpSpPr/>
          <p:nvPr/>
        </p:nvGrpSpPr>
        <p:grpSpPr>
          <a:xfrm>
            <a:off x="2815164" y="143576"/>
            <a:ext cx="6566993" cy="6572859"/>
            <a:chOff x="2815164" y="143576"/>
            <a:chExt cx="6566993" cy="6572859"/>
          </a:xfrm>
        </p:grpSpPr>
        <p:sp>
          <p:nvSpPr>
            <p:cNvPr id="32" name="Segment 8">
              <a:hlinkClick r:id="rId6" action="ppaction://hlinksldjump"/>
              <a:extLst>
                <a:ext uri="{FF2B5EF4-FFF2-40B4-BE49-F238E27FC236}">
                  <a16:creationId xmlns:a16="http://schemas.microsoft.com/office/drawing/2014/main" id="{D20BC89B-AB14-4202-B21D-9F98D737CFDE}"/>
                </a:ext>
              </a:extLst>
            </p:cNvPr>
            <p:cNvSpPr/>
            <p:nvPr/>
          </p:nvSpPr>
          <p:spPr>
            <a:xfrm rot="2700000">
              <a:off x="4336406" y="283644"/>
              <a:ext cx="2449781" cy="2169646"/>
            </a:xfrm>
            <a:custGeom>
              <a:avLst/>
              <a:gdLst>
                <a:gd name="connsiteX0" fmla="*/ 896254 w 2449781"/>
                <a:gd name="connsiteY0" fmla="*/ 0 h 2169646"/>
                <a:gd name="connsiteX1" fmla="*/ 2449781 w 2449781"/>
                <a:gd name="connsiteY1" fmla="*/ 1553527 h 2169646"/>
                <a:gd name="connsiteX2" fmla="*/ 2197019 w 2449781"/>
                <a:gd name="connsiteY2" fmla="*/ 2163747 h 2169646"/>
                <a:gd name="connsiteX3" fmla="*/ 2197585 w 2449781"/>
                <a:gd name="connsiteY3" fmla="*/ 2169646 h 2169646"/>
                <a:gd name="connsiteX4" fmla="*/ 282 w 2449781"/>
                <a:gd name="connsiteY4" fmla="*/ 2169646 h 2169646"/>
                <a:gd name="connsiteX5" fmla="*/ 0 w 2449781"/>
                <a:gd name="connsiteY5" fmla="*/ 2163747 h 2169646"/>
                <a:gd name="connsiteX6" fmla="*/ 896254 w 2449781"/>
                <a:gd name="connsiteY6" fmla="*/ 0 h 216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781" h="2169646">
                  <a:moveTo>
                    <a:pt x="896254" y="0"/>
                  </a:moveTo>
                  <a:lnTo>
                    <a:pt x="2449781" y="1553527"/>
                  </a:lnTo>
                  <a:cubicBezTo>
                    <a:pt x="2281273" y="1722035"/>
                    <a:pt x="2197020" y="1942891"/>
                    <a:pt x="2197019" y="2163747"/>
                  </a:cubicBezTo>
                  <a:lnTo>
                    <a:pt x="2197585" y="2169646"/>
                  </a:lnTo>
                  <a:lnTo>
                    <a:pt x="282" y="2169646"/>
                  </a:lnTo>
                  <a:lnTo>
                    <a:pt x="0" y="2163747"/>
                  </a:lnTo>
                  <a:cubicBezTo>
                    <a:pt x="1" y="1380625"/>
                    <a:pt x="298752" y="597502"/>
                    <a:pt x="896254" y="0"/>
                  </a:cubicBez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Segment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3F905B7-1DEB-4661-98A9-311BA29BA9EA}"/>
                </a:ext>
              </a:extLst>
            </p:cNvPr>
            <p:cNvSpPr/>
            <p:nvPr/>
          </p:nvSpPr>
          <p:spPr>
            <a:xfrm rot="2700000">
              <a:off x="2804241" y="1804193"/>
              <a:ext cx="2448722" cy="2153595"/>
            </a:xfrm>
            <a:custGeom>
              <a:avLst/>
              <a:gdLst>
                <a:gd name="connsiteX0" fmla="*/ 0 w 2448722"/>
                <a:gd name="connsiteY0" fmla="*/ 0 h 2153595"/>
                <a:gd name="connsiteX1" fmla="*/ 2197476 w 2448722"/>
                <a:gd name="connsiteY1" fmla="*/ 0 h 2153595"/>
                <a:gd name="connsiteX2" fmla="*/ 2212363 w 2448722"/>
                <a:gd name="connsiteY2" fmla="*/ 155325 h 2153595"/>
                <a:gd name="connsiteX3" fmla="*/ 2390086 w 2448722"/>
                <a:gd name="connsiteY3" fmla="*/ 535179 h 2153595"/>
                <a:gd name="connsiteX4" fmla="*/ 2448722 w 2448722"/>
                <a:gd name="connsiteY4" fmla="*/ 600051 h 2153595"/>
                <a:gd name="connsiteX5" fmla="*/ 895179 w 2448722"/>
                <a:gd name="connsiteY5" fmla="*/ 2153595 h 2153595"/>
                <a:gd name="connsiteX6" fmla="*/ 787270 w 2448722"/>
                <a:gd name="connsiteY6" fmla="*/ 2040086 h 2153595"/>
                <a:gd name="connsiteX7" fmla="*/ 13551 w 2448722"/>
                <a:gd name="connsiteY7" fmla="*/ 283810 h 2153595"/>
                <a:gd name="connsiteX8" fmla="*/ 0 w 2448722"/>
                <a:gd name="connsiteY8" fmla="*/ 0 h 215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722" h="2153595">
                  <a:moveTo>
                    <a:pt x="0" y="0"/>
                  </a:moveTo>
                  <a:lnTo>
                    <a:pt x="2197476" y="0"/>
                  </a:lnTo>
                  <a:lnTo>
                    <a:pt x="2212363" y="155325"/>
                  </a:lnTo>
                  <a:cubicBezTo>
                    <a:pt x="2238693" y="291316"/>
                    <a:pt x="2297933" y="422193"/>
                    <a:pt x="2390086" y="535179"/>
                  </a:cubicBezTo>
                  <a:lnTo>
                    <a:pt x="2448722" y="600051"/>
                  </a:lnTo>
                  <a:lnTo>
                    <a:pt x="895179" y="2153595"/>
                  </a:lnTo>
                  <a:lnTo>
                    <a:pt x="787270" y="2040086"/>
                  </a:lnTo>
                  <a:cubicBezTo>
                    <a:pt x="332141" y="1536353"/>
                    <a:pt x="74235" y="917740"/>
                    <a:pt x="13551" y="283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Segment 6">
              <a:hlinkClick r:id="rId8" action="ppaction://hlinksldjump"/>
              <a:extLst>
                <a:ext uri="{FF2B5EF4-FFF2-40B4-BE49-F238E27FC236}">
                  <a16:creationId xmlns:a16="http://schemas.microsoft.com/office/drawing/2014/main" id="{FE539E03-1C95-4FAD-94E2-4E0EA4D283E2}"/>
                </a:ext>
              </a:extLst>
            </p:cNvPr>
            <p:cNvSpPr/>
            <p:nvPr/>
          </p:nvSpPr>
          <p:spPr>
            <a:xfrm rot="2700000">
              <a:off x="2950172" y="2744681"/>
              <a:ext cx="2177951" cy="2447968"/>
            </a:xfrm>
            <a:custGeom>
              <a:avLst/>
              <a:gdLst>
                <a:gd name="connsiteX0" fmla="*/ 0 w 2177951"/>
                <a:gd name="connsiteY0" fmla="*/ 1553575 h 2447968"/>
                <a:gd name="connsiteX1" fmla="*/ 1553575 w 2177951"/>
                <a:gd name="connsiteY1" fmla="*/ 0 h 2447968"/>
                <a:gd name="connsiteX2" fmla="*/ 1617112 w 2177951"/>
                <a:gd name="connsiteY2" fmla="*/ 57429 h 2447968"/>
                <a:gd name="connsiteX3" fmla="*/ 2161790 w 2177951"/>
                <a:gd name="connsiteY3" fmla="*/ 250949 h 2447968"/>
                <a:gd name="connsiteX4" fmla="*/ 2177951 w 2177951"/>
                <a:gd name="connsiteY4" fmla="*/ 249400 h 2447968"/>
                <a:gd name="connsiteX5" fmla="*/ 2177951 w 2177951"/>
                <a:gd name="connsiteY5" fmla="*/ 2447197 h 2447968"/>
                <a:gd name="connsiteX6" fmla="*/ 2161790 w 2177951"/>
                <a:gd name="connsiteY6" fmla="*/ 2447968 h 2447968"/>
                <a:gd name="connsiteX7" fmla="*/ 112205 w 2177951"/>
                <a:gd name="connsiteY7" fmla="*/ 1660245 h 2447968"/>
                <a:gd name="connsiteX8" fmla="*/ 0 w 2177951"/>
                <a:gd name="connsiteY8" fmla="*/ 1553575 h 24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7951" h="2447968">
                  <a:moveTo>
                    <a:pt x="0" y="1553575"/>
                  </a:moveTo>
                  <a:lnTo>
                    <a:pt x="1553575" y="0"/>
                  </a:lnTo>
                  <a:lnTo>
                    <a:pt x="1617112" y="57429"/>
                  </a:lnTo>
                  <a:cubicBezTo>
                    <a:pt x="1775291" y="186442"/>
                    <a:pt x="1968540" y="250949"/>
                    <a:pt x="2161790" y="250949"/>
                  </a:cubicBezTo>
                  <a:lnTo>
                    <a:pt x="2177951" y="249400"/>
                  </a:lnTo>
                  <a:lnTo>
                    <a:pt x="2177951" y="2447197"/>
                  </a:lnTo>
                  <a:lnTo>
                    <a:pt x="2161790" y="2447968"/>
                  </a:lnTo>
                  <a:cubicBezTo>
                    <a:pt x="1427612" y="2447968"/>
                    <a:pt x="693435" y="2185394"/>
                    <a:pt x="112205" y="1660245"/>
                  </a:cubicBezTo>
                  <a:lnTo>
                    <a:pt x="0" y="1553575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Segment 5">
              <a:hlinkClick r:id="rId9" action="ppaction://hlinksldjump"/>
              <a:extLst>
                <a:ext uri="{FF2B5EF4-FFF2-40B4-BE49-F238E27FC236}">
                  <a16:creationId xmlns:a16="http://schemas.microsoft.com/office/drawing/2014/main" id="{1929078E-1E45-4548-A344-70624D576E9C}"/>
                </a:ext>
              </a:extLst>
            </p:cNvPr>
            <p:cNvSpPr/>
            <p:nvPr/>
          </p:nvSpPr>
          <p:spPr>
            <a:xfrm rot="2700000">
              <a:off x="4498473" y="4274424"/>
              <a:ext cx="2142680" cy="2447628"/>
            </a:xfrm>
            <a:custGeom>
              <a:avLst/>
              <a:gdLst>
                <a:gd name="connsiteX0" fmla="*/ 0 w 2142680"/>
                <a:gd name="connsiteY0" fmla="*/ 249658 h 2447628"/>
                <a:gd name="connsiteX1" fmla="*/ 145062 w 2142680"/>
                <a:gd name="connsiteY1" fmla="*/ 235754 h 2447628"/>
                <a:gd name="connsiteX2" fmla="*/ 524917 w 2142680"/>
                <a:gd name="connsiteY2" fmla="*/ 58032 h 2447628"/>
                <a:gd name="connsiteX3" fmla="*/ 589120 w 2142680"/>
                <a:gd name="connsiteY3" fmla="*/ 0 h 2447628"/>
                <a:gd name="connsiteX4" fmla="*/ 2142680 w 2142680"/>
                <a:gd name="connsiteY4" fmla="*/ 1553559 h 2447628"/>
                <a:gd name="connsiteX5" fmla="*/ 2029824 w 2142680"/>
                <a:gd name="connsiteY5" fmla="*/ 1660848 h 2447628"/>
                <a:gd name="connsiteX6" fmla="*/ 273547 w 2142680"/>
                <a:gd name="connsiteY6" fmla="*/ 2434567 h 2447628"/>
                <a:gd name="connsiteX7" fmla="*/ 0 w 2142680"/>
                <a:gd name="connsiteY7" fmla="*/ 2447628 h 2447628"/>
                <a:gd name="connsiteX8" fmla="*/ 0 w 2142680"/>
                <a:gd name="connsiteY8" fmla="*/ 249658 h 244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2680" h="2447628">
                  <a:moveTo>
                    <a:pt x="0" y="249658"/>
                  </a:moveTo>
                  <a:lnTo>
                    <a:pt x="145062" y="235754"/>
                  </a:lnTo>
                  <a:cubicBezTo>
                    <a:pt x="281053" y="209425"/>
                    <a:pt x="411931" y="150184"/>
                    <a:pt x="524917" y="58032"/>
                  </a:cubicBezTo>
                  <a:lnTo>
                    <a:pt x="589120" y="0"/>
                  </a:lnTo>
                  <a:lnTo>
                    <a:pt x="2142680" y="1553559"/>
                  </a:lnTo>
                  <a:lnTo>
                    <a:pt x="2029824" y="1660848"/>
                  </a:lnTo>
                  <a:cubicBezTo>
                    <a:pt x="1526090" y="2115977"/>
                    <a:pt x="907477" y="2373883"/>
                    <a:pt x="273547" y="2434567"/>
                  </a:cubicBezTo>
                  <a:lnTo>
                    <a:pt x="0" y="2447628"/>
                  </a:lnTo>
                  <a:lnTo>
                    <a:pt x="0" y="249658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Segment 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1180D1E-FED8-4EAE-9B9B-263A0B6C9DA2}"/>
                </a:ext>
              </a:extLst>
            </p:cNvPr>
            <p:cNvSpPr/>
            <p:nvPr/>
          </p:nvSpPr>
          <p:spPr>
            <a:xfrm rot="2700000">
              <a:off x="5404598" y="4411870"/>
              <a:ext cx="2448487" cy="2160643"/>
            </a:xfrm>
            <a:custGeom>
              <a:avLst/>
              <a:gdLst>
                <a:gd name="connsiteX0" fmla="*/ 251381 w 2448487"/>
                <a:gd name="connsiteY0" fmla="*/ 0 h 2160643"/>
                <a:gd name="connsiteX1" fmla="*/ 2448487 w 2448487"/>
                <a:gd name="connsiteY1" fmla="*/ 1 h 2160643"/>
                <a:gd name="connsiteX2" fmla="*/ 2434569 w 2448487"/>
                <a:gd name="connsiteY2" fmla="*/ 291509 h 2160643"/>
                <a:gd name="connsiteX3" fmla="*/ 1660850 w 2448487"/>
                <a:gd name="connsiteY3" fmla="*/ 2047785 h 2160643"/>
                <a:gd name="connsiteX4" fmla="*/ 1553559 w 2448487"/>
                <a:gd name="connsiteY4" fmla="*/ 2160643 h 2160643"/>
                <a:gd name="connsiteX5" fmla="*/ 0 w 2448487"/>
                <a:gd name="connsiteY5" fmla="*/ 607083 h 2160643"/>
                <a:gd name="connsiteX6" fmla="*/ 58034 w 2448487"/>
                <a:gd name="connsiteY6" fmla="*/ 542878 h 2160643"/>
                <a:gd name="connsiteX7" fmla="*/ 235756 w 2448487"/>
                <a:gd name="connsiteY7" fmla="*/ 163024 h 2160643"/>
                <a:gd name="connsiteX8" fmla="*/ 251381 w 2448487"/>
                <a:gd name="connsiteY8" fmla="*/ 0 h 216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487" h="2160643">
                  <a:moveTo>
                    <a:pt x="251381" y="0"/>
                  </a:moveTo>
                  <a:lnTo>
                    <a:pt x="2448487" y="1"/>
                  </a:lnTo>
                  <a:lnTo>
                    <a:pt x="2434569" y="291509"/>
                  </a:lnTo>
                  <a:cubicBezTo>
                    <a:pt x="2373884" y="925439"/>
                    <a:pt x="2115979" y="1544052"/>
                    <a:pt x="1660850" y="2047785"/>
                  </a:cubicBezTo>
                  <a:lnTo>
                    <a:pt x="1553559" y="2160643"/>
                  </a:lnTo>
                  <a:lnTo>
                    <a:pt x="0" y="607083"/>
                  </a:lnTo>
                  <a:lnTo>
                    <a:pt x="58034" y="542878"/>
                  </a:lnTo>
                  <a:cubicBezTo>
                    <a:pt x="150186" y="429893"/>
                    <a:pt x="209427" y="299015"/>
                    <a:pt x="235756" y="163024"/>
                  </a:cubicBezTo>
                  <a:lnTo>
                    <a:pt x="251381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Segment 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BB40EF-1594-42AB-954D-75E904090D19}"/>
                </a:ext>
              </a:extLst>
            </p:cNvPr>
            <p:cNvSpPr/>
            <p:nvPr/>
          </p:nvSpPr>
          <p:spPr>
            <a:xfrm rot="2700000">
              <a:off x="6933676" y="2878448"/>
              <a:ext cx="2451031" cy="2163188"/>
            </a:xfrm>
            <a:custGeom>
              <a:avLst/>
              <a:gdLst>
                <a:gd name="connsiteX0" fmla="*/ 0 w 2451031"/>
                <a:gd name="connsiteY0" fmla="*/ 1553560 h 2163188"/>
                <a:gd name="connsiteX1" fmla="*/ 1553559 w 2451031"/>
                <a:gd name="connsiteY1" fmla="*/ 0 h 2163188"/>
                <a:gd name="connsiteX2" fmla="*/ 1554863 w 2451031"/>
                <a:gd name="connsiteY2" fmla="*/ 1240 h 2163188"/>
                <a:gd name="connsiteX3" fmla="*/ 2437113 w 2451031"/>
                <a:gd name="connsiteY3" fmla="*/ 1871678 h 2163188"/>
                <a:gd name="connsiteX4" fmla="*/ 2451031 w 2451031"/>
                <a:gd name="connsiteY4" fmla="*/ 2163188 h 2163188"/>
                <a:gd name="connsiteX5" fmla="*/ 253925 w 2451031"/>
                <a:gd name="connsiteY5" fmla="*/ 2163188 h 2163188"/>
                <a:gd name="connsiteX6" fmla="*/ 238300 w 2451031"/>
                <a:gd name="connsiteY6" fmla="*/ 2000163 h 2163188"/>
                <a:gd name="connsiteX7" fmla="*/ 1336 w 2451031"/>
                <a:gd name="connsiteY7" fmla="*/ 1554767 h 2163188"/>
                <a:gd name="connsiteX8" fmla="*/ 0 w 2451031"/>
                <a:gd name="connsiteY8" fmla="*/ 1553560 h 216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1031" h="2163188">
                  <a:moveTo>
                    <a:pt x="0" y="1553560"/>
                  </a:moveTo>
                  <a:lnTo>
                    <a:pt x="1553559" y="0"/>
                  </a:lnTo>
                  <a:lnTo>
                    <a:pt x="1554863" y="1240"/>
                  </a:lnTo>
                  <a:cubicBezTo>
                    <a:pt x="2077678" y="524055"/>
                    <a:pt x="2371761" y="1188984"/>
                    <a:pt x="2437113" y="1871678"/>
                  </a:cubicBezTo>
                  <a:lnTo>
                    <a:pt x="2451031" y="2163188"/>
                  </a:lnTo>
                  <a:lnTo>
                    <a:pt x="253925" y="2163188"/>
                  </a:lnTo>
                  <a:lnTo>
                    <a:pt x="238300" y="2000163"/>
                  </a:lnTo>
                  <a:cubicBezTo>
                    <a:pt x="206705" y="1836975"/>
                    <a:pt x="127717" y="1681148"/>
                    <a:pt x="1336" y="1554767"/>
                  </a:cubicBezTo>
                  <a:lnTo>
                    <a:pt x="0" y="155356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Segment 2">
              <a:hlinkClick r:id="rId12" action="ppaction://hlinksldjump"/>
              <a:extLst>
                <a:ext uri="{FF2B5EF4-FFF2-40B4-BE49-F238E27FC236}">
                  <a16:creationId xmlns:a16="http://schemas.microsoft.com/office/drawing/2014/main" id="{6970B667-AB1B-4963-AAF4-E765CDEC26EB}"/>
                </a:ext>
              </a:extLst>
            </p:cNvPr>
            <p:cNvSpPr/>
            <p:nvPr/>
          </p:nvSpPr>
          <p:spPr>
            <a:xfrm rot="2700000">
              <a:off x="7080107" y="1671349"/>
              <a:ext cx="2158032" cy="2446069"/>
            </a:xfrm>
            <a:custGeom>
              <a:avLst/>
              <a:gdLst>
                <a:gd name="connsiteX0" fmla="*/ 0 w 2158032"/>
                <a:gd name="connsiteY0" fmla="*/ 0 h 2446069"/>
                <a:gd name="connsiteX1" fmla="*/ 291508 w 2158032"/>
                <a:gd name="connsiteY1" fmla="*/ 13918 h 2446069"/>
                <a:gd name="connsiteX2" fmla="*/ 2047785 w 2158032"/>
                <a:gd name="connsiteY2" fmla="*/ 787637 h 2446069"/>
                <a:gd name="connsiteX3" fmla="*/ 2158032 w 2158032"/>
                <a:gd name="connsiteY3" fmla="*/ 892446 h 2446069"/>
                <a:gd name="connsiteX4" fmla="*/ 604409 w 2158032"/>
                <a:gd name="connsiteY4" fmla="*/ 2446069 h 2446069"/>
                <a:gd name="connsiteX5" fmla="*/ 542878 w 2158032"/>
                <a:gd name="connsiteY5" fmla="*/ 2390453 h 2446069"/>
                <a:gd name="connsiteX6" fmla="*/ 163023 w 2158032"/>
                <a:gd name="connsiteY6" fmla="*/ 2212731 h 2446069"/>
                <a:gd name="connsiteX7" fmla="*/ 0 w 2158032"/>
                <a:gd name="connsiteY7" fmla="*/ 2197105 h 2446069"/>
                <a:gd name="connsiteX8" fmla="*/ 0 w 2158032"/>
                <a:gd name="connsiteY8" fmla="*/ 0 h 244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032" h="2446069">
                  <a:moveTo>
                    <a:pt x="0" y="0"/>
                  </a:moveTo>
                  <a:lnTo>
                    <a:pt x="291508" y="13918"/>
                  </a:lnTo>
                  <a:cubicBezTo>
                    <a:pt x="925438" y="74602"/>
                    <a:pt x="1544052" y="332508"/>
                    <a:pt x="2047785" y="787637"/>
                  </a:cubicBezTo>
                  <a:lnTo>
                    <a:pt x="2158032" y="892446"/>
                  </a:lnTo>
                  <a:lnTo>
                    <a:pt x="604409" y="2446069"/>
                  </a:lnTo>
                  <a:lnTo>
                    <a:pt x="542878" y="2390453"/>
                  </a:lnTo>
                  <a:cubicBezTo>
                    <a:pt x="429892" y="2298301"/>
                    <a:pt x="299014" y="2239060"/>
                    <a:pt x="163023" y="2212731"/>
                  </a:cubicBezTo>
                  <a:lnTo>
                    <a:pt x="0" y="2197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Segment 1">
              <a:extLst>
                <a:ext uri="{FF2B5EF4-FFF2-40B4-BE49-F238E27FC236}">
                  <a16:creationId xmlns:a16="http://schemas.microsoft.com/office/drawing/2014/main" id="{6AC31196-611C-45F8-9AAB-64E751271C66}"/>
                </a:ext>
              </a:extLst>
            </p:cNvPr>
            <p:cNvSpPr/>
            <p:nvPr/>
          </p:nvSpPr>
          <p:spPr>
            <a:xfrm rot="2700000">
              <a:off x="5550063" y="142205"/>
              <a:ext cx="2159337" cy="2447277"/>
            </a:xfrm>
            <a:custGeom>
              <a:avLst/>
              <a:gdLst>
                <a:gd name="connsiteX0" fmla="*/ 0 w 2159337"/>
                <a:gd name="connsiteY0" fmla="*/ 893686 h 2447277"/>
                <a:gd name="connsiteX1" fmla="*/ 111552 w 2159337"/>
                <a:gd name="connsiteY1" fmla="*/ 787637 h 2447277"/>
                <a:gd name="connsiteX2" fmla="*/ 1867828 w 2159337"/>
                <a:gd name="connsiteY2" fmla="*/ 13918 h 2447277"/>
                <a:gd name="connsiteX3" fmla="*/ 2159337 w 2159337"/>
                <a:gd name="connsiteY3" fmla="*/ 0 h 2447277"/>
                <a:gd name="connsiteX4" fmla="*/ 2159337 w 2159337"/>
                <a:gd name="connsiteY4" fmla="*/ 2197105 h 2447277"/>
                <a:gd name="connsiteX5" fmla="*/ 1996313 w 2159337"/>
                <a:gd name="connsiteY5" fmla="*/ 2212731 h 2447277"/>
                <a:gd name="connsiteX6" fmla="*/ 1616459 w 2159337"/>
                <a:gd name="connsiteY6" fmla="*/ 2390453 h 2447277"/>
                <a:gd name="connsiteX7" fmla="*/ 1553591 w 2159337"/>
                <a:gd name="connsiteY7" fmla="*/ 2447277 h 2447277"/>
                <a:gd name="connsiteX8" fmla="*/ 0 w 2159337"/>
                <a:gd name="connsiteY8" fmla="*/ 893686 h 244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337" h="2447277">
                  <a:moveTo>
                    <a:pt x="0" y="893686"/>
                  </a:moveTo>
                  <a:lnTo>
                    <a:pt x="111552" y="787637"/>
                  </a:lnTo>
                  <a:cubicBezTo>
                    <a:pt x="615285" y="332508"/>
                    <a:pt x="1233898" y="74602"/>
                    <a:pt x="1867828" y="13918"/>
                  </a:cubicBezTo>
                  <a:lnTo>
                    <a:pt x="2159337" y="0"/>
                  </a:lnTo>
                  <a:lnTo>
                    <a:pt x="2159337" y="2197105"/>
                  </a:lnTo>
                  <a:lnTo>
                    <a:pt x="1996313" y="2212731"/>
                  </a:lnTo>
                  <a:cubicBezTo>
                    <a:pt x="1860322" y="2239060"/>
                    <a:pt x="1729444" y="2298301"/>
                    <a:pt x="1616459" y="2390453"/>
                  </a:cubicBezTo>
                  <a:lnTo>
                    <a:pt x="1553591" y="2447277"/>
                  </a:lnTo>
                  <a:lnTo>
                    <a:pt x="0" y="89368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Segment 7 Text">
              <a:extLst>
                <a:ext uri="{FF2B5EF4-FFF2-40B4-BE49-F238E27FC236}">
                  <a16:creationId xmlns:a16="http://schemas.microsoft.com/office/drawing/2014/main" id="{03846760-DDAD-454B-BD73-1BDCE93E0255}"/>
                </a:ext>
              </a:extLst>
            </p:cNvPr>
            <p:cNvSpPr/>
            <p:nvPr/>
          </p:nvSpPr>
          <p:spPr>
            <a:xfrm rot="12040397">
              <a:off x="3190845" y="229671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6 Text">
              <a:extLst>
                <a:ext uri="{FF2B5EF4-FFF2-40B4-BE49-F238E27FC236}">
                  <a16:creationId xmlns:a16="http://schemas.microsoft.com/office/drawing/2014/main" id="{696CFC48-119A-4B20-9B4E-A1F6C7F15525}"/>
                </a:ext>
              </a:extLst>
            </p:cNvPr>
            <p:cNvSpPr/>
            <p:nvPr/>
          </p:nvSpPr>
          <p:spPr>
            <a:xfrm rot="9272001">
              <a:off x="3255932" y="381563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5 Text">
              <a:extLst>
                <a:ext uri="{FF2B5EF4-FFF2-40B4-BE49-F238E27FC236}">
                  <a16:creationId xmlns:a16="http://schemas.microsoft.com/office/drawing/2014/main" id="{3C4264AC-7BD2-4091-B6B1-2E05EA921A47}"/>
                </a:ext>
              </a:extLst>
            </p:cNvPr>
            <p:cNvSpPr/>
            <p:nvPr/>
          </p:nvSpPr>
          <p:spPr>
            <a:xfrm rot="6885915">
              <a:off x="4248349" y="480650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Segment 4 Text">
              <a:extLst>
                <a:ext uri="{FF2B5EF4-FFF2-40B4-BE49-F238E27FC236}">
                  <a16:creationId xmlns:a16="http://schemas.microsoft.com/office/drawing/2014/main" id="{FDE67F57-E493-4F0E-A4CB-8589AEF36208}"/>
                </a:ext>
              </a:extLst>
            </p:cNvPr>
            <p:cNvSpPr/>
            <p:nvPr/>
          </p:nvSpPr>
          <p:spPr>
            <a:xfrm rot="4023253">
              <a:off x="5776442" y="480898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egment 3 Text">
              <a:extLst>
                <a:ext uri="{FF2B5EF4-FFF2-40B4-BE49-F238E27FC236}">
                  <a16:creationId xmlns:a16="http://schemas.microsoft.com/office/drawing/2014/main" id="{97AEC5D1-1E94-4E28-877D-B501EFB3F7BC}"/>
                </a:ext>
              </a:extLst>
            </p:cNvPr>
            <p:cNvSpPr/>
            <p:nvPr/>
          </p:nvSpPr>
          <p:spPr>
            <a:xfrm rot="1130371">
              <a:off x="6840010" y="37191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Segment 2 Text">
              <a:extLst>
                <a:ext uri="{FF2B5EF4-FFF2-40B4-BE49-F238E27FC236}">
                  <a16:creationId xmlns:a16="http://schemas.microsoft.com/office/drawing/2014/main" id="{9931ED56-B927-49A1-9E88-4C39D7FA065C}"/>
                </a:ext>
              </a:extLst>
            </p:cNvPr>
            <p:cNvSpPr/>
            <p:nvPr/>
          </p:nvSpPr>
          <p:spPr>
            <a:xfrm rot="20520957">
              <a:off x="6824007" y="233091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8 Text">
              <a:extLst>
                <a:ext uri="{FF2B5EF4-FFF2-40B4-BE49-F238E27FC236}">
                  <a16:creationId xmlns:a16="http://schemas.microsoft.com/office/drawing/2014/main" id="{1A23BB62-017E-4F28-BC30-FF64D2ACDE2D}"/>
                </a:ext>
              </a:extLst>
            </p:cNvPr>
            <p:cNvSpPr/>
            <p:nvPr/>
          </p:nvSpPr>
          <p:spPr>
            <a:xfrm rot="14832960">
              <a:off x="4342302" y="123701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Segment 1 Text">
              <a:extLst>
                <a:ext uri="{FF2B5EF4-FFF2-40B4-BE49-F238E27FC236}">
                  <a16:creationId xmlns:a16="http://schemas.microsoft.com/office/drawing/2014/main" id="{33DA8D27-CF9A-4A9C-9DF7-5BAB6D52717F}"/>
                </a:ext>
              </a:extLst>
            </p:cNvPr>
            <p:cNvSpPr/>
            <p:nvPr/>
          </p:nvSpPr>
          <p:spPr>
            <a:xfrm rot="17752461">
              <a:off x="5861225" y="124048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KW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egment 1">
              <a:hlinkClick r:id="rId13" action="ppaction://hlinksldjump"/>
              <a:extLst>
                <a:ext uri="{FF2B5EF4-FFF2-40B4-BE49-F238E27FC236}">
                  <a16:creationId xmlns:a16="http://schemas.microsoft.com/office/drawing/2014/main" id="{4E5FD417-148B-C858-ACB1-21D5FE4D95CD}"/>
                </a:ext>
              </a:extLst>
            </p:cNvPr>
            <p:cNvSpPr/>
            <p:nvPr/>
          </p:nvSpPr>
          <p:spPr>
            <a:xfrm rot="2700000">
              <a:off x="5550064" y="149360"/>
              <a:ext cx="2159337" cy="2447277"/>
            </a:xfrm>
            <a:custGeom>
              <a:avLst/>
              <a:gdLst>
                <a:gd name="connsiteX0" fmla="*/ 0 w 2159337"/>
                <a:gd name="connsiteY0" fmla="*/ 893686 h 2447277"/>
                <a:gd name="connsiteX1" fmla="*/ 111552 w 2159337"/>
                <a:gd name="connsiteY1" fmla="*/ 787637 h 2447277"/>
                <a:gd name="connsiteX2" fmla="*/ 1867828 w 2159337"/>
                <a:gd name="connsiteY2" fmla="*/ 13918 h 2447277"/>
                <a:gd name="connsiteX3" fmla="*/ 2159337 w 2159337"/>
                <a:gd name="connsiteY3" fmla="*/ 0 h 2447277"/>
                <a:gd name="connsiteX4" fmla="*/ 2159337 w 2159337"/>
                <a:gd name="connsiteY4" fmla="*/ 2197105 h 2447277"/>
                <a:gd name="connsiteX5" fmla="*/ 1996313 w 2159337"/>
                <a:gd name="connsiteY5" fmla="*/ 2212731 h 2447277"/>
                <a:gd name="connsiteX6" fmla="*/ 1616459 w 2159337"/>
                <a:gd name="connsiteY6" fmla="*/ 2390453 h 2447277"/>
                <a:gd name="connsiteX7" fmla="*/ 1553591 w 2159337"/>
                <a:gd name="connsiteY7" fmla="*/ 2447277 h 2447277"/>
                <a:gd name="connsiteX8" fmla="*/ 0 w 2159337"/>
                <a:gd name="connsiteY8" fmla="*/ 893686 h 244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337" h="2447277">
                  <a:moveTo>
                    <a:pt x="0" y="893686"/>
                  </a:moveTo>
                  <a:lnTo>
                    <a:pt x="111552" y="787637"/>
                  </a:lnTo>
                  <a:cubicBezTo>
                    <a:pt x="615285" y="332508"/>
                    <a:pt x="1233898" y="74602"/>
                    <a:pt x="1867828" y="13918"/>
                  </a:cubicBezTo>
                  <a:lnTo>
                    <a:pt x="2159337" y="0"/>
                  </a:lnTo>
                  <a:lnTo>
                    <a:pt x="2159337" y="2197105"/>
                  </a:lnTo>
                  <a:lnTo>
                    <a:pt x="1996313" y="2212731"/>
                  </a:lnTo>
                  <a:cubicBezTo>
                    <a:pt x="1860322" y="2239060"/>
                    <a:pt x="1729444" y="2298301"/>
                    <a:pt x="1616459" y="2390453"/>
                  </a:cubicBezTo>
                  <a:lnTo>
                    <a:pt x="1553591" y="2447277"/>
                  </a:lnTo>
                  <a:lnTo>
                    <a:pt x="0" y="89368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1 Text">
              <a:extLst>
                <a:ext uri="{FF2B5EF4-FFF2-40B4-BE49-F238E27FC236}">
                  <a16:creationId xmlns:a16="http://schemas.microsoft.com/office/drawing/2014/main" id="{9F37020C-3ECB-1AC8-6497-A0460968692D}"/>
                </a:ext>
              </a:extLst>
            </p:cNvPr>
            <p:cNvSpPr/>
            <p:nvPr/>
          </p:nvSpPr>
          <p:spPr>
            <a:xfrm rot="17752461">
              <a:off x="5861226" y="12476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KW" sz="60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0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1</a:t>
            </a:r>
          </a:p>
        </p:txBody>
      </p:sp>
      <p:sp>
        <p:nvSpPr>
          <p:cNvPr id="45" name="Arrow: U-Turn 44">
            <a:hlinkClick r:id="rId6" action="ppaction://hlinksldjump"/>
            <a:extLst>
              <a:ext uri="{FF2B5EF4-FFF2-40B4-BE49-F238E27FC236}">
                <a16:creationId xmlns:a16="http://schemas.microsoft.com/office/drawing/2014/main" id="{223637AE-1F7A-CFE2-D73C-2FE2BF34FA2D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7F621-3598-5CD2-4C8C-0BC406C165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60483"/>
          <a:stretch/>
        </p:blipFill>
        <p:spPr>
          <a:xfrm>
            <a:off x="4004122" y="1868557"/>
            <a:ext cx="4344086" cy="271007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2EB80F2-62C4-A886-01EF-678C9AE97D83}"/>
              </a:ext>
            </a:extLst>
          </p:cNvPr>
          <p:cNvGrpSpPr/>
          <p:nvPr/>
        </p:nvGrpSpPr>
        <p:grpSpPr>
          <a:xfrm>
            <a:off x="7077970" y="2898883"/>
            <a:ext cx="1143762" cy="1351709"/>
            <a:chOff x="9864079" y="2957486"/>
            <a:chExt cx="1143762" cy="135170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98DD86-8994-DC18-5C0F-9B0C5C9503E3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20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2E0687-4D81-590F-9E7D-D67C6D5AD104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5852733-4C24-7EF5-0F24-3A55CFBCAC51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944A3A8-A2A2-659D-5F61-4018545BCDB0}"/>
              </a:ext>
            </a:extLst>
          </p:cNvPr>
          <p:cNvSpPr txBox="1"/>
          <p:nvPr/>
        </p:nvSpPr>
        <p:spPr>
          <a:xfrm>
            <a:off x="6465058" y="316705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7E54D4-1C37-C40D-229E-8FB5679C4BB6}"/>
              </a:ext>
            </a:extLst>
          </p:cNvPr>
          <p:cNvSpPr txBox="1"/>
          <p:nvPr/>
        </p:nvSpPr>
        <p:spPr>
          <a:xfrm>
            <a:off x="5386581" y="3167057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220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8FDF7F-3545-4EE5-0631-9F27C39A79F5}"/>
              </a:ext>
            </a:extLst>
          </p:cNvPr>
          <p:cNvCxnSpPr/>
          <p:nvPr/>
        </p:nvCxnSpPr>
        <p:spPr>
          <a:xfrm flipH="1">
            <a:off x="5736417" y="3177516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195B63-A6C8-C8E8-34BA-DCA0303CD2EB}"/>
              </a:ext>
            </a:extLst>
          </p:cNvPr>
          <p:cNvCxnSpPr/>
          <p:nvPr/>
        </p:nvCxnSpPr>
        <p:spPr>
          <a:xfrm flipH="1">
            <a:off x="7329456" y="3452390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8DA5116-6CD2-D27C-66B4-738594B64360}"/>
              </a:ext>
            </a:extLst>
          </p:cNvPr>
          <p:cNvSpPr txBox="1"/>
          <p:nvPr/>
        </p:nvSpPr>
        <p:spPr>
          <a:xfrm>
            <a:off x="7122283" y="4105705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05A77-9BCF-C416-22AC-A737D79993C9}"/>
              </a:ext>
            </a:extLst>
          </p:cNvPr>
          <p:cNvSpPr txBox="1"/>
          <p:nvPr/>
        </p:nvSpPr>
        <p:spPr>
          <a:xfrm>
            <a:off x="5112850" y="2984757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B2F1F6-B0B4-E54A-5FAE-DF1F12372F74}"/>
              </a:ext>
            </a:extLst>
          </p:cNvPr>
          <p:cNvSpPr txBox="1"/>
          <p:nvPr/>
        </p:nvSpPr>
        <p:spPr>
          <a:xfrm>
            <a:off x="4318425" y="3173757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39BC3D-7E5D-CC44-844F-4176E03A2225}"/>
              </a:ext>
            </a:extLst>
          </p:cNvPr>
          <p:cNvSpPr txBox="1"/>
          <p:nvPr/>
        </p:nvSpPr>
        <p:spPr>
          <a:xfrm>
            <a:off x="3663515" y="3096430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7235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51" y="3764446"/>
            <a:ext cx="7413498" cy="934278"/>
          </a:xfrm>
        </p:spPr>
        <p:txBody>
          <a:bodyPr anchor="ctr">
            <a:normAutofit/>
          </a:bodyPr>
          <a:lstStyle/>
          <a:p>
            <a:r>
              <a:rPr lang="ar-KW" sz="495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98340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2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E6128532-0355-DF83-E15B-9C62A38E8D7D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5085D9-72B6-76C3-BD90-BBA545A9D2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1F5180-C30D-DFAC-B181-246E3F046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" t="10109" r="50891" b="60106"/>
          <a:stretch/>
        </p:blipFill>
        <p:spPr>
          <a:xfrm>
            <a:off x="3824122" y="2469600"/>
            <a:ext cx="4344086" cy="20424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D019806-EFD0-1C16-D6EB-05163D4AF479}"/>
              </a:ext>
            </a:extLst>
          </p:cNvPr>
          <p:cNvGrpSpPr/>
          <p:nvPr/>
        </p:nvGrpSpPr>
        <p:grpSpPr>
          <a:xfrm>
            <a:off x="6966892" y="2810193"/>
            <a:ext cx="1143762" cy="1351709"/>
            <a:chOff x="9864079" y="2957486"/>
            <a:chExt cx="1143762" cy="13517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578E15-3007-BAB7-1143-184A3C9B790B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90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0100D4-EFBA-F3EB-EDFA-432A159D21A5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793671-87A2-C166-F688-473A72E7ECEE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463312-1AA2-DE21-3A13-B230C900BAF9}"/>
              </a:ext>
            </a:extLst>
          </p:cNvPr>
          <p:cNvSpPr txBox="1"/>
          <p:nvPr/>
        </p:nvSpPr>
        <p:spPr>
          <a:xfrm>
            <a:off x="6353980" y="307836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64C820-3D04-B934-7666-2C8DB002F290}"/>
              </a:ext>
            </a:extLst>
          </p:cNvPr>
          <p:cNvSpPr txBox="1"/>
          <p:nvPr/>
        </p:nvSpPr>
        <p:spPr>
          <a:xfrm>
            <a:off x="5275503" y="3078367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55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88927B-E53E-489E-F913-334F96E0918E}"/>
              </a:ext>
            </a:extLst>
          </p:cNvPr>
          <p:cNvCxnSpPr>
            <a:cxnSpLocks/>
          </p:cNvCxnSpPr>
          <p:nvPr/>
        </p:nvCxnSpPr>
        <p:spPr>
          <a:xfrm flipH="1">
            <a:off x="7182655" y="2972136"/>
            <a:ext cx="557081" cy="47983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B3F2B9-88D8-2DD3-3D5B-B2417910AD7C}"/>
              </a:ext>
            </a:extLst>
          </p:cNvPr>
          <p:cNvCxnSpPr/>
          <p:nvPr/>
        </p:nvCxnSpPr>
        <p:spPr>
          <a:xfrm flipH="1">
            <a:off x="7218378" y="3363700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2F1F4F-6342-CDF7-BA68-CFC9ADF2E4A3}"/>
              </a:ext>
            </a:extLst>
          </p:cNvPr>
          <p:cNvSpPr txBox="1"/>
          <p:nvPr/>
        </p:nvSpPr>
        <p:spPr>
          <a:xfrm>
            <a:off x="7822412" y="3518870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FE1034-4B21-EF05-841B-011C5C2D7A67}"/>
              </a:ext>
            </a:extLst>
          </p:cNvPr>
          <p:cNvSpPr txBox="1"/>
          <p:nvPr/>
        </p:nvSpPr>
        <p:spPr>
          <a:xfrm>
            <a:off x="7779473" y="2928750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0C1E7F-E39C-BD87-0A34-B6DBF96DA92C}"/>
              </a:ext>
            </a:extLst>
          </p:cNvPr>
          <p:cNvSpPr txBox="1"/>
          <p:nvPr/>
        </p:nvSpPr>
        <p:spPr>
          <a:xfrm>
            <a:off x="4207347" y="3085067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9A7113-7803-0E89-7411-0292D7FF959C}"/>
              </a:ext>
            </a:extLst>
          </p:cNvPr>
          <p:cNvSpPr txBox="1"/>
          <p:nvPr/>
        </p:nvSpPr>
        <p:spPr>
          <a:xfrm>
            <a:off x="3092693" y="3007740"/>
            <a:ext cx="128841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5</a:t>
            </a:r>
            <a:r>
              <a:rPr lang="en-US" sz="4400" b="1" dirty="0">
                <a:solidFill>
                  <a:srgbClr val="0070C0"/>
                </a:solidFill>
                <a:latin typeface="Gill Sans MT" panose="020B0502020104020203"/>
              </a:rPr>
              <a:t>,</a:t>
            </a:r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8237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8" grpId="0"/>
      <p:bldP spid="19" grpId="0"/>
      <p:bldP spid="22" grpId="0"/>
      <p:bldP spid="23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3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35F4A0E6-33FB-7F71-C87C-D941E4B6D492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AAFC34-D8E3-01F8-BA6E-694225E31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6A6FA-5B44-31A3-76F9-BE1A6767B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12" t="42383" r="1083" b="27832"/>
          <a:stretch/>
        </p:blipFill>
        <p:spPr>
          <a:xfrm>
            <a:off x="3824122" y="2469600"/>
            <a:ext cx="4344086" cy="20424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30216-1FD7-6344-04AE-E8A03187693D}"/>
              </a:ext>
            </a:extLst>
          </p:cNvPr>
          <p:cNvGrpSpPr/>
          <p:nvPr/>
        </p:nvGrpSpPr>
        <p:grpSpPr>
          <a:xfrm>
            <a:off x="6787749" y="2725459"/>
            <a:ext cx="1143762" cy="1351709"/>
            <a:chOff x="9864079" y="2957486"/>
            <a:chExt cx="1143762" cy="13517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4AD862-169B-4D9A-9380-1F8CDD10E4D1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274E8E-B327-41E9-98A6-559D0EF2502C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57251-D3F1-3ED2-5773-75B2831E6F2A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A62FB00-7557-2A14-5841-D8C596CB0D8E}"/>
              </a:ext>
            </a:extLst>
          </p:cNvPr>
          <p:cNvSpPr txBox="1"/>
          <p:nvPr/>
        </p:nvSpPr>
        <p:spPr>
          <a:xfrm>
            <a:off x="6174837" y="2993632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14C772-1E6C-91BB-FBB0-EFA589998AFE}"/>
              </a:ext>
            </a:extLst>
          </p:cNvPr>
          <p:cNvSpPr txBox="1"/>
          <p:nvPr/>
        </p:nvSpPr>
        <p:spPr>
          <a:xfrm>
            <a:off x="5096360" y="2993633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160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E81FF6-9244-D189-A9B6-4B8526A09315}"/>
              </a:ext>
            </a:extLst>
          </p:cNvPr>
          <p:cNvCxnSpPr/>
          <p:nvPr/>
        </p:nvCxnSpPr>
        <p:spPr>
          <a:xfrm flipH="1">
            <a:off x="5446196" y="3004092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821F4F-425C-63FE-F5C8-6686F9769611}"/>
              </a:ext>
            </a:extLst>
          </p:cNvPr>
          <p:cNvCxnSpPr/>
          <p:nvPr/>
        </p:nvCxnSpPr>
        <p:spPr>
          <a:xfrm flipH="1">
            <a:off x="7039235" y="3278966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E40499-93F5-20D8-9680-682C7B06836D}"/>
              </a:ext>
            </a:extLst>
          </p:cNvPr>
          <p:cNvSpPr txBox="1"/>
          <p:nvPr/>
        </p:nvSpPr>
        <p:spPr>
          <a:xfrm>
            <a:off x="6832062" y="3932281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2B48D-A2EE-ADDA-95B4-64C2EAB6BF38}"/>
              </a:ext>
            </a:extLst>
          </p:cNvPr>
          <p:cNvSpPr txBox="1"/>
          <p:nvPr/>
        </p:nvSpPr>
        <p:spPr>
          <a:xfrm>
            <a:off x="4822629" y="2811333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34A813-6D7B-BC09-B4E9-B8A26CC26FC9}"/>
              </a:ext>
            </a:extLst>
          </p:cNvPr>
          <p:cNvSpPr txBox="1"/>
          <p:nvPr/>
        </p:nvSpPr>
        <p:spPr>
          <a:xfrm>
            <a:off x="4028204" y="3000333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822123-BD49-3EF3-AE44-BA9A79F8185A}"/>
              </a:ext>
            </a:extLst>
          </p:cNvPr>
          <p:cNvSpPr txBox="1"/>
          <p:nvPr/>
        </p:nvSpPr>
        <p:spPr>
          <a:xfrm>
            <a:off x="2941984" y="2923006"/>
            <a:ext cx="12599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3085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8" grpId="0"/>
      <p:bldP spid="19" grpId="0"/>
      <p:bldP spid="22" grpId="0"/>
      <p:bldP spid="23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4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911795B1-5FFC-1F44-26ED-03E03CB3AFD2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DB2D14-39D7-B77A-538C-7FFEF84C49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6B22E-63AF-4666-A755-63A6488C61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6" t="42673" r="50449" b="27542"/>
          <a:stretch/>
        </p:blipFill>
        <p:spPr>
          <a:xfrm>
            <a:off x="3824122" y="2469600"/>
            <a:ext cx="4344086" cy="20424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13E06-59E9-DE99-B309-990F0F069443}"/>
              </a:ext>
            </a:extLst>
          </p:cNvPr>
          <p:cNvGrpSpPr/>
          <p:nvPr/>
        </p:nvGrpSpPr>
        <p:grpSpPr>
          <a:xfrm>
            <a:off x="7077970" y="2898883"/>
            <a:ext cx="1143762" cy="1351709"/>
            <a:chOff x="9864079" y="2957486"/>
            <a:chExt cx="1143762" cy="13517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E3D9DE-D8BD-53FC-A901-24D3F25E3A4F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40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AAC58E-6D64-97C3-9DE2-5FA175679E81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44CFE5-6076-1DE0-4F83-827E4D2572FC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3C1C5C-6F8B-F828-95FD-F92DD16C78DC}"/>
              </a:ext>
            </a:extLst>
          </p:cNvPr>
          <p:cNvSpPr txBox="1"/>
          <p:nvPr/>
        </p:nvSpPr>
        <p:spPr>
          <a:xfrm>
            <a:off x="6465058" y="316705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4F6757-909B-FEF1-D7A9-A5E3C64654FE}"/>
              </a:ext>
            </a:extLst>
          </p:cNvPr>
          <p:cNvSpPr txBox="1"/>
          <p:nvPr/>
        </p:nvSpPr>
        <p:spPr>
          <a:xfrm>
            <a:off x="5386581" y="3167057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200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CE2760-6EBA-C330-6E66-94FBE55E893F}"/>
              </a:ext>
            </a:extLst>
          </p:cNvPr>
          <p:cNvCxnSpPr/>
          <p:nvPr/>
        </p:nvCxnSpPr>
        <p:spPr>
          <a:xfrm flipH="1">
            <a:off x="5736417" y="3177516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15CB9-DA59-E0B4-9575-3E21C762E04B}"/>
              </a:ext>
            </a:extLst>
          </p:cNvPr>
          <p:cNvCxnSpPr/>
          <p:nvPr/>
        </p:nvCxnSpPr>
        <p:spPr>
          <a:xfrm flipH="1">
            <a:off x="7329456" y="3452390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CF6F965-4846-1160-1991-848534DCCC94}"/>
              </a:ext>
            </a:extLst>
          </p:cNvPr>
          <p:cNvSpPr txBox="1"/>
          <p:nvPr/>
        </p:nvSpPr>
        <p:spPr>
          <a:xfrm>
            <a:off x="7122283" y="4105705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2D6D0-40B3-0AB0-1A6E-23CFB2463168}"/>
              </a:ext>
            </a:extLst>
          </p:cNvPr>
          <p:cNvSpPr txBox="1"/>
          <p:nvPr/>
        </p:nvSpPr>
        <p:spPr>
          <a:xfrm>
            <a:off x="5112850" y="2984757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F06F8-8EAA-F3A8-70B4-67C1571C3507}"/>
              </a:ext>
            </a:extLst>
          </p:cNvPr>
          <p:cNvSpPr txBox="1"/>
          <p:nvPr/>
        </p:nvSpPr>
        <p:spPr>
          <a:xfrm>
            <a:off x="4318425" y="3173757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D2C64B-8897-927E-99F4-9149FF3820BA}"/>
              </a:ext>
            </a:extLst>
          </p:cNvPr>
          <p:cNvSpPr txBox="1"/>
          <p:nvPr/>
        </p:nvSpPr>
        <p:spPr>
          <a:xfrm>
            <a:off x="3663515" y="3096430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599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8" grpId="0"/>
      <p:bldP spid="19" grpId="0"/>
      <p:bldP spid="22" grpId="0"/>
      <p:bldP spid="23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5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D3D1E2A2-410A-691D-74B6-93ECE2CD6D63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7040-2E2A-8BA1-4E40-76A6C55ED5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1AD87-252B-F5D0-8479-6329EC62C0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83" t="73884" r="1012" b="-3669"/>
          <a:stretch/>
        </p:blipFill>
        <p:spPr>
          <a:xfrm>
            <a:off x="3824122" y="2575616"/>
            <a:ext cx="4344086" cy="204244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D58512C-BA21-03AC-DF2D-57CADB3D9B4F}"/>
              </a:ext>
            </a:extLst>
          </p:cNvPr>
          <p:cNvGrpSpPr/>
          <p:nvPr/>
        </p:nvGrpSpPr>
        <p:grpSpPr>
          <a:xfrm>
            <a:off x="6740040" y="2817472"/>
            <a:ext cx="1143762" cy="1351709"/>
            <a:chOff x="9864079" y="2957486"/>
            <a:chExt cx="1143762" cy="135170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CC05E1-2893-A872-B84A-9B18966042B1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9708BB-2C4D-E470-D652-EB84CF19AF89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3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70A6BE9-5B23-47E9-9330-80FF226A881F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49B2A31-A279-CAA1-94D7-5DD51B7AAF2F}"/>
              </a:ext>
            </a:extLst>
          </p:cNvPr>
          <p:cNvSpPr txBox="1"/>
          <p:nvPr/>
        </p:nvSpPr>
        <p:spPr>
          <a:xfrm>
            <a:off x="6127128" y="3085645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D7048B-9A4D-0572-C779-77652A8C77A6}"/>
              </a:ext>
            </a:extLst>
          </p:cNvPr>
          <p:cNvSpPr txBox="1"/>
          <p:nvPr/>
        </p:nvSpPr>
        <p:spPr>
          <a:xfrm>
            <a:off x="5048651" y="3085646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300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1A7A69-5999-8222-9833-989FB03FF1DF}"/>
              </a:ext>
            </a:extLst>
          </p:cNvPr>
          <p:cNvCxnSpPr/>
          <p:nvPr/>
        </p:nvCxnSpPr>
        <p:spPr>
          <a:xfrm flipH="1">
            <a:off x="5398487" y="3096105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1C997C-1C20-7746-4AC9-8A304B109116}"/>
              </a:ext>
            </a:extLst>
          </p:cNvPr>
          <p:cNvCxnSpPr/>
          <p:nvPr/>
        </p:nvCxnSpPr>
        <p:spPr>
          <a:xfrm flipH="1">
            <a:off x="6991526" y="3370979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ACA17C9-2CA9-0FA2-1298-508674F6DAF5}"/>
              </a:ext>
            </a:extLst>
          </p:cNvPr>
          <p:cNvSpPr txBox="1"/>
          <p:nvPr/>
        </p:nvSpPr>
        <p:spPr>
          <a:xfrm>
            <a:off x="6784353" y="4024294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50A05E-CF38-D2B2-8463-1B28E078C411}"/>
              </a:ext>
            </a:extLst>
          </p:cNvPr>
          <p:cNvSpPr txBox="1"/>
          <p:nvPr/>
        </p:nvSpPr>
        <p:spPr>
          <a:xfrm>
            <a:off x="4774920" y="2903346"/>
            <a:ext cx="86439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E5D6B5-66AD-E8C5-F999-533895C78C47}"/>
              </a:ext>
            </a:extLst>
          </p:cNvPr>
          <p:cNvSpPr txBox="1"/>
          <p:nvPr/>
        </p:nvSpPr>
        <p:spPr>
          <a:xfrm>
            <a:off x="3980495" y="309234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45BB15-9C2A-2F59-907A-5A5F6617855D}"/>
              </a:ext>
            </a:extLst>
          </p:cNvPr>
          <p:cNvSpPr txBox="1"/>
          <p:nvPr/>
        </p:nvSpPr>
        <p:spPr>
          <a:xfrm>
            <a:off x="3079878" y="3015019"/>
            <a:ext cx="11615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2216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6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043CCB92-B75C-C8D3-B119-7251E412470C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27E9E-E15E-BB9B-8638-2044E6BAE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C97E94-FB38-7874-57F8-605EB8CC81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7" t="74430" r="50378" b="-4215"/>
          <a:stretch/>
        </p:blipFill>
        <p:spPr>
          <a:xfrm>
            <a:off x="3824122" y="2575616"/>
            <a:ext cx="4344086" cy="20424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A43CCE-0DCF-6E7B-84E5-7FBDCED2FFA8}"/>
              </a:ext>
            </a:extLst>
          </p:cNvPr>
          <p:cNvGrpSpPr/>
          <p:nvPr/>
        </p:nvGrpSpPr>
        <p:grpSpPr>
          <a:xfrm>
            <a:off x="6966892" y="2786939"/>
            <a:ext cx="1143762" cy="1351709"/>
            <a:chOff x="9864079" y="2957486"/>
            <a:chExt cx="1143762" cy="1351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06C057-3AE7-8CDA-D051-A2943E541544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60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BC8DDA-4078-F793-D07B-E0D9EBAFF3A1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102770-EE6C-31DA-C895-FACAE28F00B7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5BE748B-406A-A47E-76C1-604CC4FDCFEA}"/>
              </a:ext>
            </a:extLst>
          </p:cNvPr>
          <p:cNvSpPr txBox="1"/>
          <p:nvPr/>
        </p:nvSpPr>
        <p:spPr>
          <a:xfrm>
            <a:off x="6353980" y="3055112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DFC068-9150-B91B-DA19-3D2649384613}"/>
              </a:ext>
            </a:extLst>
          </p:cNvPr>
          <p:cNvSpPr txBox="1"/>
          <p:nvPr/>
        </p:nvSpPr>
        <p:spPr>
          <a:xfrm>
            <a:off x="5275503" y="3055113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70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47AD62-3F77-71A2-2126-088744C3B7EA}"/>
              </a:ext>
            </a:extLst>
          </p:cNvPr>
          <p:cNvCxnSpPr/>
          <p:nvPr/>
        </p:nvCxnSpPr>
        <p:spPr>
          <a:xfrm flipH="1">
            <a:off x="5625339" y="3065572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1D7413-51E3-D665-8F18-EC83415A4216}"/>
              </a:ext>
            </a:extLst>
          </p:cNvPr>
          <p:cNvCxnSpPr/>
          <p:nvPr/>
        </p:nvCxnSpPr>
        <p:spPr>
          <a:xfrm flipH="1">
            <a:off x="7218378" y="3340446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D4E3B43-D297-2DEF-54AD-060156CA183D}"/>
              </a:ext>
            </a:extLst>
          </p:cNvPr>
          <p:cNvSpPr txBox="1"/>
          <p:nvPr/>
        </p:nvSpPr>
        <p:spPr>
          <a:xfrm>
            <a:off x="7011205" y="3993761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173688-2AF6-D870-E068-83AC61AD1BEC}"/>
              </a:ext>
            </a:extLst>
          </p:cNvPr>
          <p:cNvSpPr txBox="1"/>
          <p:nvPr/>
        </p:nvSpPr>
        <p:spPr>
          <a:xfrm>
            <a:off x="5001772" y="2872813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F50790-0834-A4D6-DFBF-28449B994BF5}"/>
              </a:ext>
            </a:extLst>
          </p:cNvPr>
          <p:cNvSpPr txBox="1"/>
          <p:nvPr/>
        </p:nvSpPr>
        <p:spPr>
          <a:xfrm>
            <a:off x="4207347" y="3061813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B95C01-6F79-1582-031E-06C8955AB856}"/>
              </a:ext>
            </a:extLst>
          </p:cNvPr>
          <p:cNvSpPr txBox="1"/>
          <p:nvPr/>
        </p:nvSpPr>
        <p:spPr>
          <a:xfrm>
            <a:off x="3552437" y="298448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5376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0" grpId="0"/>
      <p:bldP spid="21" grpId="0"/>
      <p:bldP spid="29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69000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7</a:t>
            </a:r>
          </a:p>
        </p:txBody>
      </p:sp>
      <p:sp>
        <p:nvSpPr>
          <p:cNvPr id="11" name="Arrow: U-Turn 10">
            <a:hlinkClick r:id="rId6" action="ppaction://hlinksldjump"/>
            <a:extLst>
              <a:ext uri="{FF2B5EF4-FFF2-40B4-BE49-F238E27FC236}">
                <a16:creationId xmlns:a16="http://schemas.microsoft.com/office/drawing/2014/main" id="{FA5BD891-30CD-BFB7-B3B5-4FFB23D65039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DD47D-8E48-795D-DDC7-FC43A38CC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E22449-B8F8-545E-ADAE-B92AA34175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93"/>
          <a:stretch/>
        </p:blipFill>
        <p:spPr>
          <a:xfrm>
            <a:off x="3923957" y="2645527"/>
            <a:ext cx="4344086" cy="21065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4061223-4B81-1AA2-0B45-65CA4C3265BA}"/>
              </a:ext>
            </a:extLst>
          </p:cNvPr>
          <p:cNvGrpSpPr/>
          <p:nvPr/>
        </p:nvGrpSpPr>
        <p:grpSpPr>
          <a:xfrm>
            <a:off x="6922579" y="2925387"/>
            <a:ext cx="1143762" cy="1351709"/>
            <a:chOff x="9864079" y="2957486"/>
            <a:chExt cx="1143762" cy="13517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0EE31-4733-1FA2-F079-322F2A85951A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8A03F-8AEB-874A-DA36-03F9748ECCAD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6F7CB1-06A3-BCD5-E87B-27201A506477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E1E605A-8C75-E5C6-C0A9-C4475A2AEB1A}"/>
              </a:ext>
            </a:extLst>
          </p:cNvPr>
          <p:cNvSpPr txBox="1"/>
          <p:nvPr/>
        </p:nvSpPr>
        <p:spPr>
          <a:xfrm>
            <a:off x="6309667" y="3193560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7F29A-2579-AF0B-F471-A6A2DA550D06}"/>
              </a:ext>
            </a:extLst>
          </p:cNvPr>
          <p:cNvSpPr txBox="1"/>
          <p:nvPr/>
        </p:nvSpPr>
        <p:spPr>
          <a:xfrm>
            <a:off x="5231190" y="3193561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800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B557A7-122F-F812-7016-2BA486F024CE}"/>
              </a:ext>
            </a:extLst>
          </p:cNvPr>
          <p:cNvCxnSpPr/>
          <p:nvPr/>
        </p:nvCxnSpPr>
        <p:spPr>
          <a:xfrm flipH="1">
            <a:off x="5581026" y="3204020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EA18E2-BFC5-3A06-E9EE-13F3FF0F13F4}"/>
              </a:ext>
            </a:extLst>
          </p:cNvPr>
          <p:cNvCxnSpPr/>
          <p:nvPr/>
        </p:nvCxnSpPr>
        <p:spPr>
          <a:xfrm flipH="1">
            <a:off x="7174065" y="3478894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CA9D3E0-D280-C5FD-579A-6CA700B38F12}"/>
              </a:ext>
            </a:extLst>
          </p:cNvPr>
          <p:cNvSpPr txBox="1"/>
          <p:nvPr/>
        </p:nvSpPr>
        <p:spPr>
          <a:xfrm>
            <a:off x="6966892" y="4132209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7A87F-5924-82DF-244C-27B2F38E5029}"/>
              </a:ext>
            </a:extLst>
          </p:cNvPr>
          <p:cNvSpPr txBox="1"/>
          <p:nvPr/>
        </p:nvSpPr>
        <p:spPr>
          <a:xfrm>
            <a:off x="4957459" y="3011261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36CB5B-CDA5-A7D5-F447-7C1C6D06C5A3}"/>
              </a:ext>
            </a:extLst>
          </p:cNvPr>
          <p:cNvSpPr txBox="1"/>
          <p:nvPr/>
        </p:nvSpPr>
        <p:spPr>
          <a:xfrm>
            <a:off x="4163034" y="3200261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F880D1-9F58-FC09-477B-3CFF8FBDBC9D}"/>
              </a:ext>
            </a:extLst>
          </p:cNvPr>
          <p:cNvSpPr txBox="1"/>
          <p:nvPr/>
        </p:nvSpPr>
        <p:spPr>
          <a:xfrm>
            <a:off x="3508124" y="3122934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918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9" grpId="0"/>
      <p:bldP spid="20" grpId="0"/>
      <p:bldP spid="23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84508F-0D9A-6467-EC5B-3AF75B6155A2}"/>
              </a:ext>
            </a:extLst>
          </p:cNvPr>
          <p:cNvSpPr/>
          <p:nvPr/>
        </p:nvSpPr>
        <p:spPr>
          <a:xfrm>
            <a:off x="3036000" y="375087"/>
            <a:ext cx="6120000" cy="61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CBA03-1E38-5819-88F4-2A661B70872D}"/>
              </a:ext>
            </a:extLst>
          </p:cNvPr>
          <p:cNvSpPr txBox="1"/>
          <p:nvPr/>
        </p:nvSpPr>
        <p:spPr>
          <a:xfrm>
            <a:off x="10787062" y="621507"/>
            <a:ext cx="77152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/>
              <a:t>8</a:t>
            </a:r>
          </a:p>
        </p:txBody>
      </p:sp>
      <p:sp>
        <p:nvSpPr>
          <p:cNvPr id="10" name="Arrow: U-Turn 9">
            <a:hlinkClick r:id="rId6" action="ppaction://hlinksldjump"/>
            <a:extLst>
              <a:ext uri="{FF2B5EF4-FFF2-40B4-BE49-F238E27FC236}">
                <a16:creationId xmlns:a16="http://schemas.microsoft.com/office/drawing/2014/main" id="{15274261-1348-5DB6-CD38-4019F96FF4C6}"/>
              </a:ext>
            </a:extLst>
          </p:cNvPr>
          <p:cNvSpPr/>
          <p:nvPr/>
        </p:nvSpPr>
        <p:spPr>
          <a:xfrm rot="16200000" flipV="1">
            <a:off x="764821" y="5472111"/>
            <a:ext cx="650082" cy="607219"/>
          </a:xfrm>
          <a:prstGeom prst="uturnArrow">
            <a:avLst>
              <a:gd name="adj1" fmla="val 16723"/>
              <a:gd name="adj2" fmla="val 25000"/>
              <a:gd name="adj3" fmla="val 23809"/>
              <a:gd name="adj4" fmla="val 28456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F5C6F-A8EB-0A37-C37A-B626149C7C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95" b="90369"/>
          <a:stretch/>
        </p:blipFill>
        <p:spPr>
          <a:xfrm>
            <a:off x="4004122" y="1868557"/>
            <a:ext cx="4344086" cy="660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2F6C31-7A0F-925A-7C79-2EECFD265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58" r="49135"/>
          <a:stretch/>
        </p:blipFill>
        <p:spPr>
          <a:xfrm>
            <a:off x="3851071" y="2694938"/>
            <a:ext cx="4344086" cy="210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C02A31B-E3CD-4B5A-D8DD-956015E0C3C2}"/>
              </a:ext>
            </a:extLst>
          </p:cNvPr>
          <p:cNvGrpSpPr/>
          <p:nvPr/>
        </p:nvGrpSpPr>
        <p:grpSpPr>
          <a:xfrm>
            <a:off x="7030542" y="2990066"/>
            <a:ext cx="1143762" cy="1351709"/>
            <a:chOff x="9864079" y="2957486"/>
            <a:chExt cx="1143762" cy="13517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DD9BBC-9E55-F5FA-3CBA-D6C016CA473A}"/>
                </a:ext>
              </a:extLst>
            </p:cNvPr>
            <p:cNvSpPr txBox="1"/>
            <p:nvPr/>
          </p:nvSpPr>
          <p:spPr>
            <a:xfrm>
              <a:off x="10022681" y="2957486"/>
              <a:ext cx="828675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85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12E583-D971-1755-058B-A72C57AE5C81}"/>
                </a:ext>
              </a:extLst>
            </p:cNvPr>
            <p:cNvSpPr txBox="1"/>
            <p:nvPr/>
          </p:nvSpPr>
          <p:spPr>
            <a:xfrm>
              <a:off x="9864079" y="3539754"/>
              <a:ext cx="1143762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ill Sans MT" panose="020B0502020104020203"/>
                </a:rPr>
                <a:t>100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A6C49D0-0BE9-A79A-DC7E-6E05686E26B8}"/>
                </a:ext>
              </a:extLst>
            </p:cNvPr>
            <p:cNvCxnSpPr>
              <a:cxnSpLocks/>
            </p:cNvCxnSpPr>
            <p:nvPr/>
          </p:nvCxnSpPr>
          <p:spPr>
            <a:xfrm>
              <a:off x="9968026" y="3586163"/>
              <a:ext cx="857243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E94F5A-D892-2B72-FD15-2A133DBDC2E4}"/>
              </a:ext>
            </a:extLst>
          </p:cNvPr>
          <p:cNvSpPr txBox="1"/>
          <p:nvPr/>
        </p:nvSpPr>
        <p:spPr>
          <a:xfrm>
            <a:off x="6304988" y="3258239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D5A34-03E6-2D68-2E39-8149E0E07441}"/>
              </a:ext>
            </a:extLst>
          </p:cNvPr>
          <p:cNvSpPr txBox="1"/>
          <p:nvPr/>
        </p:nvSpPr>
        <p:spPr>
          <a:xfrm>
            <a:off x="5339153" y="3258240"/>
            <a:ext cx="11785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40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1E5C02-F818-4945-7B29-3EC879229329}"/>
              </a:ext>
            </a:extLst>
          </p:cNvPr>
          <p:cNvCxnSpPr/>
          <p:nvPr/>
        </p:nvCxnSpPr>
        <p:spPr>
          <a:xfrm flipH="1">
            <a:off x="5688989" y="3268699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02028C-ECC6-9610-01CF-2BD2803C328B}"/>
              </a:ext>
            </a:extLst>
          </p:cNvPr>
          <p:cNvCxnSpPr/>
          <p:nvPr/>
        </p:nvCxnSpPr>
        <p:spPr>
          <a:xfrm flipH="1">
            <a:off x="7282028" y="3543573"/>
            <a:ext cx="642905" cy="6139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A44CFB-3FDE-BF10-435D-85E789D8E6CD}"/>
              </a:ext>
            </a:extLst>
          </p:cNvPr>
          <p:cNvSpPr txBox="1"/>
          <p:nvPr/>
        </p:nvSpPr>
        <p:spPr>
          <a:xfrm>
            <a:off x="7074855" y="4196888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5D3189-071E-CE33-3049-B655275B658B}"/>
              </a:ext>
            </a:extLst>
          </p:cNvPr>
          <p:cNvSpPr txBox="1"/>
          <p:nvPr/>
        </p:nvSpPr>
        <p:spPr>
          <a:xfrm>
            <a:off x="5065422" y="3075940"/>
            <a:ext cx="68579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  <a:latin typeface="Gill Sans MT" panose="020B0502020104020203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0D6ED9-DB89-7571-EC12-9F2AA7E256A5}"/>
              </a:ext>
            </a:extLst>
          </p:cNvPr>
          <p:cNvSpPr txBox="1"/>
          <p:nvPr/>
        </p:nvSpPr>
        <p:spPr>
          <a:xfrm>
            <a:off x="4270997" y="3264940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AD8BFA-57C1-B40C-BAC5-B40CEC9C9A14}"/>
              </a:ext>
            </a:extLst>
          </p:cNvPr>
          <p:cNvSpPr txBox="1"/>
          <p:nvPr/>
        </p:nvSpPr>
        <p:spPr>
          <a:xfrm>
            <a:off x="3616087" y="3187613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  <a:latin typeface="Gill Sans MT" panose="020B0502020104020203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5875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8" grpId="0"/>
      <p:bldP spid="19" grpId="0"/>
      <p:bldP spid="22" grpId="0"/>
      <p:bldP spid="23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87DCA8-02C4-56AD-82AF-FCAB8267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95" y="1243184"/>
            <a:ext cx="11257609" cy="437163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836946-029E-D404-7589-DB93148552D3}"/>
              </a:ext>
            </a:extLst>
          </p:cNvPr>
          <p:cNvGrpSpPr/>
          <p:nvPr/>
        </p:nvGrpSpPr>
        <p:grpSpPr>
          <a:xfrm>
            <a:off x="9722622" y="2834376"/>
            <a:ext cx="1500186" cy="1681238"/>
            <a:chOff x="9722622" y="2834376"/>
            <a:chExt cx="1500186" cy="16812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905046-E464-3902-1ADD-B6E73C5F02D9}"/>
                </a:ext>
              </a:extLst>
            </p:cNvPr>
            <p:cNvSpPr txBox="1"/>
            <p:nvPr/>
          </p:nvSpPr>
          <p:spPr>
            <a:xfrm>
              <a:off x="10022681" y="2834376"/>
              <a:ext cx="828675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rgbClr val="0070C0"/>
                  </a:solidFill>
                </a:rPr>
                <a:t>40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3D5C0-6D86-0E3A-CFAF-E7682442E29A}"/>
                </a:ext>
              </a:extLst>
            </p:cNvPr>
            <p:cNvSpPr txBox="1"/>
            <p:nvPr/>
          </p:nvSpPr>
          <p:spPr>
            <a:xfrm>
              <a:off x="9722622" y="3499951"/>
              <a:ext cx="1500186" cy="1015663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6000" b="1" dirty="0">
                  <a:solidFill>
                    <a:srgbClr val="0070C0"/>
                  </a:solidFill>
                </a:rPr>
                <a:t>100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1943A27-BF9D-E580-6B16-D62CE74FDE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105" y="3586163"/>
              <a:ext cx="914404" cy="24217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089342-F25A-AEAA-E33F-BFF7FDC18D07}"/>
              </a:ext>
            </a:extLst>
          </p:cNvPr>
          <p:cNvSpPr txBox="1"/>
          <p:nvPr/>
        </p:nvSpPr>
        <p:spPr>
          <a:xfrm>
            <a:off x="9251167" y="3102549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0070C0"/>
                </a:solidFill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AE52E-6E51-3009-8B6F-9C5C30F75557}"/>
              </a:ext>
            </a:extLst>
          </p:cNvPr>
          <p:cNvSpPr txBox="1"/>
          <p:nvPr/>
        </p:nvSpPr>
        <p:spPr>
          <a:xfrm>
            <a:off x="8018946" y="3102549"/>
            <a:ext cx="1332256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0070C0"/>
                </a:solidFill>
              </a:rPr>
              <a:t>500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6C727-C56C-7922-8658-315E6CC5B4AC}"/>
              </a:ext>
            </a:extLst>
          </p:cNvPr>
          <p:cNvCxnSpPr/>
          <p:nvPr/>
        </p:nvCxnSpPr>
        <p:spPr>
          <a:xfrm flipH="1">
            <a:off x="8522526" y="3236119"/>
            <a:ext cx="642905" cy="6139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8AF557-4B7A-7561-9767-3377929A1E22}"/>
              </a:ext>
            </a:extLst>
          </p:cNvPr>
          <p:cNvCxnSpPr>
            <a:cxnSpLocks/>
          </p:cNvCxnSpPr>
          <p:nvPr/>
        </p:nvCxnSpPr>
        <p:spPr>
          <a:xfrm flipH="1">
            <a:off x="10108418" y="3638301"/>
            <a:ext cx="650066" cy="595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36EAB3-A7A8-64E9-A075-1304699D867A}"/>
              </a:ext>
            </a:extLst>
          </p:cNvPr>
          <p:cNvSpPr txBox="1"/>
          <p:nvPr/>
        </p:nvSpPr>
        <p:spPr>
          <a:xfrm>
            <a:off x="7965335" y="2876277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5360C-845B-71F2-BBBD-86A9B576742D}"/>
              </a:ext>
            </a:extLst>
          </p:cNvPr>
          <p:cNvSpPr txBox="1"/>
          <p:nvPr/>
        </p:nvSpPr>
        <p:spPr>
          <a:xfrm>
            <a:off x="7104534" y="3109250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2F756-EB80-B409-1CAC-3FEF5B3BD364}"/>
              </a:ext>
            </a:extLst>
          </p:cNvPr>
          <p:cNvSpPr txBox="1"/>
          <p:nvPr/>
        </p:nvSpPr>
        <p:spPr>
          <a:xfrm>
            <a:off x="5976731" y="3109250"/>
            <a:ext cx="1227838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0070C0"/>
                </a:solidFill>
              </a:rPr>
              <a:t>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7C85E-1AA2-668A-DF00-1D835EF61F62}"/>
              </a:ext>
            </a:extLst>
          </p:cNvPr>
          <p:cNvSpPr txBox="1"/>
          <p:nvPr/>
        </p:nvSpPr>
        <p:spPr>
          <a:xfrm>
            <a:off x="10119127" y="4020965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132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F851C-DCB0-FB4F-37E9-95082CF9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4457587" cy="1123951"/>
          </a:xfrm>
        </p:spPr>
        <p:txBody>
          <a:bodyPr>
            <a:normAutofit fontScale="90000"/>
          </a:bodyPr>
          <a:lstStyle/>
          <a:p>
            <a:r>
              <a:rPr lang="ar-KW" dirty="0"/>
              <a:t>التقييم المختصر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9235F-C114-6C53-7414-0353BC09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865353"/>
            <a:ext cx="11791950" cy="132522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92E07B-C55D-8141-94CF-7425E0EA6E2A}"/>
              </a:ext>
            </a:extLst>
          </p:cNvPr>
          <p:cNvSpPr/>
          <p:nvPr/>
        </p:nvSpPr>
        <p:spPr>
          <a:xfrm>
            <a:off x="7929562" y="3443996"/>
            <a:ext cx="578644" cy="57864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صورة 18">
            <a:extLst>
              <a:ext uri="{FF2B5EF4-FFF2-40B4-BE49-F238E27FC236}">
                <a16:creationId xmlns:a16="http://schemas.microsoft.com/office/drawing/2014/main" id="{8A27BBC5-57E0-2C57-C83B-20E40C45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0" y="2626547"/>
            <a:ext cx="3428580" cy="4285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51F7D-6D1B-93FE-7BAD-01EA64C24919}"/>
              </a:ext>
            </a:extLst>
          </p:cNvPr>
          <p:cNvSpPr txBox="1"/>
          <p:nvPr/>
        </p:nvSpPr>
        <p:spPr>
          <a:xfrm>
            <a:off x="9779794" y="1084331"/>
            <a:ext cx="2100488" cy="707886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>
                    <a:lumMod val="50000"/>
                  </a:schemeClr>
                </a:solidFill>
              </a:rPr>
              <a:t>صفحة 193</a:t>
            </a:r>
          </a:p>
        </p:txBody>
      </p:sp>
    </p:spTree>
    <p:extLst>
      <p:ext uri="{BB962C8B-B14F-4D97-AF65-F5344CB8AC3E}">
        <p14:creationId xmlns:p14="http://schemas.microsoft.com/office/powerpoint/2010/main" val="2793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F851C-DCB0-FB4F-37E9-95082CF9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3" y="346910"/>
            <a:ext cx="5275847" cy="1123951"/>
          </a:xfrm>
        </p:spPr>
        <p:txBody>
          <a:bodyPr>
            <a:normAutofit fontScale="90000"/>
          </a:bodyPr>
          <a:lstStyle/>
          <a:p>
            <a:r>
              <a:rPr lang="ar-KW" dirty="0"/>
              <a:t>الخاتـــــــــــــــــــمة</a:t>
            </a:r>
          </a:p>
        </p:txBody>
      </p:sp>
      <p:pic>
        <p:nvPicPr>
          <p:cNvPr id="4" name="صورة 6" descr="صورة تحتوي على لعبة, دمية, رسوم المتجهات&#10;&#10;تم إنشاء الوصف تلقائياً">
            <a:extLst>
              <a:ext uri="{FF2B5EF4-FFF2-40B4-BE49-F238E27FC236}">
                <a16:creationId xmlns:a16="http://schemas.microsoft.com/office/drawing/2014/main" id="{65BC4F07-EE07-1BBC-7240-0DFDFD96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3" t="29333"/>
          <a:stretch/>
        </p:blipFill>
        <p:spPr>
          <a:xfrm>
            <a:off x="9065419" y="2054441"/>
            <a:ext cx="3026376" cy="467988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D985441-8975-0125-BA72-163CFABBE8CE}"/>
              </a:ext>
            </a:extLst>
          </p:cNvPr>
          <p:cNvSpPr/>
          <p:nvPr/>
        </p:nvSpPr>
        <p:spPr>
          <a:xfrm>
            <a:off x="1514475" y="1871663"/>
            <a:ext cx="6886575" cy="2986088"/>
          </a:xfrm>
          <a:prstGeom prst="wedgeEllipseCallout">
            <a:avLst>
              <a:gd name="adj1" fmla="val 63503"/>
              <a:gd name="adj2" fmla="val 20298"/>
            </a:avLst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6000" dirty="0">
                <a:solidFill>
                  <a:schemeClr val="accent2">
                    <a:lumMod val="50000"/>
                  </a:schemeClr>
                </a:solidFill>
              </a:rPr>
              <a:t>ماذا تعلـــــــــــــــــــــمنا اليوم  ؟</a:t>
            </a:r>
          </a:p>
        </p:txBody>
      </p:sp>
    </p:spTree>
    <p:extLst>
      <p:ext uri="{BB962C8B-B14F-4D97-AF65-F5344CB8AC3E}">
        <p14:creationId xmlns:p14="http://schemas.microsoft.com/office/powerpoint/2010/main" val="393580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50" y="2315373"/>
            <a:ext cx="2055546" cy="20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6" y="4109501"/>
            <a:ext cx="2620530" cy="2568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05" y="717040"/>
            <a:ext cx="2409095" cy="24090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8299" y="3047480"/>
            <a:ext cx="67313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Farsi Simple Bold" panose="02010400000000000000" pitchFamily="2" charset="-78"/>
              </a:rPr>
              <a:t>ويني الدبدوب وأصدقائه</a:t>
            </a:r>
            <a:endParaRPr kumimoji="0" lang="ar-AE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Farsi Simple Bold" panose="0201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22" y="4430079"/>
            <a:ext cx="2427921" cy="2427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433"/>
            <a:ext cx="2696363" cy="2696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6784CE-A009-E62D-8868-C13C49EDBAEC}"/>
              </a:ext>
            </a:extLst>
          </p:cNvPr>
          <p:cNvSpPr/>
          <p:nvPr/>
        </p:nvSpPr>
        <p:spPr>
          <a:xfrm>
            <a:off x="178904" y="6493565"/>
            <a:ext cx="1252331" cy="284922"/>
          </a:xfrm>
          <a:prstGeom prst="rect">
            <a:avLst/>
          </a:prstGeom>
          <a:solidFill>
            <a:srgbClr val="79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C3718-D4B6-7EB6-4108-E01142C735BD}"/>
              </a:ext>
            </a:extLst>
          </p:cNvPr>
          <p:cNvSpPr/>
          <p:nvPr/>
        </p:nvSpPr>
        <p:spPr>
          <a:xfrm>
            <a:off x="4441374" y="5013143"/>
            <a:ext cx="3760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Farsi Simple Bold" panose="02010400000000000000" pitchFamily="2" charset="-78"/>
              </a:rPr>
              <a:t>هيا نلعب</a:t>
            </a:r>
            <a:endParaRPr kumimoji="0" lang="ar-AE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Farsi Simple Bol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18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49880" y="220980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b="1" dirty="0"/>
              <a:t>ضعي 20% على صورة كسر</a:t>
            </a:r>
            <a:endParaRPr lang="en-GB" b="1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213D7-40A2-21E3-34C3-EE3ACB4EB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6" y="4109501"/>
            <a:ext cx="2620530" cy="25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87040" y="231648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b="1" dirty="0"/>
              <a:t>ما ناتج 55 × 9 ؟</a:t>
            </a:r>
            <a:endParaRPr lang="en-GB" b="1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EA8D7-B827-B0B7-B293-063610932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22" y="4430079"/>
            <a:ext cx="2427921" cy="24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69920" y="231648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b="1" dirty="0"/>
              <a:t>ما ناتج 90 ÷ 3 ؟</a:t>
            </a:r>
            <a:endParaRPr lang="en-GB" b="1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5191B-DA06-FF97-21D3-7401949B3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9" y="882692"/>
            <a:ext cx="2409095" cy="24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230124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b="1" dirty="0"/>
              <a:t>ما ناتج 1200 ÷ 10 =</a:t>
            </a:r>
            <a:endParaRPr lang="en-GB" b="1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2F8E8-7132-D2AB-28B5-A74395992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3770572"/>
            <a:ext cx="2696363" cy="26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82240" y="230124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b="1" dirty="0"/>
              <a:t>ما ناتج 495 ÷ 10 ؟</a:t>
            </a:r>
            <a:endParaRPr lang="en-GB" b="1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CDB78-09B8-4E39-C2A9-F9B4A35BF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63" y="4687512"/>
            <a:ext cx="2055546" cy="20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9000" y="2301240"/>
            <a:ext cx="6624638" cy="11303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ar-KW" dirty="0"/>
              <a:t> </a:t>
            </a:r>
            <a:endParaRPr lang="en-GB" dirty="0"/>
          </a:p>
        </p:txBody>
      </p:sp>
      <p:pic>
        <p:nvPicPr>
          <p:cNvPr id="3" name="Picture 2" descr="Bee Icon Png #219278 - Free Icons Librar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914" y="667887"/>
            <a:ext cx="701958" cy="7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14">
            <a:extLst>
              <a:ext uri="{FF2B5EF4-FFF2-40B4-BE49-F238E27FC236}">
                <a16:creationId xmlns:a16="http://schemas.microsoft.com/office/drawing/2014/main" id="{0FECAE10-360F-C2B2-D07A-5153D8FB1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7" y="1764306"/>
            <a:ext cx="1797699" cy="1872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905863-6BB3-CEFA-1D4C-BDEF4A65DB84}"/>
              </a:ext>
            </a:extLst>
          </p:cNvPr>
          <p:cNvGrpSpPr/>
          <p:nvPr/>
        </p:nvGrpSpPr>
        <p:grpSpPr>
          <a:xfrm>
            <a:off x="8174003" y="2217716"/>
            <a:ext cx="828675" cy="1368486"/>
            <a:chOff x="10022681" y="2959838"/>
            <a:chExt cx="828675" cy="13684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C7FEAD-8709-2A36-275F-EF09B78D7290}"/>
                </a:ext>
              </a:extLst>
            </p:cNvPr>
            <p:cNvSpPr txBox="1"/>
            <p:nvPr/>
          </p:nvSpPr>
          <p:spPr>
            <a:xfrm>
              <a:off x="10022681" y="2959838"/>
              <a:ext cx="828675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2DBD2C-15F3-754D-293E-F844C1F54ACC}"/>
                </a:ext>
              </a:extLst>
            </p:cNvPr>
            <p:cNvSpPr txBox="1"/>
            <p:nvPr/>
          </p:nvSpPr>
          <p:spPr>
            <a:xfrm>
              <a:off x="10022681" y="3497327"/>
              <a:ext cx="828675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/>
                <a:t>3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7B7327-AE5E-3495-17F6-5EA281991103}"/>
                </a:ext>
              </a:extLst>
            </p:cNvPr>
            <p:cNvCxnSpPr>
              <a:cxnSpLocks/>
            </p:cNvCxnSpPr>
            <p:nvPr/>
          </p:nvCxnSpPr>
          <p:spPr>
            <a:xfrm>
              <a:off x="10172703" y="3586163"/>
              <a:ext cx="5929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1B9F8F-4288-86BA-4700-CAABD6832E3A}"/>
              </a:ext>
            </a:extLst>
          </p:cNvPr>
          <p:cNvSpPr txBox="1"/>
          <p:nvPr/>
        </p:nvSpPr>
        <p:spPr>
          <a:xfrm>
            <a:off x="6651101" y="2450891"/>
            <a:ext cx="82867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769BA-03B7-249B-F4D7-D7A2C066E800}"/>
              </a:ext>
            </a:extLst>
          </p:cNvPr>
          <p:cNvSpPr txBox="1"/>
          <p:nvPr/>
        </p:nvSpPr>
        <p:spPr>
          <a:xfrm>
            <a:off x="7367134" y="2450891"/>
            <a:ext cx="82867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E6F98-FE61-BA0D-AD27-4D20DB0C750E}"/>
              </a:ext>
            </a:extLst>
          </p:cNvPr>
          <p:cNvSpPr txBox="1"/>
          <p:nvPr/>
        </p:nvSpPr>
        <p:spPr>
          <a:xfrm>
            <a:off x="5956874" y="2428542"/>
            <a:ext cx="82867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427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5.xml><?xml version="1.0" encoding="utf-8"?>
<a:theme xmlns:a="http://schemas.openxmlformats.org/drawingml/2006/main" name="3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976319-4513-485C-AD3A-E56C39927A38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238</TotalTime>
  <Words>298</Words>
  <Application>Microsoft Office PowerPoint</Application>
  <PresentationFormat>شاشة عريضة</PresentationFormat>
  <Paragraphs>169</Paragraphs>
  <Slides>29</Slides>
  <Notes>9</Notes>
  <HiddenSlides>8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29</vt:i4>
      </vt:variant>
    </vt:vector>
  </HeadingPairs>
  <TitlesOfParts>
    <vt:vector size="50" baseType="lpstr">
      <vt:lpstr>Arial</vt:lpstr>
      <vt:lpstr>Baskerville</vt:lpstr>
      <vt:lpstr>Biome Light</vt:lpstr>
      <vt:lpstr>Calibri</vt:lpstr>
      <vt:lpstr>Calibri Light</vt:lpstr>
      <vt:lpstr>Century Gothic</vt:lpstr>
      <vt:lpstr>Dubai</vt:lpstr>
      <vt:lpstr>Geeza Pro Regular</vt:lpstr>
      <vt:lpstr>Gill Sans Light</vt:lpstr>
      <vt:lpstr>Gill Sans MT</vt:lpstr>
      <vt:lpstr>Gill Sans Nova</vt:lpstr>
      <vt:lpstr>Gill Sans Nova Light</vt:lpstr>
      <vt:lpstr>Helvetica</vt:lpstr>
      <vt:lpstr>Helvetica Neue</vt:lpstr>
      <vt:lpstr>Office Theme</vt:lpstr>
      <vt:lpstr>1_Office Theme</vt:lpstr>
      <vt:lpstr>2_Office Theme</vt:lpstr>
      <vt:lpstr>AngleLinesVTI</vt:lpstr>
      <vt:lpstr>3_Office Theme</vt:lpstr>
      <vt:lpstr>21_BasicWhite</vt:lpstr>
      <vt:lpstr>4_Office Theme</vt:lpstr>
      <vt:lpstr> اعداد المعلمة: مبروكة السيد</vt:lpstr>
      <vt:lpstr>التمهيد</vt:lpstr>
      <vt:lpstr>عرض تقديمي في PowerPoint</vt:lpstr>
      <vt:lpstr>ضعي 20% على صورة كسر</vt:lpstr>
      <vt:lpstr>ما ناتج 55 × 9 ؟</vt:lpstr>
      <vt:lpstr>ما ناتج 90 ÷ 3 ؟</vt:lpstr>
      <vt:lpstr>ما ناتج 1200 ÷ 10 =</vt:lpstr>
      <vt:lpstr>ما ناتج 495 ÷ 10 ؟</vt:lpstr>
      <vt:lpstr> 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اوجد قيمة كل مما يلي :-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الخاتـــــــــــــــــــمة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(11-4): إيجاد النسبة المئوية من عدد</dc:title>
  <dc:creator>نوره راشد محمد علي</dc:creator>
  <cp:lastModifiedBy>مريهان مصطفى تيسير صوافطة</cp:lastModifiedBy>
  <cp:revision>12</cp:revision>
  <dcterms:created xsi:type="dcterms:W3CDTF">2022-05-08T14:02:40Z</dcterms:created>
  <dcterms:modified xsi:type="dcterms:W3CDTF">2023-06-11T06:29:22Z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