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4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5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6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7" r:id="rId5"/>
    <p:sldMasterId id="2147483679" r:id="rId6"/>
    <p:sldMasterId id="2147483691" r:id="rId7"/>
    <p:sldMasterId id="2147483745" r:id="rId8"/>
    <p:sldMasterId id="2147483767" r:id="rId9"/>
    <p:sldMasterId id="2147483779" r:id="rId10"/>
  </p:sldMasterIdLst>
  <p:notesMasterIdLst>
    <p:notesMasterId r:id="rId43"/>
  </p:notesMasterIdLst>
  <p:sldIdLst>
    <p:sldId id="308" r:id="rId11"/>
    <p:sldId id="305" r:id="rId12"/>
    <p:sldId id="309" r:id="rId13"/>
    <p:sldId id="257" r:id="rId14"/>
    <p:sldId id="285" r:id="rId15"/>
    <p:sldId id="286" r:id="rId16"/>
    <p:sldId id="287" r:id="rId17"/>
    <p:sldId id="288" r:id="rId18"/>
    <p:sldId id="289" r:id="rId19"/>
    <p:sldId id="1285" r:id="rId20"/>
    <p:sldId id="266" r:id="rId21"/>
    <p:sldId id="267" r:id="rId22"/>
    <p:sldId id="268" r:id="rId23"/>
    <p:sldId id="269" r:id="rId24"/>
    <p:sldId id="1225" r:id="rId25"/>
    <p:sldId id="1289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1286" r:id="rId40"/>
    <p:sldId id="270" r:id="rId41"/>
    <p:sldId id="1287" r:id="rId42"/>
  </p:sldIdLst>
  <p:sldSz cx="12192000" cy="6858000"/>
  <p:notesSz cx="6888163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BE5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17" autoAdjust="0"/>
    <p:restoredTop sz="94660"/>
  </p:normalViewPr>
  <p:slideViewPr>
    <p:cSldViewPr snapToGrid="0">
      <p:cViewPr varScale="1">
        <p:scale>
          <a:sx n="78" d="100"/>
          <a:sy n="78" d="100"/>
        </p:scale>
        <p:origin x="85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microsoft.com/office/2018/10/relationships/authors" Target="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1" cy="50283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1" cy="50283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FCCF68BC-C0C1-4740-B1BC-01AF8EFFB980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519055"/>
            <a:ext cx="2984871" cy="50283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9" y="9519055"/>
            <a:ext cx="2984871" cy="50283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DDE82FD2-F864-2E4E-ACF0-2DBC196A7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142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2AF3450-104B-47D0-B01B-DC08566F9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6175" y="0"/>
            <a:ext cx="8505825" cy="6858000"/>
          </a:xfrm>
          <a:custGeom>
            <a:avLst/>
            <a:gdLst>
              <a:gd name="connsiteX0" fmla="*/ 1701752 w 8505825"/>
              <a:gd name="connsiteY0" fmla="*/ 0 h 6858000"/>
              <a:gd name="connsiteX1" fmla="*/ 8505825 w 8505825"/>
              <a:gd name="connsiteY1" fmla="*/ 0 h 6858000"/>
              <a:gd name="connsiteX2" fmla="*/ 8505825 w 8505825"/>
              <a:gd name="connsiteY2" fmla="*/ 6858000 h 6858000"/>
              <a:gd name="connsiteX3" fmla="*/ 0 w 8505825"/>
              <a:gd name="connsiteY3" fmla="*/ 6858000 h 6858000"/>
              <a:gd name="connsiteX4" fmla="*/ 0 w 8505825"/>
              <a:gd name="connsiteY4" fmla="*/ 6837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5825" h="6858000">
                <a:moveTo>
                  <a:pt x="1701752" y="0"/>
                </a:moveTo>
                <a:lnTo>
                  <a:pt x="8505825" y="0"/>
                </a:lnTo>
                <a:lnTo>
                  <a:pt x="8505825" y="6858000"/>
                </a:lnTo>
                <a:lnTo>
                  <a:pt x="0" y="6858000"/>
                </a:lnTo>
                <a:lnTo>
                  <a:pt x="0" y="683739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C4921B-870F-DA4B-99FE-526B47FAF5FF}"/>
              </a:ext>
            </a:extLst>
          </p:cNvPr>
          <p:cNvCxnSpPr/>
          <p:nvPr userDrawn="1"/>
        </p:nvCxnSpPr>
        <p:spPr>
          <a:xfrm flipH="1">
            <a:off x="351011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3C217E0E-2C1A-4D03-BC55-D7D6609B8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83" y="879635"/>
            <a:ext cx="7659486" cy="1198178"/>
          </a:xfrm>
          <a:custGeom>
            <a:avLst/>
            <a:gdLst>
              <a:gd name="connsiteX0" fmla="*/ 0 w 7659486"/>
              <a:gd name="connsiteY0" fmla="*/ 0 h 1198178"/>
              <a:gd name="connsiteX1" fmla="*/ 7659486 w 7659486"/>
              <a:gd name="connsiteY1" fmla="*/ 0 h 1198178"/>
              <a:gd name="connsiteX2" fmla="*/ 7355455 w 7659486"/>
              <a:gd name="connsiteY2" fmla="*/ 1198178 h 1198178"/>
              <a:gd name="connsiteX3" fmla="*/ 0 w 7659486"/>
              <a:gd name="connsiteY3" fmla="*/ 1198178 h 1198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9486" h="1198178">
                <a:moveTo>
                  <a:pt x="0" y="0"/>
                </a:moveTo>
                <a:lnTo>
                  <a:pt x="7659486" y="0"/>
                </a:lnTo>
                <a:lnTo>
                  <a:pt x="7355455" y="1198178"/>
                </a:lnTo>
                <a:lnTo>
                  <a:pt x="0" y="119817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20040">
            <a:noAutofit/>
          </a:bodyPr>
          <a:lstStyle>
            <a:lvl1pPr>
              <a:defRPr sz="40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016" y="2551819"/>
            <a:ext cx="2952599" cy="1781642"/>
          </a:xfrm>
        </p:spPr>
        <p:txBody>
          <a:bodyPr>
            <a:normAutofit/>
          </a:bodyPr>
          <a:lstStyle>
            <a:lvl1pPr marL="0" indent="0" algn="l">
              <a:buNone/>
              <a:defRPr sz="2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A4486D74-B37B-F546-968B-4AC3E7616DD3}" type="datetime1">
              <a:rPr lang="en-US" smtClean="0"/>
              <a:pPr/>
              <a:t>6/11/2023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B46AC40-4848-C146-B8DE-C805F662D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016" y="983785"/>
            <a:ext cx="8447439" cy="1074828"/>
          </a:xfrm>
        </p:spPr>
        <p:txBody>
          <a:bodyPr>
            <a:normAutofit/>
          </a:bodyPr>
          <a:lstStyle>
            <a:lvl1pPr>
              <a:defRPr sz="4000" spc="300">
                <a:solidFill>
                  <a:schemeClr val="tx2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96665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8871914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2096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618195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3223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7648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8903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294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70671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E2B461-837D-4B93-A3EA-FB8A3D33A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2598EC-8780-4F25-9EA4-4171563DB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2" y="64800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520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2533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B1597006-230C-EE41-ACD1-3FF8D7F2D9A3}" type="datetime1">
              <a:rPr lang="en-US" smtClean="0"/>
              <a:pPr/>
              <a:t>6/11/2023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114" y="6356350"/>
            <a:ext cx="2188029" cy="365125"/>
          </a:xfrm>
        </p:spPr>
        <p:txBody>
          <a:bodyPr/>
          <a:lstStyle>
            <a:lvl1pPr algn="r">
              <a:defRPr sz="1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FE6242-19BA-2847-9959-30D6F0E27035}"/>
              </a:ext>
            </a:extLst>
          </p:cNvPr>
          <p:cNvCxnSpPr/>
          <p:nvPr userDrawn="1"/>
        </p:nvCxnSpPr>
        <p:spPr>
          <a:xfrm flipH="1">
            <a:off x="633306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715A3155-E4BF-478C-8D90-C66F5EB27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683" y="879636"/>
            <a:ext cx="6192892" cy="1198179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228600" anchor="ctr">
            <a:noAutofit/>
          </a:bodyPr>
          <a:lstStyle>
            <a:lvl1pPr algn="l">
              <a:lnSpc>
                <a:spcPct val="100000"/>
              </a:lnSpc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DF23CDC-9A9D-5247-AD71-0A10D94BD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016" y="2551819"/>
            <a:ext cx="4413068" cy="3539265"/>
          </a:xfrm>
        </p:spPr>
        <p:txBody>
          <a:bodyPr>
            <a:normAutofit/>
          </a:bodyPr>
          <a:lstStyle>
            <a:lvl1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sz="2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DA38E85-9448-450D-A4ED-FFA79C7100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1342" y="0"/>
            <a:ext cx="5730658" cy="6858000"/>
          </a:xfrm>
          <a:custGeom>
            <a:avLst/>
            <a:gdLst>
              <a:gd name="connsiteX0" fmla="*/ 1688746 w 5730658"/>
              <a:gd name="connsiteY0" fmla="*/ 0 h 6858000"/>
              <a:gd name="connsiteX1" fmla="*/ 5730658 w 5730658"/>
              <a:gd name="connsiteY1" fmla="*/ 0 h 6858000"/>
              <a:gd name="connsiteX2" fmla="*/ 5730658 w 5730658"/>
              <a:gd name="connsiteY2" fmla="*/ 6858000 h 6858000"/>
              <a:gd name="connsiteX3" fmla="*/ 31751 w 5730658"/>
              <a:gd name="connsiteY3" fmla="*/ 6858000 h 6858000"/>
              <a:gd name="connsiteX4" fmla="*/ 31751 w 5730658"/>
              <a:gd name="connsiteY4" fmla="*/ 6857688 h 6858000"/>
              <a:gd name="connsiteX5" fmla="*/ 0 w 5730658"/>
              <a:gd name="connsiteY5" fmla="*/ 6857932 h 6858000"/>
              <a:gd name="connsiteX6" fmla="*/ 31751 w 5730658"/>
              <a:gd name="connsiteY6" fmla="*/ 6729501 h 6858000"/>
              <a:gd name="connsiteX7" fmla="*/ 31751 w 5730658"/>
              <a:gd name="connsiteY7" fmla="*/ 6681788 h 6858000"/>
              <a:gd name="connsiteX8" fmla="*/ 43547 w 5730658"/>
              <a:gd name="connsiteY8" fmla="*/ 6681788 h 6858000"/>
              <a:gd name="connsiteX9" fmla="*/ 1688746 w 5730658"/>
              <a:gd name="connsiteY9" fmla="*/ 270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30658" h="6858000">
                <a:moveTo>
                  <a:pt x="1688746" y="0"/>
                </a:moveTo>
                <a:lnTo>
                  <a:pt x="5730658" y="0"/>
                </a:lnTo>
                <a:lnTo>
                  <a:pt x="5730658" y="6858000"/>
                </a:lnTo>
                <a:lnTo>
                  <a:pt x="31751" y="6858000"/>
                </a:lnTo>
                <a:lnTo>
                  <a:pt x="31751" y="6857688"/>
                </a:lnTo>
                <a:lnTo>
                  <a:pt x="0" y="6857932"/>
                </a:lnTo>
                <a:lnTo>
                  <a:pt x="31751" y="6729501"/>
                </a:lnTo>
                <a:lnTo>
                  <a:pt x="31751" y="6681788"/>
                </a:lnTo>
                <a:lnTo>
                  <a:pt x="43547" y="6681788"/>
                </a:lnTo>
                <a:lnTo>
                  <a:pt x="1688746" y="270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>
            <a:spLocks noGrp="1"/>
          </p:cNvSpPr>
          <p:nvPr>
            <p:ph type="pic" idx="21"/>
          </p:nvPr>
        </p:nvSpPr>
        <p:spPr>
          <a:xfrm>
            <a:off x="1520708" y="203273"/>
            <a:ext cx="9144003" cy="45743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3285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11456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577973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>
            <a:spLocks noGrp="1"/>
          </p:cNvSpPr>
          <p:nvPr>
            <p:ph type="pic" idx="21"/>
          </p:nvPr>
        </p:nvSpPr>
        <p:spPr>
          <a:xfrm>
            <a:off x="2122289" y="431602"/>
            <a:ext cx="11626453" cy="58132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21844"/>
            <a:ext cx="5000625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69578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66080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>
            <a:spLocks noGrp="1"/>
          </p:cNvSpPr>
          <p:nvPr>
            <p:ph type="pic" idx="21"/>
          </p:nvPr>
        </p:nvSpPr>
        <p:spPr>
          <a:xfrm>
            <a:off x="3830836" y="1818680"/>
            <a:ext cx="8840391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441117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59397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>
            <a:spLocks noGrp="1"/>
          </p:cNvSpPr>
          <p:nvPr>
            <p:ph type="pic" sz="quarter" idx="21"/>
          </p:nvPr>
        </p:nvSpPr>
        <p:spPr>
          <a:xfrm>
            <a:off x="6262688" y="3536156"/>
            <a:ext cx="5676326" cy="28396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صورة"/>
          <p:cNvSpPr>
            <a:spLocks noGrp="1"/>
          </p:cNvSpPr>
          <p:nvPr>
            <p:ph type="pic" sz="quarter" idx="22"/>
          </p:nvPr>
        </p:nvSpPr>
        <p:spPr>
          <a:xfrm>
            <a:off x="6096000" y="625079"/>
            <a:ext cx="5500688" cy="27503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صورة"/>
          <p:cNvSpPr>
            <a:spLocks noGrp="1"/>
          </p:cNvSpPr>
          <p:nvPr>
            <p:ph type="pic" idx="23"/>
          </p:nvPr>
        </p:nvSpPr>
        <p:spPr>
          <a:xfrm>
            <a:off x="-2226469" y="625078"/>
            <a:ext cx="11233547" cy="56167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106931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0625" y="4454865"/>
            <a:ext cx="9810750" cy="3622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pPr rtl="0">
              <a:defRPr/>
            </a:pPr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0625" y="2979432"/>
            <a:ext cx="9810750" cy="4705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rtl="0">
              <a:defRPr/>
            </a:pPr>
            <a:r>
              <a:t>“Type a quote here.” 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11827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>
            <a:spLocks noGrp="1"/>
          </p:cNvSpPr>
          <p:nvPr>
            <p:ph type="pic" idx="21"/>
          </p:nvPr>
        </p:nvSpPr>
        <p:spPr>
          <a:xfrm>
            <a:off x="-890487" y="0"/>
            <a:ext cx="13972974" cy="69919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84840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6988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F72571D-58D5-4367-9E7E-94A5A5D795B8}"/>
              </a:ext>
            </a:extLst>
          </p:cNvPr>
          <p:cNvSpPr/>
          <p:nvPr userDrawn="1"/>
        </p:nvSpPr>
        <p:spPr>
          <a:xfrm>
            <a:off x="693682" y="2286000"/>
            <a:ext cx="11498318" cy="34163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ACD184E7-842E-4CDA-8022-CFE5CEA0DB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8534400" cy="6858000"/>
          </a:xfrm>
          <a:custGeom>
            <a:avLst/>
            <a:gdLst>
              <a:gd name="connsiteX0" fmla="*/ 0 w 8534400"/>
              <a:gd name="connsiteY0" fmla="*/ 0 h 6858000"/>
              <a:gd name="connsiteX1" fmla="*/ 6827520 w 8534400"/>
              <a:gd name="connsiteY1" fmla="*/ 0 h 6858000"/>
              <a:gd name="connsiteX2" fmla="*/ 7396480 w 8534400"/>
              <a:gd name="connsiteY2" fmla="*/ 2286000 h 6858000"/>
              <a:gd name="connsiteX3" fmla="*/ 693682 w 8534400"/>
              <a:gd name="connsiteY3" fmla="*/ 2286000 h 6858000"/>
              <a:gd name="connsiteX4" fmla="*/ 693682 w 8534400"/>
              <a:gd name="connsiteY4" fmla="*/ 5702300 h 6858000"/>
              <a:gd name="connsiteX5" fmla="*/ 8246759 w 8534400"/>
              <a:gd name="connsiteY5" fmla="*/ 5702300 h 6858000"/>
              <a:gd name="connsiteX6" fmla="*/ 8534400 w 8534400"/>
              <a:gd name="connsiteY6" fmla="*/ 6858000 h 6858000"/>
              <a:gd name="connsiteX7" fmla="*/ 0 w 85344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34400" h="6858000">
                <a:moveTo>
                  <a:pt x="0" y="0"/>
                </a:moveTo>
                <a:lnTo>
                  <a:pt x="6827520" y="0"/>
                </a:lnTo>
                <a:lnTo>
                  <a:pt x="7396480" y="2286000"/>
                </a:lnTo>
                <a:lnTo>
                  <a:pt x="693682" y="2286000"/>
                </a:lnTo>
                <a:lnTo>
                  <a:pt x="693682" y="5702300"/>
                </a:lnTo>
                <a:lnTo>
                  <a:pt x="8246759" y="5702300"/>
                </a:lnTo>
                <a:lnTo>
                  <a:pt x="8534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1597006-230C-EE41-ACD1-3FF8D7F2D9A3}" type="datetime1">
              <a:rPr lang="en-US" smtClean="0"/>
              <a:pPr/>
              <a:t>6/11/2023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650A3-C37B-8949-AAFB-1CA610A432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1069" y="2654299"/>
            <a:ext cx="3165475" cy="270510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2pPr>
            <a:lvl3pPr marL="9144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3pPr>
            <a:lvl4pPr marL="13716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4pPr>
            <a:lvl5pPr marL="18288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823CE96-7B45-0E4E-8DD2-AAE6F7DB97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15132" y="2654299"/>
            <a:ext cx="3165475" cy="270510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2pPr>
            <a:lvl3pPr marL="9144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3pPr>
            <a:lvl4pPr marL="13716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4pPr>
            <a:lvl5pPr marL="18288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F451F20-9248-594B-8CD5-3442A64513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9032" y="2654299"/>
            <a:ext cx="3165475" cy="270510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2pPr>
            <a:lvl3pPr marL="9144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3pPr>
            <a:lvl4pPr marL="13716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4pPr>
            <a:lvl5pPr marL="18288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2008AA3-BEDF-CE40-9D94-F5875454E799}"/>
              </a:ext>
            </a:extLst>
          </p:cNvPr>
          <p:cNvCxnSpPr>
            <a:cxnSpLocks/>
          </p:cNvCxnSpPr>
          <p:nvPr userDrawn="1"/>
        </p:nvCxnSpPr>
        <p:spPr>
          <a:xfrm>
            <a:off x="710823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9">
            <a:extLst>
              <a:ext uri="{FF2B5EF4-FFF2-40B4-BE49-F238E27FC236}">
                <a16:creationId xmlns:a16="http://schemas.microsoft.com/office/drawing/2014/main" id="{028065BE-52F2-4F89-82A3-E5DA80527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684" y="879636"/>
            <a:ext cx="6294727" cy="1206888"/>
          </a:xfrm>
          <a:custGeom>
            <a:avLst/>
            <a:gdLst>
              <a:gd name="connsiteX0" fmla="*/ 5986630 w 6294727"/>
              <a:gd name="connsiteY0" fmla="*/ 0 h 1206888"/>
              <a:gd name="connsiteX1" fmla="*/ 6294727 w 6294727"/>
              <a:gd name="connsiteY1" fmla="*/ 1206888 h 1206888"/>
              <a:gd name="connsiteX2" fmla="*/ 0 w 6294727"/>
              <a:gd name="connsiteY2" fmla="*/ 1206888 h 1206888"/>
              <a:gd name="connsiteX3" fmla="*/ 0 w 6294727"/>
              <a:gd name="connsiteY3" fmla="*/ 8709 h 120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4727" h="1206888">
                <a:moveTo>
                  <a:pt x="5986630" y="0"/>
                </a:moveTo>
                <a:lnTo>
                  <a:pt x="6294727" y="1206888"/>
                </a:lnTo>
                <a:lnTo>
                  <a:pt x="0" y="1206888"/>
                </a:lnTo>
                <a:lnTo>
                  <a:pt x="0" y="870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02702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203201" y="1"/>
            <a:ext cx="7416800" cy="609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09600" y="762002"/>
            <a:ext cx="10972800" cy="45259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069643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8FDF30F-74FA-419D-84DB-B4DCA543D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BA14FEC-93C2-4336-BC42-454F02FDA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3D431AA-952F-460D-967A-CDC65411C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23/11/1444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27C9A94-300F-4FBD-9808-1AD4638D1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9FB9D46-8C7D-4D03-BDD7-6FFF8DCB2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46682330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1DD19D-A5DA-4722-8788-F6295AFDB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7777266-4C16-448E-9B79-6FA3EABA7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4419466-70DF-4F8D-9EF5-BF4917CDC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23/11/1444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4282CBC-F7E5-4624-AE9D-EA1A63076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0F725A0-3C80-42D1-980B-D4C0C15A4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51948529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7D7CFD-BB2D-40DE-9B01-2E7892DA7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D3EB07B-A583-4EFE-B245-2222EF7FB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7A1E65F-B341-4025-A2AE-D9C4C6D56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23/11/1444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6D55B1C-ADC1-4740-A93A-645D62FEC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7230109-D371-4639-8EC2-DC47C5FA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0180873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00CB044-28E1-4B59-8332-3316E0FC9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E98F538-BF98-44E2-96DC-738CD7E732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6229334-C3E8-446A-8A7E-1EED163E9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493DDE3-E139-428A-AF10-06FF8670B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23/11/1444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F90F586-23BE-4635-8A5C-917F27E82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CA9D8D6-723F-4442-A617-B775A539D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7826586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193E4B-77D7-4305-8FC8-B73CAE8BE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00E6281-618A-4D34-A899-7BCAEBD65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8EDDB8E-5B47-4713-8D68-C015125B5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0E65736-9721-4AAA-BC83-A7F9CA8C16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7537A802-FDB0-4247-83FD-C86147DEAA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7EDE63A-C665-4DCA-92BC-2BE8552BE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23/11/1444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2219E50-72C2-4B87-9A7B-B302DB993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D0B4DC9-5624-4C32-8C0F-1A5B2A0BD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0258200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5A5B98-6BC5-46F8-B75C-EB8161E11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65F93B9-B231-4590-AB9D-211EED56D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23/11/1444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86976A6-63F5-43EA-BF33-FE1E864AC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BC5B9AE-27A8-4413-B0B6-6CF6CC84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80344132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F391739-799E-4675-AAA1-6FEA312C8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23/11/1444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1E91279-285A-418D-B85F-CEB1D0937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1524A05-D0A5-4D52-B1A2-3107D98FC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5260690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0AF74E-FBEC-4E06-A01C-2D12EAD0A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912924B-E86A-4CC8-9BC1-AA19F8930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F3E1B2B-8600-4E09-A2E8-DAEE5DC65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847BCCA-DD27-407F-87A4-B86A84680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23/11/1444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FBC5A37-CE10-403A-8975-EA1AA8035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1ECB7C-7D4D-4BD1-82C4-100A5FD40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7057853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290B41E-5A25-4691-B07C-77345B03B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306CE0A-03F0-4FC7-9CE6-2A0D8CCE66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4C48315-95AF-4608-B8E0-3A40CCB8B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22AD80E-FEE7-4E34-AB83-D0F6ADB5F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23/11/1444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FFB8AB8-C593-4FB1-B62E-EBE0B16D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9B9BDC9-8160-4651-9E1D-7638B8BDC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294069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pattFill prst="trellis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65708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D83D45-CB17-4ACA-882E-08753145E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B57DF31-32B2-4D5A-B31A-E4C97F83E8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89BCE54-56FC-4309-AD15-627B4F9E8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23/11/1444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818B74-A3EC-425E-BD0E-A7647DBBD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481F3B2-18F1-4962-8D74-EF9CE78BF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140861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26E5E0C-DF88-4F01-99A8-8FB708534F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B055D81-FF0B-40E0-9481-8A5A7D976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63EF572-3C78-4F1C-A22C-99C279922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23/11/1444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5D80944-83C4-4905-9ECB-8CFCF6A6C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D8987E7-F64D-4AE9-9617-B67F3B0E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20363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34D19-E47D-4B7D-87A9-19037425B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27D5A8-36F8-436F-AF31-801738A43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2A5E8-77C4-4E7C-9831-798BA7213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BC7E3-183A-4629-ACEC-5EF0B8941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D9FD-8C7D-4238-A52A-50D20F259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567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9232C-5E70-4FD8-806B-202EDEEB4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0F2FC-AE53-4CF6-B7B1-5474BBC22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AEF72-E20C-4D04-A80D-512EA5A9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61B63-5F80-45A6-9CCA-8A722711B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A449F-D5BD-45B0-918E-A060EF5C1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937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F2B77-A1AA-49B3-9FC0-378954799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39E23-00DD-4186-85FA-DBBDED75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25022-AE72-4405-819C-9FB13869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EDD4D-B18C-4731-BBC6-346EF254D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D938A-C7F1-4578-A338-F1BDD60B7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704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38193-8530-4C43-9A42-0D4D48BC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BA128-231D-44A4-B5A4-233FA25A77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9BC08E-7CC7-46AE-B87F-BD619E0BC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4E1E5-B5A0-4692-B376-3C1CC2353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9E914E-EB4D-447F-98C2-67EDA5359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7D399-2775-47B4-8F19-3E3DCA18A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255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67706-9A6D-410B-93B6-093F390C8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5AF27-C9C5-4750-8878-E8FE6C636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FA7551-01EB-4B11-8909-D1D61283C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0643A9-C0B5-4995-95C7-6788F9C49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72E254-ACA0-4289-AC72-002AC563DC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33F9C7-CE9D-4BCC-94B7-FB3038F47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5BB010-C622-4464-939F-3CDDE0AD6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253305-86AE-4799-865C-F0E00169E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107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A2F03-7F30-4FA1-A5D7-44E3990D4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A2A3D0-0DC0-40FF-B863-A86888FB8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38D3B-9BC8-4A34-8E0B-3044D3EEE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C5750F-FB12-4887-BF9E-CD5A98281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014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A6943C0-A7A3-4C4C-BEB2-9176DE8630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81047" y="0"/>
            <a:ext cx="8510952" cy="6858000"/>
          </a:xfrm>
          <a:custGeom>
            <a:avLst/>
            <a:gdLst>
              <a:gd name="connsiteX0" fmla="*/ 1706880 w 8510952"/>
              <a:gd name="connsiteY0" fmla="*/ 0 h 6858000"/>
              <a:gd name="connsiteX1" fmla="*/ 8510952 w 8510952"/>
              <a:gd name="connsiteY1" fmla="*/ 0 h 6858000"/>
              <a:gd name="connsiteX2" fmla="*/ 8510952 w 8510952"/>
              <a:gd name="connsiteY2" fmla="*/ 6858000 h 6858000"/>
              <a:gd name="connsiteX3" fmla="*/ 0 w 85109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10952" h="6858000">
                <a:moveTo>
                  <a:pt x="1706880" y="0"/>
                </a:moveTo>
                <a:lnTo>
                  <a:pt x="8510952" y="0"/>
                </a:lnTo>
                <a:lnTo>
                  <a:pt x="851095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4F3C93-C085-8A47-9A2A-6AD3F3D69F4E}"/>
              </a:ext>
            </a:extLst>
          </p:cNvPr>
          <p:cNvCxnSpPr/>
          <p:nvPr userDrawn="1"/>
        </p:nvCxnSpPr>
        <p:spPr>
          <a:xfrm flipH="1">
            <a:off x="351011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>
            <a:extLst>
              <a:ext uri="{FF2B5EF4-FFF2-40B4-BE49-F238E27FC236}">
                <a16:creationId xmlns:a16="http://schemas.microsoft.com/office/drawing/2014/main" id="{941283B3-F5BE-4FDF-829D-D1BE17F71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683" y="879635"/>
            <a:ext cx="6192892" cy="1198179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20040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016" y="2551819"/>
            <a:ext cx="2952599" cy="353926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19933E8-EEFC-754B-93AE-557EFF8A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/>
          <a:lstStyle>
            <a:lvl1pPr>
              <a:defRPr sz="1000"/>
            </a:lvl1pPr>
          </a:lstStyle>
          <a:p>
            <a:fld id="{95937ADF-F9E1-BA4B-9DD9-49C1B8F55FAB}" type="datetime1">
              <a:rPr lang="en-US" smtClean="0"/>
              <a:pPr/>
              <a:t>6/11/2023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21EDEC1-EB5D-6C48-A2AB-04808816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33BD7B8-5805-4D48-B17D-88E5EE750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0D5F1E-1B8C-43A0-8A72-3DF1E5B39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68706D-CDED-4815-9D14-E9FBB8A87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B4C06-A5E7-434B-9BCB-4357E2C3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998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91EAA-6990-4030-A95F-6AFD326A7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34B02-203F-410D-A41F-F8B0EA2D7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7D691E-30FB-4A44-95B5-41CC146923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321A90-17D4-4E88-AFA9-F1DC720C6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57825-1FD9-4E25-973C-F67A56624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409AE-1B49-440B-AD40-D49C349C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029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64E6B-6E9E-496A-8D52-16D5FA9F5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4E749C-09EA-47EE-B0B7-4B0CD5E829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F34F2F-CE3F-4028-B258-9419707A6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698DD7-D3A8-4B01-A941-C21936D99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F0DD8-788A-438E-90D0-3577905E8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348CCC-4E57-4A0F-ADE5-498628F8E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555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E0D14-537E-4D4A-95F6-CBF5F9D38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A5E51-A4AF-4C06-A5AF-5AE7012FB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E7619-858C-424F-BB71-38EB874EF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C3C06-BF2F-4B83-9301-30E47F2E9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0EB4F-B719-41BA-8EC7-243FCB986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566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234D39-1B73-4A2E-BD04-D79E72A3CE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DCC189-2CFC-47B0-A057-FB0312BBC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559F1-751F-4858-9455-0A1ADF005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52878-6685-4804-8205-C330E3134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A4D68-B0A8-46EA-8F92-8774197F7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4250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21C9-D272-4F12-876B-EA0656CF0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AC9710-96D9-432C-99A9-4E7CDB00C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F88AE-5235-48A5-908E-1303D17E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11/06/2023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4E42F-8F88-454E-BBEB-242E7308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B2D9-989C-4058-9754-6E232BFC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9955839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3C6E2-1AA2-4F86-8803-02C4CD84C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93134-38FD-480C-B9C3-23C8D2F19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7C04C-7879-456C-906E-63AE01532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11/06/2023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88611-4547-4B82-94B6-63BA15705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24008-A893-4F3B-8DDB-F3E2EA05C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50483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D86A0-DD11-4C29-BA81-CA5EDED0F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1B6FB-08EC-48C8-8C9B-72B3BA143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7CF75-AAEE-44B3-8104-4A9D5239B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11/06/2023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47DAA-75F4-4156-8806-A432C73C2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9CDCC-F8BD-44E8-8362-0E428322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431112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BADB-AFD3-461E-B9FE-F22D4BCEE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978DE-EC01-4D46-B89F-20EEEEC4D9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A548E6-8594-4727-8900-C3CCAAE539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38829C-70BA-4002-AE04-737B07B0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11/06/2023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21487-19A5-4402-827E-7FFBA2D48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E07062-A086-4D03-9B25-163BD6DF7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684112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D3087-4D17-434A-B595-35FD0EA80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8F8B72-FB27-448F-9351-DDA661DBB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717F28-CCEA-4215-89BA-B81FC3CCA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9F5F29-4126-41BB-97E5-6A1930DF9F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BF0A92-F8FF-4A49-AC04-255FD4D55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7EC1B2-E8FB-43FD-ABA0-2B28B4DB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11/06/2023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771345-3B9F-4435-8FA1-ABC39C84C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AEA7E4-CF81-4F63-BF66-1C9357C5A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49149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D6AC9F3-6F32-409B-A3B1-EEF36BA066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534400" cy="6858000"/>
          </a:xfrm>
          <a:custGeom>
            <a:avLst/>
            <a:gdLst>
              <a:gd name="connsiteX0" fmla="*/ 0 w 8534400"/>
              <a:gd name="connsiteY0" fmla="*/ 0 h 6858000"/>
              <a:gd name="connsiteX1" fmla="*/ 6827520 w 8534400"/>
              <a:gd name="connsiteY1" fmla="*/ 0 h 6858000"/>
              <a:gd name="connsiteX2" fmla="*/ 7070048 w 8534400"/>
              <a:gd name="connsiteY2" fmla="*/ 974442 h 6858000"/>
              <a:gd name="connsiteX3" fmla="*/ 5680814 w 8534400"/>
              <a:gd name="connsiteY3" fmla="*/ 974442 h 6858000"/>
              <a:gd name="connsiteX4" fmla="*/ 5680814 w 8534400"/>
              <a:gd name="connsiteY4" fmla="*/ 5758652 h 6858000"/>
              <a:gd name="connsiteX5" fmla="*/ 8260785 w 8534400"/>
              <a:gd name="connsiteY5" fmla="*/ 5758652 h 6858000"/>
              <a:gd name="connsiteX6" fmla="*/ 8534400 w 8534400"/>
              <a:gd name="connsiteY6" fmla="*/ 6858000 h 6858000"/>
              <a:gd name="connsiteX7" fmla="*/ 0 w 85344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34400" h="6858000">
                <a:moveTo>
                  <a:pt x="0" y="0"/>
                </a:moveTo>
                <a:lnTo>
                  <a:pt x="6827520" y="0"/>
                </a:lnTo>
                <a:lnTo>
                  <a:pt x="7070048" y="974442"/>
                </a:lnTo>
                <a:lnTo>
                  <a:pt x="5680814" y="974442"/>
                </a:lnTo>
                <a:lnTo>
                  <a:pt x="5680814" y="5758652"/>
                </a:lnTo>
                <a:lnTo>
                  <a:pt x="8260785" y="5758652"/>
                </a:lnTo>
                <a:lnTo>
                  <a:pt x="8534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6FF020-BB93-4C6C-B3ED-8326D424097A}"/>
              </a:ext>
            </a:extLst>
          </p:cNvPr>
          <p:cNvSpPr/>
          <p:nvPr userDrawn="1"/>
        </p:nvSpPr>
        <p:spPr>
          <a:xfrm>
            <a:off x="5680814" y="974442"/>
            <a:ext cx="5228191" cy="478421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942173C-2B01-804E-85FB-4D68140D4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106424"/>
            <a:ext cx="4446062" cy="916644"/>
          </a:xfrm>
        </p:spPr>
        <p:txBody>
          <a:bodyPr anchor="b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2075245"/>
            <a:ext cx="4446062" cy="3295405"/>
          </a:xfrm>
        </p:spPr>
        <p:txBody>
          <a:bodyPr>
            <a:normAutofit/>
          </a:bodyPr>
          <a:lstStyle>
            <a:lvl1pPr marL="0" indent="0" algn="l">
              <a:lnSpc>
                <a:spcPct val="125000"/>
              </a:lnSpc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4F3C93-C085-8A47-9A2A-6AD3F3D69F4E}"/>
              </a:ext>
            </a:extLst>
          </p:cNvPr>
          <p:cNvCxnSpPr>
            <a:cxnSpLocks/>
          </p:cNvCxnSpPr>
          <p:nvPr userDrawn="1"/>
        </p:nvCxnSpPr>
        <p:spPr>
          <a:xfrm>
            <a:off x="710823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19933E8-EEFC-754B-93AE-557EFF8A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0B419B9-5288-FE4A-9F37-54AAEB8CA389}" type="datetime1">
              <a:rPr lang="en-US" smtClean="0"/>
              <a:pPr/>
              <a:t>6/11/2023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21EDEC1-EB5D-6C48-A2AB-04808816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33BD7B8-5805-4D48-B17D-88E5EE750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/>
          <a:lstStyle>
            <a:lvl1pPr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00B690-D495-014F-8F60-C8152AD122A2}"/>
              </a:ext>
            </a:extLst>
          </p:cNvPr>
          <p:cNvSpPr/>
          <p:nvPr userDrawn="1"/>
        </p:nvSpPr>
        <p:spPr>
          <a:xfrm>
            <a:off x="11504428" y="382772"/>
            <a:ext cx="382772" cy="3827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D3DB60-9D00-2B4C-A1B6-A76F20998922}"/>
              </a:ext>
            </a:extLst>
          </p:cNvPr>
          <p:cNvSpPr/>
          <p:nvPr userDrawn="1"/>
        </p:nvSpPr>
        <p:spPr>
          <a:xfrm>
            <a:off x="11504428" y="974442"/>
            <a:ext cx="382772" cy="3827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B7F1F1-6439-8D45-8BCD-B68DB64CEDC1}"/>
              </a:ext>
            </a:extLst>
          </p:cNvPr>
          <p:cNvSpPr/>
          <p:nvPr userDrawn="1"/>
        </p:nvSpPr>
        <p:spPr>
          <a:xfrm>
            <a:off x="11504428" y="1566113"/>
            <a:ext cx="382772" cy="3827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870777-57CE-7A40-BCBA-E189F67DF446}"/>
              </a:ext>
            </a:extLst>
          </p:cNvPr>
          <p:cNvSpPr/>
          <p:nvPr userDrawn="1"/>
        </p:nvSpPr>
        <p:spPr>
          <a:xfrm>
            <a:off x="11504428" y="2157783"/>
            <a:ext cx="382772" cy="3827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332DFE-5DF9-9744-86D5-7CE052E088CE}"/>
              </a:ext>
            </a:extLst>
          </p:cNvPr>
          <p:cNvSpPr/>
          <p:nvPr userDrawn="1"/>
        </p:nvSpPr>
        <p:spPr>
          <a:xfrm>
            <a:off x="11504428" y="2755481"/>
            <a:ext cx="382772" cy="3827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6999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18861-92F9-44D3-AB54-114E292DD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426340-3C8E-4947-8DFF-F5D2627F4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11/06/2023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24C92C-F083-4A96-8FA2-45119C8AD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BA4199-7EA8-4512-922E-D226F42F7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5733061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317C2D-D156-41F7-BCFF-442FFE6BD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11/06/2023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21F0EE-675E-4AE9-BAAB-867809286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A68CD-2F14-47F9-BCED-3DFE30FCD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0374478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B11B7-87B0-47BF-80EA-953FD9F2E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E6060-C6C7-4E66-BFA1-8A1ED58F9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EF24E-0F59-4CF6-A926-1BB631606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C6031-7A72-45CD-91A5-2568C28EE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11/06/2023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F8A6F2-9775-447E-AEBF-4E04D1AFB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73B89-6BB7-4C15-BECA-8C0E92C5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367342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D2D63-389E-4EFF-9880-378C5F3E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70812F-D1DC-40D2-A258-6D7559C572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08FAA-C02A-4E53-A8E0-E324CF9BA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2DFFA-1C46-49ED-8FDE-2F5D9FE0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11/06/2023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275ED-73A8-476E-9331-7E94F5242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26A19-2359-4C1B-8303-716E439D8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053870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12875-9A93-4E99-A90F-E58307220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1619B2-1A1C-461E-B702-DD92CF8503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428C5-0E72-4087-B6AC-DA59A9866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11/06/2023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06FF7-99D4-4087-8BEC-C23B5555D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A04F1-B2D3-41DB-9892-F143E69C0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60289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2CC63B-B99A-4107-9AB6-674E0B173F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A20004-0AA3-4A66-A0D0-BAAE41A280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5D70C-82D9-4C83-8A4C-84A1FCAED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11/06/2023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2DCBD-23E8-4FDD-AC92-D08925B56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E58B6-FE71-490E-8875-86B652E5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8137170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7770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4440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0142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883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69568F-F17C-4C3C-9A6F-ED292B601115}"/>
              </a:ext>
            </a:extLst>
          </p:cNvPr>
          <p:cNvSpPr/>
          <p:nvPr userDrawn="1"/>
        </p:nvSpPr>
        <p:spPr>
          <a:xfrm>
            <a:off x="2043953" y="2205318"/>
            <a:ext cx="8104094" cy="23128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2459DEE-E152-47DA-8D52-C9681014BC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043953 w 12192000"/>
              <a:gd name="connsiteY0" fmla="*/ 2205318 h 6858000"/>
              <a:gd name="connsiteX1" fmla="*/ 2043953 w 12192000"/>
              <a:gd name="connsiteY1" fmla="*/ 4518212 h 6858000"/>
              <a:gd name="connsiteX2" fmla="*/ 10148047 w 12192000"/>
              <a:gd name="connsiteY2" fmla="*/ 4518212 h 6858000"/>
              <a:gd name="connsiteX3" fmla="*/ 10148047 w 12192000"/>
              <a:gd name="connsiteY3" fmla="*/ 220531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043953" y="2205318"/>
                </a:moveTo>
                <a:lnTo>
                  <a:pt x="2043953" y="4518212"/>
                </a:lnTo>
                <a:lnTo>
                  <a:pt x="10148047" y="4518212"/>
                </a:lnTo>
                <a:lnTo>
                  <a:pt x="10148047" y="220531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050" y="2665037"/>
            <a:ext cx="7327900" cy="902916"/>
          </a:xfrm>
        </p:spPr>
        <p:txBody>
          <a:bodyPr anchor="ctr">
            <a:normAutofit/>
          </a:bodyPr>
          <a:lstStyle>
            <a:lvl1pPr algn="ctr">
              <a:defRPr sz="4000" spc="30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7462" y="3567953"/>
            <a:ext cx="4997076" cy="610066"/>
          </a:xfrm>
        </p:spPr>
        <p:txBody>
          <a:bodyPr>
            <a:normAutofit/>
          </a:bodyPr>
          <a:lstStyle>
            <a:lvl1pPr marL="0" indent="0" algn="ctr">
              <a:buNone/>
              <a:defRPr sz="2000" spc="30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2475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5578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822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986117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3698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7932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7096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8379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8071"/>
            <a:ext cx="10515600" cy="80554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3669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085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016" y="983785"/>
            <a:ext cx="8447439" cy="1074828"/>
          </a:xfrm>
        </p:spPr>
        <p:txBody>
          <a:bodyPr>
            <a:normAutofit/>
          </a:bodyPr>
          <a:lstStyle>
            <a:lvl1pPr>
              <a:defRPr sz="4000" spc="300">
                <a:solidFill>
                  <a:schemeClr val="tx2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A4486D74-B37B-F546-968B-4AC3E7616DD3}" type="datetime1">
              <a:rPr lang="en-US" smtClean="0"/>
              <a:pPr/>
              <a:t>6/11/2023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82161-389A-C649-9A2B-A16F489BB170}"/>
              </a:ext>
            </a:extLst>
          </p:cNvPr>
          <p:cNvSpPr/>
          <p:nvPr userDrawn="1"/>
        </p:nvSpPr>
        <p:spPr>
          <a:xfrm>
            <a:off x="11504428" y="382772"/>
            <a:ext cx="382772" cy="3827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7AA420-2BBF-AF48-8EF7-EF3CC47451FA}"/>
              </a:ext>
            </a:extLst>
          </p:cNvPr>
          <p:cNvSpPr/>
          <p:nvPr userDrawn="1"/>
        </p:nvSpPr>
        <p:spPr>
          <a:xfrm>
            <a:off x="11504428" y="974442"/>
            <a:ext cx="382772" cy="3827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EDE653-D0BD-314F-B7B9-FD426A4C487F}"/>
              </a:ext>
            </a:extLst>
          </p:cNvPr>
          <p:cNvSpPr/>
          <p:nvPr userDrawn="1"/>
        </p:nvSpPr>
        <p:spPr>
          <a:xfrm>
            <a:off x="11504428" y="1566113"/>
            <a:ext cx="382772" cy="3827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C43E8D-A8CD-974D-B3E2-5B4500E55B0A}"/>
              </a:ext>
            </a:extLst>
          </p:cNvPr>
          <p:cNvSpPr/>
          <p:nvPr userDrawn="1"/>
        </p:nvSpPr>
        <p:spPr>
          <a:xfrm>
            <a:off x="11504428" y="2157783"/>
            <a:ext cx="382772" cy="3827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A540AC-3D9F-5A42-BE59-E7EC044230B4}"/>
              </a:ext>
            </a:extLst>
          </p:cNvPr>
          <p:cNvSpPr/>
          <p:nvPr userDrawn="1"/>
        </p:nvSpPr>
        <p:spPr>
          <a:xfrm>
            <a:off x="11504428" y="2755481"/>
            <a:ext cx="382772" cy="3827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E70196-45DE-CB4D-A7AC-0610E7A187C3}"/>
              </a:ext>
            </a:extLst>
          </p:cNvPr>
          <p:cNvCxnSpPr/>
          <p:nvPr userDrawn="1"/>
        </p:nvCxnSpPr>
        <p:spPr>
          <a:xfrm flipH="1">
            <a:off x="9211669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54076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152949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17629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6" y="1724025"/>
            <a:ext cx="314325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282" y="1712119"/>
            <a:ext cx="314280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5269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7689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9491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469064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1548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32146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0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A4486D74-B37B-F546-968B-4AC3E7616DD3}" type="datetime1">
              <a:rPr lang="en-US" smtClean="0"/>
              <a:pPr/>
              <a:t>6/11/2023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E70196-45DE-CB4D-A7AC-0610E7A187C3}"/>
              </a:ext>
            </a:extLst>
          </p:cNvPr>
          <p:cNvCxnSpPr/>
          <p:nvPr userDrawn="1"/>
        </p:nvCxnSpPr>
        <p:spPr>
          <a:xfrm flipH="1">
            <a:off x="9211669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B329649E-3847-4CC6-A84D-56DE76BD1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683" y="879635"/>
            <a:ext cx="6192892" cy="1198179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228600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E120DB-DDEC-4DDF-8FB4-5C52F8078B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3738" y="2705425"/>
            <a:ext cx="10745787" cy="327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5550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5596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607008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214158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3101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910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5832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7" y="3634443"/>
            <a:ext cx="5630165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7" y="4247320"/>
            <a:ext cx="5630165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3634443"/>
            <a:ext cx="5582064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82064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6953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896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4577521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650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1764" y="2145265"/>
            <a:ext cx="8348472" cy="2363568"/>
          </a:xfrm>
          <a:noFill/>
        </p:spPr>
        <p:txBody>
          <a:bodyPr>
            <a:normAutofit/>
          </a:bodyPr>
          <a:lstStyle>
            <a:lvl1pPr algn="ctr">
              <a:defRPr sz="4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A4486D74-B37B-F546-968B-4AC3E7616DD3}" type="datetime1">
              <a:rPr lang="en-US" smtClean="0"/>
              <a:pPr/>
              <a:t>6/11/2023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B51AFA9-C4C0-D44A-BE1A-30964CBCFE37}"/>
              </a:ext>
            </a:extLst>
          </p:cNvPr>
          <p:cNvSpPr txBox="1">
            <a:spLocks/>
          </p:cNvSpPr>
          <p:nvPr userDrawn="1"/>
        </p:nvSpPr>
        <p:spPr>
          <a:xfrm>
            <a:off x="970130" y="1879594"/>
            <a:ext cx="1141699" cy="1220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300">
                <a:solidFill>
                  <a:schemeClr val="tx2"/>
                </a:solidFill>
                <a:latin typeface="Tw Cen MT" panose="020B0602020104020603" pitchFamily="34" charset="77"/>
                <a:ea typeface="+mj-ea"/>
                <a:cs typeface="+mj-cs"/>
              </a:defRPr>
            </a:lvl1pPr>
          </a:lstStyle>
          <a:p>
            <a:r>
              <a:rPr lang="en-US" sz="16600" dirty="0">
                <a:solidFill>
                  <a:schemeClr val="accent3">
                    <a:lumMod val="75000"/>
                  </a:schemeClr>
                </a:solidFill>
              </a:rPr>
              <a:t>“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169998-8E4C-AC45-9496-F3E1D40DD604}"/>
              </a:ext>
            </a:extLst>
          </p:cNvPr>
          <p:cNvSpPr txBox="1">
            <a:spLocks/>
          </p:cNvSpPr>
          <p:nvPr userDrawn="1"/>
        </p:nvSpPr>
        <p:spPr>
          <a:xfrm>
            <a:off x="10408852" y="4443180"/>
            <a:ext cx="1141699" cy="1220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300">
                <a:solidFill>
                  <a:schemeClr val="tx2"/>
                </a:solidFill>
                <a:latin typeface="Tw Cen MT" panose="020B0602020104020603" pitchFamily="34" charset="77"/>
                <a:ea typeface="+mj-ea"/>
                <a:cs typeface="+mj-cs"/>
              </a:defRPr>
            </a:lvl1pPr>
          </a:lstStyle>
          <a:p>
            <a:r>
              <a:rPr lang="en-US" sz="16600" dirty="0">
                <a:solidFill>
                  <a:schemeClr val="accent3">
                    <a:lumMod val="75000"/>
                  </a:schemeClr>
                </a:solidFill>
              </a:rPr>
              <a:t>”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3F62FE2-8018-8846-A38A-108C9B02DF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62738" y="4526051"/>
            <a:ext cx="3727450" cy="515938"/>
          </a:xfrm>
          <a:noFill/>
        </p:spPr>
        <p:txBody>
          <a:bodyPr>
            <a:noAutofit/>
          </a:bodyPr>
          <a:lstStyle>
            <a:lvl1pPr marL="0" indent="0" algn="r">
              <a:buNone/>
              <a:defRPr sz="2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  <a:lvl2pPr marL="457200" indent="0" algn="r">
              <a:buNone/>
              <a:defRPr sz="1800">
                <a:solidFill>
                  <a:schemeClr val="tx2"/>
                </a:solidFill>
                <a:latin typeface="Tw Cen MT" panose="020B0602020104020603" pitchFamily="34" charset="77"/>
              </a:defRPr>
            </a:lvl2pPr>
            <a:lvl3pPr marL="914400" indent="0" algn="r">
              <a:buNone/>
              <a:defRPr sz="1600">
                <a:solidFill>
                  <a:schemeClr val="tx2"/>
                </a:solidFill>
                <a:latin typeface="Tw Cen MT" panose="020B0602020104020603" pitchFamily="34" charset="77"/>
              </a:defRPr>
            </a:lvl3pPr>
            <a:lvl4pPr marL="1371600" indent="0" algn="r">
              <a:buNone/>
              <a:defRPr sz="1400">
                <a:solidFill>
                  <a:schemeClr val="tx2"/>
                </a:solidFill>
                <a:latin typeface="Tw Cen MT" panose="020B0602020104020603" pitchFamily="34" charset="77"/>
              </a:defRPr>
            </a:lvl4pPr>
            <a:lvl5pPr marL="1828800" indent="0" algn="r">
              <a:buNone/>
              <a:defRPr sz="1400">
                <a:solidFill>
                  <a:schemeClr val="tx2"/>
                </a:solidFill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33188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562835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6697521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5774936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813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4524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9235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3531367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994818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4111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4904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3573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9157195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258652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1F428E6-A8A2-E844-9C02-078ED4D993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A4486D74-B37B-F546-968B-4AC3E7616DD3}" type="datetime1">
              <a:rPr lang="en-US" smtClean="0"/>
              <a:pPr/>
              <a:t>6/11/2023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7B76286-63A1-AF4F-B23C-363AA8A847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8044" y="2405063"/>
            <a:ext cx="946150" cy="9445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4F5D22F-DDAB-8A40-B9D8-54ACF9C0E0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00773" y="2498043"/>
            <a:ext cx="2917826" cy="404812"/>
          </a:xfrm>
        </p:spPr>
        <p:txBody>
          <a:bodyPr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970178A-7D91-5F40-B3BD-58988D1D23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00773" y="2922586"/>
            <a:ext cx="2917826" cy="404812"/>
          </a:xfrm>
        </p:spPr>
        <p:txBody>
          <a:bodyPr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16">
            <a:extLst>
              <a:ext uri="{FF2B5EF4-FFF2-40B4-BE49-F238E27FC236}">
                <a16:creationId xmlns:a16="http://schemas.microsoft.com/office/drawing/2014/main" id="{6D61AF1F-6298-744E-B9E2-999EED4A1E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38044" y="4021592"/>
            <a:ext cx="946150" cy="9445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B409E4EC-6771-344F-AC49-F0493C4E50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00773" y="4114572"/>
            <a:ext cx="2917826" cy="404812"/>
          </a:xfrm>
        </p:spPr>
        <p:txBody>
          <a:bodyPr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22E21560-0E2C-7E48-882F-77B02B0CE3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0773" y="4539115"/>
            <a:ext cx="2917826" cy="404812"/>
          </a:xfrm>
        </p:spPr>
        <p:txBody>
          <a:bodyPr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E38C0995-936E-464D-86FA-9C8847D9C4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710265" y="2405063"/>
            <a:ext cx="946150" cy="9445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00F264F2-A8BF-BF4E-82E5-457A75FF38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72994" y="2498043"/>
            <a:ext cx="2917826" cy="404812"/>
          </a:xfrm>
        </p:spPr>
        <p:txBody>
          <a:bodyPr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C969F956-9E58-0C47-8A73-BA937230426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72994" y="2922586"/>
            <a:ext cx="2917826" cy="404812"/>
          </a:xfrm>
        </p:spPr>
        <p:txBody>
          <a:bodyPr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Picture Placeholder 16">
            <a:extLst>
              <a:ext uri="{FF2B5EF4-FFF2-40B4-BE49-F238E27FC236}">
                <a16:creationId xmlns:a16="http://schemas.microsoft.com/office/drawing/2014/main" id="{3A0B62B7-7680-5D4B-BC6D-4FFA4956151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710265" y="4021592"/>
            <a:ext cx="946150" cy="9445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C664169-B5AF-FB46-AA38-C9DDC1EB8F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72994" y="4114572"/>
            <a:ext cx="2917826" cy="404812"/>
          </a:xfrm>
        </p:spPr>
        <p:txBody>
          <a:bodyPr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EB349D7E-9425-EA4B-906F-145652D0079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72994" y="4539115"/>
            <a:ext cx="2917826" cy="404812"/>
          </a:xfrm>
        </p:spPr>
        <p:txBody>
          <a:bodyPr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6971742-A7E0-0D4A-AE6E-496FB9EC1B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6017" y="978408"/>
            <a:ext cx="8357616" cy="1088136"/>
          </a:xfrm>
        </p:spPr>
        <p:txBody>
          <a:bodyPr anchor="ctr">
            <a:norm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8495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00613" y="1233488"/>
            <a:ext cx="699135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450975"/>
            <a:ext cx="4065588" cy="4552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7228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8220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9157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864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993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6987431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3409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7248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F984-47A2-95F4-594E-47D445594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D9790-0B85-564C-8D74-AC192142C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DE1F4-9BE3-6B7B-1198-16FC73612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8AF91-E248-84EF-F9C7-2BE99B0C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0BE54-2BE3-6CF2-613B-C2469CFE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17501582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033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1F428E6-A8A2-E844-9C02-078ED4D993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A4486D74-B37B-F546-968B-4AC3E7616DD3}" type="datetime1">
              <a:rPr lang="en-US" smtClean="0"/>
              <a:pPr/>
              <a:t>6/11/2023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7B76286-63A1-AF4F-B23C-363AA8A847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8044" y="2159159"/>
            <a:ext cx="923886" cy="922335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4F5D22F-DDAB-8A40-B9D8-54ACF9C0E0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8044" y="3105654"/>
            <a:ext cx="2526566" cy="402336"/>
          </a:xfrm>
        </p:spPr>
        <p:txBody>
          <a:bodyPr lIns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970178A-7D91-5F40-B3BD-58988D1D23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38044" y="3483864"/>
            <a:ext cx="2526566" cy="404812"/>
          </a:xfrm>
        </p:spPr>
        <p:txBody>
          <a:bodyPr lIns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6A88DE59-CC76-784E-91CC-86A873E12B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19251" y="2159159"/>
            <a:ext cx="923886" cy="922335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EC7436AA-C631-914A-893C-01BFCB5144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9251" y="3105654"/>
            <a:ext cx="2526566" cy="402336"/>
          </a:xfrm>
        </p:spPr>
        <p:txBody>
          <a:bodyPr lIns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7D3267A9-41C6-6D41-B94A-AF3A0B8D3CC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19251" y="3483864"/>
            <a:ext cx="2526566" cy="404812"/>
          </a:xfrm>
        </p:spPr>
        <p:txBody>
          <a:bodyPr lIns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0CA14719-28D1-1245-82ED-C30AEA3FF51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15955" y="2159159"/>
            <a:ext cx="923886" cy="922335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A0F20BEC-0D1F-424C-A708-3CD1B159CB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5955" y="3105654"/>
            <a:ext cx="2526566" cy="402336"/>
          </a:xfrm>
        </p:spPr>
        <p:txBody>
          <a:bodyPr lIns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1AF30013-E0ED-7F43-83DA-D58BF2C564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15955" y="3483864"/>
            <a:ext cx="2526566" cy="404812"/>
          </a:xfrm>
        </p:spPr>
        <p:txBody>
          <a:bodyPr lIns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16">
            <a:extLst>
              <a:ext uri="{FF2B5EF4-FFF2-40B4-BE49-F238E27FC236}">
                <a16:creationId xmlns:a16="http://schemas.microsoft.com/office/drawing/2014/main" id="{6F279F35-215F-8247-9F1E-B98FCFCBDCD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97162" y="2159159"/>
            <a:ext cx="923886" cy="922335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8">
            <a:extLst>
              <a:ext uri="{FF2B5EF4-FFF2-40B4-BE49-F238E27FC236}">
                <a16:creationId xmlns:a16="http://schemas.microsoft.com/office/drawing/2014/main" id="{A61B963F-0880-1E47-A659-7FC76D4D9D5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7162" y="3105654"/>
            <a:ext cx="2526566" cy="402336"/>
          </a:xfrm>
        </p:spPr>
        <p:txBody>
          <a:bodyPr lIns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8" name="Text Placeholder 18">
            <a:extLst>
              <a:ext uri="{FF2B5EF4-FFF2-40B4-BE49-F238E27FC236}">
                <a16:creationId xmlns:a16="http://schemas.microsoft.com/office/drawing/2014/main" id="{50E852F6-B5E8-8B43-801C-1C4F7B19A5C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97162" y="3483864"/>
            <a:ext cx="2526566" cy="404812"/>
          </a:xfrm>
        </p:spPr>
        <p:txBody>
          <a:bodyPr lIns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icture Placeholder 16">
            <a:extLst>
              <a:ext uri="{FF2B5EF4-FFF2-40B4-BE49-F238E27FC236}">
                <a16:creationId xmlns:a16="http://schemas.microsoft.com/office/drawing/2014/main" id="{4FA256BD-105F-BE40-B47B-B9E1894250B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38044" y="4198047"/>
            <a:ext cx="923886" cy="922335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6A4AC0F6-874C-7C4C-9547-94508CE42D0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38044" y="5144542"/>
            <a:ext cx="2526566" cy="402336"/>
          </a:xfrm>
        </p:spPr>
        <p:txBody>
          <a:bodyPr lIns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Text Placeholder 18">
            <a:extLst>
              <a:ext uri="{FF2B5EF4-FFF2-40B4-BE49-F238E27FC236}">
                <a16:creationId xmlns:a16="http://schemas.microsoft.com/office/drawing/2014/main" id="{EA3CCA23-6E76-8F41-9FED-4DB323AEC8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38044" y="5522976"/>
            <a:ext cx="2526566" cy="404812"/>
          </a:xfrm>
        </p:spPr>
        <p:txBody>
          <a:bodyPr lIns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16">
            <a:extLst>
              <a:ext uri="{FF2B5EF4-FFF2-40B4-BE49-F238E27FC236}">
                <a16:creationId xmlns:a16="http://schemas.microsoft.com/office/drawing/2014/main" id="{C2654D0F-1EF0-C945-B023-1561C866903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9251" y="4198047"/>
            <a:ext cx="923886" cy="922335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ext Placeholder 18">
            <a:extLst>
              <a:ext uri="{FF2B5EF4-FFF2-40B4-BE49-F238E27FC236}">
                <a16:creationId xmlns:a16="http://schemas.microsoft.com/office/drawing/2014/main" id="{117D52FF-094D-6749-8A26-B894CEF6ACB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19251" y="5144542"/>
            <a:ext cx="2526566" cy="402336"/>
          </a:xfrm>
        </p:spPr>
        <p:txBody>
          <a:bodyPr lIns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4" name="Text Placeholder 18">
            <a:extLst>
              <a:ext uri="{FF2B5EF4-FFF2-40B4-BE49-F238E27FC236}">
                <a16:creationId xmlns:a16="http://schemas.microsoft.com/office/drawing/2014/main" id="{0052C3E7-B5A5-E44C-91BD-16DB655583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719251" y="5522976"/>
            <a:ext cx="2526566" cy="404812"/>
          </a:xfrm>
        </p:spPr>
        <p:txBody>
          <a:bodyPr lIns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Picture Placeholder 16">
            <a:extLst>
              <a:ext uri="{FF2B5EF4-FFF2-40B4-BE49-F238E27FC236}">
                <a16:creationId xmlns:a16="http://schemas.microsoft.com/office/drawing/2014/main" id="{D4C618F6-4987-274F-8D08-0934922ACA5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955" y="4198047"/>
            <a:ext cx="923886" cy="922335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Text Placeholder 18">
            <a:extLst>
              <a:ext uri="{FF2B5EF4-FFF2-40B4-BE49-F238E27FC236}">
                <a16:creationId xmlns:a16="http://schemas.microsoft.com/office/drawing/2014/main" id="{04553546-0C16-4843-8655-70FFDC038A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15955" y="5144542"/>
            <a:ext cx="2526566" cy="402336"/>
          </a:xfrm>
        </p:spPr>
        <p:txBody>
          <a:bodyPr lIns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7" name="Text Placeholder 18">
            <a:extLst>
              <a:ext uri="{FF2B5EF4-FFF2-40B4-BE49-F238E27FC236}">
                <a16:creationId xmlns:a16="http://schemas.microsoft.com/office/drawing/2014/main" id="{0F174D17-C816-804A-BED4-E43623C4668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15955" y="5522976"/>
            <a:ext cx="2526566" cy="404812"/>
          </a:xfrm>
        </p:spPr>
        <p:txBody>
          <a:bodyPr lIns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Picture Placeholder 16">
            <a:extLst>
              <a:ext uri="{FF2B5EF4-FFF2-40B4-BE49-F238E27FC236}">
                <a16:creationId xmlns:a16="http://schemas.microsoft.com/office/drawing/2014/main" id="{3A5BCDFF-966C-EE4B-B676-0DC4FE521CD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097162" y="4198047"/>
            <a:ext cx="923886" cy="922335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Text Placeholder 18">
            <a:extLst>
              <a:ext uri="{FF2B5EF4-FFF2-40B4-BE49-F238E27FC236}">
                <a16:creationId xmlns:a16="http://schemas.microsoft.com/office/drawing/2014/main" id="{3E877DB1-D772-1B4C-8F31-F2C6ACE01CF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97162" y="5144542"/>
            <a:ext cx="2526566" cy="402336"/>
          </a:xfrm>
        </p:spPr>
        <p:txBody>
          <a:bodyPr lIns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0" name="Text Placeholder 18">
            <a:extLst>
              <a:ext uri="{FF2B5EF4-FFF2-40B4-BE49-F238E27FC236}">
                <a16:creationId xmlns:a16="http://schemas.microsoft.com/office/drawing/2014/main" id="{BE7B6561-93FC-9B47-B1F2-95F66BC3A85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097162" y="5522976"/>
            <a:ext cx="2526566" cy="404812"/>
          </a:xfrm>
        </p:spPr>
        <p:txBody>
          <a:bodyPr lIns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373FEBAB-37BE-6B43-AFCA-653DB9B959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6017" y="1033272"/>
            <a:ext cx="8357616" cy="969264"/>
          </a:xfrm>
        </p:spPr>
        <p:txBody>
          <a:bodyPr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06128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404995" y="1513409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8928" y="1314085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3268734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9119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44321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9484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8027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1224607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756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70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7106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5815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9" Type="http://schemas.openxmlformats.org/officeDocument/2006/relationships/slideLayout" Target="../slideLayouts/slideLayout74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42" Type="http://schemas.openxmlformats.org/officeDocument/2006/relationships/slideLayout" Target="../slideLayouts/slideLayout77.xml"/><Relationship Id="rId47" Type="http://schemas.openxmlformats.org/officeDocument/2006/relationships/slideLayout" Target="../slideLayouts/slideLayout82.xml"/><Relationship Id="rId50" Type="http://schemas.openxmlformats.org/officeDocument/2006/relationships/slideLayout" Target="../slideLayouts/slideLayout85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38" Type="http://schemas.openxmlformats.org/officeDocument/2006/relationships/slideLayout" Target="../slideLayouts/slideLayout73.xml"/><Relationship Id="rId46" Type="http://schemas.openxmlformats.org/officeDocument/2006/relationships/slideLayout" Target="../slideLayouts/slideLayout81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41" Type="http://schemas.openxmlformats.org/officeDocument/2006/relationships/slideLayout" Target="../slideLayouts/slideLayout76.xml"/><Relationship Id="rId54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72.xml"/><Relationship Id="rId40" Type="http://schemas.openxmlformats.org/officeDocument/2006/relationships/slideLayout" Target="../slideLayouts/slideLayout75.xml"/><Relationship Id="rId45" Type="http://schemas.openxmlformats.org/officeDocument/2006/relationships/slideLayout" Target="../slideLayouts/slideLayout80.xml"/><Relationship Id="rId53" Type="http://schemas.openxmlformats.org/officeDocument/2006/relationships/slideLayout" Target="../slideLayouts/slideLayout88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49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4" Type="http://schemas.openxmlformats.org/officeDocument/2006/relationships/slideLayout" Target="../slideLayouts/slideLayout79.xml"/><Relationship Id="rId52" Type="http://schemas.openxmlformats.org/officeDocument/2006/relationships/slideLayout" Target="../slideLayouts/slideLayout87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43" Type="http://schemas.openxmlformats.org/officeDocument/2006/relationships/slideLayout" Target="../slideLayouts/slideLayout78.xml"/><Relationship Id="rId48" Type="http://schemas.openxmlformats.org/officeDocument/2006/relationships/slideLayout" Target="../slideLayouts/slideLayout83.xml"/><Relationship Id="rId8" Type="http://schemas.openxmlformats.org/officeDocument/2006/relationships/slideLayout" Target="../slideLayouts/slideLayout43.xml"/><Relationship Id="rId51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30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Tw Cen MT" panose="020B0602020104020603" pitchFamily="34" charset="77"/>
              </a:defRPr>
            </a:lvl1pPr>
          </a:lstStyle>
          <a:p>
            <a:fld id="{8BA0ED1B-1813-CA43-9C57-D85969C5BB08}" type="datetime1">
              <a:rPr lang="en-US" smtClean="0"/>
              <a:pPr/>
              <a:t>6/11/2023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pc="50" baseline="0">
                <a:solidFill>
                  <a:schemeClr val="tx2">
                    <a:lumMod val="60000"/>
                    <a:lumOff val="40000"/>
                  </a:schemeClr>
                </a:solidFill>
                <a:latin typeface="Tw Cen MT" panose="020B0602020104020603" pitchFamily="34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1342" y="6356350"/>
            <a:ext cx="1539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Tw Cen MT" panose="020B0602020104020603" pitchFamily="34" charset="77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1" r:id="rId4"/>
    <p:sldLayoutId id="2147483654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52" r:id="rId11"/>
    <p:sldLayoutId id="2147483665" r:id="rId12"/>
    <p:sldLayoutId id="2147483666" r:id="rId13"/>
  </p:sldLayoutIdLst>
  <p:hf hdr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795D58-4DC9-4D88-96A8-E759A22E4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1A4B2-6F23-4C9B-BAA0-C8CA2F71A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57F03-0505-4C50-B3D4-394DCF63CC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38B94-76DA-456E-A403-08EE76D0654C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A8FFF-8A09-4643-9978-D17ACFA7A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A8828-86B8-4296-B0CA-82E9DDEAE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04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7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F0C97E-5F6D-4E87-B4DA-180E1B84A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F6C1A-112F-4490-B6EE-4C2FB18D7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D665B-DA46-4E82-84F0-5F67583F2D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DCD96-6DDA-4471-85CE-240CE94ED562}" type="datetimeFigureOut">
              <a:rPr lang="en-AE" smtClean="0"/>
              <a:t>11/06/2023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420D5-FB10-4EDD-906E-8C0322A49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9916B-01AD-42FF-905A-7C2FEADB8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7827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838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  <p:sldLayoutId id="2147483727" r:id="rId36"/>
    <p:sldLayoutId id="2147483728" r:id="rId37"/>
    <p:sldLayoutId id="2147483729" r:id="rId38"/>
    <p:sldLayoutId id="2147483730" r:id="rId39"/>
    <p:sldLayoutId id="2147483731" r:id="rId40"/>
    <p:sldLayoutId id="2147483732" r:id="rId41"/>
    <p:sldLayoutId id="2147483733" r:id="rId42"/>
    <p:sldLayoutId id="2147483734" r:id="rId43"/>
    <p:sldLayoutId id="2147483735" r:id="rId44"/>
    <p:sldLayoutId id="2147483736" r:id="rId45"/>
    <p:sldLayoutId id="2147483737" r:id="rId46"/>
    <p:sldLayoutId id="2147483738" r:id="rId47"/>
    <p:sldLayoutId id="2147483739" r:id="rId48"/>
    <p:sldLayoutId id="2147483740" r:id="rId49"/>
    <p:sldLayoutId id="2147483741" r:id="rId50"/>
    <p:sldLayoutId id="2147483742" r:id="rId51"/>
    <p:sldLayoutId id="2147483743" r:id="rId52"/>
    <p:sldLayoutId id="2147483744" r:id="rId53"/>
  </p:sldLayoutIdLst>
  <p:hf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4133">
          <p15:clr>
            <a:srgbClr val="F26B43"/>
          </p15:clr>
        </p15:guide>
        <p15:guide id="4" pos="7491">
          <p15:clr>
            <a:srgbClr val="F26B43"/>
          </p15:clr>
        </p15:guide>
        <p15:guide id="5" orient="horz" pos="640">
          <p15:clr>
            <a:srgbClr val="F26B43"/>
          </p15:clr>
        </p15:guide>
        <p15:guide id="6" orient="horz" pos="777">
          <p15:clr>
            <a:srgbClr val="F26B43"/>
          </p15:clr>
        </p15:guide>
        <p15:guide id="7" orient="horz" pos="4020">
          <p15:clr>
            <a:srgbClr val="F26B43"/>
          </p15:clr>
        </p15:guide>
        <p15:guide id="8" orient="horz" pos="390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49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410751"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874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32145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642915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964372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28582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60728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928744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2250201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257165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60728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928744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22502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257165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15E19B7-F960-4C68-B7F0-DB78243E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6AC4E14-5AA4-467D-BCF4-BDED7F5DB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87B11BB-B93D-49A0-87AF-3D268D60A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41B06-0CD6-400A-AE5E-D2E1534AF722}" type="datetimeFigureOut">
              <a:rPr lang="ar-EG" smtClean="0"/>
              <a:t>23/11/1444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8127CAE-14E5-45A9-9E93-254016224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6F80412-4729-44BA-BE6D-3DA8FAA17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449388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18" Type="http://schemas.openxmlformats.org/officeDocument/2006/relationships/image" Target="../media/image63.svg"/><Relationship Id="rId26" Type="http://schemas.openxmlformats.org/officeDocument/2006/relationships/image" Target="../media/image71.svg"/><Relationship Id="rId39" Type="http://schemas.openxmlformats.org/officeDocument/2006/relationships/image" Target="../media/image84.jp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34" Type="http://schemas.openxmlformats.org/officeDocument/2006/relationships/image" Target="../media/image79.svg"/><Relationship Id="rId42" Type="http://schemas.openxmlformats.org/officeDocument/2006/relationships/image" Target="../media/image87.pn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2" Type="http://schemas.openxmlformats.org/officeDocument/2006/relationships/image" Target="../media/image47.jpg"/><Relationship Id="rId16" Type="http://schemas.openxmlformats.org/officeDocument/2006/relationships/image" Target="../media/image61.svg"/><Relationship Id="rId20" Type="http://schemas.openxmlformats.org/officeDocument/2006/relationships/image" Target="../media/image65.svg"/><Relationship Id="rId29" Type="http://schemas.openxmlformats.org/officeDocument/2006/relationships/image" Target="../media/image74.png"/><Relationship Id="rId41" Type="http://schemas.openxmlformats.org/officeDocument/2006/relationships/image" Target="../media/image86.jp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24" Type="http://schemas.openxmlformats.org/officeDocument/2006/relationships/image" Target="../media/image69.svg"/><Relationship Id="rId32" Type="http://schemas.openxmlformats.org/officeDocument/2006/relationships/image" Target="../media/image77.sv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svg"/><Relationship Id="rId36" Type="http://schemas.openxmlformats.org/officeDocument/2006/relationships/image" Target="../media/image81.png"/><Relationship Id="rId10" Type="http://schemas.openxmlformats.org/officeDocument/2006/relationships/image" Target="../media/image55.sv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svg"/><Relationship Id="rId9" Type="http://schemas.openxmlformats.org/officeDocument/2006/relationships/image" Target="../media/image54.png"/><Relationship Id="rId14" Type="http://schemas.openxmlformats.org/officeDocument/2006/relationships/image" Target="../media/image59.svg"/><Relationship Id="rId22" Type="http://schemas.openxmlformats.org/officeDocument/2006/relationships/image" Target="../media/image67.svg"/><Relationship Id="rId27" Type="http://schemas.openxmlformats.org/officeDocument/2006/relationships/image" Target="../media/image72.png"/><Relationship Id="rId30" Type="http://schemas.openxmlformats.org/officeDocument/2006/relationships/image" Target="../media/image75.svg"/><Relationship Id="rId35" Type="http://schemas.openxmlformats.org/officeDocument/2006/relationships/image" Target="../media/image80.jpg"/><Relationship Id="rId43" Type="http://schemas.openxmlformats.org/officeDocument/2006/relationships/image" Target="../media/image8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4.xml"/><Relationship Id="rId18" Type="http://schemas.openxmlformats.org/officeDocument/2006/relationships/slide" Target="slide29.xml"/><Relationship Id="rId3" Type="http://schemas.openxmlformats.org/officeDocument/2006/relationships/image" Target="../media/image91.png"/><Relationship Id="rId21" Type="http://schemas.openxmlformats.org/officeDocument/2006/relationships/image" Target="../media/image97.png"/><Relationship Id="rId7" Type="http://schemas.openxmlformats.org/officeDocument/2006/relationships/slide" Target="slide18.xml"/><Relationship Id="rId12" Type="http://schemas.openxmlformats.org/officeDocument/2006/relationships/slide" Target="slide23.xml"/><Relationship Id="rId17" Type="http://schemas.openxmlformats.org/officeDocument/2006/relationships/slide" Target="slide28.xml"/><Relationship Id="rId2" Type="http://schemas.openxmlformats.org/officeDocument/2006/relationships/image" Target="../media/image90.png"/><Relationship Id="rId16" Type="http://schemas.openxmlformats.org/officeDocument/2006/relationships/slide" Target="slide27.xml"/><Relationship Id="rId20" Type="http://schemas.openxmlformats.org/officeDocument/2006/relationships/image" Target="../media/image96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4.png"/><Relationship Id="rId11" Type="http://schemas.openxmlformats.org/officeDocument/2006/relationships/slide" Target="slide22.xml"/><Relationship Id="rId5" Type="http://schemas.openxmlformats.org/officeDocument/2006/relationships/image" Target="../media/image93.png"/><Relationship Id="rId15" Type="http://schemas.openxmlformats.org/officeDocument/2006/relationships/slide" Target="slide26.xml"/><Relationship Id="rId10" Type="http://schemas.openxmlformats.org/officeDocument/2006/relationships/slide" Target="slide21.xml"/><Relationship Id="rId19" Type="http://schemas.openxmlformats.org/officeDocument/2006/relationships/image" Target="../media/image95.png"/><Relationship Id="rId4" Type="http://schemas.openxmlformats.org/officeDocument/2006/relationships/image" Target="../media/image92.png"/><Relationship Id="rId9" Type="http://schemas.openxmlformats.org/officeDocument/2006/relationships/slide" Target="slide20.xml"/><Relationship Id="rId14" Type="http://schemas.openxmlformats.org/officeDocument/2006/relationships/slide" Target="slide25.xml"/><Relationship Id="rId22" Type="http://schemas.openxmlformats.org/officeDocument/2006/relationships/image" Target="../media/image9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3.png"/><Relationship Id="rId5" Type="http://schemas.openxmlformats.org/officeDocument/2006/relationships/image" Target="../media/image101.png"/><Relationship Id="rId4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4.png"/><Relationship Id="rId5" Type="http://schemas.openxmlformats.org/officeDocument/2006/relationships/image" Target="../media/image101.png"/><Relationship Id="rId4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5.png"/><Relationship Id="rId5" Type="http://schemas.openxmlformats.org/officeDocument/2006/relationships/image" Target="../media/image101.png"/><Relationship Id="rId4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6.png"/><Relationship Id="rId5" Type="http://schemas.openxmlformats.org/officeDocument/2006/relationships/image" Target="../media/image101.png"/><Relationship Id="rId4" Type="http://schemas.openxmlformats.org/officeDocument/2006/relationships/slide" Target="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7.png"/><Relationship Id="rId5" Type="http://schemas.openxmlformats.org/officeDocument/2006/relationships/image" Target="../media/image101.png"/><Relationship Id="rId4" Type="http://schemas.openxmlformats.org/officeDocument/2006/relationships/slide" Target="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8.png"/><Relationship Id="rId5" Type="http://schemas.openxmlformats.org/officeDocument/2006/relationships/image" Target="../media/image101.png"/><Relationship Id="rId4" Type="http://schemas.openxmlformats.org/officeDocument/2006/relationships/slide" Target="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9.png"/><Relationship Id="rId5" Type="http://schemas.openxmlformats.org/officeDocument/2006/relationships/image" Target="../media/image101.png"/><Relationship Id="rId4" Type="http://schemas.openxmlformats.org/officeDocument/2006/relationships/slide" Target="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0.png"/><Relationship Id="rId5" Type="http://schemas.openxmlformats.org/officeDocument/2006/relationships/image" Target="../media/image101.png"/><Relationship Id="rId4" Type="http://schemas.openxmlformats.org/officeDocument/2006/relationships/slide" Target="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1.png"/><Relationship Id="rId5" Type="http://schemas.openxmlformats.org/officeDocument/2006/relationships/image" Target="../media/image101.png"/><Relationship Id="rId4" Type="http://schemas.openxmlformats.org/officeDocument/2006/relationships/slide" Target="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2.png"/><Relationship Id="rId5" Type="http://schemas.openxmlformats.org/officeDocument/2006/relationships/image" Target="../media/image101.png"/><Relationship Id="rId4" Type="http://schemas.openxmlformats.org/officeDocument/2006/relationships/slide" Target="slide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3.png"/><Relationship Id="rId5" Type="http://schemas.openxmlformats.org/officeDocument/2006/relationships/image" Target="../media/image101.png"/><Relationship Id="rId4" Type="http://schemas.openxmlformats.org/officeDocument/2006/relationships/slide" Target="slide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8.xml"/><Relationship Id="rId3" Type="http://schemas.openxmlformats.org/officeDocument/2006/relationships/image" Target="../media/image23.png"/><Relationship Id="rId7" Type="http://schemas.openxmlformats.org/officeDocument/2006/relationships/image" Target="../media/image27.emf"/><Relationship Id="rId12" Type="http://schemas.openxmlformats.org/officeDocument/2006/relationships/slide" Target="slide9.xm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svg"/><Relationship Id="rId11" Type="http://schemas.openxmlformats.org/officeDocument/2006/relationships/slide" Target="slide4.xml"/><Relationship Id="rId5" Type="http://schemas.openxmlformats.org/officeDocument/2006/relationships/image" Target="../media/image25.png"/><Relationship Id="rId10" Type="http://schemas.openxmlformats.org/officeDocument/2006/relationships/image" Target="../media/image29.svg"/><Relationship Id="rId4" Type="http://schemas.openxmlformats.org/officeDocument/2006/relationships/image" Target="../media/image24.sv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png"/><Relationship Id="rId18" Type="http://schemas.openxmlformats.org/officeDocument/2006/relationships/image" Target="../media/image37.emf"/><Relationship Id="rId3" Type="http://schemas.microsoft.com/office/2007/relationships/media" Target="../media/media2.mp3"/><Relationship Id="rId21" Type="http://schemas.openxmlformats.org/officeDocument/2006/relationships/image" Target="../media/image39.png"/><Relationship Id="rId7" Type="http://schemas.openxmlformats.org/officeDocument/2006/relationships/image" Target="../media/image24.svg"/><Relationship Id="rId12" Type="http://schemas.openxmlformats.org/officeDocument/2006/relationships/image" Target="../media/image31.emf"/><Relationship Id="rId17" Type="http://schemas.openxmlformats.org/officeDocument/2006/relationships/image" Target="../media/image36.svg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20" Type="http://schemas.openxmlformats.org/officeDocument/2006/relationships/slide" Target="slide5.xml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30.emf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4.png"/><Relationship Id="rId10" Type="http://schemas.openxmlformats.org/officeDocument/2006/relationships/image" Target="../media/image27.emf"/><Relationship Id="rId19" Type="http://schemas.openxmlformats.org/officeDocument/2006/relationships/image" Target="../media/image38.png"/><Relationship Id="rId4" Type="http://schemas.openxmlformats.org/officeDocument/2006/relationships/audio" Target="../media/media2.mp3"/><Relationship Id="rId9" Type="http://schemas.openxmlformats.org/officeDocument/2006/relationships/image" Target="../media/image26.svg"/><Relationship Id="rId14" Type="http://schemas.openxmlformats.org/officeDocument/2006/relationships/image" Target="../media/image33.svg"/><Relationship Id="rId22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png"/><Relationship Id="rId18" Type="http://schemas.openxmlformats.org/officeDocument/2006/relationships/image" Target="../media/image37.emf"/><Relationship Id="rId3" Type="http://schemas.microsoft.com/office/2007/relationships/media" Target="../media/media2.mp3"/><Relationship Id="rId21" Type="http://schemas.openxmlformats.org/officeDocument/2006/relationships/image" Target="../media/image39.png"/><Relationship Id="rId7" Type="http://schemas.openxmlformats.org/officeDocument/2006/relationships/image" Target="../media/image24.svg"/><Relationship Id="rId12" Type="http://schemas.openxmlformats.org/officeDocument/2006/relationships/image" Target="../media/image31.emf"/><Relationship Id="rId17" Type="http://schemas.openxmlformats.org/officeDocument/2006/relationships/image" Target="../media/image36.svg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20" Type="http://schemas.openxmlformats.org/officeDocument/2006/relationships/slide" Target="slide5.xml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30.emf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4.png"/><Relationship Id="rId10" Type="http://schemas.openxmlformats.org/officeDocument/2006/relationships/image" Target="../media/image27.emf"/><Relationship Id="rId19" Type="http://schemas.openxmlformats.org/officeDocument/2006/relationships/image" Target="../media/image38.png"/><Relationship Id="rId4" Type="http://schemas.openxmlformats.org/officeDocument/2006/relationships/audio" Target="../media/media2.mp3"/><Relationship Id="rId9" Type="http://schemas.openxmlformats.org/officeDocument/2006/relationships/image" Target="../media/image26.svg"/><Relationship Id="rId14" Type="http://schemas.openxmlformats.org/officeDocument/2006/relationships/image" Target="../media/image33.svg"/><Relationship Id="rId22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png"/><Relationship Id="rId18" Type="http://schemas.openxmlformats.org/officeDocument/2006/relationships/image" Target="../media/image37.emf"/><Relationship Id="rId3" Type="http://schemas.microsoft.com/office/2007/relationships/media" Target="../media/media2.mp3"/><Relationship Id="rId21" Type="http://schemas.openxmlformats.org/officeDocument/2006/relationships/image" Target="../media/image39.png"/><Relationship Id="rId7" Type="http://schemas.openxmlformats.org/officeDocument/2006/relationships/image" Target="../media/image24.svg"/><Relationship Id="rId12" Type="http://schemas.openxmlformats.org/officeDocument/2006/relationships/image" Target="../media/image31.emf"/><Relationship Id="rId17" Type="http://schemas.openxmlformats.org/officeDocument/2006/relationships/image" Target="../media/image36.svg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20" Type="http://schemas.openxmlformats.org/officeDocument/2006/relationships/slide" Target="slide5.xml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30.emf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4.png"/><Relationship Id="rId10" Type="http://schemas.openxmlformats.org/officeDocument/2006/relationships/image" Target="../media/image27.emf"/><Relationship Id="rId19" Type="http://schemas.openxmlformats.org/officeDocument/2006/relationships/image" Target="../media/image38.png"/><Relationship Id="rId4" Type="http://schemas.openxmlformats.org/officeDocument/2006/relationships/audio" Target="../media/media2.mp3"/><Relationship Id="rId9" Type="http://schemas.openxmlformats.org/officeDocument/2006/relationships/image" Target="../media/image26.svg"/><Relationship Id="rId14" Type="http://schemas.openxmlformats.org/officeDocument/2006/relationships/image" Target="../media/image33.svg"/><Relationship Id="rId22" Type="http://schemas.openxmlformats.org/officeDocument/2006/relationships/image" Target="../media/image4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png"/><Relationship Id="rId18" Type="http://schemas.openxmlformats.org/officeDocument/2006/relationships/image" Target="../media/image37.emf"/><Relationship Id="rId3" Type="http://schemas.microsoft.com/office/2007/relationships/media" Target="../media/media2.mp3"/><Relationship Id="rId21" Type="http://schemas.openxmlformats.org/officeDocument/2006/relationships/image" Target="../media/image39.png"/><Relationship Id="rId7" Type="http://schemas.openxmlformats.org/officeDocument/2006/relationships/image" Target="../media/image24.svg"/><Relationship Id="rId12" Type="http://schemas.openxmlformats.org/officeDocument/2006/relationships/image" Target="../media/image31.emf"/><Relationship Id="rId17" Type="http://schemas.openxmlformats.org/officeDocument/2006/relationships/image" Target="../media/image36.svg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20" Type="http://schemas.openxmlformats.org/officeDocument/2006/relationships/slide" Target="slide5.xml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30.emf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4.png"/><Relationship Id="rId10" Type="http://schemas.openxmlformats.org/officeDocument/2006/relationships/image" Target="../media/image27.emf"/><Relationship Id="rId19" Type="http://schemas.openxmlformats.org/officeDocument/2006/relationships/image" Target="../media/image38.png"/><Relationship Id="rId4" Type="http://schemas.openxmlformats.org/officeDocument/2006/relationships/audio" Target="../media/media2.mp3"/><Relationship Id="rId9" Type="http://schemas.openxmlformats.org/officeDocument/2006/relationships/image" Target="../media/image26.svg"/><Relationship Id="rId14" Type="http://schemas.openxmlformats.org/officeDocument/2006/relationships/image" Target="../media/image33.svg"/><Relationship Id="rId22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4145144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901249"/>
            <a:ext cx="7573311" cy="2819400"/>
          </a:xfrm>
        </p:spPr>
        <p:txBody>
          <a:bodyPr anchor="ctr">
            <a:noAutofit/>
          </a:bodyPr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4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(9-5): استكشاف طرح الأعداد الصحيحة</a:t>
            </a:r>
            <a:br>
              <a:rPr lang="ar-KW" sz="4400" dirty="0">
                <a:solidFill>
                  <a:srgbClr val="FF0000"/>
                </a:solidFill>
              </a:rPr>
            </a:br>
            <a:r>
              <a:rPr lang="ar-KW" sz="4400" dirty="0">
                <a:solidFill>
                  <a:srgbClr val="FF0000"/>
                </a:solidFill>
              </a:rPr>
              <a:t>                إ</a:t>
            </a:r>
            <a:r>
              <a:rPr lang="ar-SA" sz="4400" dirty="0">
                <a:solidFill>
                  <a:srgbClr val="FF0000"/>
                </a:solidFill>
              </a:rPr>
              <a:t>عداد </a:t>
            </a:r>
            <a:r>
              <a:rPr lang="ar-KW" sz="4400" dirty="0">
                <a:solidFill>
                  <a:srgbClr val="FF0000"/>
                </a:solidFill>
              </a:rPr>
              <a:t>المعلمة: أ</a:t>
            </a:r>
            <a:r>
              <a:rPr lang="ar-SA" sz="4400">
                <a:solidFill>
                  <a:srgbClr val="FF0000"/>
                </a:solidFill>
              </a:rPr>
              <a:t>/</a:t>
            </a:r>
            <a:r>
              <a:rPr lang="ar-KW" sz="4400">
                <a:solidFill>
                  <a:srgbClr val="FF0000"/>
                </a:solidFill>
              </a:rPr>
              <a:t>مريهان</a:t>
            </a:r>
            <a:r>
              <a:rPr lang="ar-KW" sz="4400" dirty="0">
                <a:solidFill>
                  <a:srgbClr val="FF0000"/>
                </a:solidFill>
              </a:rPr>
              <a:t> مصطفى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B1B9F5C-66C1-6285-C3FF-77C3C0D5A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8827" y="353012"/>
            <a:ext cx="1752524" cy="122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11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عرض الدرس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74DE7F-4708-DAD7-387E-5F192C51D021}"/>
              </a:ext>
            </a:extLst>
          </p:cNvPr>
          <p:cNvSpPr txBox="1"/>
          <p:nvPr/>
        </p:nvSpPr>
        <p:spPr>
          <a:xfrm>
            <a:off x="4962939" y="338794"/>
            <a:ext cx="226612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جماعي</a:t>
            </a:r>
          </a:p>
        </p:txBody>
      </p:sp>
    </p:spTree>
    <p:extLst>
      <p:ext uri="{BB962C8B-B14F-4D97-AF65-F5344CB8AC3E}">
        <p14:creationId xmlns:p14="http://schemas.microsoft.com/office/powerpoint/2010/main" val="2795037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3A5419-F6E2-4188-B028-EC2CE8EC0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226" y="205409"/>
            <a:ext cx="7775713" cy="4790662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634FFA-C21D-4287-AC48-FE15CB390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226" y="5155924"/>
            <a:ext cx="7775713" cy="1443659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1411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ED20BC-DA59-49B1-90C8-AF16AE421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" y="1191246"/>
            <a:ext cx="11630025" cy="183832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A4F7A7-93CB-4A41-B76E-74D9BD8DF5C2}"/>
              </a:ext>
            </a:extLst>
          </p:cNvPr>
          <p:cNvSpPr txBox="1"/>
          <p:nvPr/>
        </p:nvSpPr>
        <p:spPr>
          <a:xfrm>
            <a:off x="280987" y="305450"/>
            <a:ext cx="3827187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كتاب الطالب صفحة 115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EF6716E-E68A-46BE-BEBF-22D32052521F}"/>
              </a:ext>
            </a:extLst>
          </p:cNvPr>
          <p:cNvSpPr/>
          <p:nvPr/>
        </p:nvSpPr>
        <p:spPr>
          <a:xfrm>
            <a:off x="8845825" y="3723862"/>
            <a:ext cx="503584" cy="503582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6000" b="1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2D4ECA5-41B1-4108-9D6C-166C64520635}"/>
              </a:ext>
            </a:extLst>
          </p:cNvPr>
          <p:cNvSpPr/>
          <p:nvPr/>
        </p:nvSpPr>
        <p:spPr>
          <a:xfrm>
            <a:off x="7533860" y="3723862"/>
            <a:ext cx="503584" cy="503582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6000" b="1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C96C0F-CE1F-4901-B2AE-6C3F9049CA8F}"/>
              </a:ext>
            </a:extLst>
          </p:cNvPr>
          <p:cNvSpPr/>
          <p:nvPr/>
        </p:nvSpPr>
        <p:spPr>
          <a:xfrm>
            <a:off x="6221895" y="3723862"/>
            <a:ext cx="503584" cy="503582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6000" b="1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9BA19F-9B50-4C0D-A75F-E4309CA8F80A}"/>
              </a:ext>
            </a:extLst>
          </p:cNvPr>
          <p:cNvSpPr/>
          <p:nvPr/>
        </p:nvSpPr>
        <p:spPr>
          <a:xfrm>
            <a:off x="4909930" y="3723862"/>
            <a:ext cx="503584" cy="503582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6000" b="1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387819-BFD6-408E-9647-088960DCD70E}"/>
              </a:ext>
            </a:extLst>
          </p:cNvPr>
          <p:cNvSpPr/>
          <p:nvPr/>
        </p:nvSpPr>
        <p:spPr>
          <a:xfrm>
            <a:off x="3597965" y="3723862"/>
            <a:ext cx="503584" cy="503582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6000" b="1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CF60AE5-FFFC-48CC-A09C-BA9758B18E79}"/>
              </a:ext>
            </a:extLst>
          </p:cNvPr>
          <p:cNvSpPr/>
          <p:nvPr/>
        </p:nvSpPr>
        <p:spPr>
          <a:xfrm>
            <a:off x="2286000" y="3723862"/>
            <a:ext cx="503584" cy="503582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6000" b="1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94E094-B7DE-4EA9-B7BE-CC7587A3DE23}"/>
              </a:ext>
            </a:extLst>
          </p:cNvPr>
          <p:cNvSpPr txBox="1"/>
          <p:nvPr/>
        </p:nvSpPr>
        <p:spPr>
          <a:xfrm>
            <a:off x="602975" y="5005034"/>
            <a:ext cx="2054510" cy="132343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D9B68F4-DD2C-4DE7-A48C-773D6256F660}"/>
              </a:ext>
            </a:extLst>
          </p:cNvPr>
          <p:cNvSpPr/>
          <p:nvPr/>
        </p:nvSpPr>
        <p:spPr>
          <a:xfrm>
            <a:off x="8905881" y="5824891"/>
            <a:ext cx="503584" cy="503582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6000" b="1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3EDE8B6-F2F4-4642-86A6-C0F59227F53D}"/>
              </a:ext>
            </a:extLst>
          </p:cNvPr>
          <p:cNvSpPr/>
          <p:nvPr/>
        </p:nvSpPr>
        <p:spPr>
          <a:xfrm>
            <a:off x="7593916" y="5824891"/>
            <a:ext cx="503584" cy="503582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6000" b="1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03B5602-8D6E-4143-8E1D-CE20B8B74609}"/>
              </a:ext>
            </a:extLst>
          </p:cNvPr>
          <p:cNvSpPr/>
          <p:nvPr/>
        </p:nvSpPr>
        <p:spPr>
          <a:xfrm>
            <a:off x="6221895" y="5824891"/>
            <a:ext cx="503584" cy="503582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6000" b="1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F40BF92-08FF-40A2-965F-F73BFAFA0105}"/>
              </a:ext>
            </a:extLst>
          </p:cNvPr>
          <p:cNvSpPr/>
          <p:nvPr/>
        </p:nvSpPr>
        <p:spPr>
          <a:xfrm>
            <a:off x="4909930" y="5824891"/>
            <a:ext cx="503584" cy="503582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6000" b="1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076B7EE-F1FE-49F6-961A-98E6E346F46A}"/>
              </a:ext>
            </a:extLst>
          </p:cNvPr>
          <p:cNvSpPr/>
          <p:nvPr/>
        </p:nvSpPr>
        <p:spPr>
          <a:xfrm>
            <a:off x="8873172" y="4776313"/>
            <a:ext cx="503584" cy="503582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D0D0C65-393D-4856-B644-3B4FED324280}"/>
              </a:ext>
            </a:extLst>
          </p:cNvPr>
          <p:cNvSpPr/>
          <p:nvPr/>
        </p:nvSpPr>
        <p:spPr>
          <a:xfrm>
            <a:off x="7561207" y="4776313"/>
            <a:ext cx="503584" cy="503582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80BAB72-C3D4-4CC0-8A4A-AF5338477B12}"/>
              </a:ext>
            </a:extLst>
          </p:cNvPr>
          <p:cNvSpPr/>
          <p:nvPr/>
        </p:nvSpPr>
        <p:spPr>
          <a:xfrm>
            <a:off x="6189186" y="4776313"/>
            <a:ext cx="503584" cy="503582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E7850AC-EF6A-4983-9783-D36E146AD96A}"/>
              </a:ext>
            </a:extLst>
          </p:cNvPr>
          <p:cNvSpPr/>
          <p:nvPr/>
        </p:nvSpPr>
        <p:spPr>
          <a:xfrm>
            <a:off x="4877221" y="4776313"/>
            <a:ext cx="503584" cy="503582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6279B89-1F75-46AA-BBAF-A197ED5ECFF8}"/>
              </a:ext>
            </a:extLst>
          </p:cNvPr>
          <p:cNvSpPr/>
          <p:nvPr/>
        </p:nvSpPr>
        <p:spPr>
          <a:xfrm>
            <a:off x="4711148" y="5493026"/>
            <a:ext cx="5135217" cy="11595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4A3F15A-0FD1-4529-98E2-BF4E9823369F}"/>
              </a:ext>
            </a:extLst>
          </p:cNvPr>
          <p:cNvCxnSpPr>
            <a:cxnSpLocks/>
          </p:cNvCxnSpPr>
          <p:nvPr/>
        </p:nvCxnSpPr>
        <p:spPr>
          <a:xfrm flipH="1">
            <a:off x="8933228" y="3429000"/>
            <a:ext cx="330042" cy="192487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2F5FCA6-E891-4966-B565-10D26E5B72CD}"/>
              </a:ext>
            </a:extLst>
          </p:cNvPr>
          <p:cNvCxnSpPr>
            <a:cxnSpLocks/>
          </p:cNvCxnSpPr>
          <p:nvPr/>
        </p:nvCxnSpPr>
        <p:spPr>
          <a:xfrm flipH="1">
            <a:off x="7608011" y="3430656"/>
            <a:ext cx="330042" cy="192487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8509ECA-A71C-444A-819F-F08972CFBE04}"/>
              </a:ext>
            </a:extLst>
          </p:cNvPr>
          <p:cNvCxnSpPr>
            <a:cxnSpLocks/>
          </p:cNvCxnSpPr>
          <p:nvPr/>
        </p:nvCxnSpPr>
        <p:spPr>
          <a:xfrm flipH="1">
            <a:off x="6282794" y="3432312"/>
            <a:ext cx="330042" cy="192487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AF6B66-C1E8-406E-A820-3CD50E2FB709}"/>
              </a:ext>
            </a:extLst>
          </p:cNvPr>
          <p:cNvCxnSpPr>
            <a:cxnSpLocks/>
          </p:cNvCxnSpPr>
          <p:nvPr/>
        </p:nvCxnSpPr>
        <p:spPr>
          <a:xfrm flipH="1">
            <a:off x="4957577" y="3433968"/>
            <a:ext cx="330042" cy="192487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35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0" grpId="0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6" grpId="0" animBg="1"/>
      <p:bldP spid="47" grpId="0" animBg="1"/>
      <p:bldP spid="48" grpId="0" animBg="1"/>
      <p:bldP spid="49" grpId="0" animBg="1"/>
      <p:bldP spid="4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A1FFD8-98CF-4DF6-BC54-3FDA3E42B4D6}"/>
              </a:ext>
            </a:extLst>
          </p:cNvPr>
          <p:cNvSpPr txBox="1"/>
          <p:nvPr/>
        </p:nvSpPr>
        <p:spPr>
          <a:xfrm>
            <a:off x="280987" y="305450"/>
            <a:ext cx="3827187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كتاب الطالب صفحة 116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0BEDCE-4C02-44AE-B8D9-6579B0665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337" y="1230921"/>
            <a:ext cx="7595566" cy="171411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3D4EE3-517D-472C-A635-AEB83E7DB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72" y="3224175"/>
            <a:ext cx="11650731" cy="263873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9158C5-783D-4193-B6AD-D442E8CDEE5A}"/>
              </a:ext>
            </a:extLst>
          </p:cNvPr>
          <p:cNvSpPr txBox="1"/>
          <p:nvPr/>
        </p:nvSpPr>
        <p:spPr>
          <a:xfrm>
            <a:off x="9623608" y="3886969"/>
            <a:ext cx="142780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D57C72-D14C-4925-BBCD-DC178A025021}"/>
              </a:ext>
            </a:extLst>
          </p:cNvPr>
          <p:cNvSpPr txBox="1"/>
          <p:nvPr/>
        </p:nvSpPr>
        <p:spPr>
          <a:xfrm>
            <a:off x="6723319" y="3886968"/>
            <a:ext cx="142780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343CE5-6908-408B-83F7-471D4DDB97BC}"/>
              </a:ext>
            </a:extLst>
          </p:cNvPr>
          <p:cNvSpPr txBox="1"/>
          <p:nvPr/>
        </p:nvSpPr>
        <p:spPr>
          <a:xfrm>
            <a:off x="4108174" y="3886968"/>
            <a:ext cx="142780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ar-KW" sz="4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endParaRPr kumimoji="0" lang="ar-KW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7331A3-ACBE-4A32-AEB8-A68EB80752D5}"/>
              </a:ext>
            </a:extLst>
          </p:cNvPr>
          <p:cNvSpPr txBox="1"/>
          <p:nvPr/>
        </p:nvSpPr>
        <p:spPr>
          <a:xfrm>
            <a:off x="1372801" y="3888250"/>
            <a:ext cx="142780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</a:t>
            </a:r>
            <a:endParaRPr kumimoji="0" lang="ar-KW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F476DA-6EA7-4E0D-819A-1B820BE2B6B2}"/>
              </a:ext>
            </a:extLst>
          </p:cNvPr>
          <p:cNvSpPr txBox="1"/>
          <p:nvPr/>
        </p:nvSpPr>
        <p:spPr>
          <a:xfrm>
            <a:off x="9623608" y="5023042"/>
            <a:ext cx="142780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36E10D-1655-44DA-8754-E6ED6222EC41}"/>
              </a:ext>
            </a:extLst>
          </p:cNvPr>
          <p:cNvSpPr txBox="1"/>
          <p:nvPr/>
        </p:nvSpPr>
        <p:spPr>
          <a:xfrm>
            <a:off x="6723319" y="5023041"/>
            <a:ext cx="142780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+ 6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9FDBFA-355C-4BCB-A103-B3F5A1778113}"/>
              </a:ext>
            </a:extLst>
          </p:cNvPr>
          <p:cNvSpPr txBox="1"/>
          <p:nvPr/>
        </p:nvSpPr>
        <p:spPr>
          <a:xfrm>
            <a:off x="4108174" y="5023041"/>
            <a:ext cx="142780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ar-KW" sz="4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kumimoji="0" lang="ar-KW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D15FFD-2DF7-4F7E-A4FF-00339284A2B4}"/>
              </a:ext>
            </a:extLst>
          </p:cNvPr>
          <p:cNvSpPr txBox="1"/>
          <p:nvPr/>
        </p:nvSpPr>
        <p:spPr>
          <a:xfrm>
            <a:off x="1372801" y="5024323"/>
            <a:ext cx="142780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</a:t>
            </a:r>
            <a:endParaRPr kumimoji="0" lang="ar-KW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3D02455-0BD4-4048-967D-FC1B51AA7361}"/>
              </a:ext>
            </a:extLst>
          </p:cNvPr>
          <p:cNvSpPr/>
          <p:nvPr/>
        </p:nvSpPr>
        <p:spPr>
          <a:xfrm>
            <a:off x="6318908" y="3410190"/>
            <a:ext cx="2763078" cy="1149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8D19D9-A7B0-4888-A424-9968FCE670BF}"/>
              </a:ext>
            </a:extLst>
          </p:cNvPr>
          <p:cNvSpPr/>
          <p:nvPr/>
        </p:nvSpPr>
        <p:spPr>
          <a:xfrm>
            <a:off x="3497540" y="3410190"/>
            <a:ext cx="2763078" cy="1149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C29154-5EED-4198-BD54-FF60DF3D4DEB}"/>
              </a:ext>
            </a:extLst>
          </p:cNvPr>
          <p:cNvSpPr/>
          <p:nvPr/>
        </p:nvSpPr>
        <p:spPr>
          <a:xfrm>
            <a:off x="757442" y="3429000"/>
            <a:ext cx="2763078" cy="1149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84CE4B-C86A-48B8-B223-9BB49559D90B}"/>
              </a:ext>
            </a:extLst>
          </p:cNvPr>
          <p:cNvSpPr/>
          <p:nvPr/>
        </p:nvSpPr>
        <p:spPr>
          <a:xfrm>
            <a:off x="9111915" y="4559816"/>
            <a:ext cx="2763078" cy="1149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267665E-739A-476F-87E7-D7DA6C5B50D2}"/>
              </a:ext>
            </a:extLst>
          </p:cNvPr>
          <p:cNvSpPr/>
          <p:nvPr/>
        </p:nvSpPr>
        <p:spPr>
          <a:xfrm>
            <a:off x="6318908" y="4559816"/>
            <a:ext cx="2763078" cy="1149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C0218F5-AAD5-45E8-8F39-7223172559FC}"/>
              </a:ext>
            </a:extLst>
          </p:cNvPr>
          <p:cNvSpPr/>
          <p:nvPr/>
        </p:nvSpPr>
        <p:spPr>
          <a:xfrm>
            <a:off x="3497540" y="4578626"/>
            <a:ext cx="2763078" cy="1149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77D99DE-B46F-47D4-A183-28EAB84D5B93}"/>
              </a:ext>
            </a:extLst>
          </p:cNvPr>
          <p:cNvSpPr/>
          <p:nvPr/>
        </p:nvSpPr>
        <p:spPr>
          <a:xfrm>
            <a:off x="762823" y="4559816"/>
            <a:ext cx="2763078" cy="1149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1323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99665E-F5FB-4038-8C82-3B39B4F7C5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65" y="1219470"/>
            <a:ext cx="11701670" cy="441906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200D5D-C7E2-4884-97F5-70419130474C}"/>
              </a:ext>
            </a:extLst>
          </p:cNvPr>
          <p:cNvSpPr txBox="1"/>
          <p:nvPr/>
        </p:nvSpPr>
        <p:spPr>
          <a:xfrm>
            <a:off x="280987" y="305450"/>
            <a:ext cx="3827187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كتاب الطالب صفحة 116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765E5B-15BC-4C95-ADBE-5F3D8C08D426}"/>
              </a:ext>
            </a:extLst>
          </p:cNvPr>
          <p:cNvSpPr txBox="1"/>
          <p:nvPr/>
        </p:nvSpPr>
        <p:spPr>
          <a:xfrm>
            <a:off x="10933043" y="4271280"/>
            <a:ext cx="92765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021446-769F-42ED-93B7-A0C82BC029B3}"/>
              </a:ext>
            </a:extLst>
          </p:cNvPr>
          <p:cNvSpPr txBox="1"/>
          <p:nvPr/>
        </p:nvSpPr>
        <p:spPr>
          <a:xfrm>
            <a:off x="10197547" y="4267629"/>
            <a:ext cx="92765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ـــ</a:t>
            </a:r>
            <a:endParaRPr kumimoji="0" lang="ar-KW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8A6677-EE8C-4FB9-B097-29D40B1F8022}"/>
              </a:ext>
            </a:extLst>
          </p:cNvPr>
          <p:cNvSpPr txBox="1"/>
          <p:nvPr/>
        </p:nvSpPr>
        <p:spPr>
          <a:xfrm>
            <a:off x="9283149" y="4263978"/>
            <a:ext cx="1106556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000" b="1" kern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(-2)</a:t>
            </a:r>
            <a:endParaRPr kumimoji="0" lang="ar-KW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B099C9-935D-4810-8C25-D305146E0BFD}"/>
              </a:ext>
            </a:extLst>
          </p:cNvPr>
          <p:cNvSpPr txBox="1"/>
          <p:nvPr/>
        </p:nvSpPr>
        <p:spPr>
          <a:xfrm>
            <a:off x="8839199" y="4260327"/>
            <a:ext cx="636107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000" b="1" kern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kumimoji="0" lang="ar-KW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2AAC4C-7C69-4507-BB89-75AB6A0FA80B}"/>
              </a:ext>
            </a:extLst>
          </p:cNvPr>
          <p:cNvSpPr txBox="1"/>
          <p:nvPr/>
        </p:nvSpPr>
        <p:spPr>
          <a:xfrm>
            <a:off x="8116959" y="4256676"/>
            <a:ext cx="914398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000" b="1" kern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</a:t>
            </a:r>
            <a:endParaRPr kumimoji="0" lang="ar-KW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2B6F6B-8F6C-46D8-BACB-755AF85CBEC9}"/>
              </a:ext>
            </a:extLst>
          </p:cNvPr>
          <p:cNvSpPr txBox="1"/>
          <p:nvPr/>
        </p:nvSpPr>
        <p:spPr>
          <a:xfrm>
            <a:off x="7007085" y="4370358"/>
            <a:ext cx="92765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C6961A-04F3-45AF-A4C7-551D93E96289}"/>
              </a:ext>
            </a:extLst>
          </p:cNvPr>
          <p:cNvSpPr txBox="1"/>
          <p:nvPr/>
        </p:nvSpPr>
        <p:spPr>
          <a:xfrm>
            <a:off x="6407425" y="4274931"/>
            <a:ext cx="92765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ـــ</a:t>
            </a:r>
            <a:endParaRPr kumimoji="0" lang="ar-KW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52126E-722E-4ADB-A2F1-ED931BC3883E}"/>
              </a:ext>
            </a:extLst>
          </p:cNvPr>
          <p:cNvSpPr txBox="1"/>
          <p:nvPr/>
        </p:nvSpPr>
        <p:spPr>
          <a:xfrm>
            <a:off x="5493027" y="4271280"/>
            <a:ext cx="1106556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000" b="1" kern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(+2)</a:t>
            </a:r>
            <a:endParaRPr kumimoji="0" lang="ar-KW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01E25D-10F7-427A-B29A-5974E1FE6B2E}"/>
              </a:ext>
            </a:extLst>
          </p:cNvPr>
          <p:cNvSpPr txBox="1"/>
          <p:nvPr/>
        </p:nvSpPr>
        <p:spPr>
          <a:xfrm>
            <a:off x="5049077" y="4267629"/>
            <a:ext cx="636107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000" b="1" kern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kumimoji="0" lang="ar-KW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88482D-F426-4B7A-87F1-2D2FEDD2E54E}"/>
              </a:ext>
            </a:extLst>
          </p:cNvPr>
          <p:cNvSpPr txBox="1"/>
          <p:nvPr/>
        </p:nvSpPr>
        <p:spPr>
          <a:xfrm>
            <a:off x="4326837" y="4263978"/>
            <a:ext cx="914398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000" b="1" kern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-7</a:t>
            </a:r>
            <a:endParaRPr kumimoji="0" lang="ar-KW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1B459D-97FB-453A-9C09-4A4C5C24BEFD}"/>
              </a:ext>
            </a:extLst>
          </p:cNvPr>
          <p:cNvSpPr/>
          <p:nvPr/>
        </p:nvSpPr>
        <p:spPr>
          <a:xfrm>
            <a:off x="4521201" y="2801932"/>
            <a:ext cx="3565465" cy="2343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2011C7-F084-4A63-91FD-AA81C1DD3354}"/>
              </a:ext>
            </a:extLst>
          </p:cNvPr>
          <p:cNvSpPr txBox="1"/>
          <p:nvPr/>
        </p:nvSpPr>
        <p:spPr>
          <a:xfrm>
            <a:off x="3389875" y="4355843"/>
            <a:ext cx="92765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D6BC5E-3B6E-43D7-8866-4720645676F4}"/>
              </a:ext>
            </a:extLst>
          </p:cNvPr>
          <p:cNvSpPr txBox="1"/>
          <p:nvPr/>
        </p:nvSpPr>
        <p:spPr>
          <a:xfrm>
            <a:off x="2654379" y="4352192"/>
            <a:ext cx="92765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ـــ</a:t>
            </a:r>
            <a:endParaRPr kumimoji="0" lang="ar-KW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DF0134-E3F0-4B91-A86F-29F807BAB0FE}"/>
              </a:ext>
            </a:extLst>
          </p:cNvPr>
          <p:cNvSpPr txBox="1"/>
          <p:nvPr/>
        </p:nvSpPr>
        <p:spPr>
          <a:xfrm>
            <a:off x="1739981" y="4348541"/>
            <a:ext cx="1106556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000" b="1" kern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(-2)</a:t>
            </a:r>
            <a:endParaRPr kumimoji="0" lang="ar-KW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EB76FF-4C1E-4F67-AA81-0E7B13A3D9A4}"/>
              </a:ext>
            </a:extLst>
          </p:cNvPr>
          <p:cNvSpPr txBox="1"/>
          <p:nvPr/>
        </p:nvSpPr>
        <p:spPr>
          <a:xfrm>
            <a:off x="1296031" y="4344890"/>
            <a:ext cx="636107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000" b="1" kern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kumimoji="0" lang="ar-KW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62CDB2-8332-40CC-B7D7-003A2EEC035D}"/>
              </a:ext>
            </a:extLst>
          </p:cNvPr>
          <p:cNvSpPr txBox="1"/>
          <p:nvPr/>
        </p:nvSpPr>
        <p:spPr>
          <a:xfrm>
            <a:off x="573791" y="4341239"/>
            <a:ext cx="914398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000" b="1" kern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endParaRPr kumimoji="0" lang="ar-KW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D564AC5-FE88-4832-9365-1EA135F69095}"/>
              </a:ext>
            </a:extLst>
          </p:cNvPr>
          <p:cNvCxnSpPr>
            <a:cxnSpLocks/>
          </p:cNvCxnSpPr>
          <p:nvPr/>
        </p:nvCxnSpPr>
        <p:spPr>
          <a:xfrm flipH="1">
            <a:off x="3497943" y="2968171"/>
            <a:ext cx="217714" cy="128850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8676AA7-B858-45B2-8B7F-40BA8E18F27A}"/>
              </a:ext>
            </a:extLst>
          </p:cNvPr>
          <p:cNvCxnSpPr>
            <a:cxnSpLocks/>
          </p:cNvCxnSpPr>
          <p:nvPr/>
        </p:nvCxnSpPr>
        <p:spPr>
          <a:xfrm flipH="1">
            <a:off x="3154333" y="2975473"/>
            <a:ext cx="217714" cy="128850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2344B23-E80D-4591-B0FF-2889BE4A721D}"/>
              </a:ext>
            </a:extLst>
          </p:cNvPr>
          <p:cNvSpPr/>
          <p:nvPr/>
        </p:nvSpPr>
        <p:spPr>
          <a:xfrm>
            <a:off x="498771" y="2801932"/>
            <a:ext cx="3963188" cy="2513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40662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  <p:bldP spid="20" grpId="0"/>
      <p:bldP spid="14" grpId="0" animBg="1"/>
      <p:bldP spid="21" grpId="0"/>
      <p:bldP spid="22" grpId="0"/>
      <p:bldP spid="23" grpId="0"/>
      <p:bldP spid="24" grpId="0"/>
      <p:bldP spid="25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D59BB5-2F64-1EBD-02AD-B4BC10A1E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4229431"/>
            <a:ext cx="9884664" cy="731520"/>
          </a:xfrm>
        </p:spPr>
        <p:txBody>
          <a:bodyPr/>
          <a:lstStyle/>
          <a:p>
            <a:r>
              <a:rPr lang="ar-KW" dirty="0"/>
              <a:t>فاصل تعليمي</a:t>
            </a:r>
          </a:p>
        </p:txBody>
      </p:sp>
    </p:spTree>
    <p:extLst>
      <p:ext uri="{BB962C8B-B14F-4D97-AF65-F5344CB8AC3E}">
        <p14:creationId xmlns:p14="http://schemas.microsoft.com/office/powerpoint/2010/main" val="762758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رسم 2" descr="رئة مع تعبئة خالصة">
            <a:extLst>
              <a:ext uri="{FF2B5EF4-FFF2-40B4-BE49-F238E27FC236}">
                <a16:creationId xmlns:a16="http://schemas.microsoft.com/office/drawing/2014/main" id="{F088F1EC-60BD-4C27-9B5A-03CF2FFB0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9917" y="592292"/>
            <a:ext cx="640080" cy="640080"/>
          </a:xfrm>
          <a:prstGeom prst="rect">
            <a:avLst/>
          </a:prstGeom>
        </p:spPr>
      </p:pic>
      <p:pic>
        <p:nvPicPr>
          <p:cNvPr id="7" name="رسم 6" descr="الكرة الأرضية خطوط عريضة">
            <a:extLst>
              <a:ext uri="{FF2B5EF4-FFF2-40B4-BE49-F238E27FC236}">
                <a16:creationId xmlns:a16="http://schemas.microsoft.com/office/drawing/2014/main" id="{596ADF51-0ED7-48BE-907B-A63322217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63750" y="632039"/>
            <a:ext cx="640080" cy="640080"/>
          </a:xfrm>
          <a:prstGeom prst="rect">
            <a:avLst/>
          </a:prstGeom>
        </p:spPr>
      </p:pic>
      <p:pic>
        <p:nvPicPr>
          <p:cNvPr id="9" name="رسم 8" descr="قبعة التخرج مع تعبئة خالصة">
            <a:extLst>
              <a:ext uri="{FF2B5EF4-FFF2-40B4-BE49-F238E27FC236}">
                <a16:creationId xmlns:a16="http://schemas.microsoft.com/office/drawing/2014/main" id="{BE05AE71-E4CE-425F-932E-157DB6330B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94917" y="632039"/>
            <a:ext cx="640080" cy="640080"/>
          </a:xfrm>
          <a:prstGeom prst="rect">
            <a:avLst/>
          </a:prstGeom>
        </p:spPr>
      </p:pic>
      <p:pic>
        <p:nvPicPr>
          <p:cNvPr id="11" name="رسم 10" descr="الرياضيات خطوط عريضة">
            <a:extLst>
              <a:ext uri="{FF2B5EF4-FFF2-40B4-BE49-F238E27FC236}">
                <a16:creationId xmlns:a16="http://schemas.microsoft.com/office/drawing/2014/main" id="{D006162D-2580-4923-91D3-6D02F131BF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40944" y="632039"/>
            <a:ext cx="640080" cy="640080"/>
          </a:xfrm>
          <a:prstGeom prst="rect">
            <a:avLst/>
          </a:prstGeom>
        </p:spPr>
      </p:pic>
      <p:pic>
        <p:nvPicPr>
          <p:cNvPr id="15" name="رسم 14" descr="بندول نيوتن مع تعبئة خالصة">
            <a:extLst>
              <a:ext uri="{FF2B5EF4-FFF2-40B4-BE49-F238E27FC236}">
                <a16:creationId xmlns:a16="http://schemas.microsoft.com/office/drawing/2014/main" id="{A3797B59-14EB-457E-A363-CC423065B5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10977" y="635611"/>
            <a:ext cx="640080" cy="640080"/>
          </a:xfrm>
          <a:prstGeom prst="rect">
            <a:avLst/>
          </a:prstGeom>
        </p:spPr>
      </p:pic>
      <p:pic>
        <p:nvPicPr>
          <p:cNvPr id="17" name="رسم 16" descr="كوكب مع تعبئة خالصة">
            <a:extLst>
              <a:ext uri="{FF2B5EF4-FFF2-40B4-BE49-F238E27FC236}">
                <a16:creationId xmlns:a16="http://schemas.microsoft.com/office/drawing/2014/main" id="{C0B8E4FB-1D85-4004-84B9-04A692F74E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84713" y="632039"/>
            <a:ext cx="640080" cy="640080"/>
          </a:xfrm>
          <a:prstGeom prst="rect">
            <a:avLst/>
          </a:prstGeom>
        </p:spPr>
      </p:pic>
      <p:pic>
        <p:nvPicPr>
          <p:cNvPr id="19" name="رسم 18" descr="شكل هرمي مع تعبئة خالصة">
            <a:extLst>
              <a:ext uri="{FF2B5EF4-FFF2-40B4-BE49-F238E27FC236}">
                <a16:creationId xmlns:a16="http://schemas.microsoft.com/office/drawing/2014/main" id="{F7F79D22-F178-4969-BA8C-55BDC7927F3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511661" y="592292"/>
            <a:ext cx="640080" cy="640080"/>
          </a:xfrm>
          <a:prstGeom prst="rect">
            <a:avLst/>
          </a:prstGeom>
        </p:spPr>
      </p:pic>
      <p:pic>
        <p:nvPicPr>
          <p:cNvPr id="21" name="رسم 20" descr="رياضيات التعلم البعيدة مع تعبئة خالصة">
            <a:extLst>
              <a:ext uri="{FF2B5EF4-FFF2-40B4-BE49-F238E27FC236}">
                <a16:creationId xmlns:a16="http://schemas.microsoft.com/office/drawing/2014/main" id="{FF4BA0F9-7676-473F-9C60-2079160F76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085397" y="592292"/>
            <a:ext cx="640080" cy="640080"/>
          </a:xfrm>
          <a:prstGeom prst="rect">
            <a:avLst/>
          </a:prstGeom>
        </p:spPr>
      </p:pic>
      <p:pic>
        <p:nvPicPr>
          <p:cNvPr id="23" name="رسم 22" descr="ممتاز خطوط عريضة">
            <a:extLst>
              <a:ext uri="{FF2B5EF4-FFF2-40B4-BE49-F238E27FC236}">
                <a16:creationId xmlns:a16="http://schemas.microsoft.com/office/drawing/2014/main" id="{371F863D-3EFE-4895-823B-89B684A8CA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069152" y="5596939"/>
            <a:ext cx="640080" cy="640080"/>
          </a:xfrm>
          <a:prstGeom prst="rect">
            <a:avLst/>
          </a:prstGeom>
        </p:spPr>
      </p:pic>
      <p:pic>
        <p:nvPicPr>
          <p:cNvPr id="27" name="رسم 26" descr="جرعة خطوط عريضة">
            <a:extLst>
              <a:ext uri="{FF2B5EF4-FFF2-40B4-BE49-F238E27FC236}">
                <a16:creationId xmlns:a16="http://schemas.microsoft.com/office/drawing/2014/main" id="{88FAECD1-D2D0-48CC-9B94-57113EA11A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89917" y="5578459"/>
            <a:ext cx="640080" cy="640080"/>
          </a:xfrm>
          <a:prstGeom prst="rect">
            <a:avLst/>
          </a:prstGeom>
        </p:spPr>
      </p:pic>
      <p:pic>
        <p:nvPicPr>
          <p:cNvPr id="29" name="رسم 28" descr="لغة التعلم عن بعد خطوط عريضة">
            <a:extLst>
              <a:ext uri="{FF2B5EF4-FFF2-40B4-BE49-F238E27FC236}">
                <a16:creationId xmlns:a16="http://schemas.microsoft.com/office/drawing/2014/main" id="{B9DFD874-F106-45C6-8DA2-6876496E9A6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615452" y="5585881"/>
            <a:ext cx="640080" cy="640080"/>
          </a:xfrm>
          <a:prstGeom prst="rect">
            <a:avLst/>
          </a:prstGeom>
        </p:spPr>
      </p:pic>
      <p:pic>
        <p:nvPicPr>
          <p:cNvPr id="31" name="رسم 30" descr="مسطرة مع تعبئة خالصة">
            <a:extLst>
              <a:ext uri="{FF2B5EF4-FFF2-40B4-BE49-F238E27FC236}">
                <a16:creationId xmlns:a16="http://schemas.microsoft.com/office/drawing/2014/main" id="{1659E517-2861-4EEF-9F00-9D0E669DBDD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153546" y="5585881"/>
            <a:ext cx="640080" cy="640080"/>
          </a:xfrm>
          <a:prstGeom prst="rect">
            <a:avLst/>
          </a:prstGeom>
        </p:spPr>
      </p:pic>
      <p:pic>
        <p:nvPicPr>
          <p:cNvPr id="33" name="رسم 32" descr="خربشة مع تعبئة خالصة">
            <a:extLst>
              <a:ext uri="{FF2B5EF4-FFF2-40B4-BE49-F238E27FC236}">
                <a16:creationId xmlns:a16="http://schemas.microsoft.com/office/drawing/2014/main" id="{C382494F-DC9D-4749-BCC6-82B51128DA9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936468" y="5622730"/>
            <a:ext cx="640080" cy="640080"/>
          </a:xfrm>
          <a:prstGeom prst="rect">
            <a:avLst/>
          </a:prstGeom>
        </p:spPr>
      </p:pic>
      <p:pic>
        <p:nvPicPr>
          <p:cNvPr id="46" name="رسم 45" descr="تلسكوب خطوط عريضة">
            <a:extLst>
              <a:ext uri="{FF2B5EF4-FFF2-40B4-BE49-F238E27FC236}">
                <a16:creationId xmlns:a16="http://schemas.microsoft.com/office/drawing/2014/main" id="{F34E8C33-40AF-49D2-9173-F6935C5CB40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6578880" y="5585881"/>
            <a:ext cx="640080" cy="640080"/>
          </a:xfrm>
          <a:prstGeom prst="rect">
            <a:avLst/>
          </a:prstGeom>
        </p:spPr>
      </p:pic>
      <p:pic>
        <p:nvPicPr>
          <p:cNvPr id="48" name="رسم 47" descr="أنابيب الاختبار خطوط عريضة">
            <a:extLst>
              <a:ext uri="{FF2B5EF4-FFF2-40B4-BE49-F238E27FC236}">
                <a16:creationId xmlns:a16="http://schemas.microsoft.com/office/drawing/2014/main" id="{204EA263-2E04-47C8-9630-EF2D164597F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032329" y="5578459"/>
            <a:ext cx="640080" cy="640080"/>
          </a:xfrm>
          <a:prstGeom prst="rect">
            <a:avLst/>
          </a:prstGeom>
        </p:spPr>
      </p:pic>
      <p:pic>
        <p:nvPicPr>
          <p:cNvPr id="50" name="رسم 49" descr="علم المثلثات خطوط عريضة">
            <a:extLst>
              <a:ext uri="{FF2B5EF4-FFF2-40B4-BE49-F238E27FC236}">
                <a16:creationId xmlns:a16="http://schemas.microsoft.com/office/drawing/2014/main" id="{961EE8A2-3B94-45CE-987C-30F20712ECC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622345" y="5585881"/>
            <a:ext cx="640080" cy="640080"/>
          </a:xfrm>
          <a:prstGeom prst="rect">
            <a:avLst/>
          </a:prstGeom>
        </p:spPr>
      </p:pic>
      <p:sp>
        <p:nvSpPr>
          <p:cNvPr id="51" name="TEXT">
            <a:extLst>
              <a:ext uri="{FF2B5EF4-FFF2-40B4-BE49-F238E27FC236}">
                <a16:creationId xmlns:a16="http://schemas.microsoft.com/office/drawing/2014/main" id="{B58894BA-66AF-491E-BEAB-0BD6F87CEB43}"/>
              </a:ext>
            </a:extLst>
          </p:cNvPr>
          <p:cNvSpPr txBox="1"/>
          <p:nvPr/>
        </p:nvSpPr>
        <p:spPr>
          <a:xfrm>
            <a:off x="3472106" y="2876378"/>
            <a:ext cx="522987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do Free" panose="02000000000000000000" pitchFamily="2" charset="-78"/>
                <a:ea typeface="+mn-ea"/>
                <a:cs typeface="Abdo Free" panose="02000000000000000000" pitchFamily="2" charset="-78"/>
              </a:rPr>
              <a:t>لعبة الذاكرة</a:t>
            </a:r>
            <a:endParaRPr kumimoji="0" lang="ar-EG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do Free" panose="02000000000000000000" pitchFamily="2" charset="-78"/>
              <a:ea typeface="+mn-ea"/>
              <a:cs typeface="Abdo Free" panose="02000000000000000000" pitchFamily="2" charset="-78"/>
            </a:endParaRPr>
          </a:p>
        </p:txBody>
      </p:sp>
      <p:grpSp>
        <p:nvGrpSpPr>
          <p:cNvPr id="35" name="PICS">
            <a:extLst>
              <a:ext uri="{FF2B5EF4-FFF2-40B4-BE49-F238E27FC236}">
                <a16:creationId xmlns:a16="http://schemas.microsoft.com/office/drawing/2014/main" id="{EF25FC30-A655-43E2-A055-8DE2AC0B3BE2}"/>
              </a:ext>
            </a:extLst>
          </p:cNvPr>
          <p:cNvGrpSpPr/>
          <p:nvPr/>
        </p:nvGrpSpPr>
        <p:grpSpPr>
          <a:xfrm>
            <a:off x="12192000" y="1870841"/>
            <a:ext cx="41252249" cy="3116319"/>
            <a:chOff x="0" y="1870841"/>
            <a:chExt cx="41252249" cy="3116319"/>
          </a:xfrm>
          <a:solidFill>
            <a:schemeClr val="bg1">
              <a:lumMod val="95000"/>
            </a:schemeClr>
          </a:solidFill>
        </p:grpSpPr>
        <p:sp>
          <p:nvSpPr>
            <p:cNvPr id="36" name="مستطيل 35">
              <a:extLst>
                <a:ext uri="{FF2B5EF4-FFF2-40B4-BE49-F238E27FC236}">
                  <a16:creationId xmlns:a16="http://schemas.microsoft.com/office/drawing/2014/main" id="{E3DDE961-EE6C-48F9-8218-4820BBCCCF8B}"/>
                </a:ext>
              </a:extLst>
            </p:cNvPr>
            <p:cNvSpPr/>
            <p:nvPr/>
          </p:nvSpPr>
          <p:spPr>
            <a:xfrm>
              <a:off x="0" y="1870841"/>
              <a:ext cx="4140200" cy="3116319"/>
            </a:xfrm>
            <a:prstGeom prst="rect">
              <a:avLst/>
            </a:prstGeom>
            <a:blipFill dpi="0" rotWithShape="1"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37" name="مستطيل 36">
              <a:extLst>
                <a:ext uri="{FF2B5EF4-FFF2-40B4-BE49-F238E27FC236}">
                  <a16:creationId xmlns:a16="http://schemas.microsoft.com/office/drawing/2014/main" id="{B120D740-185F-45EE-B0CB-0FD2212E0D8D}"/>
                </a:ext>
              </a:extLst>
            </p:cNvPr>
            <p:cNvSpPr/>
            <p:nvPr/>
          </p:nvSpPr>
          <p:spPr>
            <a:xfrm>
              <a:off x="4118811" y="1870841"/>
              <a:ext cx="4140200" cy="3116319"/>
            </a:xfrm>
            <a:prstGeom prst="rect">
              <a:avLst/>
            </a:prstGeom>
            <a:blipFill dpi="0" rotWithShape="1"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38" name="مستطيل 37">
              <a:extLst>
                <a:ext uri="{FF2B5EF4-FFF2-40B4-BE49-F238E27FC236}">
                  <a16:creationId xmlns:a16="http://schemas.microsoft.com/office/drawing/2014/main" id="{5D4C82AB-29FA-4D4E-8992-75C118AB786D}"/>
                </a:ext>
              </a:extLst>
            </p:cNvPr>
            <p:cNvSpPr/>
            <p:nvPr/>
          </p:nvSpPr>
          <p:spPr>
            <a:xfrm>
              <a:off x="8237608" y="1870841"/>
              <a:ext cx="4140200" cy="3116319"/>
            </a:xfrm>
            <a:prstGeom prst="rect">
              <a:avLst/>
            </a:prstGeom>
            <a:blipFill dpi="0" rotWithShape="1"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39" name="مستطيل 38">
              <a:extLst>
                <a:ext uri="{FF2B5EF4-FFF2-40B4-BE49-F238E27FC236}">
                  <a16:creationId xmlns:a16="http://schemas.microsoft.com/office/drawing/2014/main" id="{49B525C8-9BCF-4582-893F-3C583782A93C}"/>
                </a:ext>
              </a:extLst>
            </p:cNvPr>
            <p:cNvSpPr/>
            <p:nvPr/>
          </p:nvSpPr>
          <p:spPr>
            <a:xfrm>
              <a:off x="12356419" y="1870841"/>
              <a:ext cx="4140200" cy="3116319"/>
            </a:xfrm>
            <a:prstGeom prst="rect">
              <a:avLst/>
            </a:prstGeom>
            <a:blipFill dpi="0" rotWithShape="1"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A5C5C1B8-3380-4F3F-9EA6-EC59CF5A74B3}"/>
                </a:ext>
              </a:extLst>
            </p:cNvPr>
            <p:cNvSpPr/>
            <p:nvPr/>
          </p:nvSpPr>
          <p:spPr>
            <a:xfrm>
              <a:off x="16496619" y="1870841"/>
              <a:ext cx="4140200" cy="3116319"/>
            </a:xfrm>
            <a:prstGeom prst="rect">
              <a:avLst/>
            </a:prstGeom>
            <a:blipFill dpi="0" rotWithShape="1"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38E27CE-52CC-45A1-A639-7BC1F9C0C9C6}"/>
                </a:ext>
              </a:extLst>
            </p:cNvPr>
            <p:cNvSpPr/>
            <p:nvPr/>
          </p:nvSpPr>
          <p:spPr>
            <a:xfrm>
              <a:off x="20615430" y="1870841"/>
              <a:ext cx="4140200" cy="3116319"/>
            </a:xfrm>
            <a:prstGeom prst="rect">
              <a:avLst/>
            </a:prstGeom>
            <a:blipFill dpi="0" rotWithShape="1"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42" name="مستطيل 41">
              <a:extLst>
                <a:ext uri="{FF2B5EF4-FFF2-40B4-BE49-F238E27FC236}">
                  <a16:creationId xmlns:a16="http://schemas.microsoft.com/office/drawing/2014/main" id="{A3F3039B-E281-42F5-B3EE-B190795CB419}"/>
                </a:ext>
              </a:extLst>
            </p:cNvPr>
            <p:cNvSpPr/>
            <p:nvPr/>
          </p:nvSpPr>
          <p:spPr>
            <a:xfrm>
              <a:off x="24734227" y="1870841"/>
              <a:ext cx="4140200" cy="3116319"/>
            </a:xfrm>
            <a:prstGeom prst="rect">
              <a:avLst/>
            </a:prstGeom>
            <a:blipFill dpi="0" rotWithShape="1"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43" name="مستطيل 42">
              <a:extLst>
                <a:ext uri="{FF2B5EF4-FFF2-40B4-BE49-F238E27FC236}">
                  <a16:creationId xmlns:a16="http://schemas.microsoft.com/office/drawing/2014/main" id="{F5795A49-48BD-40FE-9899-3C7DACB08AC7}"/>
                </a:ext>
              </a:extLst>
            </p:cNvPr>
            <p:cNvSpPr/>
            <p:nvPr/>
          </p:nvSpPr>
          <p:spPr>
            <a:xfrm>
              <a:off x="28853038" y="1870841"/>
              <a:ext cx="4140200" cy="3116319"/>
            </a:xfrm>
            <a:prstGeom prst="rect">
              <a:avLst/>
            </a:prstGeom>
            <a:blipFill dpi="0" rotWithShape="1"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44" name="مستطيل 43">
              <a:extLst>
                <a:ext uri="{FF2B5EF4-FFF2-40B4-BE49-F238E27FC236}">
                  <a16:creationId xmlns:a16="http://schemas.microsoft.com/office/drawing/2014/main" id="{5AF94272-3EAC-468C-817D-4BDF892143EF}"/>
                </a:ext>
              </a:extLst>
            </p:cNvPr>
            <p:cNvSpPr/>
            <p:nvPr/>
          </p:nvSpPr>
          <p:spPr>
            <a:xfrm>
              <a:off x="32993238" y="1870841"/>
              <a:ext cx="4140200" cy="3116319"/>
            </a:xfrm>
            <a:prstGeom prst="rect">
              <a:avLst/>
            </a:prstGeom>
            <a:blipFill dpi="0" rotWithShape="1"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45" name="مستطيل 44">
              <a:extLst>
                <a:ext uri="{FF2B5EF4-FFF2-40B4-BE49-F238E27FC236}">
                  <a16:creationId xmlns:a16="http://schemas.microsoft.com/office/drawing/2014/main" id="{99CFF0F0-7AC3-4527-8DE6-20C27F30FC3A}"/>
                </a:ext>
              </a:extLst>
            </p:cNvPr>
            <p:cNvSpPr/>
            <p:nvPr/>
          </p:nvSpPr>
          <p:spPr>
            <a:xfrm>
              <a:off x="37112049" y="1870841"/>
              <a:ext cx="4140200" cy="3116319"/>
            </a:xfrm>
            <a:prstGeom prst="rect">
              <a:avLst/>
            </a:prstGeom>
            <a:blipFill dpi="0" rotWithShape="1"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5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-4.38555 0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8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F5D4FAB-E4A5-4F5F-8FD5-874309DD16E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b="13033"/>
          <a:stretch/>
        </p:blipFill>
        <p:spPr>
          <a:xfrm>
            <a:off x="0" y="335280"/>
            <a:ext cx="10912973" cy="6522720"/>
          </a:xfrm>
          <a:prstGeom prst="rect">
            <a:avLst/>
          </a:prstGeom>
        </p:spPr>
      </p:pic>
      <p:pic>
        <p:nvPicPr>
          <p:cNvPr id="1026" name="Picture 2" descr="Laptop clipart transparent 1 - Clipart World">
            <a:extLst>
              <a:ext uri="{FF2B5EF4-FFF2-40B4-BE49-F238E27FC236}">
                <a16:creationId xmlns:a16="http://schemas.microsoft.com/office/drawing/2014/main" id="{706D9D6B-69B8-467B-B9EF-E2E01DCF8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8592" r="6097" b="14639"/>
          <a:stretch/>
        </p:blipFill>
        <p:spPr bwMode="auto">
          <a:xfrm>
            <a:off x="658223" y="822831"/>
            <a:ext cx="5857209" cy="438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screenshot of a video game&#10;&#10;Description automatically generated">
            <a:extLst>
              <a:ext uri="{FF2B5EF4-FFF2-40B4-BE49-F238E27FC236}">
                <a16:creationId xmlns:a16="http://schemas.microsoft.com/office/drawing/2014/main" id="{1842003B-9481-401D-94BB-9410993FB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265" y="1391555"/>
            <a:ext cx="1884466" cy="3513251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932A727-B120-46FA-AC0A-99F1091DC2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00" y="2614537"/>
            <a:ext cx="889848" cy="1031361"/>
          </a:xfrm>
          <a:prstGeom prst="rect">
            <a:avLst/>
          </a:prstGeom>
        </p:spPr>
      </p:pic>
      <p:pic>
        <p:nvPicPr>
          <p:cNvPr id="29" name="Picture 28" descr="Shape, square&#10;&#10;Description automatically generated">
            <a:extLst>
              <a:ext uri="{FF2B5EF4-FFF2-40B4-BE49-F238E27FC236}">
                <a16:creationId xmlns:a16="http://schemas.microsoft.com/office/drawing/2014/main" id="{8B9BF843-3DC7-4BCB-AFEA-60AC6E5EC6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334" y="175107"/>
            <a:ext cx="1923664" cy="2532759"/>
          </a:xfrm>
          <a:prstGeom prst="rect">
            <a:avLst/>
          </a:prstGeom>
        </p:spPr>
      </p:pic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12FB432F-EDCE-46E5-92F1-D05A668C1B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524" y="994257"/>
            <a:ext cx="1923664" cy="2532759"/>
          </a:xfrm>
          <a:prstGeom prst="rect">
            <a:avLst/>
          </a:prstGeom>
        </p:spPr>
      </p:pic>
      <p:sp>
        <p:nvSpPr>
          <p:cNvPr id="2" name="1">
            <a:hlinkClick r:id="rId7" action="ppaction://hlinksldjump"/>
            <a:extLst>
              <a:ext uri="{FF2B5EF4-FFF2-40B4-BE49-F238E27FC236}">
                <a16:creationId xmlns:a16="http://schemas.microsoft.com/office/drawing/2014/main" id="{0F70BFE8-BA15-426E-82FA-5787B048E57B}"/>
              </a:ext>
            </a:extLst>
          </p:cNvPr>
          <p:cNvSpPr/>
          <p:nvPr/>
        </p:nvSpPr>
        <p:spPr>
          <a:xfrm>
            <a:off x="1939264" y="1374339"/>
            <a:ext cx="688880" cy="506871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7" name="2">
            <a:hlinkClick r:id="rId8" action="ppaction://hlinksldjump"/>
            <a:extLst>
              <a:ext uri="{FF2B5EF4-FFF2-40B4-BE49-F238E27FC236}">
                <a16:creationId xmlns:a16="http://schemas.microsoft.com/office/drawing/2014/main" id="{DCEEF237-9787-4A40-AD53-D65B3277A3C5}"/>
              </a:ext>
            </a:extLst>
          </p:cNvPr>
          <p:cNvSpPr/>
          <p:nvPr/>
        </p:nvSpPr>
        <p:spPr>
          <a:xfrm>
            <a:off x="2694001" y="1374339"/>
            <a:ext cx="688880" cy="506871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8" name="3">
            <a:hlinkClick r:id="rId9" action="ppaction://hlinksldjump"/>
            <a:extLst>
              <a:ext uri="{FF2B5EF4-FFF2-40B4-BE49-F238E27FC236}">
                <a16:creationId xmlns:a16="http://schemas.microsoft.com/office/drawing/2014/main" id="{FC3162E2-89D9-426A-BE03-61992303FE07}"/>
              </a:ext>
            </a:extLst>
          </p:cNvPr>
          <p:cNvSpPr/>
          <p:nvPr/>
        </p:nvSpPr>
        <p:spPr>
          <a:xfrm>
            <a:off x="3453397" y="1374339"/>
            <a:ext cx="688880" cy="5068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9" name="4">
            <a:hlinkClick r:id="rId10" action="ppaction://hlinksldjump"/>
            <a:extLst>
              <a:ext uri="{FF2B5EF4-FFF2-40B4-BE49-F238E27FC236}">
                <a16:creationId xmlns:a16="http://schemas.microsoft.com/office/drawing/2014/main" id="{D1960DCB-44E8-4963-B6B5-945AF5A93357}"/>
              </a:ext>
            </a:extLst>
          </p:cNvPr>
          <p:cNvSpPr/>
          <p:nvPr/>
        </p:nvSpPr>
        <p:spPr>
          <a:xfrm>
            <a:off x="4212213" y="1374339"/>
            <a:ext cx="688880" cy="50687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3" name="5">
            <a:hlinkClick r:id="rId11" action="ppaction://hlinksldjump"/>
            <a:extLst>
              <a:ext uri="{FF2B5EF4-FFF2-40B4-BE49-F238E27FC236}">
                <a16:creationId xmlns:a16="http://schemas.microsoft.com/office/drawing/2014/main" id="{8D073411-3690-4857-BDBA-60A7F077DDE7}"/>
              </a:ext>
            </a:extLst>
          </p:cNvPr>
          <p:cNvSpPr/>
          <p:nvPr/>
        </p:nvSpPr>
        <p:spPr>
          <a:xfrm>
            <a:off x="1939264" y="2135796"/>
            <a:ext cx="688880" cy="506871"/>
          </a:xfrm>
          <a:prstGeom prst="rect">
            <a:avLst/>
          </a:prstGeom>
          <a:solidFill>
            <a:srgbClr val="D91C4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7" name="6">
            <a:hlinkClick r:id="rId12" action="ppaction://hlinksldjump"/>
            <a:extLst>
              <a:ext uri="{FF2B5EF4-FFF2-40B4-BE49-F238E27FC236}">
                <a16:creationId xmlns:a16="http://schemas.microsoft.com/office/drawing/2014/main" id="{39D6E493-20F8-4B88-BC84-A1725574804F}"/>
              </a:ext>
            </a:extLst>
          </p:cNvPr>
          <p:cNvSpPr/>
          <p:nvPr/>
        </p:nvSpPr>
        <p:spPr>
          <a:xfrm>
            <a:off x="2694001" y="2135796"/>
            <a:ext cx="688880" cy="506871"/>
          </a:xfrm>
          <a:prstGeom prst="rect">
            <a:avLst/>
          </a:prstGeom>
          <a:solidFill>
            <a:srgbClr val="F0953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28" name="7">
            <a:hlinkClick r:id="rId13" action="ppaction://hlinksldjump"/>
            <a:extLst>
              <a:ext uri="{FF2B5EF4-FFF2-40B4-BE49-F238E27FC236}">
                <a16:creationId xmlns:a16="http://schemas.microsoft.com/office/drawing/2014/main" id="{7E23C225-64B2-4A39-9FE5-A1C0AB93B068}"/>
              </a:ext>
            </a:extLst>
          </p:cNvPr>
          <p:cNvSpPr/>
          <p:nvPr/>
        </p:nvSpPr>
        <p:spPr>
          <a:xfrm>
            <a:off x="3453397" y="2135796"/>
            <a:ext cx="688880" cy="506871"/>
          </a:xfrm>
          <a:prstGeom prst="rect">
            <a:avLst/>
          </a:prstGeom>
          <a:solidFill>
            <a:srgbClr val="DC70A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30" name="8">
            <a:hlinkClick r:id="rId14" action="ppaction://hlinksldjump"/>
            <a:extLst>
              <a:ext uri="{FF2B5EF4-FFF2-40B4-BE49-F238E27FC236}">
                <a16:creationId xmlns:a16="http://schemas.microsoft.com/office/drawing/2014/main" id="{02905186-D814-43C5-8963-8B738A3C1906}"/>
              </a:ext>
            </a:extLst>
          </p:cNvPr>
          <p:cNvSpPr/>
          <p:nvPr/>
        </p:nvSpPr>
        <p:spPr>
          <a:xfrm>
            <a:off x="4212213" y="2135796"/>
            <a:ext cx="688880" cy="506871"/>
          </a:xfrm>
          <a:prstGeom prst="rect">
            <a:avLst/>
          </a:prstGeom>
          <a:solidFill>
            <a:srgbClr val="C0A68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20" name="9">
            <a:hlinkClick r:id="rId15" action="ppaction://hlinksldjump"/>
            <a:extLst>
              <a:ext uri="{FF2B5EF4-FFF2-40B4-BE49-F238E27FC236}">
                <a16:creationId xmlns:a16="http://schemas.microsoft.com/office/drawing/2014/main" id="{6C7965CC-36E5-4419-8C76-BD585026BE4B}"/>
              </a:ext>
            </a:extLst>
          </p:cNvPr>
          <p:cNvSpPr/>
          <p:nvPr/>
        </p:nvSpPr>
        <p:spPr>
          <a:xfrm>
            <a:off x="1925216" y="2894744"/>
            <a:ext cx="688880" cy="506871"/>
          </a:xfrm>
          <a:prstGeom prst="rect">
            <a:avLst/>
          </a:prstGeom>
          <a:solidFill>
            <a:srgbClr val="8259A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21" name="10">
            <a:hlinkClick r:id="rId16" action="ppaction://hlinksldjump"/>
            <a:extLst>
              <a:ext uri="{FF2B5EF4-FFF2-40B4-BE49-F238E27FC236}">
                <a16:creationId xmlns:a16="http://schemas.microsoft.com/office/drawing/2014/main" id="{758B758D-052B-4409-A5BB-F69557314317}"/>
              </a:ext>
            </a:extLst>
          </p:cNvPr>
          <p:cNvSpPr/>
          <p:nvPr/>
        </p:nvSpPr>
        <p:spPr>
          <a:xfrm>
            <a:off x="2679953" y="2894744"/>
            <a:ext cx="688880" cy="506871"/>
          </a:xfrm>
          <a:prstGeom prst="rect">
            <a:avLst/>
          </a:prstGeom>
          <a:solidFill>
            <a:srgbClr val="FDE1E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10</a:t>
            </a:r>
          </a:p>
        </p:txBody>
      </p:sp>
      <p:sp>
        <p:nvSpPr>
          <p:cNvPr id="22" name="11">
            <a:hlinkClick r:id="rId17" action="ppaction://hlinksldjump"/>
            <a:extLst>
              <a:ext uri="{FF2B5EF4-FFF2-40B4-BE49-F238E27FC236}">
                <a16:creationId xmlns:a16="http://schemas.microsoft.com/office/drawing/2014/main" id="{27945922-83E8-45A2-9D1E-26F65150EF37}"/>
              </a:ext>
            </a:extLst>
          </p:cNvPr>
          <p:cNvSpPr/>
          <p:nvPr/>
        </p:nvSpPr>
        <p:spPr>
          <a:xfrm>
            <a:off x="3439349" y="2894744"/>
            <a:ext cx="688880" cy="506871"/>
          </a:xfrm>
          <a:prstGeom prst="rect">
            <a:avLst/>
          </a:prstGeom>
          <a:solidFill>
            <a:srgbClr val="796E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11</a:t>
            </a:r>
          </a:p>
        </p:txBody>
      </p:sp>
      <p:sp>
        <p:nvSpPr>
          <p:cNvPr id="24" name="12">
            <a:hlinkClick r:id="rId18" action="ppaction://hlinksldjump"/>
            <a:extLst>
              <a:ext uri="{FF2B5EF4-FFF2-40B4-BE49-F238E27FC236}">
                <a16:creationId xmlns:a16="http://schemas.microsoft.com/office/drawing/2014/main" id="{3F464499-BD83-4ED3-BB37-B0476194259B}"/>
              </a:ext>
            </a:extLst>
          </p:cNvPr>
          <p:cNvSpPr/>
          <p:nvPr/>
        </p:nvSpPr>
        <p:spPr>
          <a:xfrm>
            <a:off x="4198165" y="2894744"/>
            <a:ext cx="688880" cy="506871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12</a:t>
            </a:r>
          </a:p>
        </p:txBody>
      </p:sp>
      <p:pic>
        <p:nvPicPr>
          <p:cNvPr id="6" name="Graphic 5" descr="Pencils with eraser, sticky notes and pencil shavings">
            <a:extLst>
              <a:ext uri="{FF2B5EF4-FFF2-40B4-BE49-F238E27FC236}">
                <a16:creationId xmlns:a16="http://schemas.microsoft.com/office/drawing/2014/main" id="{5C656CAC-D181-42EE-BBB6-F529D48A070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18622" t="11500" r="17564" b="11226"/>
          <a:stretch/>
        </p:blipFill>
        <p:spPr>
          <a:xfrm>
            <a:off x="8466769" y="1694636"/>
            <a:ext cx="1200355" cy="1453544"/>
          </a:xfrm>
          <a:prstGeom prst="rect">
            <a:avLst/>
          </a:prstGeom>
        </p:spPr>
      </p:pic>
      <p:pic>
        <p:nvPicPr>
          <p:cNvPr id="9" name="Graphic 8" descr="A calculator">
            <a:extLst>
              <a:ext uri="{FF2B5EF4-FFF2-40B4-BE49-F238E27FC236}">
                <a16:creationId xmlns:a16="http://schemas.microsoft.com/office/drawing/2014/main" id="{ACA70E3E-9263-4C80-9266-FB9382EAEF6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34804" t="19711" r="33697" b="23339"/>
          <a:stretch/>
        </p:blipFill>
        <p:spPr>
          <a:xfrm>
            <a:off x="10723150" y="911030"/>
            <a:ext cx="686686" cy="1241544"/>
          </a:xfrm>
          <a:prstGeom prst="rect">
            <a:avLst/>
          </a:prstGeom>
        </p:spPr>
      </p:pic>
      <p:sp>
        <p:nvSpPr>
          <p:cNvPr id="25" name="TextBox 2">
            <a:extLst>
              <a:ext uri="{FF2B5EF4-FFF2-40B4-BE49-F238E27FC236}">
                <a16:creationId xmlns:a16="http://schemas.microsoft.com/office/drawing/2014/main" id="{6E579254-66DB-48F6-A97D-C1F3886A07A9}"/>
              </a:ext>
            </a:extLst>
          </p:cNvPr>
          <p:cNvSpPr txBox="1"/>
          <p:nvPr/>
        </p:nvSpPr>
        <p:spPr>
          <a:xfrm>
            <a:off x="2018546" y="55395"/>
            <a:ext cx="449688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اختاري السؤال للإجابة :-</a:t>
            </a:r>
            <a:endParaRPr kumimoji="0" lang="ar-KW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1160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19" grpId="0" animBg="1"/>
      <p:bldP spid="23" grpId="0" animBg="1"/>
      <p:bldP spid="27" grpId="0" animBg="1"/>
      <p:bldP spid="28" grpId="0" animBg="1"/>
      <p:bldP spid="30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DBFA15-859B-471A-AE6C-2653B4818CC2}"/>
              </a:ext>
            </a:extLst>
          </p:cNvPr>
          <p:cNvSpPr/>
          <p:nvPr/>
        </p:nvSpPr>
        <p:spPr>
          <a:xfrm>
            <a:off x="9819892" y="5436082"/>
            <a:ext cx="680720" cy="69088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E60FAEB0-2AB0-4005-9A09-D314E12F82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F21826-F388-4AF4-BD18-A497747CB7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112" y="2275835"/>
            <a:ext cx="7064811" cy="207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47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16F141-C065-4CDB-B1D1-45BB10A0BA2D}"/>
              </a:ext>
            </a:extLst>
          </p:cNvPr>
          <p:cNvSpPr/>
          <p:nvPr/>
        </p:nvSpPr>
        <p:spPr>
          <a:xfrm>
            <a:off x="9840212" y="5403697"/>
            <a:ext cx="680720" cy="690880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6" name="Picture 5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EF4CDE61-98B0-4418-A880-D2E6D62F0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DE0F82-4A92-4301-9CA0-A1A74EC308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349" y="2117847"/>
            <a:ext cx="6895663" cy="209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64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1616" y="2683681"/>
            <a:ext cx="5253196" cy="207895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KW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(9-5): استكشاف طرح الأعداد الصحيحة</a:t>
            </a:r>
            <a:br>
              <a:rPr lang="ar-KW" sz="4000" b="1" dirty="0">
                <a:solidFill>
                  <a:srgbClr val="000000"/>
                </a:solidFill>
                <a:latin typeface="Dubai" panose="020B0503030403030204" pitchFamily="34" charset="-78"/>
                <a:cs typeface="+mn-cs"/>
              </a:rPr>
            </a:br>
            <a:br>
              <a:rPr kumimoji="0" lang="ar-KW" sz="40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5618" y="4613346"/>
            <a:ext cx="2400764" cy="740531"/>
          </a:xfrm>
        </p:spPr>
        <p:txBody>
          <a:bodyPr anchor="ctr">
            <a:normAutofit/>
          </a:bodyPr>
          <a:lstStyle/>
          <a:p>
            <a:r>
              <a:rPr lang="ar-KW" sz="3600" b="1" dirty="0">
                <a:solidFill>
                  <a:srgbClr val="944A35"/>
                </a:solidFill>
              </a:rPr>
              <a:t>صفحة 114</a:t>
            </a:r>
            <a:endParaRPr lang="en-US" sz="3600" b="1" dirty="0">
              <a:solidFill>
                <a:srgbClr val="944A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4B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C66208-CC94-492F-80EF-0C35EEEEE7AA}"/>
              </a:ext>
            </a:extLst>
          </p:cNvPr>
          <p:cNvSpPr/>
          <p:nvPr/>
        </p:nvSpPr>
        <p:spPr>
          <a:xfrm>
            <a:off x="9830052" y="5393537"/>
            <a:ext cx="680720" cy="6908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7" name="Picture 6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B630B849-3C0F-47FF-BA8B-E39B3A38B1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CDB9D7-0353-4446-8EFD-78301FAF36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183" y="2378706"/>
            <a:ext cx="7263643" cy="200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17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D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B4F1D6-DA34-4514-8E80-2D056ACE2CA4}"/>
              </a:ext>
            </a:extLst>
          </p:cNvPr>
          <p:cNvSpPr/>
          <p:nvPr/>
        </p:nvSpPr>
        <p:spPr>
          <a:xfrm>
            <a:off x="9842401" y="5413857"/>
            <a:ext cx="680720" cy="6908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6" name="Picture 5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9ED400D-9D48-4922-8994-A99B53084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C3DFB7-5806-4AB9-BD38-FE88020E13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377" y="2420998"/>
            <a:ext cx="7293449" cy="201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55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91C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F48490-4E1C-4B6C-91EE-B578809ED598}"/>
              </a:ext>
            </a:extLst>
          </p:cNvPr>
          <p:cNvSpPr/>
          <p:nvPr/>
        </p:nvSpPr>
        <p:spPr>
          <a:xfrm>
            <a:off x="9885932" y="5423474"/>
            <a:ext cx="680720" cy="690880"/>
          </a:xfrm>
          <a:prstGeom prst="rect">
            <a:avLst/>
          </a:prstGeom>
          <a:solidFill>
            <a:srgbClr val="D91C4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7" name="Picture 6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1158A88B-5342-4C6C-AEA8-C4C7C9B8D6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CE1C3C-D6E2-4FA7-86AA-6095983FD5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7" r="5533"/>
          <a:stretch/>
        </p:blipFill>
        <p:spPr>
          <a:xfrm>
            <a:off x="785906" y="2334445"/>
            <a:ext cx="7084913" cy="218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62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095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10B0A1-23A1-4F45-95A8-118A98CC1DE9}"/>
              </a:ext>
            </a:extLst>
          </p:cNvPr>
          <p:cNvSpPr/>
          <p:nvPr/>
        </p:nvSpPr>
        <p:spPr>
          <a:xfrm>
            <a:off x="9888829" y="5423474"/>
            <a:ext cx="680720" cy="690880"/>
          </a:xfrm>
          <a:prstGeom prst="rect">
            <a:avLst/>
          </a:prstGeom>
          <a:solidFill>
            <a:srgbClr val="F0953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6</a:t>
            </a:r>
          </a:p>
        </p:txBody>
      </p:sp>
      <p:pic>
        <p:nvPicPr>
          <p:cNvPr id="6" name="Picture 5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A46A4673-CF9F-400B-BC17-DD5B3BC7DC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8431"/>
            <a:ext cx="837844" cy="1272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7F7019-5623-4C75-9780-FAF1A997E5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88" r="4914"/>
          <a:stretch/>
        </p:blipFill>
        <p:spPr>
          <a:xfrm>
            <a:off x="1208821" y="2438800"/>
            <a:ext cx="6308035" cy="195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25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C70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E979A9-5BD7-4B97-9EAD-D01E14553B76}"/>
              </a:ext>
            </a:extLst>
          </p:cNvPr>
          <p:cNvSpPr/>
          <p:nvPr/>
        </p:nvSpPr>
        <p:spPr>
          <a:xfrm>
            <a:off x="9876065" y="5453954"/>
            <a:ext cx="680720" cy="690880"/>
          </a:xfrm>
          <a:prstGeom prst="rect">
            <a:avLst/>
          </a:prstGeom>
          <a:solidFill>
            <a:srgbClr val="DC70A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7</a:t>
            </a:r>
          </a:p>
        </p:txBody>
      </p:sp>
      <p:pic>
        <p:nvPicPr>
          <p:cNvPr id="7" name="Picture 6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25A3797E-6D84-401E-A0CE-CD3971776A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FC5EDA-C9AF-4186-B7A0-9772C7F156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38" r="4736"/>
          <a:stretch/>
        </p:blipFill>
        <p:spPr>
          <a:xfrm>
            <a:off x="877029" y="2364262"/>
            <a:ext cx="6850760" cy="212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39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C0A6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E7FF4A-FF5D-4D84-B707-8D5EBBA2AD47}"/>
              </a:ext>
            </a:extLst>
          </p:cNvPr>
          <p:cNvSpPr/>
          <p:nvPr/>
        </p:nvSpPr>
        <p:spPr>
          <a:xfrm>
            <a:off x="9862721" y="5464114"/>
            <a:ext cx="680720" cy="690880"/>
          </a:xfrm>
          <a:prstGeom prst="rect">
            <a:avLst/>
          </a:prstGeom>
          <a:solidFill>
            <a:srgbClr val="C0A68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8</a:t>
            </a:r>
          </a:p>
        </p:txBody>
      </p:sp>
      <p:pic>
        <p:nvPicPr>
          <p:cNvPr id="6" name="Picture 5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45C167CD-1672-4B52-8C7A-19F55DD7D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8AD95A-23D5-4694-856E-CFC0BDC007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37" r="4870"/>
          <a:stretch/>
        </p:blipFill>
        <p:spPr>
          <a:xfrm>
            <a:off x="775252" y="2276030"/>
            <a:ext cx="7295320" cy="230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1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8259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12C99C-4F97-4579-9F86-71227D4BD6FB}"/>
              </a:ext>
            </a:extLst>
          </p:cNvPr>
          <p:cNvSpPr/>
          <p:nvPr/>
        </p:nvSpPr>
        <p:spPr>
          <a:xfrm>
            <a:off x="9861724" y="5471222"/>
            <a:ext cx="680720" cy="690880"/>
          </a:xfrm>
          <a:prstGeom prst="rect">
            <a:avLst/>
          </a:prstGeom>
          <a:solidFill>
            <a:srgbClr val="8259A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9</a:t>
            </a:r>
          </a:p>
        </p:txBody>
      </p:sp>
      <p:pic>
        <p:nvPicPr>
          <p:cNvPr id="7" name="Picture 6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E22CB2B6-E3D6-42E9-B8A1-05AD4429C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EF3A34-6AAD-4AFD-82F4-9386F2312D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39" r="5404"/>
          <a:stretch/>
        </p:blipFill>
        <p:spPr>
          <a:xfrm>
            <a:off x="793122" y="2117847"/>
            <a:ext cx="7139435" cy="223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55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1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439170-CA1B-459A-AD66-3AC6272EE697}"/>
              </a:ext>
            </a:extLst>
          </p:cNvPr>
          <p:cNvSpPr/>
          <p:nvPr/>
        </p:nvSpPr>
        <p:spPr>
          <a:xfrm>
            <a:off x="9874781" y="5420422"/>
            <a:ext cx="680720" cy="690880"/>
          </a:xfrm>
          <a:prstGeom prst="rect">
            <a:avLst/>
          </a:prstGeom>
          <a:solidFill>
            <a:srgbClr val="FDE1E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10</a:t>
            </a:r>
          </a:p>
        </p:txBody>
      </p:sp>
      <p:pic>
        <p:nvPicPr>
          <p:cNvPr id="8" name="Picture 7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270C0F97-4629-4078-B1BD-3F632F61B8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CF3AA6-7CBB-42C2-8B4F-A2CA7543D0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04" r="5404"/>
          <a:stretch/>
        </p:blipFill>
        <p:spPr>
          <a:xfrm>
            <a:off x="853272" y="2199801"/>
            <a:ext cx="7184168" cy="222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96E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F249F8-FFCA-4480-8BB2-B47DB1FF853D}"/>
              </a:ext>
            </a:extLst>
          </p:cNvPr>
          <p:cNvSpPr/>
          <p:nvPr/>
        </p:nvSpPr>
        <p:spPr>
          <a:xfrm>
            <a:off x="9872177" y="5430582"/>
            <a:ext cx="680720" cy="690880"/>
          </a:xfrm>
          <a:prstGeom prst="rect">
            <a:avLst/>
          </a:prstGeom>
          <a:solidFill>
            <a:srgbClr val="796E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11</a:t>
            </a:r>
          </a:p>
        </p:txBody>
      </p:sp>
      <p:pic>
        <p:nvPicPr>
          <p:cNvPr id="6" name="Picture 5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BECF9E47-A33A-4E6E-8A80-072EF9281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51FD97-B858-4647-95A7-CF08E94D23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38" r="4336"/>
          <a:stretch/>
        </p:blipFill>
        <p:spPr>
          <a:xfrm>
            <a:off x="828261" y="2338948"/>
            <a:ext cx="7176052" cy="230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73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ABADEB-00E8-4EB3-A3FE-44BC878B671C}"/>
              </a:ext>
            </a:extLst>
          </p:cNvPr>
          <p:cNvSpPr/>
          <p:nvPr/>
        </p:nvSpPr>
        <p:spPr>
          <a:xfrm>
            <a:off x="9889313" y="5461062"/>
            <a:ext cx="680720" cy="690880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12</a:t>
            </a:r>
          </a:p>
        </p:txBody>
      </p:sp>
      <p:pic>
        <p:nvPicPr>
          <p:cNvPr id="8" name="Picture 7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9372AE48-AB32-4926-B5A4-4210D2857D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D2D748-ED91-4043-A21B-AC3AE37E1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799" y="2452553"/>
            <a:ext cx="7254955" cy="195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60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التمهيد</a:t>
            </a:r>
          </a:p>
        </p:txBody>
      </p:sp>
    </p:spTree>
    <p:extLst>
      <p:ext uri="{BB962C8B-B14F-4D97-AF65-F5344CB8AC3E}">
        <p14:creationId xmlns:p14="http://schemas.microsoft.com/office/powerpoint/2010/main" val="4219161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صورة" descr="صورة"/>
          <p:cNvPicPr>
            <a:picLocks noChangeAspect="1"/>
          </p:cNvPicPr>
          <p:nvPr/>
        </p:nvPicPr>
        <p:blipFill>
          <a:blip r:embed="rId2"/>
          <a:srcRect r="87016"/>
          <a:stretch>
            <a:fillRect/>
          </a:stretch>
        </p:blipFill>
        <p:spPr>
          <a:xfrm>
            <a:off x="1216994" y="-116498"/>
            <a:ext cx="2292619" cy="7091114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مستطيل مستدير الزوايا"/>
          <p:cNvSpPr/>
          <p:nvPr/>
        </p:nvSpPr>
        <p:spPr>
          <a:xfrm>
            <a:off x="4247991" y="1536960"/>
            <a:ext cx="4634927" cy="3263640"/>
          </a:xfrm>
          <a:prstGeom prst="roundRect">
            <a:avLst>
              <a:gd name="adj" fmla="val 17816"/>
            </a:avLst>
          </a:prstGeom>
          <a:solidFill>
            <a:srgbClr val="F5AE09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69" name="الموضوع"/>
          <p:cNvSpPr txBox="1"/>
          <p:nvPr/>
        </p:nvSpPr>
        <p:spPr>
          <a:xfrm>
            <a:off x="6096000" y="2312170"/>
            <a:ext cx="2564806" cy="1976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18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التقييم</a:t>
            </a:r>
          </a:p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18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 المختصر</a:t>
            </a:r>
            <a:endParaRPr kumimoji="0" sz="618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70" name="شكل"/>
          <p:cNvSpPr/>
          <p:nvPr/>
        </p:nvSpPr>
        <p:spPr>
          <a:xfrm>
            <a:off x="4877991" y="2462257"/>
            <a:ext cx="1377584" cy="1223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74" y="0"/>
                </a:moveTo>
                <a:lnTo>
                  <a:pt x="12381" y="2366"/>
                </a:lnTo>
                <a:lnTo>
                  <a:pt x="12373" y="2368"/>
                </a:lnTo>
                <a:cubicBezTo>
                  <a:pt x="11868" y="2611"/>
                  <a:pt x="11498" y="3043"/>
                  <a:pt x="11273" y="3649"/>
                </a:cubicBezTo>
                <a:cubicBezTo>
                  <a:pt x="11070" y="4192"/>
                  <a:pt x="11055" y="4701"/>
                  <a:pt x="11055" y="4845"/>
                </a:cubicBezTo>
                <a:lnTo>
                  <a:pt x="11055" y="5127"/>
                </a:lnTo>
                <a:lnTo>
                  <a:pt x="20346" y="1249"/>
                </a:lnTo>
                <a:lnTo>
                  <a:pt x="19907" y="1017"/>
                </a:lnTo>
                <a:lnTo>
                  <a:pt x="11770" y="4414"/>
                </a:lnTo>
                <a:cubicBezTo>
                  <a:pt x="12018" y="4052"/>
                  <a:pt x="12419" y="3735"/>
                  <a:pt x="12972" y="3468"/>
                </a:cubicBezTo>
                <a:lnTo>
                  <a:pt x="19369" y="735"/>
                </a:lnTo>
                <a:lnTo>
                  <a:pt x="18934" y="505"/>
                </a:lnTo>
                <a:lnTo>
                  <a:pt x="12837" y="3109"/>
                </a:lnTo>
                <a:lnTo>
                  <a:pt x="12830" y="3113"/>
                </a:lnTo>
                <a:cubicBezTo>
                  <a:pt x="12227" y="3403"/>
                  <a:pt x="11780" y="3756"/>
                  <a:pt x="11494" y="4167"/>
                </a:cubicBezTo>
                <a:cubicBezTo>
                  <a:pt x="11607" y="3668"/>
                  <a:pt x="11876" y="3033"/>
                  <a:pt x="12515" y="2723"/>
                </a:cubicBezTo>
                <a:lnTo>
                  <a:pt x="18411" y="230"/>
                </a:lnTo>
                <a:lnTo>
                  <a:pt x="17974" y="0"/>
                </a:lnTo>
                <a:close/>
                <a:moveTo>
                  <a:pt x="3633" y="2"/>
                </a:moveTo>
                <a:lnTo>
                  <a:pt x="3194" y="231"/>
                </a:lnTo>
                <a:lnTo>
                  <a:pt x="9084" y="2723"/>
                </a:lnTo>
                <a:cubicBezTo>
                  <a:pt x="9723" y="3033"/>
                  <a:pt x="9992" y="3668"/>
                  <a:pt x="10105" y="4167"/>
                </a:cubicBezTo>
                <a:cubicBezTo>
                  <a:pt x="9819" y="3756"/>
                  <a:pt x="9371" y="3403"/>
                  <a:pt x="8768" y="3113"/>
                </a:cubicBezTo>
                <a:lnTo>
                  <a:pt x="2670" y="507"/>
                </a:lnTo>
                <a:lnTo>
                  <a:pt x="2233" y="736"/>
                </a:lnTo>
                <a:lnTo>
                  <a:pt x="8626" y="3468"/>
                </a:lnTo>
                <a:cubicBezTo>
                  <a:pt x="9179" y="3735"/>
                  <a:pt x="9581" y="4051"/>
                  <a:pt x="9828" y="4414"/>
                </a:cubicBezTo>
                <a:lnTo>
                  <a:pt x="1694" y="1019"/>
                </a:lnTo>
                <a:lnTo>
                  <a:pt x="1254" y="1250"/>
                </a:lnTo>
                <a:lnTo>
                  <a:pt x="10544" y="5127"/>
                </a:lnTo>
                <a:lnTo>
                  <a:pt x="10544" y="4845"/>
                </a:lnTo>
                <a:cubicBezTo>
                  <a:pt x="10544" y="4701"/>
                  <a:pt x="10528" y="4192"/>
                  <a:pt x="10326" y="3649"/>
                </a:cubicBezTo>
                <a:cubicBezTo>
                  <a:pt x="10100" y="3043"/>
                  <a:pt x="9730" y="2611"/>
                  <a:pt x="9226" y="2368"/>
                </a:cubicBezTo>
                <a:lnTo>
                  <a:pt x="3633" y="2"/>
                </a:lnTo>
                <a:close/>
                <a:moveTo>
                  <a:pt x="0" y="1735"/>
                </a:moveTo>
                <a:lnTo>
                  <a:pt x="0" y="17289"/>
                </a:lnTo>
                <a:lnTo>
                  <a:pt x="8756" y="20993"/>
                </a:lnTo>
                <a:lnTo>
                  <a:pt x="8756" y="5441"/>
                </a:lnTo>
                <a:lnTo>
                  <a:pt x="0" y="1735"/>
                </a:lnTo>
                <a:close/>
                <a:moveTo>
                  <a:pt x="21600" y="1735"/>
                </a:moveTo>
                <a:lnTo>
                  <a:pt x="12844" y="5441"/>
                </a:lnTo>
                <a:lnTo>
                  <a:pt x="12844" y="20993"/>
                </a:lnTo>
                <a:lnTo>
                  <a:pt x="21600" y="17289"/>
                </a:lnTo>
                <a:lnTo>
                  <a:pt x="21600" y="1735"/>
                </a:lnTo>
                <a:close/>
                <a:moveTo>
                  <a:pt x="9325" y="5827"/>
                </a:moveTo>
                <a:lnTo>
                  <a:pt x="9325" y="21600"/>
                </a:lnTo>
                <a:lnTo>
                  <a:pt x="12275" y="21600"/>
                </a:lnTo>
                <a:lnTo>
                  <a:pt x="12275" y="5827"/>
                </a:lnTo>
                <a:lnTo>
                  <a:pt x="9325" y="5827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210811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7FB4023C-8E10-4CCE-A710-A186F49BAA29}"/>
              </a:ext>
            </a:extLst>
          </p:cNvPr>
          <p:cNvGrpSpPr/>
          <p:nvPr/>
        </p:nvGrpSpPr>
        <p:grpSpPr>
          <a:xfrm>
            <a:off x="0" y="-1"/>
            <a:ext cx="5055704" cy="6858001"/>
            <a:chOff x="0" y="-1"/>
            <a:chExt cx="5055704" cy="6858001"/>
          </a:xfrm>
          <a:pattFill prst="pct70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</p:grpSpPr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933B8F2B-CB24-45F8-82E2-94E2EDDE65D7}"/>
                </a:ext>
              </a:extLst>
            </p:cNvPr>
            <p:cNvSpPr/>
            <p:nvPr/>
          </p:nvSpPr>
          <p:spPr>
            <a:xfrm rot="10800000">
              <a:off x="0" y="-1"/>
              <a:ext cx="5055704" cy="6858000"/>
            </a:xfrm>
            <a:prstGeom prst="triangle">
              <a:avLst>
                <a:gd name="adj" fmla="val 3453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8F73805-B6B9-438E-ABE7-0B1589326F75}"/>
                </a:ext>
              </a:extLst>
            </p:cNvPr>
            <p:cNvSpPr/>
            <p:nvPr/>
          </p:nvSpPr>
          <p:spPr>
            <a:xfrm>
              <a:off x="0" y="-1"/>
              <a:ext cx="3313043" cy="68580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D565B81F-A91A-41F8-91BD-2FBE3E70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KW" sz="6600" b="1" spc="0" dirty="0"/>
              <a:t>التقييم المختصر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6CAE376-6E01-44C1-BD08-B66CC77BE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84" y="2463926"/>
            <a:ext cx="11854432" cy="193014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59870B9A-0C38-46B2-B732-D3AA69AE7556}"/>
              </a:ext>
            </a:extLst>
          </p:cNvPr>
          <p:cNvSpPr/>
          <p:nvPr/>
        </p:nvSpPr>
        <p:spPr>
          <a:xfrm>
            <a:off x="3014869" y="3611218"/>
            <a:ext cx="596348" cy="5963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0146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صورة" descr="صورة"/>
          <p:cNvPicPr>
            <a:picLocks noChangeAspect="1"/>
          </p:cNvPicPr>
          <p:nvPr/>
        </p:nvPicPr>
        <p:blipFill>
          <a:blip r:embed="rId2"/>
          <a:srcRect r="86342"/>
          <a:stretch>
            <a:fillRect/>
          </a:stretch>
        </p:blipFill>
        <p:spPr>
          <a:xfrm>
            <a:off x="1150581" y="-133388"/>
            <a:ext cx="2423239" cy="7124875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مستطيل مستدير الزوايا"/>
          <p:cNvSpPr/>
          <p:nvPr/>
        </p:nvSpPr>
        <p:spPr>
          <a:xfrm>
            <a:off x="5135166" y="-6089"/>
            <a:ext cx="3166886" cy="1570571"/>
          </a:xfrm>
          <a:prstGeom prst="roundRect">
            <a:avLst>
              <a:gd name="adj" fmla="val 17816"/>
            </a:avLst>
          </a:prstGeom>
          <a:solidFill>
            <a:srgbClr val="FD800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01" name="شكل"/>
          <p:cNvSpPr/>
          <p:nvPr/>
        </p:nvSpPr>
        <p:spPr>
          <a:xfrm>
            <a:off x="5601479" y="411669"/>
            <a:ext cx="693181" cy="562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8703"/>
                </a:lnTo>
                <a:lnTo>
                  <a:pt x="0" y="17407"/>
                </a:lnTo>
                <a:cubicBezTo>
                  <a:pt x="7892" y="17407"/>
                  <a:pt x="10521" y="21600"/>
                  <a:pt x="10521" y="21600"/>
                </a:cubicBezTo>
                <a:lnTo>
                  <a:pt x="10521" y="13417"/>
                </a:lnTo>
                <a:lnTo>
                  <a:pt x="10521" y="5233"/>
                </a:lnTo>
                <a:cubicBezTo>
                  <a:pt x="10521" y="5233"/>
                  <a:pt x="7892" y="0"/>
                  <a:pt x="0" y="0"/>
                </a:cubicBezTo>
                <a:close/>
                <a:moveTo>
                  <a:pt x="21600" y="0"/>
                </a:moveTo>
                <a:cubicBezTo>
                  <a:pt x="13708" y="0"/>
                  <a:pt x="11079" y="5233"/>
                  <a:pt x="11079" y="5233"/>
                </a:cubicBezTo>
                <a:lnTo>
                  <a:pt x="11079" y="13417"/>
                </a:lnTo>
                <a:lnTo>
                  <a:pt x="11079" y="21600"/>
                </a:lnTo>
                <a:cubicBezTo>
                  <a:pt x="11079" y="21600"/>
                  <a:pt x="13708" y="17407"/>
                  <a:pt x="21600" y="17407"/>
                </a:cubicBezTo>
                <a:lnTo>
                  <a:pt x="21600" y="8703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02" name="مراجعة"/>
          <p:cNvSpPr txBox="1"/>
          <p:nvPr/>
        </p:nvSpPr>
        <p:spPr>
          <a:xfrm>
            <a:off x="6718921" y="386440"/>
            <a:ext cx="1114088" cy="6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516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الخاتمة</a:t>
            </a:r>
            <a:endParaRPr kumimoji="0" sz="3516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963D01D0-9DAF-4F47-ABFF-84FD8D0EAA19}"/>
              </a:ext>
            </a:extLst>
          </p:cNvPr>
          <p:cNvSpPr txBox="1">
            <a:spLocks/>
          </p:cNvSpPr>
          <p:nvPr/>
        </p:nvSpPr>
        <p:spPr>
          <a:xfrm>
            <a:off x="4116968" y="3636698"/>
            <a:ext cx="5841498" cy="1089149"/>
          </a:xfrm>
          <a:prstGeom prst="rect">
            <a:avLst/>
          </a:prstGeom>
        </p:spPr>
        <p:txBody>
          <a:bodyPr vert="horz" lIns="64294" tIns="32148" rIns="64294" bIns="32148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42915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086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  <a:t>ماذا تعلمنا اليوم؟</a:t>
            </a:r>
            <a:br>
              <a:rPr kumimoji="0" lang="ar-KW" sz="8086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</a:br>
            <a:endParaRPr kumimoji="0" lang="ar-KW" sz="8086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mplified Arabic" panose="02020603050405020304" pitchFamily="18" charset="-78"/>
              <a:cs typeface="Simplified Arabic" panose="02020603050405020304" pitchFamily="18" charset="-78"/>
              <a:sym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053AF1-B511-4AC8-9302-65D4B91818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65" b="35938"/>
          <a:stretch/>
        </p:blipFill>
        <p:spPr>
          <a:xfrm>
            <a:off x="778565" y="1107407"/>
            <a:ext cx="10634869" cy="464318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A13B6F-BDA1-4B66-8E97-E3ABF8B0F176}"/>
              </a:ext>
            </a:extLst>
          </p:cNvPr>
          <p:cNvSpPr txBox="1"/>
          <p:nvPr/>
        </p:nvSpPr>
        <p:spPr>
          <a:xfrm>
            <a:off x="6443990" y="3709672"/>
            <a:ext cx="1427801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+ 6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96DA03-C8C1-474F-813E-074E8BF9D727}"/>
              </a:ext>
            </a:extLst>
          </p:cNvPr>
          <p:cNvCxnSpPr>
            <a:cxnSpLocks/>
          </p:cNvCxnSpPr>
          <p:nvPr/>
        </p:nvCxnSpPr>
        <p:spPr>
          <a:xfrm flipH="1">
            <a:off x="4505738" y="2356423"/>
            <a:ext cx="450575" cy="822529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48FB87F-57E9-49EC-8646-7E76ACF4FCC1}"/>
              </a:ext>
            </a:extLst>
          </p:cNvPr>
          <p:cNvCxnSpPr>
            <a:cxnSpLocks/>
          </p:cNvCxnSpPr>
          <p:nvPr/>
        </p:nvCxnSpPr>
        <p:spPr>
          <a:xfrm flipH="1">
            <a:off x="5479772" y="2356423"/>
            <a:ext cx="483704" cy="868018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5008CB-305E-4528-A4A8-F0EBC3B6B0CA}"/>
              </a:ext>
            </a:extLst>
          </p:cNvPr>
          <p:cNvCxnSpPr>
            <a:cxnSpLocks/>
          </p:cNvCxnSpPr>
          <p:nvPr/>
        </p:nvCxnSpPr>
        <p:spPr>
          <a:xfrm flipH="1">
            <a:off x="8181560" y="2366363"/>
            <a:ext cx="496956" cy="88127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926DC5C-3F39-4D12-8BBD-83CFF0EB3749}"/>
              </a:ext>
            </a:extLst>
          </p:cNvPr>
          <p:cNvSpPr txBox="1"/>
          <p:nvPr/>
        </p:nvSpPr>
        <p:spPr>
          <a:xfrm>
            <a:off x="4747709" y="3709672"/>
            <a:ext cx="1427801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B03F54-CA93-400D-A9FA-4280C88C78BA}"/>
              </a:ext>
            </a:extLst>
          </p:cNvPr>
          <p:cNvSpPr txBox="1"/>
          <p:nvPr/>
        </p:nvSpPr>
        <p:spPr>
          <a:xfrm>
            <a:off x="3254020" y="3709672"/>
            <a:ext cx="1427801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387B4F-9A1B-481C-BFE5-F20DE4BFCD54}"/>
              </a:ext>
            </a:extLst>
          </p:cNvPr>
          <p:cNvSpPr txBox="1"/>
          <p:nvPr/>
        </p:nvSpPr>
        <p:spPr>
          <a:xfrm>
            <a:off x="1099930" y="3709671"/>
            <a:ext cx="205451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- 19</a:t>
            </a:r>
          </a:p>
        </p:txBody>
      </p:sp>
    </p:spTree>
    <p:extLst>
      <p:ext uri="{BB962C8B-B14F-4D97-AF65-F5344CB8AC3E}">
        <p14:creationId xmlns:p14="http://schemas.microsoft.com/office/powerpoint/2010/main" val="234492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3F73C6C-2E86-41D7-9793-3D6D39DE5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597" y="2020210"/>
            <a:ext cx="4366806" cy="482976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EA4793FC-1273-4AEE-BBCA-EE192EAAE48E}"/>
              </a:ext>
            </a:extLst>
          </p:cNvPr>
          <p:cNvGrpSpPr/>
          <p:nvPr/>
        </p:nvGrpSpPr>
        <p:grpSpPr>
          <a:xfrm>
            <a:off x="0" y="8027"/>
            <a:ext cx="12192000" cy="6849973"/>
            <a:chOff x="0" y="8027"/>
            <a:chExt cx="12192000" cy="6849973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D9E6591-4D15-4126-86DC-4CBD11CFA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0" y="6107837"/>
              <a:ext cx="6563926" cy="750163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A98D7D07-9944-4927-B77E-CD846CA45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13166"/>
            <a:stretch/>
          </p:blipFill>
          <p:spPr>
            <a:xfrm>
              <a:off x="6492289" y="6107837"/>
              <a:ext cx="5699711" cy="750163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DF954F96-05FE-4E59-8545-D82420234C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13166"/>
            <a:stretch/>
          </p:blipFill>
          <p:spPr>
            <a:xfrm flipV="1">
              <a:off x="6492289" y="8027"/>
              <a:ext cx="5699711" cy="750163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B1A08DB5-56C6-421B-9ABC-3DEDA648A6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r="22173"/>
            <a:stretch/>
          </p:blipFill>
          <p:spPr>
            <a:xfrm>
              <a:off x="9409989" y="2772770"/>
              <a:ext cx="2782011" cy="262219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7189426-4E42-414C-8352-9AA6878CE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0381"/>
            <a:stretch/>
          </p:blipFill>
          <p:spPr>
            <a:xfrm>
              <a:off x="0" y="222956"/>
              <a:ext cx="3469418" cy="3206044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8DFD39A7-272C-44CD-B390-E30FDC80F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V="1">
              <a:off x="0" y="8027"/>
              <a:ext cx="6563926" cy="750163"/>
            </a:xfrm>
            <a:prstGeom prst="rect">
              <a:avLst/>
            </a:prstGeom>
          </p:spPr>
        </p:pic>
      </p:grpSp>
      <p:pic>
        <p:nvPicPr>
          <p:cNvPr id="36" name="Graphic 35">
            <a:hlinkClick r:id="rId8" action="ppaction://hlinksldjump"/>
            <a:extLst>
              <a:ext uri="{FF2B5EF4-FFF2-40B4-BE49-F238E27FC236}">
                <a16:creationId xmlns:a16="http://schemas.microsoft.com/office/drawing/2014/main" id="{1190C608-C580-49B8-BC10-60D1EDEE41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79403" y="3639408"/>
            <a:ext cx="2045325" cy="1006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Graphic 37">
            <a:hlinkClick r:id="rId11" action="ppaction://hlinksldjump"/>
            <a:extLst>
              <a:ext uri="{FF2B5EF4-FFF2-40B4-BE49-F238E27FC236}">
                <a16:creationId xmlns:a16="http://schemas.microsoft.com/office/drawing/2014/main" id="{F43547D3-18D9-4DA2-9999-D4B8311E39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67272" y="3684091"/>
            <a:ext cx="2045325" cy="1006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Graphic 39">
            <a:hlinkClick r:id="rId12" action="ppaction://hlinksldjump"/>
            <a:extLst>
              <a:ext uri="{FF2B5EF4-FFF2-40B4-BE49-F238E27FC236}">
                <a16:creationId xmlns:a16="http://schemas.microsoft.com/office/drawing/2014/main" id="{BEC5220D-5D12-429F-A647-181621BE16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79769" y="1885891"/>
            <a:ext cx="2045325" cy="1006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Graphic 40">
            <a:hlinkClick r:id="rId13" action="ppaction://hlinksldjump"/>
            <a:extLst>
              <a:ext uri="{FF2B5EF4-FFF2-40B4-BE49-F238E27FC236}">
                <a16:creationId xmlns:a16="http://schemas.microsoft.com/office/drawing/2014/main" id="{58CC6A76-7503-4880-9CBE-EC2162B487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40125" y="1885890"/>
            <a:ext cx="2045325" cy="1006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3921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4AC7EC9-1132-4962-90B2-EAEC90761899}"/>
              </a:ext>
            </a:extLst>
          </p:cNvPr>
          <p:cNvGrpSpPr/>
          <p:nvPr/>
        </p:nvGrpSpPr>
        <p:grpSpPr>
          <a:xfrm>
            <a:off x="0" y="8027"/>
            <a:ext cx="12192000" cy="6849973"/>
            <a:chOff x="0" y="8027"/>
            <a:chExt cx="12192000" cy="6849973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2E07034-DB32-441C-AE3F-399484A58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6107837"/>
              <a:ext cx="6563926" cy="75016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7FBBF8F-A11C-4706-A441-5C0E94A32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3166"/>
            <a:stretch/>
          </p:blipFill>
          <p:spPr>
            <a:xfrm>
              <a:off x="6492289" y="6107837"/>
              <a:ext cx="5699711" cy="750163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B484F13-49E9-49F6-9750-43DBE4C22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3166"/>
            <a:stretch/>
          </p:blipFill>
          <p:spPr>
            <a:xfrm flipV="1">
              <a:off x="6492289" y="8027"/>
              <a:ext cx="5699711" cy="75016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25CE360-F9C4-4C4E-B6BD-743BE7953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22173"/>
            <a:stretch/>
          </p:blipFill>
          <p:spPr>
            <a:xfrm>
              <a:off x="9409989" y="2772770"/>
              <a:ext cx="2782011" cy="26221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9DAF93-EC95-485C-9283-61CB12938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0381"/>
            <a:stretch/>
          </p:blipFill>
          <p:spPr>
            <a:xfrm>
              <a:off x="0" y="222956"/>
              <a:ext cx="3469418" cy="3206044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54F50D6-3B5E-4510-B2CC-43FE40A25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V="1">
              <a:off x="0" y="8027"/>
              <a:ext cx="6563926" cy="750163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C9DAB6C-B46D-4E96-A830-83B76533E1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78656" y="2341568"/>
            <a:ext cx="1748837" cy="155102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80CFA0-80E9-4F91-8F63-3D305BA04EFB}"/>
              </a:ext>
            </a:extLst>
          </p:cNvPr>
          <p:cNvGrpSpPr/>
          <p:nvPr/>
        </p:nvGrpSpPr>
        <p:grpSpPr>
          <a:xfrm>
            <a:off x="772319" y="2370784"/>
            <a:ext cx="1349446" cy="1443892"/>
            <a:chOff x="4521200" y="1509725"/>
            <a:chExt cx="3149600" cy="36801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750775C-7A1A-45BF-8C9D-61AF3E203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21200" y="1509725"/>
              <a:ext cx="3149600" cy="368017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705EA4D-24AA-4E86-87EF-698D0120D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r="58491" b="14248"/>
            <a:stretch/>
          </p:blipFill>
          <p:spPr>
            <a:xfrm rot="21155191">
              <a:off x="5459428" y="3012439"/>
              <a:ext cx="752464" cy="198826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F944FB7-D167-458D-A561-501B4DB3CA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30317" y="4095256"/>
            <a:ext cx="3572566" cy="10120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81BB5CB-EF38-44EA-A4D6-9357E567D322}"/>
              </a:ext>
            </a:extLst>
          </p:cNvPr>
          <p:cNvSpPr/>
          <p:nvPr/>
        </p:nvSpPr>
        <p:spPr>
          <a:xfrm>
            <a:off x="8528818" y="2762744"/>
            <a:ext cx="2974020" cy="4069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DECDC60-F0B0-4DE9-BBD1-ADCBF8A3BE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231858" y="5107280"/>
            <a:ext cx="3571025" cy="17580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FDF0E3-BC03-4E68-9D59-2C31AE2347B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30316" y="5064029"/>
            <a:ext cx="3571024" cy="1081510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88295F-D4C0-4692-A170-D8E57AE8765C}"/>
              </a:ext>
            </a:extLst>
          </p:cNvPr>
          <p:cNvSpPr/>
          <p:nvPr/>
        </p:nvSpPr>
        <p:spPr>
          <a:xfrm>
            <a:off x="5378656" y="3922345"/>
            <a:ext cx="1655805" cy="1443892"/>
          </a:xfrm>
          <a:custGeom>
            <a:avLst/>
            <a:gdLst>
              <a:gd name="connsiteX0" fmla="*/ 0 w 1655805"/>
              <a:gd name="connsiteY0" fmla="*/ 240653 h 1443892"/>
              <a:gd name="connsiteX1" fmla="*/ 240653 w 1655805"/>
              <a:gd name="connsiteY1" fmla="*/ 0 h 1443892"/>
              <a:gd name="connsiteX2" fmla="*/ 1415152 w 1655805"/>
              <a:gd name="connsiteY2" fmla="*/ 0 h 1443892"/>
              <a:gd name="connsiteX3" fmla="*/ 1655805 w 1655805"/>
              <a:gd name="connsiteY3" fmla="*/ 240653 h 1443892"/>
              <a:gd name="connsiteX4" fmla="*/ 1655805 w 1655805"/>
              <a:gd name="connsiteY4" fmla="*/ 1203239 h 1443892"/>
              <a:gd name="connsiteX5" fmla="*/ 1415152 w 1655805"/>
              <a:gd name="connsiteY5" fmla="*/ 1443892 h 1443892"/>
              <a:gd name="connsiteX6" fmla="*/ 240653 w 1655805"/>
              <a:gd name="connsiteY6" fmla="*/ 1443892 h 1443892"/>
              <a:gd name="connsiteX7" fmla="*/ 0 w 1655805"/>
              <a:gd name="connsiteY7" fmla="*/ 1203239 h 1443892"/>
              <a:gd name="connsiteX8" fmla="*/ 0 w 1655805"/>
              <a:gd name="connsiteY8" fmla="*/ 240653 h 144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5805" h="1443892" fill="none" extrusionOk="0">
                <a:moveTo>
                  <a:pt x="0" y="240653"/>
                </a:moveTo>
                <a:cubicBezTo>
                  <a:pt x="18048" y="120206"/>
                  <a:pt x="116582" y="11644"/>
                  <a:pt x="240653" y="0"/>
                </a:cubicBezTo>
                <a:cubicBezTo>
                  <a:pt x="785867" y="-27726"/>
                  <a:pt x="1029525" y="-98990"/>
                  <a:pt x="1415152" y="0"/>
                </a:cubicBezTo>
                <a:cubicBezTo>
                  <a:pt x="1557146" y="3951"/>
                  <a:pt x="1652043" y="108628"/>
                  <a:pt x="1655805" y="240653"/>
                </a:cubicBezTo>
                <a:cubicBezTo>
                  <a:pt x="1692551" y="566170"/>
                  <a:pt x="1595784" y="791885"/>
                  <a:pt x="1655805" y="1203239"/>
                </a:cubicBezTo>
                <a:cubicBezTo>
                  <a:pt x="1669881" y="1314003"/>
                  <a:pt x="1553103" y="1445845"/>
                  <a:pt x="1415152" y="1443892"/>
                </a:cubicBezTo>
                <a:cubicBezTo>
                  <a:pt x="1171410" y="1357904"/>
                  <a:pt x="695203" y="1351495"/>
                  <a:pt x="240653" y="1443892"/>
                </a:cubicBezTo>
                <a:cubicBezTo>
                  <a:pt x="113936" y="1446453"/>
                  <a:pt x="14037" y="1328942"/>
                  <a:pt x="0" y="1203239"/>
                </a:cubicBezTo>
                <a:cubicBezTo>
                  <a:pt x="-60468" y="897847"/>
                  <a:pt x="72690" y="495586"/>
                  <a:pt x="0" y="240653"/>
                </a:cubicBezTo>
                <a:close/>
              </a:path>
              <a:path w="1655805" h="1443892" stroke="0" extrusionOk="0">
                <a:moveTo>
                  <a:pt x="0" y="240653"/>
                </a:moveTo>
                <a:cubicBezTo>
                  <a:pt x="6824" y="110092"/>
                  <a:pt x="101202" y="-24"/>
                  <a:pt x="240653" y="0"/>
                </a:cubicBezTo>
                <a:cubicBezTo>
                  <a:pt x="370119" y="-68343"/>
                  <a:pt x="1232230" y="75555"/>
                  <a:pt x="1415152" y="0"/>
                </a:cubicBezTo>
                <a:cubicBezTo>
                  <a:pt x="1541645" y="22193"/>
                  <a:pt x="1658550" y="103097"/>
                  <a:pt x="1655805" y="240653"/>
                </a:cubicBezTo>
                <a:cubicBezTo>
                  <a:pt x="1718209" y="406114"/>
                  <a:pt x="1675214" y="867232"/>
                  <a:pt x="1655805" y="1203239"/>
                </a:cubicBezTo>
                <a:cubicBezTo>
                  <a:pt x="1666755" y="1339993"/>
                  <a:pt x="1532039" y="1435124"/>
                  <a:pt x="1415152" y="1443892"/>
                </a:cubicBezTo>
                <a:cubicBezTo>
                  <a:pt x="1069251" y="1522405"/>
                  <a:pt x="627384" y="1382849"/>
                  <a:pt x="240653" y="1443892"/>
                </a:cubicBezTo>
                <a:cubicBezTo>
                  <a:pt x="105227" y="1454498"/>
                  <a:pt x="-4928" y="1330700"/>
                  <a:pt x="0" y="1203239"/>
                </a:cubicBezTo>
                <a:cubicBezTo>
                  <a:pt x="-37594" y="760079"/>
                  <a:pt x="63624" y="410120"/>
                  <a:pt x="0" y="240653"/>
                </a:cubicBezTo>
                <a:close/>
              </a:path>
            </a:pathLst>
          </a:custGeom>
          <a:solidFill>
            <a:srgbClr val="F3A7B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388687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+ 2</a:t>
            </a:r>
            <a:endParaRPr kumimoji="0" lang="en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35B9044-FAFD-4519-A811-B82ED20072BC}"/>
              </a:ext>
            </a:extLst>
          </p:cNvPr>
          <p:cNvSpPr/>
          <p:nvPr/>
        </p:nvSpPr>
        <p:spPr>
          <a:xfrm>
            <a:off x="619140" y="3892593"/>
            <a:ext cx="1655805" cy="1443892"/>
          </a:xfrm>
          <a:custGeom>
            <a:avLst/>
            <a:gdLst>
              <a:gd name="connsiteX0" fmla="*/ 0 w 1655805"/>
              <a:gd name="connsiteY0" fmla="*/ 240653 h 1443892"/>
              <a:gd name="connsiteX1" fmla="*/ 240653 w 1655805"/>
              <a:gd name="connsiteY1" fmla="*/ 0 h 1443892"/>
              <a:gd name="connsiteX2" fmla="*/ 1415152 w 1655805"/>
              <a:gd name="connsiteY2" fmla="*/ 0 h 1443892"/>
              <a:gd name="connsiteX3" fmla="*/ 1655805 w 1655805"/>
              <a:gd name="connsiteY3" fmla="*/ 240653 h 1443892"/>
              <a:gd name="connsiteX4" fmla="*/ 1655805 w 1655805"/>
              <a:gd name="connsiteY4" fmla="*/ 1203239 h 1443892"/>
              <a:gd name="connsiteX5" fmla="*/ 1415152 w 1655805"/>
              <a:gd name="connsiteY5" fmla="*/ 1443892 h 1443892"/>
              <a:gd name="connsiteX6" fmla="*/ 240653 w 1655805"/>
              <a:gd name="connsiteY6" fmla="*/ 1443892 h 1443892"/>
              <a:gd name="connsiteX7" fmla="*/ 0 w 1655805"/>
              <a:gd name="connsiteY7" fmla="*/ 1203239 h 1443892"/>
              <a:gd name="connsiteX8" fmla="*/ 0 w 1655805"/>
              <a:gd name="connsiteY8" fmla="*/ 240653 h 144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5805" h="1443892" fill="none" extrusionOk="0">
                <a:moveTo>
                  <a:pt x="0" y="240653"/>
                </a:moveTo>
                <a:cubicBezTo>
                  <a:pt x="18048" y="120206"/>
                  <a:pt x="116582" y="11644"/>
                  <a:pt x="240653" y="0"/>
                </a:cubicBezTo>
                <a:cubicBezTo>
                  <a:pt x="785867" y="-27726"/>
                  <a:pt x="1029525" y="-98990"/>
                  <a:pt x="1415152" y="0"/>
                </a:cubicBezTo>
                <a:cubicBezTo>
                  <a:pt x="1557146" y="3951"/>
                  <a:pt x="1652043" y="108628"/>
                  <a:pt x="1655805" y="240653"/>
                </a:cubicBezTo>
                <a:cubicBezTo>
                  <a:pt x="1692551" y="566170"/>
                  <a:pt x="1595784" y="791885"/>
                  <a:pt x="1655805" y="1203239"/>
                </a:cubicBezTo>
                <a:cubicBezTo>
                  <a:pt x="1669881" y="1314003"/>
                  <a:pt x="1553103" y="1445845"/>
                  <a:pt x="1415152" y="1443892"/>
                </a:cubicBezTo>
                <a:cubicBezTo>
                  <a:pt x="1171410" y="1357904"/>
                  <a:pt x="695203" y="1351495"/>
                  <a:pt x="240653" y="1443892"/>
                </a:cubicBezTo>
                <a:cubicBezTo>
                  <a:pt x="113936" y="1446453"/>
                  <a:pt x="14037" y="1328942"/>
                  <a:pt x="0" y="1203239"/>
                </a:cubicBezTo>
                <a:cubicBezTo>
                  <a:pt x="-60468" y="897847"/>
                  <a:pt x="72690" y="495586"/>
                  <a:pt x="0" y="240653"/>
                </a:cubicBezTo>
                <a:close/>
              </a:path>
              <a:path w="1655805" h="1443892" stroke="0" extrusionOk="0">
                <a:moveTo>
                  <a:pt x="0" y="240653"/>
                </a:moveTo>
                <a:cubicBezTo>
                  <a:pt x="6824" y="110092"/>
                  <a:pt x="101202" y="-24"/>
                  <a:pt x="240653" y="0"/>
                </a:cubicBezTo>
                <a:cubicBezTo>
                  <a:pt x="370119" y="-68343"/>
                  <a:pt x="1232230" y="75555"/>
                  <a:pt x="1415152" y="0"/>
                </a:cubicBezTo>
                <a:cubicBezTo>
                  <a:pt x="1541645" y="22193"/>
                  <a:pt x="1658550" y="103097"/>
                  <a:pt x="1655805" y="240653"/>
                </a:cubicBezTo>
                <a:cubicBezTo>
                  <a:pt x="1718209" y="406114"/>
                  <a:pt x="1675214" y="867232"/>
                  <a:pt x="1655805" y="1203239"/>
                </a:cubicBezTo>
                <a:cubicBezTo>
                  <a:pt x="1666755" y="1339993"/>
                  <a:pt x="1532039" y="1435124"/>
                  <a:pt x="1415152" y="1443892"/>
                </a:cubicBezTo>
                <a:cubicBezTo>
                  <a:pt x="1069251" y="1522405"/>
                  <a:pt x="627384" y="1382849"/>
                  <a:pt x="240653" y="1443892"/>
                </a:cubicBezTo>
                <a:cubicBezTo>
                  <a:pt x="105227" y="1454498"/>
                  <a:pt x="-4928" y="1330700"/>
                  <a:pt x="0" y="1203239"/>
                </a:cubicBezTo>
                <a:cubicBezTo>
                  <a:pt x="-37594" y="760079"/>
                  <a:pt x="63624" y="410120"/>
                  <a:pt x="0" y="240653"/>
                </a:cubicBezTo>
                <a:close/>
              </a:path>
            </a:pathLst>
          </a:custGeom>
          <a:solidFill>
            <a:srgbClr val="F3A7B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388687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- 2</a:t>
            </a:r>
            <a:endParaRPr kumimoji="0" lang="en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16FB466-5D43-40C6-9C01-5090D3DA8EAA}"/>
              </a:ext>
            </a:extLst>
          </p:cNvPr>
          <p:cNvGrpSpPr/>
          <p:nvPr/>
        </p:nvGrpSpPr>
        <p:grpSpPr>
          <a:xfrm>
            <a:off x="3236959" y="2419604"/>
            <a:ext cx="1349446" cy="1443892"/>
            <a:chOff x="4521200" y="1509725"/>
            <a:chExt cx="3149600" cy="368017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2E47757-DB26-4882-8445-A8671543D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21200" y="1509725"/>
              <a:ext cx="3149600" cy="3680178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7604E12C-CBD9-47F4-891E-E8E36E4E4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r="58491" b="14248"/>
            <a:stretch/>
          </p:blipFill>
          <p:spPr>
            <a:xfrm rot="21155191">
              <a:off x="5459428" y="3012439"/>
              <a:ext cx="752464" cy="198826"/>
            </a:xfrm>
            <a:prstGeom prst="rect">
              <a:avLst/>
            </a:prstGeom>
          </p:spPr>
        </p:pic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B09FE12-44F9-4EBF-9F9B-533A448C8E4A}"/>
              </a:ext>
            </a:extLst>
          </p:cNvPr>
          <p:cNvSpPr/>
          <p:nvPr/>
        </p:nvSpPr>
        <p:spPr>
          <a:xfrm>
            <a:off x="3039812" y="3919046"/>
            <a:ext cx="1655805" cy="1443892"/>
          </a:xfrm>
          <a:custGeom>
            <a:avLst/>
            <a:gdLst>
              <a:gd name="connsiteX0" fmla="*/ 0 w 1655805"/>
              <a:gd name="connsiteY0" fmla="*/ 240653 h 1443892"/>
              <a:gd name="connsiteX1" fmla="*/ 240653 w 1655805"/>
              <a:gd name="connsiteY1" fmla="*/ 0 h 1443892"/>
              <a:gd name="connsiteX2" fmla="*/ 1415152 w 1655805"/>
              <a:gd name="connsiteY2" fmla="*/ 0 h 1443892"/>
              <a:gd name="connsiteX3" fmla="*/ 1655805 w 1655805"/>
              <a:gd name="connsiteY3" fmla="*/ 240653 h 1443892"/>
              <a:gd name="connsiteX4" fmla="*/ 1655805 w 1655805"/>
              <a:gd name="connsiteY4" fmla="*/ 1203239 h 1443892"/>
              <a:gd name="connsiteX5" fmla="*/ 1415152 w 1655805"/>
              <a:gd name="connsiteY5" fmla="*/ 1443892 h 1443892"/>
              <a:gd name="connsiteX6" fmla="*/ 240653 w 1655805"/>
              <a:gd name="connsiteY6" fmla="*/ 1443892 h 1443892"/>
              <a:gd name="connsiteX7" fmla="*/ 0 w 1655805"/>
              <a:gd name="connsiteY7" fmla="*/ 1203239 h 1443892"/>
              <a:gd name="connsiteX8" fmla="*/ 0 w 1655805"/>
              <a:gd name="connsiteY8" fmla="*/ 240653 h 144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5805" h="1443892" fill="none" extrusionOk="0">
                <a:moveTo>
                  <a:pt x="0" y="240653"/>
                </a:moveTo>
                <a:cubicBezTo>
                  <a:pt x="18048" y="120206"/>
                  <a:pt x="116582" y="11644"/>
                  <a:pt x="240653" y="0"/>
                </a:cubicBezTo>
                <a:cubicBezTo>
                  <a:pt x="785867" y="-27726"/>
                  <a:pt x="1029525" y="-98990"/>
                  <a:pt x="1415152" y="0"/>
                </a:cubicBezTo>
                <a:cubicBezTo>
                  <a:pt x="1557146" y="3951"/>
                  <a:pt x="1652043" y="108628"/>
                  <a:pt x="1655805" y="240653"/>
                </a:cubicBezTo>
                <a:cubicBezTo>
                  <a:pt x="1692551" y="566170"/>
                  <a:pt x="1595784" y="791885"/>
                  <a:pt x="1655805" y="1203239"/>
                </a:cubicBezTo>
                <a:cubicBezTo>
                  <a:pt x="1669881" y="1314003"/>
                  <a:pt x="1553103" y="1445845"/>
                  <a:pt x="1415152" y="1443892"/>
                </a:cubicBezTo>
                <a:cubicBezTo>
                  <a:pt x="1171410" y="1357904"/>
                  <a:pt x="695203" y="1351495"/>
                  <a:pt x="240653" y="1443892"/>
                </a:cubicBezTo>
                <a:cubicBezTo>
                  <a:pt x="113936" y="1446453"/>
                  <a:pt x="14037" y="1328942"/>
                  <a:pt x="0" y="1203239"/>
                </a:cubicBezTo>
                <a:cubicBezTo>
                  <a:pt x="-60468" y="897847"/>
                  <a:pt x="72690" y="495586"/>
                  <a:pt x="0" y="240653"/>
                </a:cubicBezTo>
                <a:close/>
              </a:path>
              <a:path w="1655805" h="1443892" stroke="0" extrusionOk="0">
                <a:moveTo>
                  <a:pt x="0" y="240653"/>
                </a:moveTo>
                <a:cubicBezTo>
                  <a:pt x="6824" y="110092"/>
                  <a:pt x="101202" y="-24"/>
                  <a:pt x="240653" y="0"/>
                </a:cubicBezTo>
                <a:cubicBezTo>
                  <a:pt x="370119" y="-68343"/>
                  <a:pt x="1232230" y="75555"/>
                  <a:pt x="1415152" y="0"/>
                </a:cubicBezTo>
                <a:cubicBezTo>
                  <a:pt x="1541645" y="22193"/>
                  <a:pt x="1658550" y="103097"/>
                  <a:pt x="1655805" y="240653"/>
                </a:cubicBezTo>
                <a:cubicBezTo>
                  <a:pt x="1718209" y="406114"/>
                  <a:pt x="1675214" y="867232"/>
                  <a:pt x="1655805" y="1203239"/>
                </a:cubicBezTo>
                <a:cubicBezTo>
                  <a:pt x="1666755" y="1339993"/>
                  <a:pt x="1532039" y="1435124"/>
                  <a:pt x="1415152" y="1443892"/>
                </a:cubicBezTo>
                <a:cubicBezTo>
                  <a:pt x="1069251" y="1522405"/>
                  <a:pt x="627384" y="1382849"/>
                  <a:pt x="240653" y="1443892"/>
                </a:cubicBezTo>
                <a:cubicBezTo>
                  <a:pt x="105227" y="1454498"/>
                  <a:pt x="-4928" y="1330700"/>
                  <a:pt x="0" y="1203239"/>
                </a:cubicBezTo>
                <a:cubicBezTo>
                  <a:pt x="-37594" y="760079"/>
                  <a:pt x="63624" y="410120"/>
                  <a:pt x="0" y="240653"/>
                </a:cubicBezTo>
                <a:close/>
              </a:path>
            </a:pathLst>
          </a:custGeom>
          <a:solidFill>
            <a:srgbClr val="F3A7B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388687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+ 6</a:t>
            </a:r>
            <a:endParaRPr kumimoji="0" lang="en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37" name="ممتاز صغير">
            <a:hlinkClick r:id="" action="ppaction://media"/>
            <a:extLst>
              <a:ext uri="{FF2B5EF4-FFF2-40B4-BE49-F238E27FC236}">
                <a16:creationId xmlns:a16="http://schemas.microsoft.com/office/drawing/2014/main" id="{3AC99F00-CCEF-4EEE-82AB-4A53F50BA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55517" y="7426152"/>
            <a:ext cx="406400" cy="406400"/>
          </a:xfrm>
          <a:prstGeom prst="rect">
            <a:avLst/>
          </a:prstGeom>
        </p:spPr>
      </p:pic>
      <p:pic>
        <p:nvPicPr>
          <p:cNvPr id="39" name="حاول من جديد">
            <a:hlinkClick r:id="" action="ppaction://media"/>
            <a:extLst>
              <a:ext uri="{FF2B5EF4-FFF2-40B4-BE49-F238E27FC236}">
                <a16:creationId xmlns:a16="http://schemas.microsoft.com/office/drawing/2014/main" id="{D99FB2A2-E66D-436B-AD26-D1243835A8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93982" y="7599279"/>
            <a:ext cx="406400" cy="406400"/>
          </a:xfrm>
          <a:prstGeom prst="rect">
            <a:avLst/>
          </a:prstGeom>
        </p:spPr>
      </p:pic>
      <p:pic>
        <p:nvPicPr>
          <p:cNvPr id="40" name="حاول من جديد">
            <a:hlinkClick r:id="" action="ppaction://media"/>
            <a:extLst>
              <a:ext uri="{FF2B5EF4-FFF2-40B4-BE49-F238E27FC236}">
                <a16:creationId xmlns:a16="http://schemas.microsoft.com/office/drawing/2014/main" id="{A0936966-96DB-40AD-AB29-30D7B5FDC9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678770" y="7635496"/>
            <a:ext cx="406400" cy="406400"/>
          </a:xfrm>
          <a:prstGeom prst="rect">
            <a:avLst/>
          </a:prstGeom>
        </p:spPr>
      </p:pic>
      <p:pic>
        <p:nvPicPr>
          <p:cNvPr id="43" name="Graphic 42">
            <a:hlinkClick r:id="rId20" action="ppaction://hlinksldjump"/>
            <a:extLst>
              <a:ext uri="{FF2B5EF4-FFF2-40B4-BE49-F238E27FC236}">
                <a16:creationId xmlns:a16="http://schemas.microsoft.com/office/drawing/2014/main" id="{F213F4A2-571B-421E-B73D-0F9C721FE52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2495" y="758190"/>
            <a:ext cx="582845" cy="582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75CC14-0456-42AE-852D-F136F4E08925}"/>
              </a:ext>
            </a:extLst>
          </p:cNvPr>
          <p:cNvSpPr txBox="1"/>
          <p:nvPr/>
        </p:nvSpPr>
        <p:spPr>
          <a:xfrm>
            <a:off x="8621850" y="3325815"/>
            <a:ext cx="2782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+ 4 + - 2 =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7C1029-EC0A-41DB-8069-0D8B9ABF72BB}"/>
              </a:ext>
            </a:extLst>
          </p:cNvPr>
          <p:cNvSpPr txBox="1"/>
          <p:nvPr/>
        </p:nvSpPr>
        <p:spPr>
          <a:xfrm>
            <a:off x="5221308" y="1188229"/>
            <a:ext cx="628153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r" rtl="1"/>
            <a:r>
              <a:rPr lang="ar-KW" sz="3200" b="1" dirty="0"/>
              <a:t>استخدمي الأقراص لإيجاد ناتج ما يلي :</a:t>
            </a:r>
          </a:p>
        </p:txBody>
      </p:sp>
    </p:spTree>
    <p:extLst>
      <p:ext uri="{BB962C8B-B14F-4D97-AF65-F5344CB8AC3E}">
        <p14:creationId xmlns:p14="http://schemas.microsoft.com/office/powerpoint/2010/main" val="199437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8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5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05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4AC7EC9-1132-4962-90B2-EAEC90761899}"/>
              </a:ext>
            </a:extLst>
          </p:cNvPr>
          <p:cNvGrpSpPr/>
          <p:nvPr/>
        </p:nvGrpSpPr>
        <p:grpSpPr>
          <a:xfrm>
            <a:off x="0" y="8027"/>
            <a:ext cx="12192000" cy="6849973"/>
            <a:chOff x="0" y="8027"/>
            <a:chExt cx="12192000" cy="6849973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2E07034-DB32-441C-AE3F-399484A58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6107837"/>
              <a:ext cx="6563926" cy="75016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7FBBF8F-A11C-4706-A441-5C0E94A32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3166"/>
            <a:stretch/>
          </p:blipFill>
          <p:spPr>
            <a:xfrm>
              <a:off x="6492289" y="6107837"/>
              <a:ext cx="5699711" cy="750163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B484F13-49E9-49F6-9750-43DBE4C22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3166"/>
            <a:stretch/>
          </p:blipFill>
          <p:spPr>
            <a:xfrm flipV="1">
              <a:off x="6492289" y="8027"/>
              <a:ext cx="5699711" cy="75016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25CE360-F9C4-4C4E-B6BD-743BE7953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22173"/>
            <a:stretch/>
          </p:blipFill>
          <p:spPr>
            <a:xfrm>
              <a:off x="9409989" y="2772770"/>
              <a:ext cx="2782011" cy="26221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9DAF93-EC95-485C-9283-61CB12938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0381"/>
            <a:stretch/>
          </p:blipFill>
          <p:spPr>
            <a:xfrm>
              <a:off x="0" y="222956"/>
              <a:ext cx="3469418" cy="3206044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54F50D6-3B5E-4510-B2CC-43FE40A25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V="1">
              <a:off x="0" y="8027"/>
              <a:ext cx="6563926" cy="750163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C9DAB6C-B46D-4E96-A830-83B76533E1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93297" y="2163320"/>
            <a:ext cx="1748837" cy="155102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80CFA0-80E9-4F91-8F63-3D305BA04EFB}"/>
              </a:ext>
            </a:extLst>
          </p:cNvPr>
          <p:cNvGrpSpPr/>
          <p:nvPr/>
        </p:nvGrpSpPr>
        <p:grpSpPr>
          <a:xfrm>
            <a:off x="772319" y="2370784"/>
            <a:ext cx="1349446" cy="1443892"/>
            <a:chOff x="4521200" y="1509725"/>
            <a:chExt cx="3149600" cy="36801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750775C-7A1A-45BF-8C9D-61AF3E203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21200" y="1509725"/>
              <a:ext cx="3149600" cy="368017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705EA4D-24AA-4E86-87EF-698D0120D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r="58491" b="14248"/>
            <a:stretch/>
          </p:blipFill>
          <p:spPr>
            <a:xfrm rot="21155191">
              <a:off x="5459428" y="3012439"/>
              <a:ext cx="752464" cy="198826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F944FB7-D167-458D-A561-501B4DB3CA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30317" y="4095256"/>
            <a:ext cx="3572566" cy="10120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81BB5CB-EF38-44EA-A4D6-9357E567D322}"/>
              </a:ext>
            </a:extLst>
          </p:cNvPr>
          <p:cNvSpPr/>
          <p:nvPr/>
        </p:nvSpPr>
        <p:spPr>
          <a:xfrm>
            <a:off x="8528818" y="2762744"/>
            <a:ext cx="2974020" cy="4069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DECDC60-F0B0-4DE9-BBD1-ADCBF8A3BE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231858" y="5107280"/>
            <a:ext cx="3571025" cy="17580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FDF0E3-BC03-4E68-9D59-2C31AE2347B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30316" y="5064029"/>
            <a:ext cx="3571024" cy="1081510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88295F-D4C0-4692-A170-D8E57AE8765C}"/>
              </a:ext>
            </a:extLst>
          </p:cNvPr>
          <p:cNvSpPr/>
          <p:nvPr/>
        </p:nvSpPr>
        <p:spPr>
          <a:xfrm>
            <a:off x="3030815" y="3919167"/>
            <a:ext cx="1655805" cy="1443892"/>
          </a:xfrm>
          <a:custGeom>
            <a:avLst/>
            <a:gdLst>
              <a:gd name="connsiteX0" fmla="*/ 0 w 1655805"/>
              <a:gd name="connsiteY0" fmla="*/ 240653 h 1443892"/>
              <a:gd name="connsiteX1" fmla="*/ 240653 w 1655805"/>
              <a:gd name="connsiteY1" fmla="*/ 0 h 1443892"/>
              <a:gd name="connsiteX2" fmla="*/ 1415152 w 1655805"/>
              <a:gd name="connsiteY2" fmla="*/ 0 h 1443892"/>
              <a:gd name="connsiteX3" fmla="*/ 1655805 w 1655805"/>
              <a:gd name="connsiteY3" fmla="*/ 240653 h 1443892"/>
              <a:gd name="connsiteX4" fmla="*/ 1655805 w 1655805"/>
              <a:gd name="connsiteY4" fmla="*/ 1203239 h 1443892"/>
              <a:gd name="connsiteX5" fmla="*/ 1415152 w 1655805"/>
              <a:gd name="connsiteY5" fmla="*/ 1443892 h 1443892"/>
              <a:gd name="connsiteX6" fmla="*/ 240653 w 1655805"/>
              <a:gd name="connsiteY6" fmla="*/ 1443892 h 1443892"/>
              <a:gd name="connsiteX7" fmla="*/ 0 w 1655805"/>
              <a:gd name="connsiteY7" fmla="*/ 1203239 h 1443892"/>
              <a:gd name="connsiteX8" fmla="*/ 0 w 1655805"/>
              <a:gd name="connsiteY8" fmla="*/ 240653 h 144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5805" h="1443892" fill="none" extrusionOk="0">
                <a:moveTo>
                  <a:pt x="0" y="240653"/>
                </a:moveTo>
                <a:cubicBezTo>
                  <a:pt x="18048" y="120206"/>
                  <a:pt x="116582" y="11644"/>
                  <a:pt x="240653" y="0"/>
                </a:cubicBezTo>
                <a:cubicBezTo>
                  <a:pt x="785867" y="-27726"/>
                  <a:pt x="1029525" y="-98990"/>
                  <a:pt x="1415152" y="0"/>
                </a:cubicBezTo>
                <a:cubicBezTo>
                  <a:pt x="1557146" y="3951"/>
                  <a:pt x="1652043" y="108628"/>
                  <a:pt x="1655805" y="240653"/>
                </a:cubicBezTo>
                <a:cubicBezTo>
                  <a:pt x="1692551" y="566170"/>
                  <a:pt x="1595784" y="791885"/>
                  <a:pt x="1655805" y="1203239"/>
                </a:cubicBezTo>
                <a:cubicBezTo>
                  <a:pt x="1669881" y="1314003"/>
                  <a:pt x="1553103" y="1445845"/>
                  <a:pt x="1415152" y="1443892"/>
                </a:cubicBezTo>
                <a:cubicBezTo>
                  <a:pt x="1171410" y="1357904"/>
                  <a:pt x="695203" y="1351495"/>
                  <a:pt x="240653" y="1443892"/>
                </a:cubicBezTo>
                <a:cubicBezTo>
                  <a:pt x="113936" y="1446453"/>
                  <a:pt x="14037" y="1328942"/>
                  <a:pt x="0" y="1203239"/>
                </a:cubicBezTo>
                <a:cubicBezTo>
                  <a:pt x="-60468" y="897847"/>
                  <a:pt x="72690" y="495586"/>
                  <a:pt x="0" y="240653"/>
                </a:cubicBezTo>
                <a:close/>
              </a:path>
              <a:path w="1655805" h="1443892" stroke="0" extrusionOk="0">
                <a:moveTo>
                  <a:pt x="0" y="240653"/>
                </a:moveTo>
                <a:cubicBezTo>
                  <a:pt x="6824" y="110092"/>
                  <a:pt x="101202" y="-24"/>
                  <a:pt x="240653" y="0"/>
                </a:cubicBezTo>
                <a:cubicBezTo>
                  <a:pt x="370119" y="-68343"/>
                  <a:pt x="1232230" y="75555"/>
                  <a:pt x="1415152" y="0"/>
                </a:cubicBezTo>
                <a:cubicBezTo>
                  <a:pt x="1541645" y="22193"/>
                  <a:pt x="1658550" y="103097"/>
                  <a:pt x="1655805" y="240653"/>
                </a:cubicBezTo>
                <a:cubicBezTo>
                  <a:pt x="1718209" y="406114"/>
                  <a:pt x="1675214" y="867232"/>
                  <a:pt x="1655805" y="1203239"/>
                </a:cubicBezTo>
                <a:cubicBezTo>
                  <a:pt x="1666755" y="1339993"/>
                  <a:pt x="1532039" y="1435124"/>
                  <a:pt x="1415152" y="1443892"/>
                </a:cubicBezTo>
                <a:cubicBezTo>
                  <a:pt x="1069251" y="1522405"/>
                  <a:pt x="627384" y="1382849"/>
                  <a:pt x="240653" y="1443892"/>
                </a:cubicBezTo>
                <a:cubicBezTo>
                  <a:pt x="105227" y="1454498"/>
                  <a:pt x="-4928" y="1330700"/>
                  <a:pt x="0" y="1203239"/>
                </a:cubicBezTo>
                <a:cubicBezTo>
                  <a:pt x="-37594" y="760079"/>
                  <a:pt x="63624" y="410120"/>
                  <a:pt x="0" y="240653"/>
                </a:cubicBezTo>
                <a:close/>
              </a:path>
            </a:pathLst>
          </a:custGeom>
          <a:solidFill>
            <a:srgbClr val="F3A7B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388687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+ 4</a:t>
            </a:r>
            <a:endParaRPr kumimoji="0" lang="en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35B9044-FAFD-4519-A811-B82ED20072BC}"/>
              </a:ext>
            </a:extLst>
          </p:cNvPr>
          <p:cNvSpPr/>
          <p:nvPr/>
        </p:nvSpPr>
        <p:spPr>
          <a:xfrm>
            <a:off x="619140" y="3892593"/>
            <a:ext cx="1655805" cy="1443892"/>
          </a:xfrm>
          <a:custGeom>
            <a:avLst/>
            <a:gdLst>
              <a:gd name="connsiteX0" fmla="*/ 0 w 1655805"/>
              <a:gd name="connsiteY0" fmla="*/ 240653 h 1443892"/>
              <a:gd name="connsiteX1" fmla="*/ 240653 w 1655805"/>
              <a:gd name="connsiteY1" fmla="*/ 0 h 1443892"/>
              <a:gd name="connsiteX2" fmla="*/ 1415152 w 1655805"/>
              <a:gd name="connsiteY2" fmla="*/ 0 h 1443892"/>
              <a:gd name="connsiteX3" fmla="*/ 1655805 w 1655805"/>
              <a:gd name="connsiteY3" fmla="*/ 240653 h 1443892"/>
              <a:gd name="connsiteX4" fmla="*/ 1655805 w 1655805"/>
              <a:gd name="connsiteY4" fmla="*/ 1203239 h 1443892"/>
              <a:gd name="connsiteX5" fmla="*/ 1415152 w 1655805"/>
              <a:gd name="connsiteY5" fmla="*/ 1443892 h 1443892"/>
              <a:gd name="connsiteX6" fmla="*/ 240653 w 1655805"/>
              <a:gd name="connsiteY6" fmla="*/ 1443892 h 1443892"/>
              <a:gd name="connsiteX7" fmla="*/ 0 w 1655805"/>
              <a:gd name="connsiteY7" fmla="*/ 1203239 h 1443892"/>
              <a:gd name="connsiteX8" fmla="*/ 0 w 1655805"/>
              <a:gd name="connsiteY8" fmla="*/ 240653 h 144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5805" h="1443892" fill="none" extrusionOk="0">
                <a:moveTo>
                  <a:pt x="0" y="240653"/>
                </a:moveTo>
                <a:cubicBezTo>
                  <a:pt x="18048" y="120206"/>
                  <a:pt x="116582" y="11644"/>
                  <a:pt x="240653" y="0"/>
                </a:cubicBezTo>
                <a:cubicBezTo>
                  <a:pt x="785867" y="-27726"/>
                  <a:pt x="1029525" y="-98990"/>
                  <a:pt x="1415152" y="0"/>
                </a:cubicBezTo>
                <a:cubicBezTo>
                  <a:pt x="1557146" y="3951"/>
                  <a:pt x="1652043" y="108628"/>
                  <a:pt x="1655805" y="240653"/>
                </a:cubicBezTo>
                <a:cubicBezTo>
                  <a:pt x="1692551" y="566170"/>
                  <a:pt x="1595784" y="791885"/>
                  <a:pt x="1655805" y="1203239"/>
                </a:cubicBezTo>
                <a:cubicBezTo>
                  <a:pt x="1669881" y="1314003"/>
                  <a:pt x="1553103" y="1445845"/>
                  <a:pt x="1415152" y="1443892"/>
                </a:cubicBezTo>
                <a:cubicBezTo>
                  <a:pt x="1171410" y="1357904"/>
                  <a:pt x="695203" y="1351495"/>
                  <a:pt x="240653" y="1443892"/>
                </a:cubicBezTo>
                <a:cubicBezTo>
                  <a:pt x="113936" y="1446453"/>
                  <a:pt x="14037" y="1328942"/>
                  <a:pt x="0" y="1203239"/>
                </a:cubicBezTo>
                <a:cubicBezTo>
                  <a:pt x="-60468" y="897847"/>
                  <a:pt x="72690" y="495586"/>
                  <a:pt x="0" y="240653"/>
                </a:cubicBezTo>
                <a:close/>
              </a:path>
              <a:path w="1655805" h="1443892" stroke="0" extrusionOk="0">
                <a:moveTo>
                  <a:pt x="0" y="240653"/>
                </a:moveTo>
                <a:cubicBezTo>
                  <a:pt x="6824" y="110092"/>
                  <a:pt x="101202" y="-24"/>
                  <a:pt x="240653" y="0"/>
                </a:cubicBezTo>
                <a:cubicBezTo>
                  <a:pt x="370119" y="-68343"/>
                  <a:pt x="1232230" y="75555"/>
                  <a:pt x="1415152" y="0"/>
                </a:cubicBezTo>
                <a:cubicBezTo>
                  <a:pt x="1541645" y="22193"/>
                  <a:pt x="1658550" y="103097"/>
                  <a:pt x="1655805" y="240653"/>
                </a:cubicBezTo>
                <a:cubicBezTo>
                  <a:pt x="1718209" y="406114"/>
                  <a:pt x="1675214" y="867232"/>
                  <a:pt x="1655805" y="1203239"/>
                </a:cubicBezTo>
                <a:cubicBezTo>
                  <a:pt x="1666755" y="1339993"/>
                  <a:pt x="1532039" y="1435124"/>
                  <a:pt x="1415152" y="1443892"/>
                </a:cubicBezTo>
                <a:cubicBezTo>
                  <a:pt x="1069251" y="1522405"/>
                  <a:pt x="627384" y="1382849"/>
                  <a:pt x="240653" y="1443892"/>
                </a:cubicBezTo>
                <a:cubicBezTo>
                  <a:pt x="105227" y="1454498"/>
                  <a:pt x="-4928" y="1330700"/>
                  <a:pt x="0" y="1203239"/>
                </a:cubicBezTo>
                <a:cubicBezTo>
                  <a:pt x="-37594" y="760079"/>
                  <a:pt x="63624" y="410120"/>
                  <a:pt x="0" y="240653"/>
                </a:cubicBezTo>
                <a:close/>
              </a:path>
            </a:pathLst>
          </a:custGeom>
          <a:solidFill>
            <a:srgbClr val="F3A7B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388687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- 4</a:t>
            </a:r>
            <a:endParaRPr kumimoji="0" lang="en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16FB466-5D43-40C6-9C01-5090D3DA8EAA}"/>
              </a:ext>
            </a:extLst>
          </p:cNvPr>
          <p:cNvGrpSpPr/>
          <p:nvPr/>
        </p:nvGrpSpPr>
        <p:grpSpPr>
          <a:xfrm>
            <a:off x="5521990" y="2397358"/>
            <a:ext cx="1349446" cy="1443892"/>
            <a:chOff x="4521200" y="1509725"/>
            <a:chExt cx="3149600" cy="368017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2E47757-DB26-4882-8445-A8671543D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21200" y="1509725"/>
              <a:ext cx="3149600" cy="3680178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7604E12C-CBD9-47F4-891E-E8E36E4E4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r="58491" b="14248"/>
            <a:stretch/>
          </p:blipFill>
          <p:spPr>
            <a:xfrm rot="21155191">
              <a:off x="5459428" y="3012439"/>
              <a:ext cx="752464" cy="198826"/>
            </a:xfrm>
            <a:prstGeom prst="rect">
              <a:avLst/>
            </a:prstGeom>
          </p:spPr>
        </p:pic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B09FE12-44F9-4EBF-9F9B-533A448C8E4A}"/>
              </a:ext>
            </a:extLst>
          </p:cNvPr>
          <p:cNvSpPr/>
          <p:nvPr/>
        </p:nvSpPr>
        <p:spPr>
          <a:xfrm>
            <a:off x="5368811" y="3919167"/>
            <a:ext cx="1655805" cy="1443892"/>
          </a:xfrm>
          <a:custGeom>
            <a:avLst/>
            <a:gdLst>
              <a:gd name="connsiteX0" fmla="*/ 0 w 1655805"/>
              <a:gd name="connsiteY0" fmla="*/ 240653 h 1443892"/>
              <a:gd name="connsiteX1" fmla="*/ 240653 w 1655805"/>
              <a:gd name="connsiteY1" fmla="*/ 0 h 1443892"/>
              <a:gd name="connsiteX2" fmla="*/ 1415152 w 1655805"/>
              <a:gd name="connsiteY2" fmla="*/ 0 h 1443892"/>
              <a:gd name="connsiteX3" fmla="*/ 1655805 w 1655805"/>
              <a:gd name="connsiteY3" fmla="*/ 240653 h 1443892"/>
              <a:gd name="connsiteX4" fmla="*/ 1655805 w 1655805"/>
              <a:gd name="connsiteY4" fmla="*/ 1203239 h 1443892"/>
              <a:gd name="connsiteX5" fmla="*/ 1415152 w 1655805"/>
              <a:gd name="connsiteY5" fmla="*/ 1443892 h 1443892"/>
              <a:gd name="connsiteX6" fmla="*/ 240653 w 1655805"/>
              <a:gd name="connsiteY6" fmla="*/ 1443892 h 1443892"/>
              <a:gd name="connsiteX7" fmla="*/ 0 w 1655805"/>
              <a:gd name="connsiteY7" fmla="*/ 1203239 h 1443892"/>
              <a:gd name="connsiteX8" fmla="*/ 0 w 1655805"/>
              <a:gd name="connsiteY8" fmla="*/ 240653 h 144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5805" h="1443892" fill="none" extrusionOk="0">
                <a:moveTo>
                  <a:pt x="0" y="240653"/>
                </a:moveTo>
                <a:cubicBezTo>
                  <a:pt x="18048" y="120206"/>
                  <a:pt x="116582" y="11644"/>
                  <a:pt x="240653" y="0"/>
                </a:cubicBezTo>
                <a:cubicBezTo>
                  <a:pt x="785867" y="-27726"/>
                  <a:pt x="1029525" y="-98990"/>
                  <a:pt x="1415152" y="0"/>
                </a:cubicBezTo>
                <a:cubicBezTo>
                  <a:pt x="1557146" y="3951"/>
                  <a:pt x="1652043" y="108628"/>
                  <a:pt x="1655805" y="240653"/>
                </a:cubicBezTo>
                <a:cubicBezTo>
                  <a:pt x="1692551" y="566170"/>
                  <a:pt x="1595784" y="791885"/>
                  <a:pt x="1655805" y="1203239"/>
                </a:cubicBezTo>
                <a:cubicBezTo>
                  <a:pt x="1669881" y="1314003"/>
                  <a:pt x="1553103" y="1445845"/>
                  <a:pt x="1415152" y="1443892"/>
                </a:cubicBezTo>
                <a:cubicBezTo>
                  <a:pt x="1171410" y="1357904"/>
                  <a:pt x="695203" y="1351495"/>
                  <a:pt x="240653" y="1443892"/>
                </a:cubicBezTo>
                <a:cubicBezTo>
                  <a:pt x="113936" y="1446453"/>
                  <a:pt x="14037" y="1328942"/>
                  <a:pt x="0" y="1203239"/>
                </a:cubicBezTo>
                <a:cubicBezTo>
                  <a:pt x="-60468" y="897847"/>
                  <a:pt x="72690" y="495586"/>
                  <a:pt x="0" y="240653"/>
                </a:cubicBezTo>
                <a:close/>
              </a:path>
              <a:path w="1655805" h="1443892" stroke="0" extrusionOk="0">
                <a:moveTo>
                  <a:pt x="0" y="240653"/>
                </a:moveTo>
                <a:cubicBezTo>
                  <a:pt x="6824" y="110092"/>
                  <a:pt x="101202" y="-24"/>
                  <a:pt x="240653" y="0"/>
                </a:cubicBezTo>
                <a:cubicBezTo>
                  <a:pt x="370119" y="-68343"/>
                  <a:pt x="1232230" y="75555"/>
                  <a:pt x="1415152" y="0"/>
                </a:cubicBezTo>
                <a:cubicBezTo>
                  <a:pt x="1541645" y="22193"/>
                  <a:pt x="1658550" y="103097"/>
                  <a:pt x="1655805" y="240653"/>
                </a:cubicBezTo>
                <a:cubicBezTo>
                  <a:pt x="1718209" y="406114"/>
                  <a:pt x="1675214" y="867232"/>
                  <a:pt x="1655805" y="1203239"/>
                </a:cubicBezTo>
                <a:cubicBezTo>
                  <a:pt x="1666755" y="1339993"/>
                  <a:pt x="1532039" y="1435124"/>
                  <a:pt x="1415152" y="1443892"/>
                </a:cubicBezTo>
                <a:cubicBezTo>
                  <a:pt x="1069251" y="1522405"/>
                  <a:pt x="627384" y="1382849"/>
                  <a:pt x="240653" y="1443892"/>
                </a:cubicBezTo>
                <a:cubicBezTo>
                  <a:pt x="105227" y="1454498"/>
                  <a:pt x="-4928" y="1330700"/>
                  <a:pt x="0" y="1203239"/>
                </a:cubicBezTo>
                <a:cubicBezTo>
                  <a:pt x="-37594" y="760079"/>
                  <a:pt x="63624" y="410120"/>
                  <a:pt x="0" y="240653"/>
                </a:cubicBezTo>
                <a:close/>
              </a:path>
            </a:pathLst>
          </a:custGeom>
          <a:solidFill>
            <a:srgbClr val="F3A7B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388687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+2</a:t>
            </a:r>
            <a:endParaRPr kumimoji="0" lang="en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37" name="ممتاز صغير">
            <a:hlinkClick r:id="" action="ppaction://media"/>
            <a:extLst>
              <a:ext uri="{FF2B5EF4-FFF2-40B4-BE49-F238E27FC236}">
                <a16:creationId xmlns:a16="http://schemas.microsoft.com/office/drawing/2014/main" id="{3AC99F00-CCEF-4EEE-82AB-4A53F50BA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55517" y="7426152"/>
            <a:ext cx="406400" cy="406400"/>
          </a:xfrm>
          <a:prstGeom prst="rect">
            <a:avLst/>
          </a:prstGeom>
        </p:spPr>
      </p:pic>
      <p:pic>
        <p:nvPicPr>
          <p:cNvPr id="39" name="حاول من جديد">
            <a:hlinkClick r:id="" action="ppaction://media"/>
            <a:extLst>
              <a:ext uri="{FF2B5EF4-FFF2-40B4-BE49-F238E27FC236}">
                <a16:creationId xmlns:a16="http://schemas.microsoft.com/office/drawing/2014/main" id="{D99FB2A2-E66D-436B-AD26-D1243835A8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93982" y="7599279"/>
            <a:ext cx="406400" cy="406400"/>
          </a:xfrm>
          <a:prstGeom prst="rect">
            <a:avLst/>
          </a:prstGeom>
        </p:spPr>
      </p:pic>
      <p:pic>
        <p:nvPicPr>
          <p:cNvPr id="40" name="حاول من جديد">
            <a:hlinkClick r:id="" action="ppaction://media"/>
            <a:extLst>
              <a:ext uri="{FF2B5EF4-FFF2-40B4-BE49-F238E27FC236}">
                <a16:creationId xmlns:a16="http://schemas.microsoft.com/office/drawing/2014/main" id="{A0936966-96DB-40AD-AB29-30D7B5FDC9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678770" y="7635496"/>
            <a:ext cx="406400" cy="406400"/>
          </a:xfrm>
          <a:prstGeom prst="rect">
            <a:avLst/>
          </a:prstGeom>
        </p:spPr>
      </p:pic>
      <p:pic>
        <p:nvPicPr>
          <p:cNvPr id="27" name="Graphic 26">
            <a:hlinkClick r:id="rId20" action="ppaction://hlinksldjump"/>
            <a:extLst>
              <a:ext uri="{FF2B5EF4-FFF2-40B4-BE49-F238E27FC236}">
                <a16:creationId xmlns:a16="http://schemas.microsoft.com/office/drawing/2014/main" id="{67DC54BE-0CC9-4BE4-B6EA-4DCC1501181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2495" y="758190"/>
            <a:ext cx="582845" cy="58284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3D33D2D-52E2-44A9-AE54-E4700757C932}"/>
              </a:ext>
            </a:extLst>
          </p:cNvPr>
          <p:cNvSpPr txBox="1"/>
          <p:nvPr/>
        </p:nvSpPr>
        <p:spPr>
          <a:xfrm>
            <a:off x="8584332" y="3457469"/>
            <a:ext cx="2918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+3+(+1) =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E8DE23-5ABC-4F75-8E3D-66CB3DEB7C08}"/>
              </a:ext>
            </a:extLst>
          </p:cNvPr>
          <p:cNvSpPr txBox="1"/>
          <p:nvPr/>
        </p:nvSpPr>
        <p:spPr>
          <a:xfrm>
            <a:off x="5221308" y="1188229"/>
            <a:ext cx="628153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r" rtl="1"/>
            <a:r>
              <a:rPr lang="ar-KW" sz="3200" b="1" dirty="0"/>
              <a:t>استخدمي الأقراص لإيجاد ناتج ما يلي :</a:t>
            </a:r>
          </a:p>
        </p:txBody>
      </p:sp>
    </p:spTree>
    <p:extLst>
      <p:ext uri="{BB962C8B-B14F-4D97-AF65-F5344CB8AC3E}">
        <p14:creationId xmlns:p14="http://schemas.microsoft.com/office/powerpoint/2010/main" val="376369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8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5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05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2" grpId="0" animBg="1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4AC7EC9-1132-4962-90B2-EAEC90761899}"/>
              </a:ext>
            </a:extLst>
          </p:cNvPr>
          <p:cNvGrpSpPr/>
          <p:nvPr/>
        </p:nvGrpSpPr>
        <p:grpSpPr>
          <a:xfrm>
            <a:off x="0" y="8027"/>
            <a:ext cx="12192000" cy="6849973"/>
            <a:chOff x="0" y="8027"/>
            <a:chExt cx="12192000" cy="6849973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2E07034-DB32-441C-AE3F-399484A58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6107837"/>
              <a:ext cx="6563926" cy="75016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7FBBF8F-A11C-4706-A441-5C0E94A32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3166"/>
            <a:stretch/>
          </p:blipFill>
          <p:spPr>
            <a:xfrm>
              <a:off x="6492289" y="6107837"/>
              <a:ext cx="5699711" cy="750163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B484F13-49E9-49F6-9750-43DBE4C22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3166"/>
            <a:stretch/>
          </p:blipFill>
          <p:spPr>
            <a:xfrm flipV="1">
              <a:off x="6492289" y="8027"/>
              <a:ext cx="5699711" cy="75016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25CE360-F9C4-4C4E-B6BD-743BE7953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22173"/>
            <a:stretch/>
          </p:blipFill>
          <p:spPr>
            <a:xfrm>
              <a:off x="9409989" y="2772770"/>
              <a:ext cx="2782011" cy="26221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9DAF93-EC95-485C-9283-61CB12938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0381"/>
            <a:stretch/>
          </p:blipFill>
          <p:spPr>
            <a:xfrm>
              <a:off x="0" y="222956"/>
              <a:ext cx="3469418" cy="3206044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54F50D6-3B5E-4510-B2CC-43FE40A25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V="1">
              <a:off x="0" y="8027"/>
              <a:ext cx="6563926" cy="750163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C9DAB6C-B46D-4E96-A830-83B76533E1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2795" y="2312471"/>
            <a:ext cx="1748837" cy="155102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80CFA0-80E9-4F91-8F63-3D305BA04EFB}"/>
              </a:ext>
            </a:extLst>
          </p:cNvPr>
          <p:cNvGrpSpPr/>
          <p:nvPr/>
        </p:nvGrpSpPr>
        <p:grpSpPr>
          <a:xfrm>
            <a:off x="772319" y="2370784"/>
            <a:ext cx="1349446" cy="1443892"/>
            <a:chOff x="4521200" y="1509725"/>
            <a:chExt cx="3149600" cy="36801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750775C-7A1A-45BF-8C9D-61AF3E203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21200" y="1509725"/>
              <a:ext cx="3149600" cy="368017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705EA4D-24AA-4E86-87EF-698D0120D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r="58491" b="14248"/>
            <a:stretch/>
          </p:blipFill>
          <p:spPr>
            <a:xfrm rot="21155191">
              <a:off x="5459428" y="3012439"/>
              <a:ext cx="752464" cy="198826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F944FB7-D167-458D-A561-501B4DB3CA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30317" y="4095256"/>
            <a:ext cx="3572566" cy="10120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81BB5CB-EF38-44EA-A4D6-9357E567D322}"/>
              </a:ext>
            </a:extLst>
          </p:cNvPr>
          <p:cNvSpPr/>
          <p:nvPr/>
        </p:nvSpPr>
        <p:spPr>
          <a:xfrm>
            <a:off x="8528818" y="2762744"/>
            <a:ext cx="2974020" cy="4069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DECDC60-F0B0-4DE9-BBD1-ADCBF8A3BE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231858" y="5107280"/>
            <a:ext cx="3571025" cy="17580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FDF0E3-BC03-4E68-9D59-2C31AE2347B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30316" y="5064029"/>
            <a:ext cx="3571024" cy="1081510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88295F-D4C0-4692-A170-D8E57AE8765C}"/>
              </a:ext>
            </a:extLst>
          </p:cNvPr>
          <p:cNvSpPr/>
          <p:nvPr/>
        </p:nvSpPr>
        <p:spPr>
          <a:xfrm>
            <a:off x="5378656" y="3922345"/>
            <a:ext cx="1655805" cy="1443892"/>
          </a:xfrm>
          <a:custGeom>
            <a:avLst/>
            <a:gdLst>
              <a:gd name="connsiteX0" fmla="*/ 0 w 1655805"/>
              <a:gd name="connsiteY0" fmla="*/ 240653 h 1443892"/>
              <a:gd name="connsiteX1" fmla="*/ 240653 w 1655805"/>
              <a:gd name="connsiteY1" fmla="*/ 0 h 1443892"/>
              <a:gd name="connsiteX2" fmla="*/ 1415152 w 1655805"/>
              <a:gd name="connsiteY2" fmla="*/ 0 h 1443892"/>
              <a:gd name="connsiteX3" fmla="*/ 1655805 w 1655805"/>
              <a:gd name="connsiteY3" fmla="*/ 240653 h 1443892"/>
              <a:gd name="connsiteX4" fmla="*/ 1655805 w 1655805"/>
              <a:gd name="connsiteY4" fmla="*/ 1203239 h 1443892"/>
              <a:gd name="connsiteX5" fmla="*/ 1415152 w 1655805"/>
              <a:gd name="connsiteY5" fmla="*/ 1443892 h 1443892"/>
              <a:gd name="connsiteX6" fmla="*/ 240653 w 1655805"/>
              <a:gd name="connsiteY6" fmla="*/ 1443892 h 1443892"/>
              <a:gd name="connsiteX7" fmla="*/ 0 w 1655805"/>
              <a:gd name="connsiteY7" fmla="*/ 1203239 h 1443892"/>
              <a:gd name="connsiteX8" fmla="*/ 0 w 1655805"/>
              <a:gd name="connsiteY8" fmla="*/ 240653 h 144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5805" h="1443892" fill="none" extrusionOk="0">
                <a:moveTo>
                  <a:pt x="0" y="240653"/>
                </a:moveTo>
                <a:cubicBezTo>
                  <a:pt x="18048" y="120206"/>
                  <a:pt x="116582" y="11644"/>
                  <a:pt x="240653" y="0"/>
                </a:cubicBezTo>
                <a:cubicBezTo>
                  <a:pt x="785867" y="-27726"/>
                  <a:pt x="1029525" y="-98990"/>
                  <a:pt x="1415152" y="0"/>
                </a:cubicBezTo>
                <a:cubicBezTo>
                  <a:pt x="1557146" y="3951"/>
                  <a:pt x="1652043" y="108628"/>
                  <a:pt x="1655805" y="240653"/>
                </a:cubicBezTo>
                <a:cubicBezTo>
                  <a:pt x="1692551" y="566170"/>
                  <a:pt x="1595784" y="791885"/>
                  <a:pt x="1655805" y="1203239"/>
                </a:cubicBezTo>
                <a:cubicBezTo>
                  <a:pt x="1669881" y="1314003"/>
                  <a:pt x="1553103" y="1445845"/>
                  <a:pt x="1415152" y="1443892"/>
                </a:cubicBezTo>
                <a:cubicBezTo>
                  <a:pt x="1171410" y="1357904"/>
                  <a:pt x="695203" y="1351495"/>
                  <a:pt x="240653" y="1443892"/>
                </a:cubicBezTo>
                <a:cubicBezTo>
                  <a:pt x="113936" y="1446453"/>
                  <a:pt x="14037" y="1328942"/>
                  <a:pt x="0" y="1203239"/>
                </a:cubicBezTo>
                <a:cubicBezTo>
                  <a:pt x="-60468" y="897847"/>
                  <a:pt x="72690" y="495586"/>
                  <a:pt x="0" y="240653"/>
                </a:cubicBezTo>
                <a:close/>
              </a:path>
              <a:path w="1655805" h="1443892" stroke="0" extrusionOk="0">
                <a:moveTo>
                  <a:pt x="0" y="240653"/>
                </a:moveTo>
                <a:cubicBezTo>
                  <a:pt x="6824" y="110092"/>
                  <a:pt x="101202" y="-24"/>
                  <a:pt x="240653" y="0"/>
                </a:cubicBezTo>
                <a:cubicBezTo>
                  <a:pt x="370119" y="-68343"/>
                  <a:pt x="1232230" y="75555"/>
                  <a:pt x="1415152" y="0"/>
                </a:cubicBezTo>
                <a:cubicBezTo>
                  <a:pt x="1541645" y="22193"/>
                  <a:pt x="1658550" y="103097"/>
                  <a:pt x="1655805" y="240653"/>
                </a:cubicBezTo>
                <a:cubicBezTo>
                  <a:pt x="1718209" y="406114"/>
                  <a:pt x="1675214" y="867232"/>
                  <a:pt x="1655805" y="1203239"/>
                </a:cubicBezTo>
                <a:cubicBezTo>
                  <a:pt x="1666755" y="1339993"/>
                  <a:pt x="1532039" y="1435124"/>
                  <a:pt x="1415152" y="1443892"/>
                </a:cubicBezTo>
                <a:cubicBezTo>
                  <a:pt x="1069251" y="1522405"/>
                  <a:pt x="627384" y="1382849"/>
                  <a:pt x="240653" y="1443892"/>
                </a:cubicBezTo>
                <a:cubicBezTo>
                  <a:pt x="105227" y="1454498"/>
                  <a:pt x="-4928" y="1330700"/>
                  <a:pt x="0" y="1203239"/>
                </a:cubicBezTo>
                <a:cubicBezTo>
                  <a:pt x="-37594" y="760079"/>
                  <a:pt x="63624" y="410120"/>
                  <a:pt x="0" y="240653"/>
                </a:cubicBezTo>
                <a:close/>
              </a:path>
            </a:pathLst>
          </a:custGeom>
          <a:solidFill>
            <a:srgbClr val="F3A7B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388687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- 3</a:t>
            </a:r>
            <a:endParaRPr kumimoji="0" lang="en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35B9044-FAFD-4519-A811-B82ED20072BC}"/>
              </a:ext>
            </a:extLst>
          </p:cNvPr>
          <p:cNvSpPr/>
          <p:nvPr/>
        </p:nvSpPr>
        <p:spPr>
          <a:xfrm>
            <a:off x="619140" y="3892593"/>
            <a:ext cx="1655805" cy="1443892"/>
          </a:xfrm>
          <a:custGeom>
            <a:avLst/>
            <a:gdLst>
              <a:gd name="connsiteX0" fmla="*/ 0 w 1655805"/>
              <a:gd name="connsiteY0" fmla="*/ 240653 h 1443892"/>
              <a:gd name="connsiteX1" fmla="*/ 240653 w 1655805"/>
              <a:gd name="connsiteY1" fmla="*/ 0 h 1443892"/>
              <a:gd name="connsiteX2" fmla="*/ 1415152 w 1655805"/>
              <a:gd name="connsiteY2" fmla="*/ 0 h 1443892"/>
              <a:gd name="connsiteX3" fmla="*/ 1655805 w 1655805"/>
              <a:gd name="connsiteY3" fmla="*/ 240653 h 1443892"/>
              <a:gd name="connsiteX4" fmla="*/ 1655805 w 1655805"/>
              <a:gd name="connsiteY4" fmla="*/ 1203239 h 1443892"/>
              <a:gd name="connsiteX5" fmla="*/ 1415152 w 1655805"/>
              <a:gd name="connsiteY5" fmla="*/ 1443892 h 1443892"/>
              <a:gd name="connsiteX6" fmla="*/ 240653 w 1655805"/>
              <a:gd name="connsiteY6" fmla="*/ 1443892 h 1443892"/>
              <a:gd name="connsiteX7" fmla="*/ 0 w 1655805"/>
              <a:gd name="connsiteY7" fmla="*/ 1203239 h 1443892"/>
              <a:gd name="connsiteX8" fmla="*/ 0 w 1655805"/>
              <a:gd name="connsiteY8" fmla="*/ 240653 h 144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5805" h="1443892" fill="none" extrusionOk="0">
                <a:moveTo>
                  <a:pt x="0" y="240653"/>
                </a:moveTo>
                <a:cubicBezTo>
                  <a:pt x="18048" y="120206"/>
                  <a:pt x="116582" y="11644"/>
                  <a:pt x="240653" y="0"/>
                </a:cubicBezTo>
                <a:cubicBezTo>
                  <a:pt x="785867" y="-27726"/>
                  <a:pt x="1029525" y="-98990"/>
                  <a:pt x="1415152" y="0"/>
                </a:cubicBezTo>
                <a:cubicBezTo>
                  <a:pt x="1557146" y="3951"/>
                  <a:pt x="1652043" y="108628"/>
                  <a:pt x="1655805" y="240653"/>
                </a:cubicBezTo>
                <a:cubicBezTo>
                  <a:pt x="1692551" y="566170"/>
                  <a:pt x="1595784" y="791885"/>
                  <a:pt x="1655805" y="1203239"/>
                </a:cubicBezTo>
                <a:cubicBezTo>
                  <a:pt x="1669881" y="1314003"/>
                  <a:pt x="1553103" y="1445845"/>
                  <a:pt x="1415152" y="1443892"/>
                </a:cubicBezTo>
                <a:cubicBezTo>
                  <a:pt x="1171410" y="1357904"/>
                  <a:pt x="695203" y="1351495"/>
                  <a:pt x="240653" y="1443892"/>
                </a:cubicBezTo>
                <a:cubicBezTo>
                  <a:pt x="113936" y="1446453"/>
                  <a:pt x="14037" y="1328942"/>
                  <a:pt x="0" y="1203239"/>
                </a:cubicBezTo>
                <a:cubicBezTo>
                  <a:pt x="-60468" y="897847"/>
                  <a:pt x="72690" y="495586"/>
                  <a:pt x="0" y="240653"/>
                </a:cubicBezTo>
                <a:close/>
              </a:path>
              <a:path w="1655805" h="1443892" stroke="0" extrusionOk="0">
                <a:moveTo>
                  <a:pt x="0" y="240653"/>
                </a:moveTo>
                <a:cubicBezTo>
                  <a:pt x="6824" y="110092"/>
                  <a:pt x="101202" y="-24"/>
                  <a:pt x="240653" y="0"/>
                </a:cubicBezTo>
                <a:cubicBezTo>
                  <a:pt x="370119" y="-68343"/>
                  <a:pt x="1232230" y="75555"/>
                  <a:pt x="1415152" y="0"/>
                </a:cubicBezTo>
                <a:cubicBezTo>
                  <a:pt x="1541645" y="22193"/>
                  <a:pt x="1658550" y="103097"/>
                  <a:pt x="1655805" y="240653"/>
                </a:cubicBezTo>
                <a:cubicBezTo>
                  <a:pt x="1718209" y="406114"/>
                  <a:pt x="1675214" y="867232"/>
                  <a:pt x="1655805" y="1203239"/>
                </a:cubicBezTo>
                <a:cubicBezTo>
                  <a:pt x="1666755" y="1339993"/>
                  <a:pt x="1532039" y="1435124"/>
                  <a:pt x="1415152" y="1443892"/>
                </a:cubicBezTo>
                <a:cubicBezTo>
                  <a:pt x="1069251" y="1522405"/>
                  <a:pt x="627384" y="1382849"/>
                  <a:pt x="240653" y="1443892"/>
                </a:cubicBezTo>
                <a:cubicBezTo>
                  <a:pt x="105227" y="1454498"/>
                  <a:pt x="-4928" y="1330700"/>
                  <a:pt x="0" y="1203239"/>
                </a:cubicBezTo>
                <a:cubicBezTo>
                  <a:pt x="-37594" y="760079"/>
                  <a:pt x="63624" y="410120"/>
                  <a:pt x="0" y="240653"/>
                </a:cubicBezTo>
                <a:close/>
              </a:path>
            </a:pathLst>
          </a:custGeom>
          <a:solidFill>
            <a:srgbClr val="F3A7B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388687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صفر</a:t>
            </a:r>
            <a:endParaRPr kumimoji="0" lang="en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16FB466-5D43-40C6-9C01-5090D3DA8EAA}"/>
              </a:ext>
            </a:extLst>
          </p:cNvPr>
          <p:cNvGrpSpPr/>
          <p:nvPr/>
        </p:nvGrpSpPr>
        <p:grpSpPr>
          <a:xfrm>
            <a:off x="3236959" y="2419604"/>
            <a:ext cx="1349446" cy="1443892"/>
            <a:chOff x="4521200" y="1509725"/>
            <a:chExt cx="3149600" cy="368017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2E47757-DB26-4882-8445-A8671543D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21200" y="1509725"/>
              <a:ext cx="3149600" cy="3680178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7604E12C-CBD9-47F4-891E-E8E36E4E4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r="58491" b="14248"/>
            <a:stretch/>
          </p:blipFill>
          <p:spPr>
            <a:xfrm rot="21155191">
              <a:off x="5459428" y="3012439"/>
              <a:ext cx="752464" cy="198826"/>
            </a:xfrm>
            <a:prstGeom prst="rect">
              <a:avLst/>
            </a:prstGeom>
          </p:spPr>
        </p:pic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B09FE12-44F9-4EBF-9F9B-533A448C8E4A}"/>
              </a:ext>
            </a:extLst>
          </p:cNvPr>
          <p:cNvSpPr/>
          <p:nvPr/>
        </p:nvSpPr>
        <p:spPr>
          <a:xfrm>
            <a:off x="3039812" y="3919046"/>
            <a:ext cx="1655805" cy="1443892"/>
          </a:xfrm>
          <a:custGeom>
            <a:avLst/>
            <a:gdLst>
              <a:gd name="connsiteX0" fmla="*/ 0 w 1655805"/>
              <a:gd name="connsiteY0" fmla="*/ 240653 h 1443892"/>
              <a:gd name="connsiteX1" fmla="*/ 240653 w 1655805"/>
              <a:gd name="connsiteY1" fmla="*/ 0 h 1443892"/>
              <a:gd name="connsiteX2" fmla="*/ 1415152 w 1655805"/>
              <a:gd name="connsiteY2" fmla="*/ 0 h 1443892"/>
              <a:gd name="connsiteX3" fmla="*/ 1655805 w 1655805"/>
              <a:gd name="connsiteY3" fmla="*/ 240653 h 1443892"/>
              <a:gd name="connsiteX4" fmla="*/ 1655805 w 1655805"/>
              <a:gd name="connsiteY4" fmla="*/ 1203239 h 1443892"/>
              <a:gd name="connsiteX5" fmla="*/ 1415152 w 1655805"/>
              <a:gd name="connsiteY5" fmla="*/ 1443892 h 1443892"/>
              <a:gd name="connsiteX6" fmla="*/ 240653 w 1655805"/>
              <a:gd name="connsiteY6" fmla="*/ 1443892 h 1443892"/>
              <a:gd name="connsiteX7" fmla="*/ 0 w 1655805"/>
              <a:gd name="connsiteY7" fmla="*/ 1203239 h 1443892"/>
              <a:gd name="connsiteX8" fmla="*/ 0 w 1655805"/>
              <a:gd name="connsiteY8" fmla="*/ 240653 h 144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5805" h="1443892" fill="none" extrusionOk="0">
                <a:moveTo>
                  <a:pt x="0" y="240653"/>
                </a:moveTo>
                <a:cubicBezTo>
                  <a:pt x="18048" y="120206"/>
                  <a:pt x="116582" y="11644"/>
                  <a:pt x="240653" y="0"/>
                </a:cubicBezTo>
                <a:cubicBezTo>
                  <a:pt x="785867" y="-27726"/>
                  <a:pt x="1029525" y="-98990"/>
                  <a:pt x="1415152" y="0"/>
                </a:cubicBezTo>
                <a:cubicBezTo>
                  <a:pt x="1557146" y="3951"/>
                  <a:pt x="1652043" y="108628"/>
                  <a:pt x="1655805" y="240653"/>
                </a:cubicBezTo>
                <a:cubicBezTo>
                  <a:pt x="1692551" y="566170"/>
                  <a:pt x="1595784" y="791885"/>
                  <a:pt x="1655805" y="1203239"/>
                </a:cubicBezTo>
                <a:cubicBezTo>
                  <a:pt x="1669881" y="1314003"/>
                  <a:pt x="1553103" y="1445845"/>
                  <a:pt x="1415152" y="1443892"/>
                </a:cubicBezTo>
                <a:cubicBezTo>
                  <a:pt x="1171410" y="1357904"/>
                  <a:pt x="695203" y="1351495"/>
                  <a:pt x="240653" y="1443892"/>
                </a:cubicBezTo>
                <a:cubicBezTo>
                  <a:pt x="113936" y="1446453"/>
                  <a:pt x="14037" y="1328942"/>
                  <a:pt x="0" y="1203239"/>
                </a:cubicBezTo>
                <a:cubicBezTo>
                  <a:pt x="-60468" y="897847"/>
                  <a:pt x="72690" y="495586"/>
                  <a:pt x="0" y="240653"/>
                </a:cubicBezTo>
                <a:close/>
              </a:path>
              <a:path w="1655805" h="1443892" stroke="0" extrusionOk="0">
                <a:moveTo>
                  <a:pt x="0" y="240653"/>
                </a:moveTo>
                <a:cubicBezTo>
                  <a:pt x="6824" y="110092"/>
                  <a:pt x="101202" y="-24"/>
                  <a:pt x="240653" y="0"/>
                </a:cubicBezTo>
                <a:cubicBezTo>
                  <a:pt x="370119" y="-68343"/>
                  <a:pt x="1232230" y="75555"/>
                  <a:pt x="1415152" y="0"/>
                </a:cubicBezTo>
                <a:cubicBezTo>
                  <a:pt x="1541645" y="22193"/>
                  <a:pt x="1658550" y="103097"/>
                  <a:pt x="1655805" y="240653"/>
                </a:cubicBezTo>
                <a:cubicBezTo>
                  <a:pt x="1718209" y="406114"/>
                  <a:pt x="1675214" y="867232"/>
                  <a:pt x="1655805" y="1203239"/>
                </a:cubicBezTo>
                <a:cubicBezTo>
                  <a:pt x="1666755" y="1339993"/>
                  <a:pt x="1532039" y="1435124"/>
                  <a:pt x="1415152" y="1443892"/>
                </a:cubicBezTo>
                <a:cubicBezTo>
                  <a:pt x="1069251" y="1522405"/>
                  <a:pt x="627384" y="1382849"/>
                  <a:pt x="240653" y="1443892"/>
                </a:cubicBezTo>
                <a:cubicBezTo>
                  <a:pt x="105227" y="1454498"/>
                  <a:pt x="-4928" y="1330700"/>
                  <a:pt x="0" y="1203239"/>
                </a:cubicBezTo>
                <a:cubicBezTo>
                  <a:pt x="-37594" y="760079"/>
                  <a:pt x="63624" y="410120"/>
                  <a:pt x="0" y="240653"/>
                </a:cubicBezTo>
                <a:close/>
              </a:path>
            </a:pathLst>
          </a:custGeom>
          <a:solidFill>
            <a:srgbClr val="F3A7B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388687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+3</a:t>
            </a:r>
            <a:endParaRPr kumimoji="0" lang="en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37" name="ممتاز صغير">
            <a:hlinkClick r:id="" action="ppaction://media"/>
            <a:extLst>
              <a:ext uri="{FF2B5EF4-FFF2-40B4-BE49-F238E27FC236}">
                <a16:creationId xmlns:a16="http://schemas.microsoft.com/office/drawing/2014/main" id="{3AC99F00-CCEF-4EEE-82AB-4A53F50BA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55517" y="7426152"/>
            <a:ext cx="406400" cy="406400"/>
          </a:xfrm>
          <a:prstGeom prst="rect">
            <a:avLst/>
          </a:prstGeom>
        </p:spPr>
      </p:pic>
      <p:pic>
        <p:nvPicPr>
          <p:cNvPr id="39" name="حاول من جديد">
            <a:hlinkClick r:id="" action="ppaction://media"/>
            <a:extLst>
              <a:ext uri="{FF2B5EF4-FFF2-40B4-BE49-F238E27FC236}">
                <a16:creationId xmlns:a16="http://schemas.microsoft.com/office/drawing/2014/main" id="{D99FB2A2-E66D-436B-AD26-D1243835A8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93982" y="7599279"/>
            <a:ext cx="406400" cy="406400"/>
          </a:xfrm>
          <a:prstGeom prst="rect">
            <a:avLst/>
          </a:prstGeom>
        </p:spPr>
      </p:pic>
      <p:pic>
        <p:nvPicPr>
          <p:cNvPr id="40" name="حاول من جديد">
            <a:hlinkClick r:id="" action="ppaction://media"/>
            <a:extLst>
              <a:ext uri="{FF2B5EF4-FFF2-40B4-BE49-F238E27FC236}">
                <a16:creationId xmlns:a16="http://schemas.microsoft.com/office/drawing/2014/main" id="{A0936966-96DB-40AD-AB29-30D7B5FDC9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678770" y="7635496"/>
            <a:ext cx="406400" cy="406400"/>
          </a:xfrm>
          <a:prstGeom prst="rect">
            <a:avLst/>
          </a:prstGeom>
        </p:spPr>
      </p:pic>
      <p:pic>
        <p:nvPicPr>
          <p:cNvPr id="28" name="Graphic 27">
            <a:hlinkClick r:id="rId20" action="ppaction://hlinksldjump"/>
            <a:extLst>
              <a:ext uri="{FF2B5EF4-FFF2-40B4-BE49-F238E27FC236}">
                <a16:creationId xmlns:a16="http://schemas.microsoft.com/office/drawing/2014/main" id="{F6D06B85-1726-4C19-932F-6DF992E1A2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2495" y="758190"/>
            <a:ext cx="582845" cy="58284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51ECCE4-F005-4D56-95FA-4C18303663DA}"/>
              </a:ext>
            </a:extLst>
          </p:cNvPr>
          <p:cNvSpPr txBox="1"/>
          <p:nvPr/>
        </p:nvSpPr>
        <p:spPr>
          <a:xfrm>
            <a:off x="8584831" y="3447107"/>
            <a:ext cx="28619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- 5+ </a:t>
            </a:r>
            <a:r>
              <a:rPr kumimoji="0" lang="ar-KW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(+2) =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2AB26E-9119-483D-B15B-666F40882E46}"/>
              </a:ext>
            </a:extLst>
          </p:cNvPr>
          <p:cNvSpPr txBox="1"/>
          <p:nvPr/>
        </p:nvSpPr>
        <p:spPr>
          <a:xfrm>
            <a:off x="5221308" y="1188229"/>
            <a:ext cx="628153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r" rtl="1"/>
            <a:r>
              <a:rPr lang="ar-KW" sz="3200" b="1" dirty="0"/>
              <a:t>استخدمي الأقراص لإيجاد ناتج ما يلي :</a:t>
            </a:r>
          </a:p>
        </p:txBody>
      </p:sp>
    </p:spTree>
    <p:extLst>
      <p:ext uri="{BB962C8B-B14F-4D97-AF65-F5344CB8AC3E}">
        <p14:creationId xmlns:p14="http://schemas.microsoft.com/office/powerpoint/2010/main" val="270595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8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5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05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2" grpId="0" animBg="1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4AC7EC9-1132-4962-90B2-EAEC90761899}"/>
              </a:ext>
            </a:extLst>
          </p:cNvPr>
          <p:cNvGrpSpPr/>
          <p:nvPr/>
        </p:nvGrpSpPr>
        <p:grpSpPr>
          <a:xfrm>
            <a:off x="0" y="8027"/>
            <a:ext cx="12192000" cy="6849973"/>
            <a:chOff x="0" y="8027"/>
            <a:chExt cx="12192000" cy="6849973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2E07034-DB32-441C-AE3F-399484A58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6107837"/>
              <a:ext cx="6563926" cy="75016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7FBBF8F-A11C-4706-A441-5C0E94A32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3166"/>
            <a:stretch/>
          </p:blipFill>
          <p:spPr>
            <a:xfrm>
              <a:off x="6492289" y="6107837"/>
              <a:ext cx="5699711" cy="750163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B484F13-49E9-49F6-9750-43DBE4C22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3166"/>
            <a:stretch/>
          </p:blipFill>
          <p:spPr>
            <a:xfrm flipV="1">
              <a:off x="6492289" y="8027"/>
              <a:ext cx="5699711" cy="75016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25CE360-F9C4-4C4E-B6BD-743BE7953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22173"/>
            <a:stretch/>
          </p:blipFill>
          <p:spPr>
            <a:xfrm>
              <a:off x="9409989" y="2772770"/>
              <a:ext cx="2782011" cy="26221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9DAF93-EC95-485C-9283-61CB12938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0381"/>
            <a:stretch/>
          </p:blipFill>
          <p:spPr>
            <a:xfrm>
              <a:off x="0" y="222956"/>
              <a:ext cx="3469418" cy="3206044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54F50D6-3B5E-4510-B2CC-43FE40A25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V="1">
              <a:off x="0" y="8027"/>
              <a:ext cx="6563926" cy="750163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C9DAB6C-B46D-4E96-A830-83B76533E1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4151" y="2113207"/>
            <a:ext cx="1748837" cy="155102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80CFA0-80E9-4F91-8F63-3D305BA04EFB}"/>
              </a:ext>
            </a:extLst>
          </p:cNvPr>
          <p:cNvGrpSpPr/>
          <p:nvPr/>
        </p:nvGrpSpPr>
        <p:grpSpPr>
          <a:xfrm>
            <a:off x="3218705" y="2262990"/>
            <a:ext cx="1349446" cy="1443892"/>
            <a:chOff x="4521200" y="1509725"/>
            <a:chExt cx="3149600" cy="36801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750775C-7A1A-45BF-8C9D-61AF3E203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21200" y="1509725"/>
              <a:ext cx="3149600" cy="368017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705EA4D-24AA-4E86-87EF-698D0120D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r="58491" b="14248"/>
            <a:stretch/>
          </p:blipFill>
          <p:spPr>
            <a:xfrm rot="21155191">
              <a:off x="5459428" y="3012439"/>
              <a:ext cx="752464" cy="198826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F944FB7-D167-458D-A561-501B4DB3CA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30317" y="4095256"/>
            <a:ext cx="3572566" cy="10120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81BB5CB-EF38-44EA-A4D6-9357E567D322}"/>
              </a:ext>
            </a:extLst>
          </p:cNvPr>
          <p:cNvSpPr/>
          <p:nvPr/>
        </p:nvSpPr>
        <p:spPr>
          <a:xfrm>
            <a:off x="8528818" y="2762744"/>
            <a:ext cx="2974020" cy="4069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DECDC60-F0B0-4DE9-BBD1-ADCBF8A3BE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231858" y="5107280"/>
            <a:ext cx="3571025" cy="17580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FDF0E3-BC03-4E68-9D59-2C31AE2347B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30316" y="5064029"/>
            <a:ext cx="3571024" cy="1081510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88295F-D4C0-4692-A170-D8E57AE8765C}"/>
              </a:ext>
            </a:extLst>
          </p:cNvPr>
          <p:cNvSpPr/>
          <p:nvPr/>
        </p:nvSpPr>
        <p:spPr>
          <a:xfrm>
            <a:off x="701669" y="3869054"/>
            <a:ext cx="1655805" cy="1443892"/>
          </a:xfrm>
          <a:custGeom>
            <a:avLst/>
            <a:gdLst>
              <a:gd name="connsiteX0" fmla="*/ 0 w 1655805"/>
              <a:gd name="connsiteY0" fmla="*/ 240653 h 1443892"/>
              <a:gd name="connsiteX1" fmla="*/ 240653 w 1655805"/>
              <a:gd name="connsiteY1" fmla="*/ 0 h 1443892"/>
              <a:gd name="connsiteX2" fmla="*/ 1415152 w 1655805"/>
              <a:gd name="connsiteY2" fmla="*/ 0 h 1443892"/>
              <a:gd name="connsiteX3" fmla="*/ 1655805 w 1655805"/>
              <a:gd name="connsiteY3" fmla="*/ 240653 h 1443892"/>
              <a:gd name="connsiteX4" fmla="*/ 1655805 w 1655805"/>
              <a:gd name="connsiteY4" fmla="*/ 1203239 h 1443892"/>
              <a:gd name="connsiteX5" fmla="*/ 1415152 w 1655805"/>
              <a:gd name="connsiteY5" fmla="*/ 1443892 h 1443892"/>
              <a:gd name="connsiteX6" fmla="*/ 240653 w 1655805"/>
              <a:gd name="connsiteY6" fmla="*/ 1443892 h 1443892"/>
              <a:gd name="connsiteX7" fmla="*/ 0 w 1655805"/>
              <a:gd name="connsiteY7" fmla="*/ 1203239 h 1443892"/>
              <a:gd name="connsiteX8" fmla="*/ 0 w 1655805"/>
              <a:gd name="connsiteY8" fmla="*/ 240653 h 144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5805" h="1443892" fill="none" extrusionOk="0">
                <a:moveTo>
                  <a:pt x="0" y="240653"/>
                </a:moveTo>
                <a:cubicBezTo>
                  <a:pt x="18048" y="120206"/>
                  <a:pt x="116582" y="11644"/>
                  <a:pt x="240653" y="0"/>
                </a:cubicBezTo>
                <a:cubicBezTo>
                  <a:pt x="785867" y="-27726"/>
                  <a:pt x="1029525" y="-98990"/>
                  <a:pt x="1415152" y="0"/>
                </a:cubicBezTo>
                <a:cubicBezTo>
                  <a:pt x="1557146" y="3951"/>
                  <a:pt x="1652043" y="108628"/>
                  <a:pt x="1655805" y="240653"/>
                </a:cubicBezTo>
                <a:cubicBezTo>
                  <a:pt x="1692551" y="566170"/>
                  <a:pt x="1595784" y="791885"/>
                  <a:pt x="1655805" y="1203239"/>
                </a:cubicBezTo>
                <a:cubicBezTo>
                  <a:pt x="1669881" y="1314003"/>
                  <a:pt x="1553103" y="1445845"/>
                  <a:pt x="1415152" y="1443892"/>
                </a:cubicBezTo>
                <a:cubicBezTo>
                  <a:pt x="1171410" y="1357904"/>
                  <a:pt x="695203" y="1351495"/>
                  <a:pt x="240653" y="1443892"/>
                </a:cubicBezTo>
                <a:cubicBezTo>
                  <a:pt x="113936" y="1446453"/>
                  <a:pt x="14037" y="1328942"/>
                  <a:pt x="0" y="1203239"/>
                </a:cubicBezTo>
                <a:cubicBezTo>
                  <a:pt x="-60468" y="897847"/>
                  <a:pt x="72690" y="495586"/>
                  <a:pt x="0" y="240653"/>
                </a:cubicBezTo>
                <a:close/>
              </a:path>
              <a:path w="1655805" h="1443892" stroke="0" extrusionOk="0">
                <a:moveTo>
                  <a:pt x="0" y="240653"/>
                </a:moveTo>
                <a:cubicBezTo>
                  <a:pt x="6824" y="110092"/>
                  <a:pt x="101202" y="-24"/>
                  <a:pt x="240653" y="0"/>
                </a:cubicBezTo>
                <a:cubicBezTo>
                  <a:pt x="370119" y="-68343"/>
                  <a:pt x="1232230" y="75555"/>
                  <a:pt x="1415152" y="0"/>
                </a:cubicBezTo>
                <a:cubicBezTo>
                  <a:pt x="1541645" y="22193"/>
                  <a:pt x="1658550" y="103097"/>
                  <a:pt x="1655805" y="240653"/>
                </a:cubicBezTo>
                <a:cubicBezTo>
                  <a:pt x="1718209" y="406114"/>
                  <a:pt x="1675214" y="867232"/>
                  <a:pt x="1655805" y="1203239"/>
                </a:cubicBezTo>
                <a:cubicBezTo>
                  <a:pt x="1666755" y="1339993"/>
                  <a:pt x="1532039" y="1435124"/>
                  <a:pt x="1415152" y="1443892"/>
                </a:cubicBezTo>
                <a:cubicBezTo>
                  <a:pt x="1069251" y="1522405"/>
                  <a:pt x="627384" y="1382849"/>
                  <a:pt x="240653" y="1443892"/>
                </a:cubicBezTo>
                <a:cubicBezTo>
                  <a:pt x="105227" y="1454498"/>
                  <a:pt x="-4928" y="1330700"/>
                  <a:pt x="0" y="1203239"/>
                </a:cubicBezTo>
                <a:cubicBezTo>
                  <a:pt x="-37594" y="760079"/>
                  <a:pt x="63624" y="410120"/>
                  <a:pt x="0" y="240653"/>
                </a:cubicBezTo>
                <a:close/>
              </a:path>
            </a:pathLst>
          </a:custGeom>
          <a:solidFill>
            <a:srgbClr val="F3A7B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388687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صفر</a:t>
            </a:r>
            <a:endParaRPr kumimoji="0" lang="en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35B9044-FAFD-4519-A811-B82ED20072BC}"/>
              </a:ext>
            </a:extLst>
          </p:cNvPr>
          <p:cNvSpPr/>
          <p:nvPr/>
        </p:nvSpPr>
        <p:spPr>
          <a:xfrm>
            <a:off x="3065526" y="3784799"/>
            <a:ext cx="1655805" cy="1443892"/>
          </a:xfrm>
          <a:custGeom>
            <a:avLst/>
            <a:gdLst>
              <a:gd name="connsiteX0" fmla="*/ 0 w 1655805"/>
              <a:gd name="connsiteY0" fmla="*/ 240653 h 1443892"/>
              <a:gd name="connsiteX1" fmla="*/ 240653 w 1655805"/>
              <a:gd name="connsiteY1" fmla="*/ 0 h 1443892"/>
              <a:gd name="connsiteX2" fmla="*/ 1415152 w 1655805"/>
              <a:gd name="connsiteY2" fmla="*/ 0 h 1443892"/>
              <a:gd name="connsiteX3" fmla="*/ 1655805 w 1655805"/>
              <a:gd name="connsiteY3" fmla="*/ 240653 h 1443892"/>
              <a:gd name="connsiteX4" fmla="*/ 1655805 w 1655805"/>
              <a:gd name="connsiteY4" fmla="*/ 1203239 h 1443892"/>
              <a:gd name="connsiteX5" fmla="*/ 1415152 w 1655805"/>
              <a:gd name="connsiteY5" fmla="*/ 1443892 h 1443892"/>
              <a:gd name="connsiteX6" fmla="*/ 240653 w 1655805"/>
              <a:gd name="connsiteY6" fmla="*/ 1443892 h 1443892"/>
              <a:gd name="connsiteX7" fmla="*/ 0 w 1655805"/>
              <a:gd name="connsiteY7" fmla="*/ 1203239 h 1443892"/>
              <a:gd name="connsiteX8" fmla="*/ 0 w 1655805"/>
              <a:gd name="connsiteY8" fmla="*/ 240653 h 144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5805" h="1443892" fill="none" extrusionOk="0">
                <a:moveTo>
                  <a:pt x="0" y="240653"/>
                </a:moveTo>
                <a:cubicBezTo>
                  <a:pt x="18048" y="120206"/>
                  <a:pt x="116582" y="11644"/>
                  <a:pt x="240653" y="0"/>
                </a:cubicBezTo>
                <a:cubicBezTo>
                  <a:pt x="785867" y="-27726"/>
                  <a:pt x="1029525" y="-98990"/>
                  <a:pt x="1415152" y="0"/>
                </a:cubicBezTo>
                <a:cubicBezTo>
                  <a:pt x="1557146" y="3951"/>
                  <a:pt x="1652043" y="108628"/>
                  <a:pt x="1655805" y="240653"/>
                </a:cubicBezTo>
                <a:cubicBezTo>
                  <a:pt x="1692551" y="566170"/>
                  <a:pt x="1595784" y="791885"/>
                  <a:pt x="1655805" y="1203239"/>
                </a:cubicBezTo>
                <a:cubicBezTo>
                  <a:pt x="1669881" y="1314003"/>
                  <a:pt x="1553103" y="1445845"/>
                  <a:pt x="1415152" y="1443892"/>
                </a:cubicBezTo>
                <a:cubicBezTo>
                  <a:pt x="1171410" y="1357904"/>
                  <a:pt x="695203" y="1351495"/>
                  <a:pt x="240653" y="1443892"/>
                </a:cubicBezTo>
                <a:cubicBezTo>
                  <a:pt x="113936" y="1446453"/>
                  <a:pt x="14037" y="1328942"/>
                  <a:pt x="0" y="1203239"/>
                </a:cubicBezTo>
                <a:cubicBezTo>
                  <a:pt x="-60468" y="897847"/>
                  <a:pt x="72690" y="495586"/>
                  <a:pt x="0" y="240653"/>
                </a:cubicBezTo>
                <a:close/>
              </a:path>
              <a:path w="1655805" h="1443892" stroke="0" extrusionOk="0">
                <a:moveTo>
                  <a:pt x="0" y="240653"/>
                </a:moveTo>
                <a:cubicBezTo>
                  <a:pt x="6824" y="110092"/>
                  <a:pt x="101202" y="-24"/>
                  <a:pt x="240653" y="0"/>
                </a:cubicBezTo>
                <a:cubicBezTo>
                  <a:pt x="370119" y="-68343"/>
                  <a:pt x="1232230" y="75555"/>
                  <a:pt x="1415152" y="0"/>
                </a:cubicBezTo>
                <a:cubicBezTo>
                  <a:pt x="1541645" y="22193"/>
                  <a:pt x="1658550" y="103097"/>
                  <a:pt x="1655805" y="240653"/>
                </a:cubicBezTo>
                <a:cubicBezTo>
                  <a:pt x="1718209" y="406114"/>
                  <a:pt x="1675214" y="867232"/>
                  <a:pt x="1655805" y="1203239"/>
                </a:cubicBezTo>
                <a:cubicBezTo>
                  <a:pt x="1666755" y="1339993"/>
                  <a:pt x="1532039" y="1435124"/>
                  <a:pt x="1415152" y="1443892"/>
                </a:cubicBezTo>
                <a:cubicBezTo>
                  <a:pt x="1069251" y="1522405"/>
                  <a:pt x="627384" y="1382849"/>
                  <a:pt x="240653" y="1443892"/>
                </a:cubicBezTo>
                <a:cubicBezTo>
                  <a:pt x="105227" y="1454498"/>
                  <a:pt x="-4928" y="1330700"/>
                  <a:pt x="0" y="1203239"/>
                </a:cubicBezTo>
                <a:cubicBezTo>
                  <a:pt x="-37594" y="760079"/>
                  <a:pt x="63624" y="410120"/>
                  <a:pt x="0" y="240653"/>
                </a:cubicBezTo>
                <a:close/>
              </a:path>
            </a:pathLst>
          </a:custGeom>
          <a:solidFill>
            <a:srgbClr val="F3A7B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388687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</a:t>
            </a:r>
            <a:r>
              <a:rPr kumimoji="0" lang="ar-KW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6</a:t>
            </a:r>
            <a:endParaRPr kumimoji="0" lang="en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16FB466-5D43-40C6-9C01-5090D3DA8EAA}"/>
              </a:ext>
            </a:extLst>
          </p:cNvPr>
          <p:cNvGrpSpPr/>
          <p:nvPr/>
        </p:nvGrpSpPr>
        <p:grpSpPr>
          <a:xfrm>
            <a:off x="5521990" y="2397358"/>
            <a:ext cx="1349446" cy="1443892"/>
            <a:chOff x="4521200" y="1509725"/>
            <a:chExt cx="3149600" cy="368017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2E47757-DB26-4882-8445-A8671543D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21200" y="1509725"/>
              <a:ext cx="3149600" cy="3680178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7604E12C-CBD9-47F4-891E-E8E36E4E4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r="58491" b="14248"/>
            <a:stretch/>
          </p:blipFill>
          <p:spPr>
            <a:xfrm rot="21155191">
              <a:off x="5459428" y="3012439"/>
              <a:ext cx="752464" cy="198826"/>
            </a:xfrm>
            <a:prstGeom prst="rect">
              <a:avLst/>
            </a:prstGeom>
          </p:spPr>
        </p:pic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B09FE12-44F9-4EBF-9F9B-533A448C8E4A}"/>
              </a:ext>
            </a:extLst>
          </p:cNvPr>
          <p:cNvSpPr/>
          <p:nvPr/>
        </p:nvSpPr>
        <p:spPr>
          <a:xfrm>
            <a:off x="5368811" y="3919167"/>
            <a:ext cx="1655805" cy="1443892"/>
          </a:xfrm>
          <a:custGeom>
            <a:avLst/>
            <a:gdLst>
              <a:gd name="connsiteX0" fmla="*/ 0 w 1655805"/>
              <a:gd name="connsiteY0" fmla="*/ 240653 h 1443892"/>
              <a:gd name="connsiteX1" fmla="*/ 240653 w 1655805"/>
              <a:gd name="connsiteY1" fmla="*/ 0 h 1443892"/>
              <a:gd name="connsiteX2" fmla="*/ 1415152 w 1655805"/>
              <a:gd name="connsiteY2" fmla="*/ 0 h 1443892"/>
              <a:gd name="connsiteX3" fmla="*/ 1655805 w 1655805"/>
              <a:gd name="connsiteY3" fmla="*/ 240653 h 1443892"/>
              <a:gd name="connsiteX4" fmla="*/ 1655805 w 1655805"/>
              <a:gd name="connsiteY4" fmla="*/ 1203239 h 1443892"/>
              <a:gd name="connsiteX5" fmla="*/ 1415152 w 1655805"/>
              <a:gd name="connsiteY5" fmla="*/ 1443892 h 1443892"/>
              <a:gd name="connsiteX6" fmla="*/ 240653 w 1655805"/>
              <a:gd name="connsiteY6" fmla="*/ 1443892 h 1443892"/>
              <a:gd name="connsiteX7" fmla="*/ 0 w 1655805"/>
              <a:gd name="connsiteY7" fmla="*/ 1203239 h 1443892"/>
              <a:gd name="connsiteX8" fmla="*/ 0 w 1655805"/>
              <a:gd name="connsiteY8" fmla="*/ 240653 h 144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5805" h="1443892" fill="none" extrusionOk="0">
                <a:moveTo>
                  <a:pt x="0" y="240653"/>
                </a:moveTo>
                <a:cubicBezTo>
                  <a:pt x="18048" y="120206"/>
                  <a:pt x="116582" y="11644"/>
                  <a:pt x="240653" y="0"/>
                </a:cubicBezTo>
                <a:cubicBezTo>
                  <a:pt x="785867" y="-27726"/>
                  <a:pt x="1029525" y="-98990"/>
                  <a:pt x="1415152" y="0"/>
                </a:cubicBezTo>
                <a:cubicBezTo>
                  <a:pt x="1557146" y="3951"/>
                  <a:pt x="1652043" y="108628"/>
                  <a:pt x="1655805" y="240653"/>
                </a:cubicBezTo>
                <a:cubicBezTo>
                  <a:pt x="1692551" y="566170"/>
                  <a:pt x="1595784" y="791885"/>
                  <a:pt x="1655805" y="1203239"/>
                </a:cubicBezTo>
                <a:cubicBezTo>
                  <a:pt x="1669881" y="1314003"/>
                  <a:pt x="1553103" y="1445845"/>
                  <a:pt x="1415152" y="1443892"/>
                </a:cubicBezTo>
                <a:cubicBezTo>
                  <a:pt x="1171410" y="1357904"/>
                  <a:pt x="695203" y="1351495"/>
                  <a:pt x="240653" y="1443892"/>
                </a:cubicBezTo>
                <a:cubicBezTo>
                  <a:pt x="113936" y="1446453"/>
                  <a:pt x="14037" y="1328942"/>
                  <a:pt x="0" y="1203239"/>
                </a:cubicBezTo>
                <a:cubicBezTo>
                  <a:pt x="-60468" y="897847"/>
                  <a:pt x="72690" y="495586"/>
                  <a:pt x="0" y="240653"/>
                </a:cubicBezTo>
                <a:close/>
              </a:path>
              <a:path w="1655805" h="1443892" stroke="0" extrusionOk="0">
                <a:moveTo>
                  <a:pt x="0" y="240653"/>
                </a:moveTo>
                <a:cubicBezTo>
                  <a:pt x="6824" y="110092"/>
                  <a:pt x="101202" y="-24"/>
                  <a:pt x="240653" y="0"/>
                </a:cubicBezTo>
                <a:cubicBezTo>
                  <a:pt x="370119" y="-68343"/>
                  <a:pt x="1232230" y="75555"/>
                  <a:pt x="1415152" y="0"/>
                </a:cubicBezTo>
                <a:cubicBezTo>
                  <a:pt x="1541645" y="22193"/>
                  <a:pt x="1658550" y="103097"/>
                  <a:pt x="1655805" y="240653"/>
                </a:cubicBezTo>
                <a:cubicBezTo>
                  <a:pt x="1718209" y="406114"/>
                  <a:pt x="1675214" y="867232"/>
                  <a:pt x="1655805" y="1203239"/>
                </a:cubicBezTo>
                <a:cubicBezTo>
                  <a:pt x="1666755" y="1339993"/>
                  <a:pt x="1532039" y="1435124"/>
                  <a:pt x="1415152" y="1443892"/>
                </a:cubicBezTo>
                <a:cubicBezTo>
                  <a:pt x="1069251" y="1522405"/>
                  <a:pt x="627384" y="1382849"/>
                  <a:pt x="240653" y="1443892"/>
                </a:cubicBezTo>
                <a:cubicBezTo>
                  <a:pt x="105227" y="1454498"/>
                  <a:pt x="-4928" y="1330700"/>
                  <a:pt x="0" y="1203239"/>
                </a:cubicBezTo>
                <a:cubicBezTo>
                  <a:pt x="-37594" y="760079"/>
                  <a:pt x="63624" y="410120"/>
                  <a:pt x="0" y="240653"/>
                </a:cubicBezTo>
                <a:close/>
              </a:path>
            </a:pathLst>
          </a:custGeom>
          <a:solidFill>
            <a:srgbClr val="F3A7B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388687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+6 </a:t>
            </a:r>
            <a:endParaRPr kumimoji="0" lang="en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37" name="ممتاز صغير">
            <a:hlinkClick r:id="" action="ppaction://media"/>
            <a:extLst>
              <a:ext uri="{FF2B5EF4-FFF2-40B4-BE49-F238E27FC236}">
                <a16:creationId xmlns:a16="http://schemas.microsoft.com/office/drawing/2014/main" id="{3AC99F00-CCEF-4EEE-82AB-4A53F50BA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55517" y="7426152"/>
            <a:ext cx="406400" cy="406400"/>
          </a:xfrm>
          <a:prstGeom prst="rect">
            <a:avLst/>
          </a:prstGeom>
        </p:spPr>
      </p:pic>
      <p:pic>
        <p:nvPicPr>
          <p:cNvPr id="39" name="حاول من جديد">
            <a:hlinkClick r:id="" action="ppaction://media"/>
            <a:extLst>
              <a:ext uri="{FF2B5EF4-FFF2-40B4-BE49-F238E27FC236}">
                <a16:creationId xmlns:a16="http://schemas.microsoft.com/office/drawing/2014/main" id="{D99FB2A2-E66D-436B-AD26-D1243835A8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93982" y="7599279"/>
            <a:ext cx="406400" cy="406400"/>
          </a:xfrm>
          <a:prstGeom prst="rect">
            <a:avLst/>
          </a:prstGeom>
        </p:spPr>
      </p:pic>
      <p:pic>
        <p:nvPicPr>
          <p:cNvPr id="40" name="حاول من جديد">
            <a:hlinkClick r:id="" action="ppaction://media"/>
            <a:extLst>
              <a:ext uri="{FF2B5EF4-FFF2-40B4-BE49-F238E27FC236}">
                <a16:creationId xmlns:a16="http://schemas.microsoft.com/office/drawing/2014/main" id="{A0936966-96DB-40AD-AB29-30D7B5FDC9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678770" y="7635496"/>
            <a:ext cx="406400" cy="406400"/>
          </a:xfrm>
          <a:prstGeom prst="rect">
            <a:avLst/>
          </a:prstGeom>
        </p:spPr>
      </p:pic>
      <p:pic>
        <p:nvPicPr>
          <p:cNvPr id="28" name="Graphic 27">
            <a:hlinkClick r:id="rId20" action="ppaction://hlinksldjump"/>
            <a:extLst>
              <a:ext uri="{FF2B5EF4-FFF2-40B4-BE49-F238E27FC236}">
                <a16:creationId xmlns:a16="http://schemas.microsoft.com/office/drawing/2014/main" id="{9C2CA7F3-CC06-40DB-B41A-3A20C088F58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2495" y="758190"/>
            <a:ext cx="582845" cy="5828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A05AC03-235A-45A3-AAD5-E610B86290FC}"/>
              </a:ext>
            </a:extLst>
          </p:cNvPr>
          <p:cNvSpPr txBox="1"/>
          <p:nvPr/>
        </p:nvSpPr>
        <p:spPr>
          <a:xfrm>
            <a:off x="8681998" y="3456632"/>
            <a:ext cx="26299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+ 3 + -3 =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E1B279-9E07-4D43-BB91-D03592CA053B}"/>
              </a:ext>
            </a:extLst>
          </p:cNvPr>
          <p:cNvSpPr txBox="1"/>
          <p:nvPr/>
        </p:nvSpPr>
        <p:spPr>
          <a:xfrm>
            <a:off x="5221308" y="1188229"/>
            <a:ext cx="628153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r" rtl="1"/>
            <a:r>
              <a:rPr lang="ar-KW" sz="3200" b="1" dirty="0"/>
              <a:t>استخدمي الأقراص لإيجاد ناتج ما يلي :</a:t>
            </a:r>
          </a:p>
        </p:txBody>
      </p:sp>
    </p:spTree>
    <p:extLst>
      <p:ext uri="{BB962C8B-B14F-4D97-AF65-F5344CB8AC3E}">
        <p14:creationId xmlns:p14="http://schemas.microsoft.com/office/powerpoint/2010/main" val="335634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8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5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05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2" grpId="0" animBg="1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eative Red_Win32_AP_v3" id="{489718BF-5BA9-42DA-9832-0D6458117CDF}" vid="{B56DAA54-D084-4F49-84BA-6965B108C56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MSFT_Color_1">
      <a:dk1>
        <a:srgbClr val="32363F"/>
      </a:dk1>
      <a:lt1>
        <a:sysClr val="window" lastClr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itle goes here" id="{A4715F0E-2373-46DF-8650-9CD6D2E73FF4}" vid="{7AE24D49-249C-4823-B15D-D301F3E63356}"/>
    </a:ext>
  </a:extLst>
</a:theme>
</file>

<file path=ppt/theme/theme5.xml><?xml version="1.0" encoding="utf-8"?>
<a:theme xmlns:a="http://schemas.openxmlformats.org/drawingml/2006/main" name="4_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6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1B13BD-E781-417A-B53F-0EDDA23B05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2BC193-1E5D-42CA-92FB-CB15BBE1F56A}">
  <ds:schemaRefs>
    <ds:schemaRef ds:uri="http://purl.org/dc/terms/"/>
    <ds:schemaRef ds:uri="http://purl.org/dc/elements/1.1/"/>
    <ds:schemaRef ds:uri="71af3243-3dd4-4a8d-8c0d-dd76da1f02a5"/>
    <ds:schemaRef ds:uri="16c05727-aa75-4e4a-9b5f-8a80a1165891"/>
    <ds:schemaRef ds:uri="http://schemas.microsoft.com/sharepoint/v3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B94C50BF-B542-4C65-9576-F6A949345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Creative red presentation</Template>
  <TotalTime>625</TotalTime>
  <Words>244</Words>
  <Application>Microsoft Office PowerPoint</Application>
  <PresentationFormat>شاشة عريضة</PresentationFormat>
  <Paragraphs>106</Paragraphs>
  <Slides>32</Slides>
  <Notes>0</Notes>
  <HiddenSlides>12</HiddenSlides>
  <MMClips>12</MMClips>
  <ScaleCrop>false</ScaleCrop>
  <HeadingPairs>
    <vt:vector size="6" baseType="variant">
      <vt:variant>
        <vt:lpstr>الخطوط المستخدمة</vt:lpstr>
      </vt:variant>
      <vt:variant>
        <vt:i4>19</vt:i4>
      </vt:variant>
      <vt:variant>
        <vt:lpstr>نسق</vt:lpstr>
      </vt:variant>
      <vt:variant>
        <vt:i4>7</vt:i4>
      </vt:variant>
      <vt:variant>
        <vt:lpstr>عناوين الشرائح</vt:lpstr>
      </vt:variant>
      <vt:variant>
        <vt:i4>32</vt:i4>
      </vt:variant>
    </vt:vector>
  </HeadingPairs>
  <TitlesOfParts>
    <vt:vector size="58" baseType="lpstr">
      <vt:lpstr>Abdo Free</vt:lpstr>
      <vt:lpstr>Amasis MT Pro Black</vt:lpstr>
      <vt:lpstr>Arial</vt:lpstr>
      <vt:lpstr>Bahnschrift</vt:lpstr>
      <vt:lpstr>Baskerville</vt:lpstr>
      <vt:lpstr>Calibri</vt:lpstr>
      <vt:lpstr>Calibri Light</vt:lpstr>
      <vt:lpstr>DG Bebo</vt:lpstr>
      <vt:lpstr>Dubai</vt:lpstr>
      <vt:lpstr>Gill Sans Light</vt:lpstr>
      <vt:lpstr>Gill Sans MT</vt:lpstr>
      <vt:lpstr>Gill Sans Nova</vt:lpstr>
      <vt:lpstr>Gill Sans Nova Light</vt:lpstr>
      <vt:lpstr>Helvetica Light</vt:lpstr>
      <vt:lpstr>Helvetica Neue</vt:lpstr>
      <vt:lpstr>Helvetica Neue Light</vt:lpstr>
      <vt:lpstr>Helvetica Neue Medium</vt:lpstr>
      <vt:lpstr>Simplified Arabic</vt:lpstr>
      <vt:lpstr>Tw Cen MT</vt:lpstr>
      <vt:lpstr>Office Theme</vt:lpstr>
      <vt:lpstr>1_Office Theme</vt:lpstr>
      <vt:lpstr>2_Office Theme</vt:lpstr>
      <vt:lpstr>3_Office Theme</vt:lpstr>
      <vt:lpstr>4_Office Theme</vt:lpstr>
      <vt:lpstr>1_White</vt:lpstr>
      <vt:lpstr>نسق Office</vt:lpstr>
      <vt:lpstr>(9-5): استكشاف طرح الأعداد الصحيحة                 إعداد المعلمة: أ/مريهان مصطفى</vt:lpstr>
      <vt:lpstr>(9-5): استكشاف طرح الأعداد الصحيحة  </vt:lpstr>
      <vt:lpstr>التمهيد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الدرس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فاصل تعليمي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التقييم المختصر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(9-5): استكشاف طرح الأعداد الصحيحة</dc:title>
  <dc:creator>نوره راشد محمد علي</dc:creator>
  <cp:lastModifiedBy>مريهان مصطفى تيسير صوافطة</cp:lastModifiedBy>
  <cp:revision>20</cp:revision>
  <cp:lastPrinted>2022-04-10T06:33:58Z</cp:lastPrinted>
  <dcterms:created xsi:type="dcterms:W3CDTF">2022-04-09T10:40:17Z</dcterms:created>
  <dcterms:modified xsi:type="dcterms:W3CDTF">2023-06-11T06:36:18Z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