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62" r:id="rId3"/>
    <p:sldId id="264" r:id="rId4"/>
    <p:sldId id="271" r:id="rId5"/>
  </p:sldIdLst>
  <p:sldSz cx="12192000" cy="6858000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5" d="100"/>
          <a:sy n="85" d="100"/>
        </p:scale>
        <p:origin x="147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7E06533-E47A-7CEC-A11E-A14BCFB613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DD14E55-81E7-1584-772C-B8992140A2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E6458F8-488F-60CB-5A61-1F5905F76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22CA50-22E2-AD99-3AFA-6F1E7E195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F24438-D05A-984D-157C-911DCB150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78247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5838F00-1413-F1CA-89B1-9819AC2CB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5995C2E9-C21C-449E-9409-604122AB5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DE914FA-D7E4-6B56-9B76-9D769E9F9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12510F0-B04B-0B60-666C-D4DF3194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8AB8CD3-0090-1DAA-AB38-BF7164610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44741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63B657B4-78CE-8CCE-0843-77EEBBECD0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91E6B46-13F0-3225-34CA-845E5CC80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03236731-8BE8-785E-A15B-F77F22F3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22E31DD-67BE-5A14-8A73-D33CA0A5E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2200DF-F3EA-B393-93E6-490C2757F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036734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DF97149-CF77-D5B9-2A71-895DB0231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033389F-1386-1C1D-E4B1-18457C369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051232E-F633-B45C-9D94-5D41F24E9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2644D49-5308-A301-EE6D-B337FBF26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D7968BB-E7DA-6875-9BFE-2727F9FC8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716266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E0BDD05-9B3A-52BA-C464-599E8CDF1A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59DD098-7894-CEEF-BB83-1F670C7F3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9E84A11-205C-32EF-B6C4-E7FB9C3A8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0BE9F3F-DC7A-F503-E968-745A2C1FE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5569623-921D-FCFD-DE69-6F914519C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30487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1B16028-6435-6E9A-998C-261815524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1170DF4-3651-516A-63A2-64F605B36C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4ABA2446-4AF1-38A2-5C8E-EE7677BB76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3A5C231-1F37-0EB8-0680-4FC0F655B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45BCC54-3CBD-A021-9061-2151EBE89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F6CA8B19-62FB-5C26-A3B9-6BDF3A1CDB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63484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6C32119-647B-2949-A5BE-0D7A90ECC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AA95CCC-55C0-D6ED-630A-C8F649769D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454C92C-C7D6-DE6C-F89C-2458274032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5578C104-5D0C-76B9-CDC1-3F08BCC9EF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BECF38F2-8AEB-D8C6-5BFA-0D9B6763F77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A6F41A47-CC06-CD79-440F-2665D51D8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02571F1E-74B2-A4BC-C9A5-EC82B48F04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280B6D88-DDE4-2D4C-876D-73E2097D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8539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BF673A-3CD1-E967-D1F7-3081AB9DB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46C9B90-3E19-6B39-19BB-0C5BC4AAE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318AC531-B910-EE1A-D479-E90243047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23C25E-E2C5-C857-A297-26BD74F32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50030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78E619DF-5C76-AB9C-ACC5-591C76B0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3C1EAE49-EBE3-EA10-803B-EE57E8DAE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1B728F4E-329A-D284-38CD-16C73E276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536333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419AAC3-A5CD-2A37-00EC-23D41E1BD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78DE5B-B4CB-C6E9-77A7-9AFA776001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A7957C-C395-401C-55F3-BAC81D7E5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1CC520-792C-C480-C677-3DD044BAF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42373B4-E3F4-0343-5828-94BB9966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6C296FF-8F0F-9793-DEA1-5832428B5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266334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91B73C4-F0E2-1AD7-A9E1-448418650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329E64D-50F1-4977-8415-BCD602BDC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705970E7-C12E-592D-563F-A0F7AAE9A0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F1774839-D6D8-B96C-3849-274E36FF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AE8102B-BB0A-FAC8-80EA-C254C66846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3D0F1A8-127F-E09F-5E90-ABE88F88F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663262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8EE0B2B-71E3-A5BB-399F-3246F2489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KW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9EAAACDF-C81B-F2D7-31A9-81D942C9D9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29BA64A-AA64-E736-4FA5-D54AB7D20D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4E9DF-2317-5942-A8DC-4C591B77CAB6}" type="datetimeFigureOut">
              <a:rPr lang="ar-KW" smtClean="0"/>
              <a:t>16/11/1443</a:t>
            </a:fld>
            <a:endParaRPr lang="ar-KW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DE32A91-E16F-F1AA-B638-EB4BE41AD6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46483DA-2713-EE63-8F41-E7673B5EA7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E03C-47F2-8848-90AA-671019F64DF8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561966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microsoft.com/office/2007/relationships/hdphoto" Target="../media/hdphoto1.wdp"/><Relationship Id="rId5" Type="http://schemas.openxmlformats.org/officeDocument/2006/relationships/image" Target="../media/image5.jpg"/><Relationship Id="rId10" Type="http://schemas.openxmlformats.org/officeDocument/2006/relationships/image" Target="../media/image10.png"/><Relationship Id="rId4" Type="http://schemas.openxmlformats.org/officeDocument/2006/relationships/image" Target="../media/image4.jpg"/><Relationship Id="rId9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13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11" Type="http://schemas.openxmlformats.org/officeDocument/2006/relationships/image" Target="../media/image8.jpg"/><Relationship Id="rId5" Type="http://schemas.openxmlformats.org/officeDocument/2006/relationships/image" Target="../media/image5.jpg"/><Relationship Id="rId10" Type="http://schemas.microsoft.com/office/2007/relationships/hdphoto" Target="../media/hdphoto2.wdp"/><Relationship Id="rId4" Type="http://schemas.openxmlformats.org/officeDocument/2006/relationships/image" Target="../media/image4.jpg"/><Relationship Id="rId9" Type="http://schemas.openxmlformats.org/officeDocument/2006/relationships/image" Target="../media/image11.png"/><Relationship Id="rId14" Type="http://schemas.openxmlformats.org/officeDocument/2006/relationships/slide" Target="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1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صورة تحتوي على نص, مزين, سطر&#10;&#10;تم إنشاء الوصف تلقائياً">
            <a:extLst>
              <a:ext uri="{FF2B5EF4-FFF2-40B4-BE49-F238E27FC236}">
                <a16:creationId xmlns:a16="http://schemas.microsoft.com/office/drawing/2014/main" id="{2EE28FC6-CDD1-4956-8DEB-465FB7920332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72"/>
            <a:ext cx="12191999" cy="6855655"/>
          </a:xfrm>
          <a:prstGeom prst="rect">
            <a:avLst/>
          </a:prstGeom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8C694606-2ECC-415D-8C7E-A60E8B959B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769" y="1212128"/>
            <a:ext cx="6162768" cy="5312731"/>
          </a:xfrm>
          <a:prstGeom prst="rect">
            <a:avLst/>
          </a:prstGeom>
        </p:spPr>
      </p:pic>
      <p:sp>
        <p:nvSpPr>
          <p:cNvPr id="11" name="مستطيل 10">
            <a:extLst>
              <a:ext uri="{FF2B5EF4-FFF2-40B4-BE49-F238E27FC236}">
                <a16:creationId xmlns:a16="http://schemas.microsoft.com/office/drawing/2014/main" id="{D628E2D6-BE38-4F11-917B-374F9D234EB3}"/>
              </a:ext>
            </a:extLst>
          </p:cNvPr>
          <p:cNvSpPr/>
          <p:nvPr/>
        </p:nvSpPr>
        <p:spPr>
          <a:xfrm>
            <a:off x="5751052" y="333141"/>
            <a:ext cx="616276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KW" sz="8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E76AC"/>
                </a:solidFill>
              </a:rPr>
              <a:t>لعبة</a:t>
            </a:r>
          </a:p>
          <a:p>
            <a:pPr algn="ctr"/>
            <a:r>
              <a:rPr lang="ar-KW" sz="80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E76AC"/>
                </a:solidFill>
              </a:rPr>
              <a:t>الأبواب العجيبة</a:t>
            </a:r>
            <a:endParaRPr lang="ar-SA" sz="80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E76AC"/>
              </a:solidFill>
            </a:endParaRPr>
          </a:p>
        </p:txBody>
      </p:sp>
      <p:pic>
        <p:nvPicPr>
          <p:cNvPr id="13" name="Monsters, Inc.">
            <a:hlinkClick r:id="" action="ppaction://media"/>
            <a:extLst>
              <a:ext uri="{FF2B5EF4-FFF2-40B4-BE49-F238E27FC236}">
                <a16:creationId xmlns:a16="http://schemas.microsoft.com/office/drawing/2014/main" id="{9C42D08D-9BB6-4B0E-B33A-96B739AADD0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93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صورة تحتوي على أثاث&#10;&#10;تم إنشاء الوصف تلقائياً">
            <a:extLst>
              <a:ext uri="{FF2B5EF4-FFF2-40B4-BE49-F238E27FC236}">
                <a16:creationId xmlns:a16="http://schemas.microsoft.com/office/drawing/2014/main" id="{908180BA-82F3-486D-A6EB-1B3B3FE7EB1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94" b="889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7" name="صورة 6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68305C20-1CB5-4879-8832-F5D5BB266856}"/>
              </a:ext>
            </a:extLst>
          </p:cNvPr>
          <p:cNvPicPr>
            <a:picLocks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34" t="63896" r="60274" b="12458"/>
          <a:stretch/>
        </p:blipFill>
        <p:spPr>
          <a:xfrm>
            <a:off x="4549285" y="889820"/>
            <a:ext cx="2758702" cy="5846164"/>
          </a:xfrm>
          <a:prstGeom prst="rect">
            <a:avLst/>
          </a:prstGeom>
        </p:spPr>
      </p:pic>
      <p:pic>
        <p:nvPicPr>
          <p:cNvPr id="9" name="صورة 8" descr="صورة تحتوي على أحمر, ضبابي, المصباح&#10;&#10;تم إنشاء الوصف تلقائياً">
            <a:extLst>
              <a:ext uri="{FF2B5EF4-FFF2-40B4-BE49-F238E27FC236}">
                <a16:creationId xmlns:a16="http://schemas.microsoft.com/office/drawing/2014/main" id="{EBF684A9-8E62-4DCB-BC96-F7E84C59815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7199" r="15272" b="16401"/>
          <a:stretch/>
        </p:blipFill>
        <p:spPr>
          <a:xfrm>
            <a:off x="5516880" y="283853"/>
            <a:ext cx="594360" cy="605967"/>
          </a:xfrm>
          <a:prstGeom prst="rect">
            <a:avLst/>
          </a:prstGeom>
        </p:spPr>
      </p:pic>
      <p:pic>
        <p:nvPicPr>
          <p:cNvPr id="11" name="صورة 10" descr="صورة تحتوي على نص, أصفر, قداحة&#10;&#10;تم إنشاء الوصف تلقائياً">
            <a:extLst>
              <a:ext uri="{FF2B5EF4-FFF2-40B4-BE49-F238E27FC236}">
                <a16:creationId xmlns:a16="http://schemas.microsoft.com/office/drawing/2014/main" id="{8BC4C368-83BD-4796-97D2-57218E348CF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r="29027"/>
          <a:stretch/>
        </p:blipFill>
        <p:spPr>
          <a:xfrm rot="20004465">
            <a:off x="8696525" y="3224428"/>
            <a:ext cx="1055306" cy="252254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5C628740-A40E-4C1E-B496-6DB21ECF7879}"/>
              </a:ext>
            </a:extLst>
          </p:cNvPr>
          <p:cNvSpPr/>
          <p:nvPr/>
        </p:nvSpPr>
        <p:spPr>
          <a:xfrm rot="20009395">
            <a:off x="9017223" y="3850717"/>
            <a:ext cx="413910" cy="1220251"/>
          </a:xfrm>
          <a:prstGeom prst="rect">
            <a:avLst/>
          </a:prstGeom>
          <a:solidFill>
            <a:srgbClr val="94D60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مستطيل 12" descr="أحمر خطأ">
            <a:extLst>
              <a:ext uri="{FF2B5EF4-FFF2-40B4-BE49-F238E27FC236}">
                <a16:creationId xmlns:a16="http://schemas.microsoft.com/office/drawing/2014/main" id="{F3672E9B-0754-4758-B500-C7DE5EF4B9B2}"/>
              </a:ext>
            </a:extLst>
          </p:cNvPr>
          <p:cNvSpPr/>
          <p:nvPr/>
        </p:nvSpPr>
        <p:spPr>
          <a:xfrm rot="20009395">
            <a:off x="9017222" y="3875575"/>
            <a:ext cx="413910" cy="122025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D69FAFBC-F4A0-4735-8A54-A681A82ECAA9}"/>
              </a:ext>
            </a:extLst>
          </p:cNvPr>
          <p:cNvSpPr/>
          <p:nvPr/>
        </p:nvSpPr>
        <p:spPr>
          <a:xfrm>
            <a:off x="634181" y="1120877"/>
            <a:ext cx="2920180" cy="929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rgbClr val="7030A0"/>
                </a:solidFill>
              </a:rPr>
              <a:t>التقليل من دخان المصانع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25B076BF-720A-451A-A80F-001C32CB8C47}"/>
              </a:ext>
            </a:extLst>
          </p:cNvPr>
          <p:cNvSpPr/>
          <p:nvPr/>
        </p:nvSpPr>
        <p:spPr>
          <a:xfrm>
            <a:off x="634181" y="2632220"/>
            <a:ext cx="2920180" cy="929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rgbClr val="7030A0"/>
                </a:solidFill>
              </a:rPr>
              <a:t>رمي المخلفات في كل مكان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:a16="http://schemas.microsoft.com/office/drawing/2014/main" id="{00FDF30C-FBBD-4EC2-A3BE-5C20D95315C2}"/>
              </a:ext>
            </a:extLst>
          </p:cNvPr>
          <p:cNvSpPr/>
          <p:nvPr/>
        </p:nvSpPr>
        <p:spPr>
          <a:xfrm>
            <a:off x="5305696" y="3531395"/>
            <a:ext cx="1238054" cy="58219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b="1" dirty="0"/>
              <a:t>اضغط هنا</a:t>
            </a:r>
            <a:endParaRPr lang="en-GB" b="1" dirty="0"/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17B6E86F-EB6E-4B4D-BB20-AE2BEB0BF0B0}"/>
              </a:ext>
            </a:extLst>
          </p:cNvPr>
          <p:cNvSpPr/>
          <p:nvPr/>
        </p:nvSpPr>
        <p:spPr>
          <a:xfrm>
            <a:off x="698830" y="4143563"/>
            <a:ext cx="2920180" cy="929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4D6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>
                <a:solidFill>
                  <a:srgbClr val="7030A0"/>
                </a:solidFill>
              </a:rPr>
              <a:t>أطلب مساعدة صديق</a:t>
            </a:r>
            <a:endParaRPr lang="en-GB" b="1" dirty="0">
              <a:solidFill>
                <a:srgbClr val="7030A0"/>
              </a:solidFill>
            </a:endParaRPr>
          </a:p>
        </p:txBody>
      </p:sp>
      <p:grpSp>
        <p:nvGrpSpPr>
          <p:cNvPr id="17" name="مجموعة 16" descr="باب السؤال">
            <a:extLst>
              <a:ext uri="{FF2B5EF4-FFF2-40B4-BE49-F238E27FC236}">
                <a16:creationId xmlns:a16="http://schemas.microsoft.com/office/drawing/2014/main" id="{F28A8D72-5260-4856-BD7D-C6DF5D23D411}"/>
              </a:ext>
            </a:extLst>
          </p:cNvPr>
          <p:cNvGrpSpPr/>
          <p:nvPr/>
        </p:nvGrpSpPr>
        <p:grpSpPr>
          <a:xfrm>
            <a:off x="4583879" y="889820"/>
            <a:ext cx="2952750" cy="5846164"/>
            <a:chOff x="4522835" y="889820"/>
            <a:chExt cx="2952750" cy="5846164"/>
          </a:xfrm>
        </p:grpSpPr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3B86A421-9F61-4C15-9036-552C819C5BEB}"/>
                </a:ext>
              </a:extLst>
            </p:cNvPr>
            <p:cNvSpPr/>
            <p:nvPr/>
          </p:nvSpPr>
          <p:spPr>
            <a:xfrm>
              <a:off x="4522835" y="889820"/>
              <a:ext cx="2757940" cy="5846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400" b="1" dirty="0">
                  <a:solidFill>
                    <a:srgbClr val="7030A0"/>
                  </a:solidFill>
                </a:rPr>
                <a:t>كيف نحافظ على حرارة البيئة؟</a:t>
              </a:r>
              <a:endParaRPr lang="ar-KW" sz="4400" b="1" dirty="0">
                <a:solidFill>
                  <a:srgbClr val="7030A0"/>
                </a:solidFill>
              </a:endParaRPr>
            </a:p>
          </p:txBody>
        </p:sp>
        <p:pic>
          <p:nvPicPr>
            <p:cNvPr id="19" name="صورة 18" descr="صورة تحتوي على قصاصة فنية&#10;&#10;تم إنشاء الوصف تلقائياً">
              <a:extLst>
                <a:ext uri="{FF2B5EF4-FFF2-40B4-BE49-F238E27FC236}">
                  <a16:creationId xmlns:a16="http://schemas.microsoft.com/office/drawing/2014/main" id="{DBE0727A-C141-4E78-A9A5-579BE66150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835" y="5182719"/>
              <a:ext cx="2952750" cy="1552575"/>
            </a:xfrm>
            <a:prstGeom prst="rect">
              <a:avLst/>
            </a:prstGeom>
          </p:spPr>
        </p:pic>
      </p:grpSp>
      <p:pic>
        <p:nvPicPr>
          <p:cNvPr id="26" name="صورة 25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C161BFE0-E438-4547-B96D-A0C0B11DAAFD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068" y="283853"/>
            <a:ext cx="1066879" cy="1933719"/>
          </a:xfrm>
          <a:prstGeom prst="rect">
            <a:avLst/>
          </a:prstGeom>
        </p:spPr>
      </p:pic>
      <p:pic>
        <p:nvPicPr>
          <p:cNvPr id="28" name="صورة 27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6315D57D-5095-4F89-B1B5-8BA9DDA8EDCD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3" r="9701"/>
          <a:stretch/>
        </p:blipFill>
        <p:spPr>
          <a:xfrm>
            <a:off x="-441173" y="2393333"/>
            <a:ext cx="2280006" cy="1552575"/>
          </a:xfrm>
          <a:prstGeom prst="rect">
            <a:avLst/>
          </a:prstGeom>
        </p:spPr>
      </p:pic>
      <p:pic>
        <p:nvPicPr>
          <p:cNvPr id="29" name="صورة 28" descr="صورة تحتوي على داخلي, الثدييات, لعبة, دمية&#10;&#10;تم إنشاء الوصف تلقائياً">
            <a:extLst>
              <a:ext uri="{FF2B5EF4-FFF2-40B4-BE49-F238E27FC236}">
                <a16:creationId xmlns:a16="http://schemas.microsoft.com/office/drawing/2014/main" id="{BDE571F9-F605-4725-A2D4-B9B272CF05C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8873" b="91847" l="9920" r="89920">
                        <a14:foregroundMark x1="67360" y1="56115" x2="59040" y2="92086"/>
                        <a14:foregroundMark x1="69920" y1="58034" x2="68320" y2="64269"/>
                        <a14:foregroundMark x1="78560" y1="63070" x2="74720" y2="70264"/>
                        <a14:foregroundMark x1="35040" y1="8873" x2="44480" y2="9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59" y="4101749"/>
            <a:ext cx="2261470" cy="1508853"/>
          </a:xfrm>
          <a:prstGeom prst="rect">
            <a:avLst/>
          </a:prstGeom>
        </p:spPr>
      </p:pic>
      <p:sp>
        <p:nvSpPr>
          <p:cNvPr id="30" name="شكل بيضاوي 29">
            <a:hlinkClick r:id="" action="ppaction://noaction"/>
            <a:extLst>
              <a:ext uri="{FF2B5EF4-FFF2-40B4-BE49-F238E27FC236}">
                <a16:creationId xmlns:a16="http://schemas.microsoft.com/office/drawing/2014/main" id="{C17A6CD0-0F05-497C-B02F-47177F6EED89}"/>
              </a:ext>
            </a:extLst>
          </p:cNvPr>
          <p:cNvSpPr/>
          <p:nvPr/>
        </p:nvSpPr>
        <p:spPr>
          <a:xfrm>
            <a:off x="10940716" y="125028"/>
            <a:ext cx="1108263" cy="1208063"/>
          </a:xfrm>
          <a:prstGeom prst="ellipse">
            <a:avLst/>
          </a:prstGeom>
          <a:solidFill>
            <a:srgbClr val="EE76A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عودة</a:t>
            </a:r>
          </a:p>
          <a:p>
            <a:pPr algn="ctr"/>
            <a:r>
              <a:rPr lang="ar-KW" b="1" dirty="0"/>
              <a:t>للأبواب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13437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55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20" grpId="0" animBg="1"/>
      <p:bldP spid="21" grpId="0" animBg="1"/>
      <p:bldP spid="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مجموعة 1">
            <a:extLst>
              <a:ext uri="{FF2B5EF4-FFF2-40B4-BE49-F238E27FC236}">
                <a16:creationId xmlns:a16="http://schemas.microsoft.com/office/drawing/2014/main" id="{685D2D81-777B-4C04-8374-D0D57A941689}"/>
              </a:ext>
            </a:extLst>
          </p:cNvPr>
          <p:cNvGrpSpPr/>
          <p:nvPr/>
        </p:nvGrpSpPr>
        <p:grpSpPr>
          <a:xfrm>
            <a:off x="20" y="1282"/>
            <a:ext cx="12191980" cy="6856718"/>
            <a:chOff x="20" y="1282"/>
            <a:chExt cx="12191980" cy="6856718"/>
          </a:xfrm>
        </p:grpSpPr>
        <p:pic>
          <p:nvPicPr>
            <p:cNvPr id="5" name="صورة 4" descr="صورة تحتوي على أثاث&#10;&#10;تم إنشاء الوصف تلقائياً">
              <a:extLst>
                <a:ext uri="{FF2B5EF4-FFF2-40B4-BE49-F238E27FC236}">
                  <a16:creationId xmlns:a16="http://schemas.microsoft.com/office/drawing/2014/main" id="{908180BA-82F3-486D-A6EB-1B3B3FE7EB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694" b="8891"/>
            <a:stretch/>
          </p:blipFill>
          <p:spPr>
            <a:xfrm>
              <a:off x="20" y="1282"/>
              <a:ext cx="12191980" cy="6856718"/>
            </a:xfrm>
            <a:prstGeom prst="rect">
              <a:avLst/>
            </a:prstGeom>
          </p:spPr>
        </p:pic>
        <p:pic>
          <p:nvPicPr>
            <p:cNvPr id="7" name="صورة 6" descr="صورة تحتوي على نص&#10;&#10;تم إنشاء الوصف تلقائياً">
              <a:extLst>
                <a:ext uri="{FF2B5EF4-FFF2-40B4-BE49-F238E27FC236}">
                  <a16:creationId xmlns:a16="http://schemas.microsoft.com/office/drawing/2014/main" id="{564F6B48-A4F3-4BB1-8166-D0D1D31305BB}"/>
                </a:ext>
              </a:extLst>
            </p:cNvPr>
            <p:cNvPicPr>
              <a:picLocks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662" t="38607" r="43846" b="37287"/>
            <a:stretch/>
          </p:blipFill>
          <p:spPr>
            <a:xfrm>
              <a:off x="4524028" y="889820"/>
              <a:ext cx="2758702" cy="5846164"/>
            </a:xfrm>
            <a:prstGeom prst="rect">
              <a:avLst/>
            </a:prstGeom>
          </p:spPr>
        </p:pic>
      </p:grpSp>
      <p:pic>
        <p:nvPicPr>
          <p:cNvPr id="9" name="صورة 8" descr="صورة تحتوي على أحمر, ضبابي, المصباح&#10;&#10;تم إنشاء الوصف تلقائياً">
            <a:extLst>
              <a:ext uri="{FF2B5EF4-FFF2-40B4-BE49-F238E27FC236}">
                <a16:creationId xmlns:a16="http://schemas.microsoft.com/office/drawing/2014/main" id="{2B477FCC-C1D2-4B04-9F2D-749E453C3CF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00" t="17199" r="15272" b="16401"/>
          <a:stretch/>
        </p:blipFill>
        <p:spPr>
          <a:xfrm>
            <a:off x="5516880" y="283853"/>
            <a:ext cx="594360" cy="605967"/>
          </a:xfrm>
          <a:prstGeom prst="rect">
            <a:avLst/>
          </a:prstGeom>
        </p:spPr>
      </p:pic>
      <p:pic>
        <p:nvPicPr>
          <p:cNvPr id="11" name="صورة 10" descr="صورة تحتوي على نص, أصفر, قداحة&#10;&#10;تم إنشاء الوصف تلقائياً">
            <a:extLst>
              <a:ext uri="{FF2B5EF4-FFF2-40B4-BE49-F238E27FC236}">
                <a16:creationId xmlns:a16="http://schemas.microsoft.com/office/drawing/2014/main" id="{DBB6E9C2-234B-4A30-8E1B-FA38155CEEE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76" r="29027"/>
          <a:stretch/>
        </p:blipFill>
        <p:spPr>
          <a:xfrm rot="20004465">
            <a:off x="8696525" y="3224428"/>
            <a:ext cx="1055306" cy="2522542"/>
          </a:xfrm>
          <a:prstGeom prst="rect">
            <a:avLst/>
          </a:prstGeom>
        </p:spPr>
      </p:pic>
      <p:sp>
        <p:nvSpPr>
          <p:cNvPr id="12" name="مستطيل 11">
            <a:extLst>
              <a:ext uri="{FF2B5EF4-FFF2-40B4-BE49-F238E27FC236}">
                <a16:creationId xmlns:a16="http://schemas.microsoft.com/office/drawing/2014/main" id="{0016FBA7-D8E0-47AF-A13B-0577AABC8663}"/>
              </a:ext>
            </a:extLst>
          </p:cNvPr>
          <p:cNvSpPr/>
          <p:nvPr/>
        </p:nvSpPr>
        <p:spPr>
          <a:xfrm rot="20009395">
            <a:off x="9017223" y="3850717"/>
            <a:ext cx="413910" cy="1220251"/>
          </a:xfrm>
          <a:prstGeom prst="rect">
            <a:avLst/>
          </a:prstGeom>
          <a:solidFill>
            <a:srgbClr val="94D60A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مستطيل 12" descr="أحمر خطأ">
            <a:extLst>
              <a:ext uri="{FF2B5EF4-FFF2-40B4-BE49-F238E27FC236}">
                <a16:creationId xmlns:a16="http://schemas.microsoft.com/office/drawing/2014/main" id="{2F9E2EA8-726A-4100-A03B-05162F9D0958}"/>
              </a:ext>
            </a:extLst>
          </p:cNvPr>
          <p:cNvSpPr/>
          <p:nvPr/>
        </p:nvSpPr>
        <p:spPr>
          <a:xfrm rot="20009395">
            <a:off x="9017224" y="3875573"/>
            <a:ext cx="413910" cy="122025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مستطيل: زوايا مستديرة 19">
            <a:extLst>
              <a:ext uri="{FF2B5EF4-FFF2-40B4-BE49-F238E27FC236}">
                <a16:creationId xmlns:a16="http://schemas.microsoft.com/office/drawing/2014/main" id="{CD266863-793D-463F-BE5B-7D04682233E2}"/>
              </a:ext>
            </a:extLst>
          </p:cNvPr>
          <p:cNvSpPr/>
          <p:nvPr/>
        </p:nvSpPr>
        <p:spPr>
          <a:xfrm>
            <a:off x="634181" y="1120877"/>
            <a:ext cx="2920180" cy="929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>
                <a:solidFill>
                  <a:srgbClr val="7030A0"/>
                </a:solidFill>
              </a:rPr>
              <a:t>صح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21" name="مستطيل: زوايا مستديرة 20">
            <a:extLst>
              <a:ext uri="{FF2B5EF4-FFF2-40B4-BE49-F238E27FC236}">
                <a16:creationId xmlns:a16="http://schemas.microsoft.com/office/drawing/2014/main" id="{0C8EFDC6-2624-4A04-9C45-53B1D0B249B1}"/>
              </a:ext>
            </a:extLst>
          </p:cNvPr>
          <p:cNvSpPr/>
          <p:nvPr/>
        </p:nvSpPr>
        <p:spPr>
          <a:xfrm>
            <a:off x="634181" y="2632220"/>
            <a:ext cx="2920180" cy="929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>
                <a:solidFill>
                  <a:srgbClr val="7030A0"/>
                </a:solidFill>
              </a:rPr>
              <a:t>خطأ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22" name="مستطيل: زوايا مستديرة 21">
            <a:extLst>
              <a:ext uri="{FF2B5EF4-FFF2-40B4-BE49-F238E27FC236}">
                <a16:creationId xmlns:a16="http://schemas.microsoft.com/office/drawing/2014/main" id="{987A1A32-8A44-4EF7-AEE4-48222DFEB134}"/>
              </a:ext>
            </a:extLst>
          </p:cNvPr>
          <p:cNvSpPr/>
          <p:nvPr/>
        </p:nvSpPr>
        <p:spPr>
          <a:xfrm>
            <a:off x="698830" y="4143563"/>
            <a:ext cx="2920180" cy="929149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4D60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>
                <a:solidFill>
                  <a:srgbClr val="7030A0"/>
                </a:solidFill>
              </a:rPr>
              <a:t>أطلب المساعدة من زميل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23" name="صورة 2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AFE1BB6D-A518-4C31-B462-8A83E2D83654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15" y="2050026"/>
            <a:ext cx="1066879" cy="1933719"/>
          </a:xfrm>
          <a:prstGeom prst="rect">
            <a:avLst/>
          </a:prstGeom>
        </p:spPr>
      </p:pic>
      <p:sp>
        <p:nvSpPr>
          <p:cNvPr id="25" name="مستطيل 24">
            <a:extLst>
              <a:ext uri="{FF2B5EF4-FFF2-40B4-BE49-F238E27FC236}">
                <a16:creationId xmlns:a16="http://schemas.microsoft.com/office/drawing/2014/main" id="{017C7925-26AD-4136-AA52-2DC422290233}"/>
              </a:ext>
            </a:extLst>
          </p:cNvPr>
          <p:cNvSpPr/>
          <p:nvPr/>
        </p:nvSpPr>
        <p:spPr>
          <a:xfrm>
            <a:off x="5305696" y="3531395"/>
            <a:ext cx="1238054" cy="582194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KW" b="1" dirty="0"/>
              <a:t>اضغط هنا</a:t>
            </a:r>
            <a:endParaRPr lang="en-GB" b="1" dirty="0"/>
          </a:p>
        </p:txBody>
      </p:sp>
      <p:pic>
        <p:nvPicPr>
          <p:cNvPr id="24" name="صورة 23" descr="صورة تحتوي على قصاصة فنية&#10;&#10;تم إنشاء الوصف تلقائياً">
            <a:extLst>
              <a:ext uri="{FF2B5EF4-FFF2-40B4-BE49-F238E27FC236}">
                <a16:creationId xmlns:a16="http://schemas.microsoft.com/office/drawing/2014/main" id="{35FF63EC-F275-424C-8B9D-56198ABC3A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816" b="95706" l="16774" r="85806">
                        <a14:foregroundMark x1="79355" y1="61963" x2="79355" y2="61963"/>
                        <a14:foregroundMark x1="77742" y1="59509" x2="73871" y2="83436"/>
                        <a14:foregroundMark x1="86129" y1="65031" x2="75161" y2="95706"/>
                        <a14:foregroundMark x1="16774" y1="23926" x2="16774" y2="435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083" r="9701"/>
          <a:stretch/>
        </p:blipFill>
        <p:spPr>
          <a:xfrm>
            <a:off x="2453492" y="545080"/>
            <a:ext cx="2280006" cy="1552575"/>
          </a:xfrm>
          <a:prstGeom prst="rect">
            <a:avLst/>
          </a:prstGeom>
        </p:spPr>
      </p:pic>
      <p:grpSp>
        <p:nvGrpSpPr>
          <p:cNvPr id="17" name="مجموعة 16" descr="باب السؤال">
            <a:extLst>
              <a:ext uri="{FF2B5EF4-FFF2-40B4-BE49-F238E27FC236}">
                <a16:creationId xmlns:a16="http://schemas.microsoft.com/office/drawing/2014/main" id="{238612FE-BECF-41AA-A236-335DBB5FAFD5}"/>
              </a:ext>
            </a:extLst>
          </p:cNvPr>
          <p:cNvGrpSpPr/>
          <p:nvPr/>
        </p:nvGrpSpPr>
        <p:grpSpPr>
          <a:xfrm>
            <a:off x="4588677" y="889820"/>
            <a:ext cx="2952750" cy="5846164"/>
            <a:chOff x="4522835" y="889820"/>
            <a:chExt cx="2952750" cy="5846164"/>
          </a:xfrm>
        </p:grpSpPr>
        <p:sp>
          <p:nvSpPr>
            <p:cNvPr id="18" name="مستطيل 17">
              <a:extLst>
                <a:ext uri="{FF2B5EF4-FFF2-40B4-BE49-F238E27FC236}">
                  <a16:creationId xmlns:a16="http://schemas.microsoft.com/office/drawing/2014/main" id="{1A6DEB24-9C72-4CA3-A004-BAFE6EADAEBC}"/>
                </a:ext>
              </a:extLst>
            </p:cNvPr>
            <p:cNvSpPr/>
            <p:nvPr/>
          </p:nvSpPr>
          <p:spPr>
            <a:xfrm>
              <a:off x="4522835" y="889820"/>
              <a:ext cx="2757940" cy="58461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ar-SA" sz="4400" b="1" dirty="0">
                  <a:solidFill>
                    <a:srgbClr val="7030A0"/>
                  </a:solidFill>
                </a:rPr>
                <a:t>الاحتباس الحراري هو انخفاض في درجة الحرارة</a:t>
              </a:r>
              <a:endParaRPr lang="en-GB" sz="4400" b="1" dirty="0">
                <a:solidFill>
                  <a:srgbClr val="7030A0"/>
                </a:solidFill>
              </a:endParaRPr>
            </a:p>
          </p:txBody>
        </p:sp>
        <p:pic>
          <p:nvPicPr>
            <p:cNvPr id="19" name="صورة 18" descr="صورة تحتوي على قصاصة فنية&#10;&#10;تم إنشاء الوصف تلقائياً">
              <a:extLst>
                <a:ext uri="{FF2B5EF4-FFF2-40B4-BE49-F238E27FC236}">
                  <a16:creationId xmlns:a16="http://schemas.microsoft.com/office/drawing/2014/main" id="{2FD9BC5C-A598-4A89-A512-7ECAB3DA71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2835" y="5182719"/>
              <a:ext cx="2952750" cy="1552575"/>
            </a:xfrm>
            <a:prstGeom prst="rect">
              <a:avLst/>
            </a:prstGeom>
          </p:spPr>
        </p:pic>
      </p:grpSp>
      <p:pic>
        <p:nvPicPr>
          <p:cNvPr id="4" name="صورة 3" descr="صورة تحتوي على داخلي, الثدييات, لعبة, دمية&#10;&#10;تم إنشاء الوصف تلقائياً">
            <a:extLst>
              <a:ext uri="{FF2B5EF4-FFF2-40B4-BE49-F238E27FC236}">
                <a16:creationId xmlns:a16="http://schemas.microsoft.com/office/drawing/2014/main" id="{1B3A7BE0-028B-439F-A58B-207B61F5B9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873" b="91847" l="9920" r="89920">
                        <a14:foregroundMark x1="67360" y1="56115" x2="59040" y2="92086"/>
                        <a14:foregroundMark x1="69920" y1="58034" x2="68320" y2="64269"/>
                        <a14:foregroundMark x1="78560" y1="63070" x2="74720" y2="70264"/>
                        <a14:foregroundMark x1="35040" y1="8873" x2="44480" y2="93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459" y="4101749"/>
            <a:ext cx="2261470" cy="1508853"/>
          </a:xfrm>
          <a:prstGeom prst="rect">
            <a:avLst/>
          </a:prstGeom>
        </p:spPr>
      </p:pic>
      <p:sp>
        <p:nvSpPr>
          <p:cNvPr id="26" name="شكل بيضاوي 25">
            <a:hlinkClick r:id="rId14" action="ppaction://hlinksldjump"/>
            <a:extLst>
              <a:ext uri="{FF2B5EF4-FFF2-40B4-BE49-F238E27FC236}">
                <a16:creationId xmlns:a16="http://schemas.microsoft.com/office/drawing/2014/main" id="{171EF664-1847-44BD-A28E-79FEAA577FD9}"/>
              </a:ext>
            </a:extLst>
          </p:cNvPr>
          <p:cNvSpPr/>
          <p:nvPr/>
        </p:nvSpPr>
        <p:spPr>
          <a:xfrm>
            <a:off x="10940716" y="125028"/>
            <a:ext cx="1108263" cy="1208063"/>
          </a:xfrm>
          <a:prstGeom prst="ellipse">
            <a:avLst/>
          </a:prstGeom>
          <a:solidFill>
            <a:srgbClr val="EE76AC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KW" b="1" dirty="0"/>
              <a:t>عودة</a:t>
            </a:r>
          </a:p>
          <a:p>
            <a:pPr algn="ctr"/>
            <a:r>
              <a:rPr lang="ar-KW" b="1" dirty="0"/>
              <a:t>للأبواب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298414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55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7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3" grpId="1" animBg="1"/>
      <p:bldP spid="20" grpId="0" animBg="1"/>
      <p:bldP spid="21" grpId="0" animBg="1"/>
      <p:bldP spid="2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onsters, Inc.">
            <a:hlinkClick r:id="" action="ppaction://media"/>
            <a:extLst>
              <a:ext uri="{FF2B5EF4-FFF2-40B4-BE49-F238E27FC236}">
                <a16:creationId xmlns:a16="http://schemas.microsoft.com/office/drawing/2014/main" id="{18D0B6C0-396B-4C97-A3B2-53319FFBAAF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A2750BB3-3D92-4D8A-AE49-877A5D1D6B60}"/>
              </a:ext>
            </a:extLst>
          </p:cNvPr>
          <p:cNvSpPr/>
          <p:nvPr/>
        </p:nvSpPr>
        <p:spPr>
          <a:xfrm>
            <a:off x="3273773" y="1693706"/>
            <a:ext cx="5383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KW" sz="5400" b="0" cap="none" spc="0" dirty="0">
                <a:ln w="0"/>
                <a:solidFill>
                  <a:srgbClr val="DC4F5A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شكرا لمشاركتكم الرائعة</a:t>
            </a:r>
            <a:endParaRPr lang="ar-SA" sz="5400" b="0" cap="none" spc="0" dirty="0">
              <a:ln w="0"/>
              <a:solidFill>
                <a:srgbClr val="DC4F5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178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44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</Words>
  <Application>Microsoft Office PowerPoint</Application>
  <PresentationFormat>شاشة عريضة</PresentationFormat>
  <Paragraphs>17</Paragraphs>
  <Slides>4</Slides>
  <Notes>0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Mona AL_shatti</dc:creator>
  <cp:lastModifiedBy>سلوى عبدالله فالح الحجيلان</cp:lastModifiedBy>
  <cp:revision>4</cp:revision>
  <dcterms:created xsi:type="dcterms:W3CDTF">2022-06-14T19:04:46Z</dcterms:created>
  <dcterms:modified xsi:type="dcterms:W3CDTF">2022-06-15T05:57:01Z</dcterms:modified>
</cp:coreProperties>
</file>