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997C39-E2D8-6EE6-0650-BB783EF53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DAE0F1-EC83-D54D-B459-3BA7B4C4A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98AAC9-C8FB-92B9-03F7-D3A4724F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7FAC4D-0CD7-831F-E7C8-57949156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2A0081-9DEF-6A33-DB5A-6C0510D8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62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B67A3F-6F34-AB8E-439A-82030B74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E97063-3271-E66C-1996-3CB1D8A36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2B9997-1F59-57B7-75A7-0B87FA54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6562E6-4A22-EC02-DB84-51F81998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11BC67-0699-6EA6-7BA0-1E99D033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035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F0CCA4D-5D3B-0921-2611-442DB809E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796DA51-7B7D-7F3E-C722-E6E903096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C548D7-3D5B-C089-BB83-46B066AF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47468C-F630-B5DE-B196-ED01AA3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32438A-3006-897B-E23B-EB01E5F0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4636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35C3E8-67DE-975E-3B80-AC428853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987D8FF-BE9E-7D35-B8BB-42D812B2F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EC5606-2166-88FE-C0C8-A0ABC8EFC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55A1B3-580F-3A68-9EFC-35CA7C19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ACCAE3-7915-6BBB-7B84-60695388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162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71B56A-071A-8A79-0AC5-8E751EA1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3B4D45-2D6A-4D5A-8391-CF13401CC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96D1CA-6F8E-F26D-5DD8-A9AE2071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A9F0C7-D804-2DA8-96DD-04E1110B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218CDD-FDC7-AEFD-DCD4-CD4DB6F2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2518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7E2829-3DA8-1458-1DAB-E39F7721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520E40-8E96-6435-38F2-0030EEDE1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3548FA-45B6-5332-E0D9-93C85BACB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473708-BECA-C9C5-8866-24AAA7CA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53DC0AA-DE59-D0C1-2B19-F0EB5A0F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B16BC9-DE7D-98D9-0DCA-4A2CC08D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60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6019FD-D3A8-BEBD-51E6-5BF17232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67140D4-CB4C-4169-5BDC-D841248CF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980049-BCB1-ED20-D065-ACE2E9B22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604AFB7-09CF-6713-9136-8ACF966B3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5279EAD-9BDC-FF5E-7C5C-637C1E8CF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1474A34-43BF-47CF-221E-FF9B4E5EA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EF084AE-E2F6-E805-3C2A-64F7CC43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0E9444C-3705-5F9E-D4F0-2394B160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3118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0C0AB6-17F8-043D-F45F-BFB7F81B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287CBF7-E9E6-A625-70C7-9D53E7E2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9FF5E12-F392-78B4-CA2D-C9DE9C6E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2693F40-BA8E-C516-D497-A8C6AEC0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7662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E26E928-0FE0-1199-06AF-E398F841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F5BF4D6-9411-4D76-3792-9ABFA64C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F5B96CB-E18A-1874-D93F-B5378BF2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1737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10DC72-0CCD-AA58-C9E0-232F4C1A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66E893C-32DE-A9E4-2DAA-33A9E8BE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FC340A5-B748-19A7-30D0-3D97DF3B2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0DCE002-0CD2-ED71-3450-7574D4C3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BB0E96-904B-3E9F-08C9-B4379C38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91531BA-D70F-734C-643A-F89876F3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1302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67EB88-3762-DD75-FBA1-2363E49D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FAF3256-88DF-A32E-0BFA-A1012BB9E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C4653E9-7BF8-D853-FCFC-974E0206E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000EFA-3A85-937F-C550-55E77A79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83DD729-65FC-D28C-8F7E-A695EAE8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0EE7AB-C8D9-5D18-F19A-1B6535E0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4323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A5DAAA7-2D43-7757-10D1-F03C7219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3835B13-4B43-F20A-85FC-EC5F524E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52C498-7FAF-C6B8-F77A-9723B46E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4876-38CE-49F5-8C4E-5216C8B9057A}" type="datetimeFigureOut">
              <a:rPr lang="ar-KW" smtClean="0"/>
              <a:t>16/11/1443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91B580-61A0-D183-76EE-2767BF887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F0C9F1-4A46-22CD-282E-6624F52B1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56B0-0365-4F62-8522-C93AA02A504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0640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B39A1A62-FD2D-48DD-9209-3C0CDDA42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92344" y="1675381"/>
            <a:ext cx="2505982" cy="21431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CFA15FD-D5AD-4CD3-B5E6-0EC591302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8907" y="1746779"/>
            <a:ext cx="2325124" cy="2143125"/>
          </a:xfrm>
          <a:prstGeom prst="rect">
            <a:avLst/>
          </a:prstGeom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34870740-6C27-4F17-8000-E6B3D815EEC2}"/>
              </a:ext>
            </a:extLst>
          </p:cNvPr>
          <p:cNvSpPr txBox="1"/>
          <p:nvPr/>
        </p:nvSpPr>
        <p:spPr>
          <a:xfrm>
            <a:off x="10086657" y="3934170"/>
            <a:ext cx="13173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8800" dirty="0">
                <a:cs typeface="PT Bold Heading" panose="02010400000000000000" pitchFamily="2" charset="-78"/>
              </a:rPr>
              <a:t>ت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6A731F3-DC19-4893-8444-F647764DCBA2}"/>
              </a:ext>
            </a:extLst>
          </p:cNvPr>
          <p:cNvSpPr txBox="1"/>
          <p:nvPr/>
        </p:nvSpPr>
        <p:spPr>
          <a:xfrm>
            <a:off x="7505653" y="3922530"/>
            <a:ext cx="13173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8800" dirty="0">
                <a:cs typeface="PT Bold Heading" panose="02010400000000000000" pitchFamily="2" charset="-78"/>
              </a:rPr>
              <a:t>ك</a:t>
            </a:r>
          </a:p>
        </p:txBody>
      </p:sp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D3F14BD3-F56E-465A-B2B2-6BAA9D850D51}"/>
              </a:ext>
            </a:extLst>
          </p:cNvPr>
          <p:cNvSpPr/>
          <p:nvPr/>
        </p:nvSpPr>
        <p:spPr>
          <a:xfrm>
            <a:off x="350520" y="6301748"/>
            <a:ext cx="1317356" cy="4190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6591DF2-45FE-1742-4541-75B85C16BE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43" y="1724443"/>
            <a:ext cx="2325125" cy="2143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3FA58AE-0F19-337C-E705-75C8424A3B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8" y="1724444"/>
            <a:ext cx="2437177" cy="214312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087D0E1E-6980-9069-95C2-5A4374111623}"/>
              </a:ext>
            </a:extLst>
          </p:cNvPr>
          <p:cNvSpPr txBox="1"/>
          <p:nvPr/>
        </p:nvSpPr>
        <p:spPr>
          <a:xfrm>
            <a:off x="4475469" y="3675596"/>
            <a:ext cx="136434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8800" b="1" dirty="0"/>
              <a:t>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D69DF0C-5CC2-6277-B490-C33BA52994F3}"/>
              </a:ext>
            </a:extLst>
          </p:cNvPr>
          <p:cNvSpPr txBox="1"/>
          <p:nvPr/>
        </p:nvSpPr>
        <p:spPr>
          <a:xfrm>
            <a:off x="1429205" y="3818506"/>
            <a:ext cx="136434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8800" b="1" dirty="0"/>
              <a:t>ف</a:t>
            </a: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697F122A-6B1C-408E-873C-526E8A2DA746}"/>
              </a:ext>
            </a:extLst>
          </p:cNvPr>
          <p:cNvSpPr/>
          <p:nvPr/>
        </p:nvSpPr>
        <p:spPr>
          <a:xfrm>
            <a:off x="601345" y="1488920"/>
            <a:ext cx="11662645" cy="3404061"/>
          </a:xfrm>
          <a:prstGeom prst="ellipse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PT Bold Heading" panose="02010400000000000000" pitchFamily="2" charset="-78"/>
              </a:rPr>
              <a:t>من خلال الأحرف الأولى للصور التي أمامك توصلي الى عنوان درسنا اليوم</a:t>
            </a:r>
          </a:p>
          <a:p>
            <a:pPr algn="ctr"/>
            <a:r>
              <a:rPr lang="ar-KW" sz="4400" dirty="0">
                <a:ln w="0"/>
                <a:solidFill>
                  <a:srgbClr val="D30F3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PT Bold Heading" panose="02010400000000000000" pitchFamily="2" charset="-78"/>
              </a:rPr>
              <a:t>هو بنية او سلوك يساعد الكائن الحي على البقاء في بيئته بنجاح</a:t>
            </a:r>
          </a:p>
          <a:p>
            <a:pPr algn="ctr"/>
            <a:endParaRPr lang="ar-KW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26" name="شكل بيضاوي 25">
            <a:extLst>
              <a:ext uri="{FF2B5EF4-FFF2-40B4-BE49-F238E27FC236}">
                <a16:creationId xmlns:a16="http://schemas.microsoft.com/office/drawing/2014/main" id="{51D2A4BE-B4FA-4941-B125-28B11A4F5B07}"/>
              </a:ext>
            </a:extLst>
          </p:cNvPr>
          <p:cNvSpPr/>
          <p:nvPr/>
        </p:nvSpPr>
        <p:spPr>
          <a:xfrm>
            <a:off x="944833" y="1531272"/>
            <a:ext cx="11053493" cy="3246895"/>
          </a:xfrm>
          <a:prstGeom prst="ellipse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PT Bold Heading" panose="02010400000000000000" pitchFamily="2" charset="-78"/>
              </a:rPr>
              <a:t>التكيف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905FA06-BDA8-C88F-B638-4975671138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06818" y="6364181"/>
            <a:ext cx="217036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3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2" grpId="0"/>
      <p:bldP spid="18" grpId="0" animBg="1"/>
      <p:bldP spid="18" grpId="1" animBg="1"/>
      <p:bldP spid="2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شاشة عريضة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أنفال محمد سالم الشختلي</dc:creator>
  <cp:lastModifiedBy>سلوى عبدالله فالح الحجيلان</cp:lastModifiedBy>
  <cp:revision>4</cp:revision>
  <dcterms:created xsi:type="dcterms:W3CDTF">2022-06-13T05:29:45Z</dcterms:created>
  <dcterms:modified xsi:type="dcterms:W3CDTF">2022-06-15T06:27:21Z</dcterms:modified>
</cp:coreProperties>
</file>