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media2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24.xml"/><Relationship Id="rId4" Type="http://schemas.openxmlformats.org/officeDocument/2006/relationships/slide" Target="slide25.xml"/><Relationship Id="rId5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25.xml"/><Relationship Id="rId4" Type="http://schemas.openxmlformats.org/officeDocument/2006/relationships/slide" Target="slide24.xml"/><Relationship Id="rId5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slide" Target="slide24.xml"/><Relationship Id="rId4" Type="http://schemas.openxmlformats.org/officeDocument/2006/relationships/slide" Target="slide25.xml"/><Relationship Id="rId5" Type="http://schemas.openxmlformats.org/officeDocument/2006/relationships/image" Target="../media/image1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.gif"/><Relationship Id="rId4" Type="http://schemas.openxmlformats.org/officeDocument/2006/relationships/slide" Target="slide20.xml"/><Relationship Id="rId5" Type="http://schemas.openxmlformats.org/officeDocument/2006/relationships/slide" Target="slide21.xml"/><Relationship Id="rId6" Type="http://schemas.openxmlformats.org/officeDocument/2006/relationships/slide" Target="slide2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.gif"/><Relationship Id="rId4" Type="http://schemas.openxmlformats.org/officeDocument/2006/relationships/slide" Target="slide21.xml"/><Relationship Id="rId5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4.jpeg"/><Relationship Id="rId7" Type="http://schemas.openxmlformats.org/officeDocument/2006/relationships/image" Target="../media/image9.png"/><Relationship Id="rId8" Type="http://schemas.openxmlformats.org/officeDocument/2006/relationships/image" Target="../media/image5.jpeg"/><Relationship Id="rId9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1829" y="746880"/>
            <a:ext cx="17460342" cy="12222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قلبية"/>
          <p:cNvSpPr/>
          <p:nvPr/>
        </p:nvSpPr>
        <p:spPr>
          <a:xfrm>
            <a:off x="13723180" y="5033899"/>
            <a:ext cx="4974289" cy="165427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قلبية</a:t>
            </a:r>
          </a:p>
        </p:txBody>
      </p:sp>
      <p:sp>
        <p:nvSpPr>
          <p:cNvPr id="227" name="أهمية العبادة"/>
          <p:cNvSpPr/>
          <p:nvPr/>
        </p:nvSpPr>
        <p:spPr>
          <a:xfrm rot="5400000">
            <a:off x="-124363" y="10721450"/>
            <a:ext cx="3848436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28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29" name="مالية"/>
          <p:cNvSpPr/>
          <p:nvPr/>
        </p:nvSpPr>
        <p:spPr>
          <a:xfrm>
            <a:off x="4757685" y="5037966"/>
            <a:ext cx="4974289" cy="165427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مالية</a:t>
            </a:r>
          </a:p>
        </p:txBody>
      </p:sp>
      <p:pic>
        <p:nvPicPr>
          <p:cNvPr id="230" name="IMG_0876.png" descr="IMG_0876.png"/>
          <p:cNvPicPr>
            <a:picLocks noChangeAspect="1"/>
          </p:cNvPicPr>
          <p:nvPr/>
        </p:nvPicPr>
        <p:blipFill>
          <a:blip r:embed="rId3">
            <a:extLst/>
          </a:blip>
          <a:srcRect l="11218" t="57280" r="71028" b="30144"/>
          <a:stretch>
            <a:fillRect/>
          </a:stretch>
        </p:blipFill>
        <p:spPr>
          <a:xfrm>
            <a:off x="17499282" y="1959233"/>
            <a:ext cx="3212170" cy="4927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65" h="21600" fill="norm" stroke="1" extrusionOk="0">
                <a:moveTo>
                  <a:pt x="3523" y="0"/>
                </a:moveTo>
                <a:lnTo>
                  <a:pt x="3092" y="3224"/>
                </a:lnTo>
                <a:cubicBezTo>
                  <a:pt x="2804" y="5375"/>
                  <a:pt x="2291" y="6775"/>
                  <a:pt x="1550" y="7436"/>
                </a:cubicBezTo>
                <a:cubicBezTo>
                  <a:pt x="-449" y="9217"/>
                  <a:pt x="-506" y="11025"/>
                  <a:pt x="1334" y="14315"/>
                </a:cubicBezTo>
                <a:cubicBezTo>
                  <a:pt x="3871" y="18851"/>
                  <a:pt x="5130" y="19648"/>
                  <a:pt x="11709" y="20881"/>
                </a:cubicBezTo>
                <a:cubicBezTo>
                  <a:pt x="13715" y="21257"/>
                  <a:pt x="15257" y="21547"/>
                  <a:pt x="15534" y="21600"/>
                </a:cubicBezTo>
                <a:lnTo>
                  <a:pt x="16018" y="21600"/>
                </a:lnTo>
                <a:cubicBezTo>
                  <a:pt x="16281" y="21535"/>
                  <a:pt x="16702" y="21399"/>
                  <a:pt x="17153" y="21229"/>
                </a:cubicBezTo>
                <a:cubicBezTo>
                  <a:pt x="20040" y="20147"/>
                  <a:pt x="21094" y="14352"/>
                  <a:pt x="18869" y="11794"/>
                </a:cubicBezTo>
                <a:cubicBezTo>
                  <a:pt x="18191" y="11015"/>
                  <a:pt x="17943" y="10352"/>
                  <a:pt x="18276" y="10208"/>
                </a:cubicBezTo>
                <a:cubicBezTo>
                  <a:pt x="19940" y="9487"/>
                  <a:pt x="16811" y="5534"/>
                  <a:pt x="14625" y="5594"/>
                </a:cubicBezTo>
                <a:cubicBezTo>
                  <a:pt x="13586" y="5622"/>
                  <a:pt x="13171" y="5336"/>
                  <a:pt x="12857" y="4379"/>
                </a:cubicBezTo>
                <a:cubicBezTo>
                  <a:pt x="12632" y="3691"/>
                  <a:pt x="12025" y="2451"/>
                  <a:pt x="11508" y="1622"/>
                </a:cubicBezTo>
                <a:cubicBezTo>
                  <a:pt x="10589" y="144"/>
                  <a:pt x="10499" y="112"/>
                  <a:pt x="7046" y="57"/>
                </a:cubicBezTo>
                <a:lnTo>
                  <a:pt x="352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4898" y="2517835"/>
            <a:ext cx="508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علامة ديناري للتزيين"/>
          <p:cNvSpPr/>
          <p:nvPr/>
        </p:nvSpPr>
        <p:spPr>
          <a:xfrm>
            <a:off x="8109436" y="-15883"/>
            <a:ext cx="7169112" cy="7169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33" name="قولية"/>
          <p:cNvSpPr/>
          <p:nvPr/>
        </p:nvSpPr>
        <p:spPr>
          <a:xfrm>
            <a:off x="12931486" y="10035154"/>
            <a:ext cx="4974288" cy="165427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قولية</a:t>
            </a:r>
          </a:p>
        </p:txBody>
      </p:sp>
      <p:sp>
        <p:nvSpPr>
          <p:cNvPr id="234" name="أنواع…"/>
          <p:cNvSpPr txBox="1"/>
          <p:nvPr/>
        </p:nvSpPr>
        <p:spPr>
          <a:xfrm>
            <a:off x="8304509" y="2069408"/>
            <a:ext cx="6876504" cy="2586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7600">
                <a:solidFill>
                  <a:srgbClr val="FFFFFF"/>
                </a:solidFill>
              </a:defRPr>
            </a:pPr>
            <a:r>
              <a:t>أنواع</a:t>
            </a:r>
          </a:p>
          <a:p>
            <a:pPr rtl="0">
              <a:defRPr sz="7600">
                <a:solidFill>
                  <a:srgbClr val="FFFFFF"/>
                </a:solidFill>
              </a:defRPr>
            </a:pPr>
            <a:r>
              <a:t>العبادات</a:t>
            </a:r>
          </a:p>
        </p:txBody>
      </p:sp>
      <p:sp>
        <p:nvSpPr>
          <p:cNvPr id="235" name="بدنية"/>
          <p:cNvSpPr/>
          <p:nvPr/>
        </p:nvSpPr>
        <p:spPr>
          <a:xfrm>
            <a:off x="6742340" y="10035154"/>
            <a:ext cx="4974288" cy="1654272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بدنية</a:t>
            </a:r>
          </a:p>
        </p:txBody>
      </p:sp>
      <p:sp>
        <p:nvSpPr>
          <p:cNvPr id="236" name="الحجم"/>
          <p:cNvSpPr/>
          <p:nvPr/>
        </p:nvSpPr>
        <p:spPr>
          <a:xfrm>
            <a:off x="17177894" y="8636837"/>
            <a:ext cx="3854947" cy="3365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3" fill="norm" stroke="1" extrusionOk="0">
                <a:moveTo>
                  <a:pt x="9522" y="5"/>
                </a:moveTo>
                <a:cubicBezTo>
                  <a:pt x="9458" y="16"/>
                  <a:pt x="9393" y="50"/>
                  <a:pt x="9338" y="109"/>
                </a:cubicBezTo>
                <a:lnTo>
                  <a:pt x="4461" y="5364"/>
                </a:lnTo>
                <a:cubicBezTo>
                  <a:pt x="4398" y="5432"/>
                  <a:pt x="4313" y="5470"/>
                  <a:pt x="4226" y="5470"/>
                </a:cubicBezTo>
                <a:lnTo>
                  <a:pt x="808" y="5470"/>
                </a:lnTo>
                <a:cubicBezTo>
                  <a:pt x="363" y="5470"/>
                  <a:pt x="0" y="5880"/>
                  <a:pt x="0" y="6387"/>
                </a:cubicBezTo>
                <a:lnTo>
                  <a:pt x="0" y="15058"/>
                </a:lnTo>
                <a:cubicBezTo>
                  <a:pt x="0" y="15565"/>
                  <a:pt x="362" y="15975"/>
                  <a:pt x="808" y="15975"/>
                </a:cubicBezTo>
                <a:lnTo>
                  <a:pt x="4226" y="15975"/>
                </a:lnTo>
                <a:cubicBezTo>
                  <a:pt x="4313" y="15975"/>
                  <a:pt x="4398" y="16013"/>
                  <a:pt x="4461" y="16081"/>
                </a:cubicBezTo>
                <a:lnTo>
                  <a:pt x="9338" y="21336"/>
                </a:lnTo>
                <a:cubicBezTo>
                  <a:pt x="9557" y="21571"/>
                  <a:pt x="9917" y="21395"/>
                  <a:pt x="9917" y="21053"/>
                </a:cubicBezTo>
                <a:lnTo>
                  <a:pt x="9917" y="392"/>
                </a:lnTo>
                <a:cubicBezTo>
                  <a:pt x="9917" y="135"/>
                  <a:pt x="9715" y="-29"/>
                  <a:pt x="9522" y="5"/>
                </a:cubicBezTo>
                <a:close/>
                <a:moveTo>
                  <a:pt x="18098" y="7"/>
                </a:moveTo>
                <a:lnTo>
                  <a:pt x="16830" y="1320"/>
                </a:lnTo>
                <a:cubicBezTo>
                  <a:pt x="18734" y="3848"/>
                  <a:pt x="19886" y="7132"/>
                  <a:pt x="19886" y="10723"/>
                </a:cubicBezTo>
                <a:cubicBezTo>
                  <a:pt x="19886" y="14313"/>
                  <a:pt x="18734" y="17597"/>
                  <a:pt x="16830" y="20125"/>
                </a:cubicBezTo>
                <a:lnTo>
                  <a:pt x="18098" y="21436"/>
                </a:lnTo>
                <a:cubicBezTo>
                  <a:pt x="20280" y="18562"/>
                  <a:pt x="21600" y="14817"/>
                  <a:pt x="21600" y="10723"/>
                </a:cubicBezTo>
                <a:cubicBezTo>
                  <a:pt x="21600" y="6628"/>
                  <a:pt x="20280" y="2881"/>
                  <a:pt x="18098" y="7"/>
                </a:cubicBezTo>
                <a:close/>
                <a:moveTo>
                  <a:pt x="15546" y="2646"/>
                </a:moveTo>
                <a:lnTo>
                  <a:pt x="14272" y="3965"/>
                </a:lnTo>
                <a:cubicBezTo>
                  <a:pt x="15619" y="5794"/>
                  <a:pt x="16430" y="8151"/>
                  <a:pt x="16430" y="10723"/>
                </a:cubicBezTo>
                <a:cubicBezTo>
                  <a:pt x="16430" y="13294"/>
                  <a:pt x="15618" y="15651"/>
                  <a:pt x="14272" y="17480"/>
                </a:cubicBezTo>
                <a:lnTo>
                  <a:pt x="15546" y="18797"/>
                </a:lnTo>
                <a:cubicBezTo>
                  <a:pt x="17171" y="16619"/>
                  <a:pt x="18151" y="13802"/>
                  <a:pt x="18151" y="10723"/>
                </a:cubicBezTo>
                <a:cubicBezTo>
                  <a:pt x="18151" y="7643"/>
                  <a:pt x="17171" y="4824"/>
                  <a:pt x="15546" y="2646"/>
                </a:cubicBezTo>
                <a:close/>
                <a:moveTo>
                  <a:pt x="13064" y="5215"/>
                </a:moveTo>
                <a:lnTo>
                  <a:pt x="11908" y="6414"/>
                </a:lnTo>
                <a:cubicBezTo>
                  <a:pt x="12740" y="7595"/>
                  <a:pt x="13236" y="9092"/>
                  <a:pt x="13236" y="10723"/>
                </a:cubicBezTo>
                <a:cubicBezTo>
                  <a:pt x="13236" y="12353"/>
                  <a:pt x="12740" y="13851"/>
                  <a:pt x="11908" y="15031"/>
                </a:cubicBezTo>
                <a:lnTo>
                  <a:pt x="13064" y="16228"/>
                </a:lnTo>
                <a:cubicBezTo>
                  <a:pt x="14148" y="14731"/>
                  <a:pt x="14799" y="12813"/>
                  <a:pt x="14799" y="10723"/>
                </a:cubicBezTo>
                <a:cubicBezTo>
                  <a:pt x="14799" y="8632"/>
                  <a:pt x="14147" y="6712"/>
                  <a:pt x="13064" y="5215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57199" y="6802867"/>
            <a:ext cx="5733146" cy="4271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4"/>
      <p:bldP build="whole" bldLvl="1" animBg="1" rev="0" advAuto="0" spid="226" grpId="1"/>
      <p:bldP build="whole" bldLvl="1" animBg="1" rev="0" advAuto="0" spid="233" grpId="2"/>
      <p:bldP build="whole" bldLvl="1" animBg="1" rev="0" advAuto="0" spid="235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43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4" name="العبادات القلبية"/>
          <p:cNvSpPr/>
          <p:nvPr/>
        </p:nvSpPr>
        <p:spPr>
          <a:xfrm>
            <a:off x="9259997" y="2038748"/>
            <a:ext cx="9930114" cy="2086239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العبادات القلبية</a:t>
            </a:r>
          </a:p>
        </p:txBody>
      </p:sp>
      <p:pic>
        <p:nvPicPr>
          <p:cNvPr id="245" name="IMG_0876.png" descr="IMG_0876.png"/>
          <p:cNvPicPr>
            <a:picLocks noChangeAspect="1"/>
          </p:cNvPicPr>
          <p:nvPr/>
        </p:nvPicPr>
        <p:blipFill>
          <a:blip r:embed="rId3">
            <a:extLst/>
          </a:blip>
          <a:srcRect l="11218" t="57280" r="71028" b="30144"/>
          <a:stretch>
            <a:fillRect/>
          </a:stretch>
        </p:blipFill>
        <p:spPr>
          <a:xfrm>
            <a:off x="18517467" y="151920"/>
            <a:ext cx="3212170" cy="4927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65" h="21600" fill="norm" stroke="1" extrusionOk="0">
                <a:moveTo>
                  <a:pt x="3523" y="0"/>
                </a:moveTo>
                <a:lnTo>
                  <a:pt x="3092" y="3224"/>
                </a:lnTo>
                <a:cubicBezTo>
                  <a:pt x="2804" y="5375"/>
                  <a:pt x="2291" y="6775"/>
                  <a:pt x="1550" y="7436"/>
                </a:cubicBezTo>
                <a:cubicBezTo>
                  <a:pt x="-449" y="9217"/>
                  <a:pt x="-506" y="11025"/>
                  <a:pt x="1334" y="14315"/>
                </a:cubicBezTo>
                <a:cubicBezTo>
                  <a:pt x="3871" y="18851"/>
                  <a:pt x="5130" y="19648"/>
                  <a:pt x="11709" y="20881"/>
                </a:cubicBezTo>
                <a:cubicBezTo>
                  <a:pt x="13715" y="21257"/>
                  <a:pt x="15257" y="21547"/>
                  <a:pt x="15534" y="21600"/>
                </a:cubicBezTo>
                <a:lnTo>
                  <a:pt x="16018" y="21600"/>
                </a:lnTo>
                <a:cubicBezTo>
                  <a:pt x="16281" y="21535"/>
                  <a:pt x="16702" y="21399"/>
                  <a:pt x="17153" y="21229"/>
                </a:cubicBezTo>
                <a:cubicBezTo>
                  <a:pt x="20040" y="20147"/>
                  <a:pt x="21094" y="14352"/>
                  <a:pt x="18869" y="11794"/>
                </a:cubicBezTo>
                <a:cubicBezTo>
                  <a:pt x="18191" y="11015"/>
                  <a:pt x="17943" y="10352"/>
                  <a:pt x="18276" y="10208"/>
                </a:cubicBezTo>
                <a:cubicBezTo>
                  <a:pt x="19940" y="9487"/>
                  <a:pt x="16811" y="5534"/>
                  <a:pt x="14625" y="5594"/>
                </a:cubicBezTo>
                <a:cubicBezTo>
                  <a:pt x="13586" y="5622"/>
                  <a:pt x="13171" y="5336"/>
                  <a:pt x="12857" y="4379"/>
                </a:cubicBezTo>
                <a:cubicBezTo>
                  <a:pt x="12632" y="3691"/>
                  <a:pt x="12025" y="2451"/>
                  <a:pt x="11508" y="1622"/>
                </a:cubicBezTo>
                <a:cubicBezTo>
                  <a:pt x="10589" y="144"/>
                  <a:pt x="10499" y="112"/>
                  <a:pt x="7046" y="57"/>
                </a:cubicBezTo>
                <a:lnTo>
                  <a:pt x="352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6" name="IMG_0876.png" descr="IMG_0876.png"/>
          <p:cNvPicPr>
            <a:picLocks noChangeAspect="1"/>
          </p:cNvPicPr>
          <p:nvPr/>
        </p:nvPicPr>
        <p:blipFill>
          <a:blip r:embed="rId3">
            <a:extLst/>
          </a:blip>
          <a:srcRect l="38138" t="58136" r="14771" b="39195"/>
          <a:stretch>
            <a:fillRect/>
          </a:stretch>
        </p:blipFill>
        <p:spPr>
          <a:xfrm>
            <a:off x="3542189" y="4633450"/>
            <a:ext cx="15752895" cy="193201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الخوف…"/>
          <p:cNvSpPr/>
          <p:nvPr/>
        </p:nvSpPr>
        <p:spPr>
          <a:xfrm>
            <a:off x="15888715" y="7596123"/>
            <a:ext cx="4262121" cy="4262122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73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الخوف </a:t>
            </a:r>
          </a:p>
          <a:p>
            <a:pPr rtl="0">
              <a:defRPr b="0" sz="73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من الله</a:t>
            </a:r>
          </a:p>
        </p:txBody>
      </p:sp>
      <p:sp>
        <p:nvSpPr>
          <p:cNvPr id="248" name="المحبة"/>
          <p:cNvSpPr/>
          <p:nvPr/>
        </p:nvSpPr>
        <p:spPr>
          <a:xfrm>
            <a:off x="10563364" y="7596123"/>
            <a:ext cx="4262121" cy="426212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8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المحبة</a:t>
            </a:r>
          </a:p>
        </p:txBody>
      </p:sp>
      <p:sp>
        <p:nvSpPr>
          <p:cNvPr id="249" name="التوكل"/>
          <p:cNvSpPr/>
          <p:nvPr/>
        </p:nvSpPr>
        <p:spPr>
          <a:xfrm>
            <a:off x="5238012" y="7596123"/>
            <a:ext cx="4262121" cy="4262122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83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التوكل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55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6" name="العبادات القولية"/>
          <p:cNvSpPr/>
          <p:nvPr/>
        </p:nvSpPr>
        <p:spPr>
          <a:xfrm>
            <a:off x="8899704" y="2114413"/>
            <a:ext cx="10095172" cy="219550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العبادات القولية</a:t>
            </a:r>
          </a:p>
        </p:txBody>
      </p:sp>
      <p:sp>
        <p:nvSpPr>
          <p:cNvPr id="257" name="الحجم"/>
          <p:cNvSpPr/>
          <p:nvPr/>
        </p:nvSpPr>
        <p:spPr>
          <a:xfrm>
            <a:off x="18255098" y="606834"/>
            <a:ext cx="3392075" cy="2961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3" fill="norm" stroke="1" extrusionOk="0">
                <a:moveTo>
                  <a:pt x="9522" y="5"/>
                </a:moveTo>
                <a:cubicBezTo>
                  <a:pt x="9458" y="16"/>
                  <a:pt x="9393" y="50"/>
                  <a:pt x="9338" y="109"/>
                </a:cubicBezTo>
                <a:lnTo>
                  <a:pt x="4461" y="5364"/>
                </a:lnTo>
                <a:cubicBezTo>
                  <a:pt x="4398" y="5432"/>
                  <a:pt x="4313" y="5470"/>
                  <a:pt x="4226" y="5470"/>
                </a:cubicBezTo>
                <a:lnTo>
                  <a:pt x="808" y="5470"/>
                </a:lnTo>
                <a:cubicBezTo>
                  <a:pt x="363" y="5470"/>
                  <a:pt x="0" y="5880"/>
                  <a:pt x="0" y="6387"/>
                </a:cubicBezTo>
                <a:lnTo>
                  <a:pt x="0" y="15058"/>
                </a:lnTo>
                <a:cubicBezTo>
                  <a:pt x="0" y="15565"/>
                  <a:pt x="362" y="15975"/>
                  <a:pt x="808" y="15975"/>
                </a:cubicBezTo>
                <a:lnTo>
                  <a:pt x="4226" y="15975"/>
                </a:lnTo>
                <a:cubicBezTo>
                  <a:pt x="4313" y="15975"/>
                  <a:pt x="4398" y="16013"/>
                  <a:pt x="4461" y="16081"/>
                </a:cubicBezTo>
                <a:lnTo>
                  <a:pt x="9338" y="21336"/>
                </a:lnTo>
                <a:cubicBezTo>
                  <a:pt x="9557" y="21571"/>
                  <a:pt x="9917" y="21395"/>
                  <a:pt x="9917" y="21053"/>
                </a:cubicBezTo>
                <a:lnTo>
                  <a:pt x="9917" y="392"/>
                </a:lnTo>
                <a:cubicBezTo>
                  <a:pt x="9917" y="135"/>
                  <a:pt x="9715" y="-29"/>
                  <a:pt x="9522" y="5"/>
                </a:cubicBezTo>
                <a:close/>
                <a:moveTo>
                  <a:pt x="18098" y="7"/>
                </a:moveTo>
                <a:lnTo>
                  <a:pt x="16830" y="1320"/>
                </a:lnTo>
                <a:cubicBezTo>
                  <a:pt x="18734" y="3848"/>
                  <a:pt x="19886" y="7132"/>
                  <a:pt x="19886" y="10723"/>
                </a:cubicBezTo>
                <a:cubicBezTo>
                  <a:pt x="19886" y="14313"/>
                  <a:pt x="18734" y="17597"/>
                  <a:pt x="16830" y="20125"/>
                </a:cubicBezTo>
                <a:lnTo>
                  <a:pt x="18098" y="21436"/>
                </a:lnTo>
                <a:cubicBezTo>
                  <a:pt x="20280" y="18562"/>
                  <a:pt x="21600" y="14817"/>
                  <a:pt x="21600" y="10723"/>
                </a:cubicBezTo>
                <a:cubicBezTo>
                  <a:pt x="21600" y="6628"/>
                  <a:pt x="20280" y="2881"/>
                  <a:pt x="18098" y="7"/>
                </a:cubicBezTo>
                <a:close/>
                <a:moveTo>
                  <a:pt x="15546" y="2646"/>
                </a:moveTo>
                <a:lnTo>
                  <a:pt x="14272" y="3965"/>
                </a:lnTo>
                <a:cubicBezTo>
                  <a:pt x="15619" y="5794"/>
                  <a:pt x="16430" y="8151"/>
                  <a:pt x="16430" y="10723"/>
                </a:cubicBezTo>
                <a:cubicBezTo>
                  <a:pt x="16430" y="13294"/>
                  <a:pt x="15618" y="15651"/>
                  <a:pt x="14272" y="17480"/>
                </a:cubicBezTo>
                <a:lnTo>
                  <a:pt x="15546" y="18797"/>
                </a:lnTo>
                <a:cubicBezTo>
                  <a:pt x="17171" y="16619"/>
                  <a:pt x="18151" y="13802"/>
                  <a:pt x="18151" y="10723"/>
                </a:cubicBezTo>
                <a:cubicBezTo>
                  <a:pt x="18151" y="7643"/>
                  <a:pt x="17171" y="4824"/>
                  <a:pt x="15546" y="2646"/>
                </a:cubicBezTo>
                <a:close/>
                <a:moveTo>
                  <a:pt x="13064" y="5215"/>
                </a:moveTo>
                <a:lnTo>
                  <a:pt x="11908" y="6414"/>
                </a:lnTo>
                <a:cubicBezTo>
                  <a:pt x="12740" y="7595"/>
                  <a:pt x="13236" y="9092"/>
                  <a:pt x="13236" y="10723"/>
                </a:cubicBezTo>
                <a:cubicBezTo>
                  <a:pt x="13236" y="12353"/>
                  <a:pt x="12740" y="13851"/>
                  <a:pt x="11908" y="15031"/>
                </a:cubicBezTo>
                <a:lnTo>
                  <a:pt x="13064" y="16228"/>
                </a:lnTo>
                <a:cubicBezTo>
                  <a:pt x="14148" y="14731"/>
                  <a:pt x="14799" y="12813"/>
                  <a:pt x="14799" y="10723"/>
                </a:cubicBezTo>
                <a:cubicBezTo>
                  <a:pt x="14799" y="8632"/>
                  <a:pt x="14147" y="6712"/>
                  <a:pt x="13064" y="5215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58" name="ذكر…"/>
          <p:cNvSpPr/>
          <p:nvPr/>
        </p:nvSpPr>
        <p:spPr>
          <a:xfrm>
            <a:off x="15888715" y="7596123"/>
            <a:ext cx="4262121" cy="4262122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73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ذكر </a:t>
            </a:r>
          </a:p>
          <a:p>
            <a:pPr rtl="0">
              <a:defRPr b="0" sz="73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الله تعالى</a:t>
            </a:r>
          </a:p>
        </p:txBody>
      </p:sp>
      <p:sp>
        <p:nvSpPr>
          <p:cNvPr id="259" name="الدعاء"/>
          <p:cNvSpPr/>
          <p:nvPr/>
        </p:nvSpPr>
        <p:spPr>
          <a:xfrm>
            <a:off x="10563364" y="7596123"/>
            <a:ext cx="4262121" cy="4262122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8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الدعاء</a:t>
            </a:r>
          </a:p>
        </p:txBody>
      </p:sp>
      <p:sp>
        <p:nvSpPr>
          <p:cNvPr id="260" name="الحمد والتهليل والتسبيح"/>
          <p:cNvSpPr/>
          <p:nvPr/>
        </p:nvSpPr>
        <p:spPr>
          <a:xfrm>
            <a:off x="5238012" y="7596123"/>
            <a:ext cx="4262121" cy="4262122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الحمد والتهليل والتسبيح</a:t>
            </a:r>
          </a:p>
        </p:txBody>
      </p:sp>
      <p:pic>
        <p:nvPicPr>
          <p:cNvPr id="261" name="IMG_0877.png" descr="IMG_0877.png"/>
          <p:cNvPicPr>
            <a:picLocks noChangeAspect="1"/>
          </p:cNvPicPr>
          <p:nvPr/>
        </p:nvPicPr>
        <p:blipFill>
          <a:blip r:embed="rId3">
            <a:extLst/>
          </a:blip>
          <a:srcRect l="23864" t="44250" r="33103" b="53069"/>
          <a:stretch>
            <a:fillRect/>
          </a:stretch>
        </p:blipFill>
        <p:spPr>
          <a:xfrm>
            <a:off x="4495629" y="4925708"/>
            <a:ext cx="15233130" cy="2054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67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68" name="العبادات البدنية"/>
          <p:cNvSpPr/>
          <p:nvPr/>
        </p:nvSpPr>
        <p:spPr>
          <a:xfrm>
            <a:off x="7711592" y="3005496"/>
            <a:ext cx="10095173" cy="219550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العبادات البدنية</a:t>
            </a:r>
          </a:p>
        </p:txBody>
      </p:sp>
      <p:pic>
        <p:nvPicPr>
          <p:cNvPr id="269" name="IMG_0878.png" descr="IMG_0878.png"/>
          <p:cNvPicPr>
            <a:picLocks noChangeAspect="1"/>
          </p:cNvPicPr>
          <p:nvPr/>
        </p:nvPicPr>
        <p:blipFill>
          <a:blip r:embed="rId3">
            <a:extLst/>
          </a:blip>
          <a:srcRect l="33887" t="35607" r="8942" b="56735"/>
          <a:stretch>
            <a:fillRect/>
          </a:stretch>
        </p:blipFill>
        <p:spPr>
          <a:xfrm>
            <a:off x="3316116" y="6163333"/>
            <a:ext cx="17592407" cy="510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5604759" y="908405"/>
            <a:ext cx="6305949" cy="4697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76" name="العبادات المالية"/>
          <p:cNvSpPr/>
          <p:nvPr/>
        </p:nvSpPr>
        <p:spPr>
          <a:xfrm>
            <a:off x="7711592" y="3005496"/>
            <a:ext cx="10095173" cy="2195506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5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العبادات المالية</a:t>
            </a:r>
          </a:p>
        </p:txBody>
      </p:sp>
      <p:sp>
        <p:nvSpPr>
          <p:cNvPr id="277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7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73222" y="933687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0878.png" descr="IMG_0878.png"/>
          <p:cNvPicPr>
            <a:picLocks noChangeAspect="1"/>
          </p:cNvPicPr>
          <p:nvPr/>
        </p:nvPicPr>
        <p:blipFill>
          <a:blip r:embed="rId4">
            <a:extLst/>
          </a:blip>
          <a:srcRect l="48540" t="52154" r="8523" b="42574"/>
          <a:stretch>
            <a:fillRect/>
          </a:stretch>
        </p:blipFill>
        <p:spPr>
          <a:xfrm>
            <a:off x="4381726" y="6311837"/>
            <a:ext cx="15461020" cy="4109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85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86" name="تمرين"/>
          <p:cNvSpPr/>
          <p:nvPr/>
        </p:nvSpPr>
        <p:spPr>
          <a:xfrm>
            <a:off x="6883093" y="4888798"/>
            <a:ext cx="12282907" cy="3211706"/>
          </a:xfrm>
          <a:prstGeom prst="roundRect">
            <a:avLst>
              <a:gd name="adj" fmla="val 10000"/>
            </a:avLst>
          </a:prstGeom>
          <a:solidFill>
            <a:srgbClr val="F4951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1600">
                <a:solidFill>
                  <a:srgbClr val="5F5F5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8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75499" y="2240293"/>
            <a:ext cx="18997899" cy="949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1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أهمية العبادة"/>
          <p:cNvSpPr/>
          <p:nvPr/>
        </p:nvSpPr>
        <p:spPr>
          <a:xfrm rot="5400000">
            <a:off x="-78795" y="10741519"/>
            <a:ext cx="3848436" cy="1322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93" name="مستطيل"/>
          <p:cNvSpPr/>
          <p:nvPr/>
        </p:nvSpPr>
        <p:spPr>
          <a:xfrm>
            <a:off x="-11158441" y="9608"/>
            <a:ext cx="12558801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91351" y="27396"/>
            <a:ext cx="8285097" cy="4142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6913" y="162990"/>
            <a:ext cx="14231599" cy="14231599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ما الرابط…"/>
          <p:cNvSpPr/>
          <p:nvPr/>
        </p:nvSpPr>
        <p:spPr>
          <a:xfrm>
            <a:off x="16352000" y="-88543"/>
            <a:ext cx="4128015" cy="117802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ما الرابط</a:t>
            </a:r>
          </a:p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بين النخلة ودرسنا </a:t>
            </a:r>
          </a:p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اليوم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0" name="IMG_0886.jpeg" descr="IMG_08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218" y="-53304"/>
            <a:ext cx="24548949" cy="1382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91351" y="27396"/>
            <a:ext cx="8285097" cy="4142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6913" y="162990"/>
            <a:ext cx="14231599" cy="14231599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ما الرابط…"/>
          <p:cNvSpPr/>
          <p:nvPr/>
        </p:nvSpPr>
        <p:spPr>
          <a:xfrm>
            <a:off x="16352000" y="-88543"/>
            <a:ext cx="4128015" cy="11780257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ما الرابط</a:t>
            </a:r>
          </a:p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بين النخلة ودرسنا </a:t>
            </a:r>
          </a:p>
          <a:p>
            <a:pPr rtl="0">
              <a:defRPr b="0" sz="101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اليوم</a:t>
            </a:r>
          </a:p>
        </p:txBody>
      </p:sp>
      <p:pic>
        <p:nvPicPr>
          <p:cNvPr id="304" name="IMG_0877.png" descr="IMG_0877.png"/>
          <p:cNvPicPr>
            <a:picLocks noChangeAspect="1"/>
          </p:cNvPicPr>
          <p:nvPr/>
        </p:nvPicPr>
        <p:blipFill>
          <a:blip r:embed="rId5">
            <a:extLst/>
          </a:blip>
          <a:srcRect l="8640" t="59517" r="11105" b="35693"/>
          <a:stretch>
            <a:fillRect/>
          </a:stretch>
        </p:blipFill>
        <p:spPr>
          <a:xfrm>
            <a:off x="3261571" y="11089036"/>
            <a:ext cx="17266803" cy="223092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أهمية العبادة"/>
          <p:cNvSpPr/>
          <p:nvPr/>
        </p:nvSpPr>
        <p:spPr>
          <a:xfrm rot="5400000">
            <a:off x="-838431" y="10089522"/>
            <a:ext cx="3798931" cy="2623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1" y="21600"/>
                </a:moveTo>
                <a:lnTo>
                  <a:pt x="19209" y="21600"/>
                </a:lnTo>
                <a:cubicBezTo>
                  <a:pt x="19911" y="21600"/>
                  <a:pt x="20332" y="21600"/>
                  <a:pt x="20612" y="21430"/>
                </a:cubicBezTo>
                <a:cubicBezTo>
                  <a:pt x="21017" y="21217"/>
                  <a:pt x="21336" y="20756"/>
                  <a:pt x="21483" y="20170"/>
                </a:cubicBezTo>
                <a:cubicBezTo>
                  <a:pt x="21600" y="19763"/>
                  <a:pt x="21600" y="19154"/>
                  <a:pt x="21600" y="18138"/>
                </a:cubicBezTo>
                <a:lnTo>
                  <a:pt x="21600" y="3462"/>
                </a:lnTo>
                <a:cubicBezTo>
                  <a:pt x="21600" y="2446"/>
                  <a:pt x="21600" y="1837"/>
                  <a:pt x="21483" y="1430"/>
                </a:cubicBezTo>
                <a:cubicBezTo>
                  <a:pt x="21336" y="844"/>
                  <a:pt x="21017" y="383"/>
                  <a:pt x="20612" y="170"/>
                </a:cubicBezTo>
                <a:cubicBezTo>
                  <a:pt x="20332" y="0"/>
                  <a:pt x="19911" y="0"/>
                  <a:pt x="19209" y="0"/>
                </a:cubicBezTo>
                <a:lnTo>
                  <a:pt x="2391" y="0"/>
                </a:lnTo>
                <a:cubicBezTo>
                  <a:pt x="1689" y="0"/>
                  <a:pt x="1268" y="0"/>
                  <a:pt x="988" y="170"/>
                </a:cubicBezTo>
                <a:cubicBezTo>
                  <a:pt x="583" y="383"/>
                  <a:pt x="264" y="844"/>
                  <a:pt x="117" y="1430"/>
                </a:cubicBezTo>
                <a:cubicBezTo>
                  <a:pt x="0" y="1837"/>
                  <a:pt x="0" y="2446"/>
                  <a:pt x="0" y="3462"/>
                </a:cubicBezTo>
                <a:lnTo>
                  <a:pt x="0" y="18138"/>
                </a:lnTo>
                <a:cubicBezTo>
                  <a:pt x="0" y="19154"/>
                  <a:pt x="0" y="19763"/>
                  <a:pt x="117" y="20170"/>
                </a:cubicBezTo>
                <a:cubicBezTo>
                  <a:pt x="264" y="20756"/>
                  <a:pt x="583" y="21217"/>
                  <a:pt x="988" y="21430"/>
                </a:cubicBezTo>
                <a:cubicBezTo>
                  <a:pt x="1268" y="21600"/>
                  <a:pt x="1689" y="21600"/>
                  <a:pt x="2391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306" name="مستطيل"/>
          <p:cNvSpPr/>
          <p:nvPr/>
        </p:nvSpPr>
        <p:spPr>
          <a:xfrm>
            <a:off x="-19543924" y="9608"/>
            <a:ext cx="20944284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854667 -0.028444" origin="layout" pathEditMode="relative">
                                      <p:cBhvr>
                                        <p:cTn id="6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104217 -0.001203 0.208435 -0.002406 0.310960 -0.000602 C 0.413486 0.001203 0.514320 0.006015 0.599589 0.007219 C 0.684857 0.008422 0.754561 0.006015 0.824265 0.003609" origin="layout" pathEditMode="relative">
                                      <p:cBhvr>
                                        <p:cTn id="9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0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علامة ديناري للتزيين"/>
          <p:cNvSpPr/>
          <p:nvPr/>
        </p:nvSpPr>
        <p:spPr>
          <a:xfrm>
            <a:off x="14149001" y="281145"/>
            <a:ext cx="7169112" cy="7169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12" name="أهمية…"/>
          <p:cNvSpPr txBox="1"/>
          <p:nvPr/>
        </p:nvSpPr>
        <p:spPr>
          <a:xfrm>
            <a:off x="14295305" y="2306406"/>
            <a:ext cx="6876505" cy="311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8900"/>
            </a:pPr>
            <a:r>
              <a:t>أهمية </a:t>
            </a:r>
          </a:p>
          <a:p>
            <a:pPr rtl="0">
              <a:defRPr sz="8900"/>
            </a:pPr>
            <a:r>
              <a:t>العبادة</a:t>
            </a:r>
          </a:p>
        </p:txBody>
      </p:sp>
      <p:sp>
        <p:nvSpPr>
          <p:cNvPr id="313" name="الغاية التي من أجلها خلقنا الله"/>
          <p:cNvSpPr/>
          <p:nvPr/>
        </p:nvSpPr>
        <p:spPr>
          <a:xfrm>
            <a:off x="8668048" y="667474"/>
            <a:ext cx="4487435" cy="6253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29" y="0"/>
                </a:moveTo>
                <a:cubicBezTo>
                  <a:pt x="1090" y="0"/>
                  <a:pt x="0" y="782"/>
                  <a:pt x="0" y="1743"/>
                </a:cubicBezTo>
                <a:lnTo>
                  <a:pt x="0" y="19857"/>
                </a:lnTo>
                <a:cubicBezTo>
                  <a:pt x="0" y="20818"/>
                  <a:pt x="1090" y="21600"/>
                  <a:pt x="2429" y="21600"/>
                </a:cubicBezTo>
                <a:lnTo>
                  <a:pt x="19171" y="21600"/>
                </a:lnTo>
                <a:cubicBezTo>
                  <a:pt x="20510" y="21600"/>
                  <a:pt x="21600" y="20818"/>
                  <a:pt x="21600" y="19857"/>
                </a:cubicBezTo>
                <a:lnTo>
                  <a:pt x="21600" y="1743"/>
                </a:lnTo>
                <a:cubicBezTo>
                  <a:pt x="21600" y="782"/>
                  <a:pt x="20510" y="0"/>
                  <a:pt x="19171" y="0"/>
                </a:cubicBezTo>
                <a:lnTo>
                  <a:pt x="2429" y="0"/>
                </a:lnTo>
                <a:close/>
                <a:moveTo>
                  <a:pt x="2429" y="755"/>
                </a:moveTo>
                <a:lnTo>
                  <a:pt x="19171" y="755"/>
                </a:lnTo>
                <a:cubicBezTo>
                  <a:pt x="19930" y="755"/>
                  <a:pt x="20547" y="1199"/>
                  <a:pt x="20547" y="1743"/>
                </a:cubicBezTo>
                <a:lnTo>
                  <a:pt x="20547" y="19857"/>
                </a:lnTo>
                <a:cubicBezTo>
                  <a:pt x="20547" y="20401"/>
                  <a:pt x="19930" y="20845"/>
                  <a:pt x="19171" y="20845"/>
                </a:cubicBezTo>
                <a:lnTo>
                  <a:pt x="2429" y="20845"/>
                </a:lnTo>
                <a:cubicBezTo>
                  <a:pt x="1670" y="20845"/>
                  <a:pt x="1053" y="20401"/>
                  <a:pt x="1053" y="19857"/>
                </a:cubicBezTo>
                <a:lnTo>
                  <a:pt x="1053" y="1743"/>
                </a:lnTo>
                <a:cubicBezTo>
                  <a:pt x="1053" y="1199"/>
                  <a:pt x="1670" y="755"/>
                  <a:pt x="2429" y="755"/>
                </a:cubicBezTo>
                <a:close/>
                <a:moveTo>
                  <a:pt x="2429" y="1277"/>
                </a:moveTo>
                <a:cubicBezTo>
                  <a:pt x="2072" y="1277"/>
                  <a:pt x="1782" y="1486"/>
                  <a:pt x="1782" y="1743"/>
                </a:cubicBezTo>
                <a:lnTo>
                  <a:pt x="1782" y="19857"/>
                </a:lnTo>
                <a:cubicBezTo>
                  <a:pt x="1782" y="20114"/>
                  <a:pt x="2072" y="20323"/>
                  <a:pt x="2429" y="20323"/>
                </a:cubicBezTo>
                <a:lnTo>
                  <a:pt x="19171" y="20323"/>
                </a:lnTo>
                <a:cubicBezTo>
                  <a:pt x="19528" y="20323"/>
                  <a:pt x="19818" y="20114"/>
                  <a:pt x="19818" y="19857"/>
                </a:cubicBezTo>
                <a:lnTo>
                  <a:pt x="19818" y="1743"/>
                </a:lnTo>
                <a:cubicBezTo>
                  <a:pt x="19818" y="1486"/>
                  <a:pt x="19528" y="1277"/>
                  <a:pt x="19171" y="1277"/>
                </a:cubicBezTo>
                <a:lnTo>
                  <a:pt x="2429" y="1277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75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الغاية التي من أجلها خلقنا الله</a:t>
            </a:r>
          </a:p>
        </p:txBody>
      </p:sp>
      <p:sp>
        <p:nvSpPr>
          <p:cNvPr id="314" name="إصلاح للنفس وتهذيب للسلوك"/>
          <p:cNvSpPr/>
          <p:nvPr/>
        </p:nvSpPr>
        <p:spPr>
          <a:xfrm>
            <a:off x="10148697" y="7125369"/>
            <a:ext cx="4487436" cy="6253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29" y="0"/>
                </a:moveTo>
                <a:cubicBezTo>
                  <a:pt x="1090" y="0"/>
                  <a:pt x="0" y="782"/>
                  <a:pt x="0" y="1743"/>
                </a:cubicBezTo>
                <a:lnTo>
                  <a:pt x="0" y="19857"/>
                </a:lnTo>
                <a:cubicBezTo>
                  <a:pt x="0" y="20818"/>
                  <a:pt x="1090" y="21600"/>
                  <a:pt x="2429" y="21600"/>
                </a:cubicBezTo>
                <a:lnTo>
                  <a:pt x="19171" y="21600"/>
                </a:lnTo>
                <a:cubicBezTo>
                  <a:pt x="20510" y="21600"/>
                  <a:pt x="21600" y="20818"/>
                  <a:pt x="21600" y="19857"/>
                </a:cubicBezTo>
                <a:lnTo>
                  <a:pt x="21600" y="1743"/>
                </a:lnTo>
                <a:cubicBezTo>
                  <a:pt x="21600" y="782"/>
                  <a:pt x="20510" y="0"/>
                  <a:pt x="19171" y="0"/>
                </a:cubicBezTo>
                <a:lnTo>
                  <a:pt x="2429" y="0"/>
                </a:lnTo>
                <a:close/>
                <a:moveTo>
                  <a:pt x="2429" y="755"/>
                </a:moveTo>
                <a:lnTo>
                  <a:pt x="19171" y="755"/>
                </a:lnTo>
                <a:cubicBezTo>
                  <a:pt x="19930" y="755"/>
                  <a:pt x="20547" y="1199"/>
                  <a:pt x="20547" y="1743"/>
                </a:cubicBezTo>
                <a:lnTo>
                  <a:pt x="20547" y="19857"/>
                </a:lnTo>
                <a:cubicBezTo>
                  <a:pt x="20547" y="20401"/>
                  <a:pt x="19930" y="20845"/>
                  <a:pt x="19171" y="20845"/>
                </a:cubicBezTo>
                <a:lnTo>
                  <a:pt x="2429" y="20845"/>
                </a:lnTo>
                <a:cubicBezTo>
                  <a:pt x="1670" y="20845"/>
                  <a:pt x="1053" y="20401"/>
                  <a:pt x="1053" y="19857"/>
                </a:cubicBezTo>
                <a:lnTo>
                  <a:pt x="1053" y="1743"/>
                </a:lnTo>
                <a:cubicBezTo>
                  <a:pt x="1053" y="1199"/>
                  <a:pt x="1670" y="755"/>
                  <a:pt x="2429" y="755"/>
                </a:cubicBezTo>
                <a:close/>
                <a:moveTo>
                  <a:pt x="2429" y="1277"/>
                </a:moveTo>
                <a:cubicBezTo>
                  <a:pt x="2072" y="1277"/>
                  <a:pt x="1782" y="1486"/>
                  <a:pt x="1782" y="1743"/>
                </a:cubicBezTo>
                <a:lnTo>
                  <a:pt x="1782" y="19857"/>
                </a:lnTo>
                <a:cubicBezTo>
                  <a:pt x="1782" y="20114"/>
                  <a:pt x="2072" y="20323"/>
                  <a:pt x="2429" y="20323"/>
                </a:cubicBezTo>
                <a:lnTo>
                  <a:pt x="19171" y="20323"/>
                </a:lnTo>
                <a:cubicBezTo>
                  <a:pt x="19528" y="20323"/>
                  <a:pt x="19818" y="20114"/>
                  <a:pt x="19818" y="19857"/>
                </a:cubicBezTo>
                <a:lnTo>
                  <a:pt x="19818" y="1743"/>
                </a:lnTo>
                <a:cubicBezTo>
                  <a:pt x="19818" y="1486"/>
                  <a:pt x="19528" y="1277"/>
                  <a:pt x="19171" y="1277"/>
                </a:cubicBezTo>
                <a:lnTo>
                  <a:pt x="2429" y="1277"/>
                </a:lnTo>
                <a:close/>
              </a:path>
            </a:pathLst>
          </a:custGeom>
          <a:solidFill>
            <a:srgbClr val="8D86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7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إصلاح للنفس وتهذيب للسلوك</a:t>
            </a:r>
          </a:p>
        </p:txBody>
      </p:sp>
      <p:sp>
        <p:nvSpPr>
          <p:cNvPr id="315" name="الهدف الأساسي في دعوة الرسل لأقوامهم"/>
          <p:cNvSpPr/>
          <p:nvPr/>
        </p:nvSpPr>
        <p:spPr>
          <a:xfrm>
            <a:off x="3187095" y="667474"/>
            <a:ext cx="4487435" cy="6253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29" y="0"/>
                </a:moveTo>
                <a:cubicBezTo>
                  <a:pt x="1090" y="0"/>
                  <a:pt x="0" y="782"/>
                  <a:pt x="0" y="1743"/>
                </a:cubicBezTo>
                <a:lnTo>
                  <a:pt x="0" y="19857"/>
                </a:lnTo>
                <a:cubicBezTo>
                  <a:pt x="0" y="20818"/>
                  <a:pt x="1090" y="21600"/>
                  <a:pt x="2429" y="21600"/>
                </a:cubicBezTo>
                <a:lnTo>
                  <a:pt x="19171" y="21600"/>
                </a:lnTo>
                <a:cubicBezTo>
                  <a:pt x="20510" y="21600"/>
                  <a:pt x="21600" y="20818"/>
                  <a:pt x="21600" y="19857"/>
                </a:cubicBezTo>
                <a:lnTo>
                  <a:pt x="21600" y="1743"/>
                </a:lnTo>
                <a:cubicBezTo>
                  <a:pt x="21600" y="782"/>
                  <a:pt x="20510" y="0"/>
                  <a:pt x="19171" y="0"/>
                </a:cubicBezTo>
                <a:lnTo>
                  <a:pt x="2429" y="0"/>
                </a:lnTo>
                <a:close/>
                <a:moveTo>
                  <a:pt x="2429" y="755"/>
                </a:moveTo>
                <a:lnTo>
                  <a:pt x="19171" y="755"/>
                </a:lnTo>
                <a:cubicBezTo>
                  <a:pt x="19930" y="755"/>
                  <a:pt x="20547" y="1199"/>
                  <a:pt x="20547" y="1743"/>
                </a:cubicBezTo>
                <a:lnTo>
                  <a:pt x="20547" y="19857"/>
                </a:lnTo>
                <a:cubicBezTo>
                  <a:pt x="20547" y="20401"/>
                  <a:pt x="19930" y="20845"/>
                  <a:pt x="19171" y="20845"/>
                </a:cubicBezTo>
                <a:lnTo>
                  <a:pt x="2429" y="20845"/>
                </a:lnTo>
                <a:cubicBezTo>
                  <a:pt x="1670" y="20845"/>
                  <a:pt x="1053" y="20401"/>
                  <a:pt x="1053" y="19857"/>
                </a:cubicBezTo>
                <a:lnTo>
                  <a:pt x="1053" y="1743"/>
                </a:lnTo>
                <a:cubicBezTo>
                  <a:pt x="1053" y="1199"/>
                  <a:pt x="1670" y="755"/>
                  <a:pt x="2429" y="755"/>
                </a:cubicBezTo>
                <a:close/>
                <a:moveTo>
                  <a:pt x="2429" y="1277"/>
                </a:moveTo>
                <a:cubicBezTo>
                  <a:pt x="2072" y="1277"/>
                  <a:pt x="1782" y="1486"/>
                  <a:pt x="1782" y="1743"/>
                </a:cubicBezTo>
                <a:lnTo>
                  <a:pt x="1782" y="19857"/>
                </a:lnTo>
                <a:cubicBezTo>
                  <a:pt x="1782" y="20114"/>
                  <a:pt x="2072" y="20323"/>
                  <a:pt x="2429" y="20323"/>
                </a:cubicBezTo>
                <a:lnTo>
                  <a:pt x="19171" y="20323"/>
                </a:lnTo>
                <a:cubicBezTo>
                  <a:pt x="19528" y="20323"/>
                  <a:pt x="19818" y="20114"/>
                  <a:pt x="19818" y="19857"/>
                </a:cubicBezTo>
                <a:lnTo>
                  <a:pt x="19818" y="1743"/>
                </a:lnTo>
                <a:cubicBezTo>
                  <a:pt x="19818" y="1486"/>
                  <a:pt x="19528" y="1277"/>
                  <a:pt x="19171" y="1277"/>
                </a:cubicBezTo>
                <a:lnTo>
                  <a:pt x="2429" y="1277"/>
                </a:lnTo>
                <a:close/>
              </a:path>
            </a:pathLst>
          </a:custGeom>
          <a:solidFill>
            <a:srgbClr val="F5E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الهدف الأساسي في دعوة الرسل لأقوامهم</a:t>
            </a:r>
          </a:p>
        </p:txBody>
      </p:sp>
      <p:sp>
        <p:nvSpPr>
          <p:cNvPr id="316" name="تطرد…"/>
          <p:cNvSpPr/>
          <p:nvPr/>
        </p:nvSpPr>
        <p:spPr>
          <a:xfrm>
            <a:off x="4762263" y="7125369"/>
            <a:ext cx="4487436" cy="6253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29" y="0"/>
                </a:moveTo>
                <a:cubicBezTo>
                  <a:pt x="1090" y="0"/>
                  <a:pt x="0" y="782"/>
                  <a:pt x="0" y="1743"/>
                </a:cubicBezTo>
                <a:lnTo>
                  <a:pt x="0" y="19857"/>
                </a:lnTo>
                <a:cubicBezTo>
                  <a:pt x="0" y="20818"/>
                  <a:pt x="1090" y="21600"/>
                  <a:pt x="2429" y="21600"/>
                </a:cubicBezTo>
                <a:lnTo>
                  <a:pt x="19171" y="21600"/>
                </a:lnTo>
                <a:cubicBezTo>
                  <a:pt x="20510" y="21600"/>
                  <a:pt x="21600" y="20818"/>
                  <a:pt x="21600" y="19857"/>
                </a:cubicBezTo>
                <a:lnTo>
                  <a:pt x="21600" y="1743"/>
                </a:lnTo>
                <a:cubicBezTo>
                  <a:pt x="21600" y="782"/>
                  <a:pt x="20510" y="0"/>
                  <a:pt x="19171" y="0"/>
                </a:cubicBezTo>
                <a:lnTo>
                  <a:pt x="2429" y="0"/>
                </a:lnTo>
                <a:close/>
                <a:moveTo>
                  <a:pt x="2429" y="755"/>
                </a:moveTo>
                <a:lnTo>
                  <a:pt x="19171" y="755"/>
                </a:lnTo>
                <a:cubicBezTo>
                  <a:pt x="19930" y="755"/>
                  <a:pt x="20547" y="1199"/>
                  <a:pt x="20547" y="1743"/>
                </a:cubicBezTo>
                <a:lnTo>
                  <a:pt x="20547" y="19857"/>
                </a:lnTo>
                <a:cubicBezTo>
                  <a:pt x="20547" y="20401"/>
                  <a:pt x="19930" y="20845"/>
                  <a:pt x="19171" y="20845"/>
                </a:cubicBezTo>
                <a:lnTo>
                  <a:pt x="2429" y="20845"/>
                </a:lnTo>
                <a:cubicBezTo>
                  <a:pt x="1670" y="20845"/>
                  <a:pt x="1053" y="20401"/>
                  <a:pt x="1053" y="19857"/>
                </a:cubicBezTo>
                <a:lnTo>
                  <a:pt x="1053" y="1743"/>
                </a:lnTo>
                <a:cubicBezTo>
                  <a:pt x="1053" y="1199"/>
                  <a:pt x="1670" y="755"/>
                  <a:pt x="2429" y="755"/>
                </a:cubicBezTo>
                <a:close/>
                <a:moveTo>
                  <a:pt x="2429" y="1277"/>
                </a:moveTo>
                <a:cubicBezTo>
                  <a:pt x="2072" y="1277"/>
                  <a:pt x="1782" y="1486"/>
                  <a:pt x="1782" y="1743"/>
                </a:cubicBezTo>
                <a:lnTo>
                  <a:pt x="1782" y="19857"/>
                </a:lnTo>
                <a:cubicBezTo>
                  <a:pt x="1782" y="20114"/>
                  <a:pt x="2072" y="20323"/>
                  <a:pt x="2429" y="20323"/>
                </a:cubicBezTo>
                <a:lnTo>
                  <a:pt x="19171" y="20323"/>
                </a:lnTo>
                <a:cubicBezTo>
                  <a:pt x="19528" y="20323"/>
                  <a:pt x="19818" y="20114"/>
                  <a:pt x="19818" y="19857"/>
                </a:cubicBezTo>
                <a:lnTo>
                  <a:pt x="19818" y="1743"/>
                </a:lnTo>
                <a:cubicBezTo>
                  <a:pt x="19818" y="1486"/>
                  <a:pt x="19528" y="1277"/>
                  <a:pt x="19171" y="1277"/>
                </a:cubicBezTo>
                <a:lnTo>
                  <a:pt x="2429" y="1277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76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تطرد</a:t>
            </a:r>
          </a:p>
          <a:p>
            <a:pPr rtl="0">
              <a:defRPr b="0" sz="76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الشيطان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0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تمرين"/>
          <p:cNvSpPr/>
          <p:nvPr/>
        </p:nvSpPr>
        <p:spPr>
          <a:xfrm>
            <a:off x="6883093" y="4888798"/>
            <a:ext cx="12282907" cy="3211706"/>
          </a:xfrm>
          <a:prstGeom prst="roundRect">
            <a:avLst>
              <a:gd name="adj" fmla="val 10000"/>
            </a:avLst>
          </a:prstGeom>
          <a:solidFill>
            <a:srgbClr val="F4951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1600">
                <a:solidFill>
                  <a:srgbClr val="5F5F5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32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75499" y="2240293"/>
            <a:ext cx="18997899" cy="949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هل لك سر عند الله ؟ مشاري راشد العفاسي #رباعيات_العفاسي.mp4" descr="هل لك سر عند الله ؟ مشاري راشد العفاسي #رباعيات_العفاسي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1276" y="10235507"/>
            <a:ext cx="3506588" cy="197245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مستطيل مستدير الزوايا"/>
          <p:cNvSpPr/>
          <p:nvPr/>
        </p:nvSpPr>
        <p:spPr>
          <a:xfrm>
            <a:off x="1868978" y="174828"/>
            <a:ext cx="3275898" cy="3709093"/>
          </a:xfrm>
          <a:prstGeom prst="roundRect">
            <a:avLst>
              <a:gd name="adj" fmla="val 6742"/>
            </a:avLst>
          </a:prstGeom>
          <a:ln w="1016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3" name="مستطيل"/>
          <p:cNvSpPr/>
          <p:nvPr/>
        </p:nvSpPr>
        <p:spPr>
          <a:xfrm>
            <a:off x="105053" y="-98332"/>
            <a:ext cx="3892132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4" name="مستطيل مستدير الزوايا"/>
          <p:cNvSpPr/>
          <p:nvPr/>
        </p:nvSpPr>
        <p:spPr>
          <a:xfrm>
            <a:off x="776830" y="4504991"/>
            <a:ext cx="3158642" cy="4197675"/>
          </a:xfrm>
          <a:prstGeom prst="roundRect">
            <a:avLst>
              <a:gd name="adj" fmla="val 7623"/>
            </a:avLst>
          </a:prstGeom>
          <a:solidFill>
            <a:srgbClr val="FFFFFF"/>
          </a:solidFill>
          <a:ln w="1016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5" name="مستطيل"/>
          <p:cNvSpPr/>
          <p:nvPr/>
        </p:nvSpPr>
        <p:spPr>
          <a:xfrm>
            <a:off x="-31442" y="-28021"/>
            <a:ext cx="2895265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6" name="مستطيل مستدير الزوايا"/>
          <p:cNvSpPr/>
          <p:nvPr/>
        </p:nvSpPr>
        <p:spPr>
          <a:xfrm>
            <a:off x="-1018703" y="9068052"/>
            <a:ext cx="3844999" cy="4120437"/>
          </a:xfrm>
          <a:prstGeom prst="roundRect">
            <a:avLst>
              <a:gd name="adj" fmla="val 7030"/>
            </a:avLst>
          </a:prstGeom>
          <a:solidFill>
            <a:srgbClr val="FFFFFF"/>
          </a:solidFill>
          <a:ln w="1016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7" name="مستطيل"/>
          <p:cNvSpPr/>
          <p:nvPr/>
        </p:nvSpPr>
        <p:spPr>
          <a:xfrm>
            <a:off x="-205463" y="9608"/>
            <a:ext cx="1641270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8" name="دائرة"/>
          <p:cNvSpPr/>
          <p:nvPr/>
        </p:nvSpPr>
        <p:spPr>
          <a:xfrm>
            <a:off x="9999267" y="1625944"/>
            <a:ext cx="10288153" cy="10288153"/>
          </a:xfrm>
          <a:prstGeom prst="ellipse">
            <a:avLst/>
          </a:prstGeom>
          <a:ln w="114300">
            <a:solidFill>
              <a:srgbClr val="93E3FD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9" name="دائرة"/>
          <p:cNvSpPr/>
          <p:nvPr/>
        </p:nvSpPr>
        <p:spPr>
          <a:xfrm>
            <a:off x="9613975" y="1240652"/>
            <a:ext cx="11058738" cy="11058738"/>
          </a:xfrm>
          <a:prstGeom prst="ellipse">
            <a:avLst/>
          </a:prstGeom>
          <a:ln w="114300">
            <a:solidFill>
              <a:srgbClr val="96D35F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0" name="دائرة"/>
          <p:cNvSpPr/>
          <p:nvPr/>
        </p:nvSpPr>
        <p:spPr>
          <a:xfrm>
            <a:off x="9190189" y="816866"/>
            <a:ext cx="11906309" cy="11906310"/>
          </a:xfrm>
          <a:prstGeom prst="ellipse">
            <a:avLst/>
          </a:prstGeom>
          <a:ln w="114300">
            <a:solidFill>
              <a:srgbClr val="FFF76B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1" name="عنوان الدرس :"/>
          <p:cNvSpPr txBox="1"/>
          <p:nvPr/>
        </p:nvSpPr>
        <p:spPr>
          <a:xfrm>
            <a:off x="11497957" y="3631694"/>
            <a:ext cx="7675173" cy="11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rtl="0">
              <a:defRPr/>
            </a:pPr>
            <a:r>
              <a:t>عنوان الدرس :</a:t>
            </a:r>
          </a:p>
        </p:txBody>
      </p:sp>
      <p:sp>
        <p:nvSpPr>
          <p:cNvPr id="132" name="مفهوم العبودية…"/>
          <p:cNvSpPr txBox="1"/>
          <p:nvPr/>
        </p:nvSpPr>
        <p:spPr>
          <a:xfrm>
            <a:off x="10532617" y="5313977"/>
            <a:ext cx="9605853" cy="376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/>
            </a:pPr>
            <a:r>
              <a:t>مفهوم العبودية</a:t>
            </a:r>
          </a:p>
          <a:p>
            <a:pPr rtl="0">
              <a:defRPr sz="10500"/>
            </a:pPr>
            <a:r>
              <a:t> لله تعالى</a:t>
            </a:r>
          </a:p>
        </p:txBody>
      </p:sp>
      <p:sp>
        <p:nvSpPr>
          <p:cNvPr id="133" name="معنى العبودية"/>
          <p:cNvSpPr txBox="1"/>
          <p:nvPr/>
        </p:nvSpPr>
        <p:spPr>
          <a:xfrm rot="5400000">
            <a:off x="-609250" y="1638965"/>
            <a:ext cx="10472049" cy="780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معنى العبودية</a:t>
            </a:r>
          </a:p>
        </p:txBody>
      </p:sp>
      <p:sp>
        <p:nvSpPr>
          <p:cNvPr id="134" name="أنواع العبادة"/>
          <p:cNvSpPr txBox="1"/>
          <p:nvPr/>
        </p:nvSpPr>
        <p:spPr>
          <a:xfrm rot="5400000">
            <a:off x="-1868845" y="6213419"/>
            <a:ext cx="10472049" cy="780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أنواع العبادة</a:t>
            </a:r>
          </a:p>
        </p:txBody>
      </p:sp>
      <p:sp>
        <p:nvSpPr>
          <p:cNvPr id="135" name="أهمية العبادة"/>
          <p:cNvSpPr txBox="1"/>
          <p:nvPr/>
        </p:nvSpPr>
        <p:spPr>
          <a:xfrm rot="5400000">
            <a:off x="-3252201" y="10737860"/>
            <a:ext cx="10719572" cy="7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 rtl="0">
              <a:defRPr/>
            </a:pPr>
            <a:r>
              <a:t>أهمية العبادة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44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6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من العبادات القولية"/>
          <p:cNvSpPr/>
          <p:nvPr/>
        </p:nvSpPr>
        <p:spPr>
          <a:xfrm>
            <a:off x="3061688" y="1393087"/>
            <a:ext cx="16403381" cy="2598065"/>
          </a:xfrm>
          <a:prstGeom prst="roundRect">
            <a:avLst>
              <a:gd name="adj" fmla="val 11524"/>
            </a:avLst>
          </a:prstGeom>
          <a:solidFill>
            <a:srgbClr val="A67B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9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العبادات القولية </a:t>
            </a:r>
          </a:p>
        </p:txBody>
      </p:sp>
      <p:sp>
        <p:nvSpPr>
          <p:cNvPr id="328" name="الصلا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4729576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الصلاة</a:t>
            </a:r>
          </a:p>
        </p:txBody>
      </p:sp>
      <p:sp>
        <p:nvSpPr>
          <p:cNvPr id="329" name="الزكا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8541088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الزكاة</a:t>
            </a:r>
          </a:p>
        </p:txBody>
      </p:sp>
      <p:sp>
        <p:nvSpPr>
          <p:cNvPr id="330" name="الدعاء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352601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الدعاء</a:t>
            </a:r>
          </a:p>
        </p:txBody>
      </p:sp>
      <p:pic>
        <p:nvPicPr>
          <p:cNvPr id="331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011" y="933252"/>
            <a:ext cx="8449797" cy="422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5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الصيام من العبادات"/>
          <p:cNvSpPr/>
          <p:nvPr/>
        </p:nvSpPr>
        <p:spPr>
          <a:xfrm>
            <a:off x="2906698" y="1393087"/>
            <a:ext cx="16558371" cy="2499056"/>
          </a:xfrm>
          <a:prstGeom prst="roundRect">
            <a:avLst>
              <a:gd name="adj" fmla="val 11981"/>
            </a:avLst>
          </a:prstGeom>
          <a:solidFill>
            <a:srgbClr val="A67B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9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الصيام من العبادات</a:t>
            </a:r>
          </a:p>
        </p:txBody>
      </p:sp>
      <p:sp>
        <p:nvSpPr>
          <p:cNvPr id="337" name="البدني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4729576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البدنية</a:t>
            </a:r>
          </a:p>
        </p:txBody>
      </p:sp>
      <p:sp>
        <p:nvSpPr>
          <p:cNvPr id="338" name="القولي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541088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القولية</a:t>
            </a:r>
          </a:p>
        </p:txBody>
      </p:sp>
      <p:sp>
        <p:nvSpPr>
          <p:cNvPr id="339" name="المالي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352601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المالية</a:t>
            </a:r>
          </a:p>
        </p:txBody>
      </p:sp>
      <p:pic>
        <p:nvPicPr>
          <p:cNvPr id="34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91351" y="27396"/>
            <a:ext cx="8285097" cy="4142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من العبادات المالية الزكاة و"/>
          <p:cNvSpPr/>
          <p:nvPr/>
        </p:nvSpPr>
        <p:spPr>
          <a:xfrm>
            <a:off x="2906698" y="1393087"/>
            <a:ext cx="16558371" cy="2499056"/>
          </a:xfrm>
          <a:prstGeom prst="roundRect">
            <a:avLst>
              <a:gd name="adj" fmla="val 11981"/>
            </a:avLst>
          </a:prstGeom>
          <a:solidFill>
            <a:srgbClr val="A67B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9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العبادات المالية الزكاة و</a:t>
            </a:r>
          </a:p>
        </p:txBody>
      </p:sp>
      <p:sp>
        <p:nvSpPr>
          <p:cNvPr id="346" name="الجهاد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14729576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الجهاد</a:t>
            </a:r>
          </a:p>
        </p:txBody>
      </p:sp>
      <p:sp>
        <p:nvSpPr>
          <p:cNvPr id="347" name="ذكر الله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8541088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ذكر الله</a:t>
            </a:r>
          </a:p>
        </p:txBody>
      </p:sp>
      <p:sp>
        <p:nvSpPr>
          <p:cNvPr id="348" name="الصدق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352601" y="5410453"/>
            <a:ext cx="5444582" cy="5444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C4B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10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الصدقة</a:t>
            </a:r>
          </a:p>
        </p:txBody>
      </p:sp>
      <p:pic>
        <p:nvPicPr>
          <p:cNvPr id="349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91351" y="27396"/>
            <a:ext cx="8285097" cy="4142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العبودية لله تعالى"/>
          <p:cNvGrpSpPr/>
          <p:nvPr/>
        </p:nvGrpSpPr>
        <p:grpSpPr>
          <a:xfrm>
            <a:off x="1964252" y="3587596"/>
            <a:ext cx="13574352" cy="3641522"/>
            <a:chOff x="0" y="0"/>
            <a:chExt cx="13574351" cy="3641521"/>
          </a:xfrm>
        </p:grpSpPr>
        <p:sp>
          <p:nvSpPr>
            <p:cNvPr id="355" name="العبودية لله تعالى"/>
            <p:cNvSpPr/>
            <p:nvPr/>
          </p:nvSpPr>
          <p:spPr>
            <a:xfrm>
              <a:off x="215900" y="139700"/>
              <a:ext cx="13142552" cy="308272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9900"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العبودية لله تعالى</a:t>
              </a:r>
            </a:p>
          </p:txBody>
        </p:sp>
        <p:pic>
          <p:nvPicPr>
            <p:cNvPr id="354" name="العبودية لله تعالى العبودية لله تعالى" descr="العبودية لله تعالى العبودية لله تعالى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574352" cy="3641522"/>
            </a:xfrm>
            <a:prstGeom prst="rect">
              <a:avLst/>
            </a:prstGeom>
            <a:effectLst/>
          </p:spPr>
        </p:pic>
      </p:grpSp>
      <p:grpSp>
        <p:nvGrpSpPr>
          <p:cNvPr id="359" name="القيمة"/>
          <p:cNvGrpSpPr/>
          <p:nvPr/>
        </p:nvGrpSpPr>
        <p:grpSpPr>
          <a:xfrm>
            <a:off x="14191896" y="1886927"/>
            <a:ext cx="6594199" cy="3800426"/>
            <a:chOff x="0" y="0"/>
            <a:chExt cx="6594198" cy="3800425"/>
          </a:xfrm>
        </p:grpSpPr>
        <p:sp>
          <p:nvSpPr>
            <p:cNvPr id="358" name="القيمة"/>
            <p:cNvSpPr/>
            <p:nvPr/>
          </p:nvSpPr>
          <p:spPr>
            <a:xfrm>
              <a:off x="215900" y="139700"/>
              <a:ext cx="6162399" cy="3241626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10700">
                  <a:solidFill>
                    <a:srgbClr val="FFFFF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القيمة</a:t>
              </a:r>
            </a:p>
          </p:txBody>
        </p:sp>
        <p:pic>
          <p:nvPicPr>
            <p:cNvPr id="357" name="القيمة القيمة" descr="القيمة القيم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94199" cy="3800426"/>
            </a:xfrm>
            <a:prstGeom prst="rect">
              <a:avLst/>
            </a:prstGeom>
            <a:effectLst/>
          </p:spPr>
        </p:pic>
      </p:grpSp>
      <p:grpSp>
        <p:nvGrpSpPr>
          <p:cNvPr id="362" name="١- أحرص على ذكر الله تعالى…"/>
          <p:cNvGrpSpPr/>
          <p:nvPr/>
        </p:nvGrpSpPr>
        <p:grpSpPr>
          <a:xfrm>
            <a:off x="1172178" y="7955634"/>
            <a:ext cx="14168407" cy="4483101"/>
            <a:chOff x="0" y="0"/>
            <a:chExt cx="14168406" cy="4483100"/>
          </a:xfrm>
        </p:grpSpPr>
        <p:sp>
          <p:nvSpPr>
            <p:cNvPr id="361" name="١- أحرص على ذكر الله تعالى…"/>
            <p:cNvSpPr/>
            <p:nvPr/>
          </p:nvSpPr>
          <p:spPr>
            <a:xfrm>
              <a:off x="215900" y="139700"/>
              <a:ext cx="13736607" cy="392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7800"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١- أحرص على ذكر الله تعالى</a:t>
              </a:r>
            </a:p>
            <a:p>
              <a:pPr rtl="0">
                <a:defRPr b="0" sz="7800"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٢- أجتهد في أداء العبادات</a:t>
              </a:r>
            </a:p>
          </p:txBody>
        </p:sp>
        <p:pic>
          <p:nvPicPr>
            <p:cNvPr id="360" name="١- أحرص على ذكر الله تعالى… ١- أحرص على ذكر الله تعالى٢- أجتهد في أداء العبادات" descr="١- أحرص على ذكر الله تعالى… ١- أحرص على ذكر الله تعالى٢- أجتهد في أداء العبادات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68407" cy="4483100"/>
            </a:xfrm>
            <a:prstGeom prst="rect">
              <a:avLst/>
            </a:prstGeom>
            <a:effectLst/>
          </p:spPr>
        </p:pic>
      </p:grpSp>
      <p:grpSp>
        <p:nvGrpSpPr>
          <p:cNvPr id="365" name="مظاهرها السلوكية"/>
          <p:cNvGrpSpPr/>
          <p:nvPr/>
        </p:nvGrpSpPr>
        <p:grpSpPr>
          <a:xfrm>
            <a:off x="14191896" y="7105609"/>
            <a:ext cx="6594199" cy="3800426"/>
            <a:chOff x="0" y="0"/>
            <a:chExt cx="6594198" cy="3800425"/>
          </a:xfrm>
        </p:grpSpPr>
        <p:sp>
          <p:nvSpPr>
            <p:cNvPr id="364" name="مظاهرها السلوكية"/>
            <p:cNvSpPr/>
            <p:nvPr/>
          </p:nvSpPr>
          <p:spPr>
            <a:xfrm>
              <a:off x="215900" y="139700"/>
              <a:ext cx="6162399" cy="3241626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8500">
                  <a:solidFill>
                    <a:srgbClr val="FFFFFF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مظاهرها السلوكية</a:t>
              </a:r>
            </a:p>
          </p:txBody>
        </p:sp>
        <p:pic>
          <p:nvPicPr>
            <p:cNvPr id="363" name="مظاهرها السلوكية مظاهرها السلوكية" descr="مظاهرها السلوكية مظاهرها السلوكي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94199" cy="3800426"/>
            </a:xfrm>
            <a:prstGeom prst="rect">
              <a:avLst/>
            </a:prstGeom>
            <a:effectLst/>
          </p:spPr>
        </p:pic>
      </p:grpSp>
      <p:pic>
        <p:nvPicPr>
          <p:cNvPr id="366" name="الكتاب… الكتاب صـ ٨٣" descr="الكتاب… الكتاب صـ ٨٣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0438" y="379834"/>
            <a:ext cx="6805521" cy="23882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0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680" y="2173465"/>
            <a:ext cx="18022042" cy="10132876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العودة…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8291170" y="1945715"/>
            <a:ext cx="2929872" cy="3043608"/>
          </a:xfrm>
          <a:prstGeom prst="ellipse">
            <a:avLst/>
          </a:prstGeom>
          <a:solidFill>
            <a:srgbClr val="05457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العودة </a:t>
            </a:r>
          </a:p>
          <a:p>
            <a:pPr rtl="0">
              <a:defRPr b="0"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للسؤال الأول</a:t>
            </a:r>
          </a:p>
        </p:txBody>
      </p:sp>
      <p:sp>
        <p:nvSpPr>
          <p:cNvPr id="373" name="العودة…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8291170" y="5336196"/>
            <a:ext cx="2929872" cy="3043608"/>
          </a:xfrm>
          <a:prstGeom prst="ellipse">
            <a:avLst/>
          </a:prstGeom>
          <a:solidFill>
            <a:srgbClr val="05457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4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العودة </a:t>
            </a:r>
          </a:p>
          <a:p>
            <a:pPr rtl="0">
              <a:defRPr b="0" sz="4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للسؤال الثاني</a:t>
            </a:r>
          </a:p>
        </p:txBody>
      </p:sp>
      <p:sp>
        <p:nvSpPr>
          <p:cNvPr id="374" name="العودة…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291170" y="8788400"/>
            <a:ext cx="2929872" cy="3043607"/>
          </a:xfrm>
          <a:prstGeom prst="ellipse">
            <a:avLst/>
          </a:prstGeom>
          <a:solidFill>
            <a:srgbClr val="05457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العودة </a:t>
            </a:r>
          </a:p>
          <a:p>
            <a:pPr rtl="0">
              <a:defRPr b="0" sz="5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للسؤال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8" name="IMG_0910.png" descr="IMG_0910.png"/>
          <p:cNvPicPr>
            <a:picLocks noChangeAspect="1"/>
          </p:cNvPicPr>
          <p:nvPr/>
        </p:nvPicPr>
        <p:blipFill>
          <a:blip r:embed="rId2">
            <a:extLst/>
          </a:blip>
          <a:srcRect l="8871" t="0" r="8871" b="0"/>
          <a:stretch>
            <a:fillRect/>
          </a:stretch>
        </p:blipFill>
        <p:spPr>
          <a:xfrm>
            <a:off x="-157405" y="-38749"/>
            <a:ext cx="24567932" cy="1379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955" y="1109472"/>
            <a:ext cx="16409315" cy="1194259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الانتقال…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18243129" y="2761956"/>
            <a:ext cx="2929872" cy="3043607"/>
          </a:xfrm>
          <a:prstGeom prst="ellipse">
            <a:avLst/>
          </a:prstGeom>
          <a:solidFill>
            <a:srgbClr val="573A9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4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الانتقال </a:t>
            </a:r>
          </a:p>
          <a:p>
            <a:pPr rtl="0">
              <a:defRPr b="0" sz="4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للسؤال الثاني</a:t>
            </a:r>
          </a:p>
        </p:txBody>
      </p:sp>
      <p:sp>
        <p:nvSpPr>
          <p:cNvPr id="381" name="الانتقال…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8243129" y="7006233"/>
            <a:ext cx="2929872" cy="3043608"/>
          </a:xfrm>
          <a:prstGeom prst="ellipse">
            <a:avLst/>
          </a:prstGeom>
          <a:solidFill>
            <a:srgbClr val="573A9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49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الانتقال </a:t>
            </a:r>
          </a:p>
          <a:p>
            <a:pPr rtl="0">
              <a:defRPr b="0" sz="49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للسؤال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عنوان الدرس :"/>
          <p:cNvSpPr txBox="1"/>
          <p:nvPr/>
        </p:nvSpPr>
        <p:spPr>
          <a:xfrm>
            <a:off x="11497957" y="3631694"/>
            <a:ext cx="7675173" cy="110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 rtl="0">
              <a:defRPr/>
            </a:pPr>
            <a:r>
              <a:t>عنوان الدرس :</a:t>
            </a:r>
          </a:p>
        </p:txBody>
      </p:sp>
      <p:sp>
        <p:nvSpPr>
          <p:cNvPr id="138" name="دائرة"/>
          <p:cNvSpPr/>
          <p:nvPr/>
        </p:nvSpPr>
        <p:spPr>
          <a:xfrm>
            <a:off x="9999267" y="1625944"/>
            <a:ext cx="10288153" cy="10288153"/>
          </a:xfrm>
          <a:prstGeom prst="ellipse">
            <a:avLst/>
          </a:prstGeom>
          <a:ln w="114300">
            <a:solidFill>
              <a:srgbClr val="93E3FD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9" name="دائرة"/>
          <p:cNvSpPr/>
          <p:nvPr/>
        </p:nvSpPr>
        <p:spPr>
          <a:xfrm>
            <a:off x="9613975" y="1240652"/>
            <a:ext cx="11058738" cy="11058738"/>
          </a:xfrm>
          <a:prstGeom prst="ellipse">
            <a:avLst/>
          </a:prstGeom>
          <a:ln w="114300">
            <a:solidFill>
              <a:srgbClr val="96D35F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0" name="دائرة"/>
          <p:cNvSpPr/>
          <p:nvPr/>
        </p:nvSpPr>
        <p:spPr>
          <a:xfrm>
            <a:off x="9190189" y="816866"/>
            <a:ext cx="11906309" cy="11906310"/>
          </a:xfrm>
          <a:prstGeom prst="ellipse">
            <a:avLst/>
          </a:prstGeom>
          <a:ln w="114300">
            <a:solidFill>
              <a:srgbClr val="FFF76B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1" name="مفهوم العبودية…"/>
          <p:cNvSpPr txBox="1"/>
          <p:nvPr/>
        </p:nvSpPr>
        <p:spPr>
          <a:xfrm>
            <a:off x="10532617" y="5313977"/>
            <a:ext cx="9605853" cy="376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0500"/>
            </a:pPr>
            <a:r>
              <a:t>مفهوم العبودية</a:t>
            </a:r>
          </a:p>
          <a:p>
            <a:pPr rtl="0">
              <a:defRPr sz="10500"/>
            </a:pPr>
            <a:r>
              <a:t> لله تعالى</a:t>
            </a:r>
          </a:p>
        </p:txBody>
      </p:sp>
      <p:sp>
        <p:nvSpPr>
          <p:cNvPr id="142" name="معنى العبادة"/>
          <p:cNvSpPr/>
          <p:nvPr/>
        </p:nvSpPr>
        <p:spPr>
          <a:xfrm rot="5400000">
            <a:off x="2679206" y="1304569"/>
            <a:ext cx="3398453" cy="1474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143" name="مستطيل"/>
          <p:cNvSpPr/>
          <p:nvPr/>
        </p:nvSpPr>
        <p:spPr>
          <a:xfrm>
            <a:off x="-18890544" y="-98332"/>
            <a:ext cx="22893288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4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45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46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47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781631 0.000000" origin="layout" pathEditMode="relative">
                                      <p:cBhvr>
                                        <p:cTn id="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781631 0.014437" origin="layout" pathEditMode="relative">
                                      <p:cBhvr>
                                        <p:cTn id="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150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1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52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3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54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55" name="IMG_0913.png" descr="IMG_0913.png"/>
          <p:cNvPicPr>
            <a:picLocks noChangeAspect="1"/>
          </p:cNvPicPr>
          <p:nvPr/>
        </p:nvPicPr>
        <p:blipFill>
          <a:blip r:embed="rId2">
            <a:extLst/>
          </a:blip>
          <a:srcRect l="5612" t="2987" r="5038" b="3063"/>
          <a:stretch>
            <a:fillRect/>
          </a:stretch>
        </p:blipFill>
        <p:spPr>
          <a:xfrm>
            <a:off x="4278570" y="-143458"/>
            <a:ext cx="9417815" cy="1400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5" h="21370" fill="norm" stroke="1" extrusionOk="0">
                <a:moveTo>
                  <a:pt x="12374" y="0"/>
                </a:moveTo>
                <a:cubicBezTo>
                  <a:pt x="11949" y="0"/>
                  <a:pt x="11647" y="423"/>
                  <a:pt x="11433" y="1313"/>
                </a:cubicBezTo>
                <a:cubicBezTo>
                  <a:pt x="11353" y="1644"/>
                  <a:pt x="11085" y="2084"/>
                  <a:pt x="10837" y="2290"/>
                </a:cubicBezTo>
                <a:cubicBezTo>
                  <a:pt x="10458" y="2605"/>
                  <a:pt x="10326" y="2631"/>
                  <a:pt x="10007" y="2453"/>
                </a:cubicBezTo>
                <a:cubicBezTo>
                  <a:pt x="9799" y="2336"/>
                  <a:pt x="9449" y="1878"/>
                  <a:pt x="9231" y="1435"/>
                </a:cubicBezTo>
                <a:cubicBezTo>
                  <a:pt x="8811" y="584"/>
                  <a:pt x="8387" y="436"/>
                  <a:pt x="7554" y="846"/>
                </a:cubicBezTo>
                <a:cubicBezTo>
                  <a:pt x="7134" y="1053"/>
                  <a:pt x="7137" y="1090"/>
                  <a:pt x="7630" y="1739"/>
                </a:cubicBezTo>
                <a:cubicBezTo>
                  <a:pt x="7912" y="2112"/>
                  <a:pt x="8144" y="2631"/>
                  <a:pt x="8144" y="2892"/>
                </a:cubicBezTo>
                <a:cubicBezTo>
                  <a:pt x="8144" y="3439"/>
                  <a:pt x="6894" y="5111"/>
                  <a:pt x="6551" y="5024"/>
                </a:cubicBezTo>
                <a:cubicBezTo>
                  <a:pt x="6424" y="4992"/>
                  <a:pt x="6320" y="4598"/>
                  <a:pt x="6320" y="4148"/>
                </a:cubicBezTo>
                <a:lnTo>
                  <a:pt x="6320" y="3330"/>
                </a:lnTo>
                <a:lnTo>
                  <a:pt x="5348" y="3330"/>
                </a:lnTo>
                <a:lnTo>
                  <a:pt x="4375" y="3330"/>
                </a:lnTo>
                <a:lnTo>
                  <a:pt x="4301" y="4311"/>
                </a:lnTo>
                <a:cubicBezTo>
                  <a:pt x="4260" y="4851"/>
                  <a:pt x="4131" y="5359"/>
                  <a:pt x="4013" y="5439"/>
                </a:cubicBezTo>
                <a:cubicBezTo>
                  <a:pt x="3889" y="5523"/>
                  <a:pt x="3478" y="5127"/>
                  <a:pt x="3036" y="4498"/>
                </a:cubicBezTo>
                <a:cubicBezTo>
                  <a:pt x="2472" y="3694"/>
                  <a:pt x="2148" y="3411"/>
                  <a:pt x="1789" y="3411"/>
                </a:cubicBezTo>
                <a:cubicBezTo>
                  <a:pt x="1390" y="3411"/>
                  <a:pt x="495" y="3641"/>
                  <a:pt x="164" y="3828"/>
                </a:cubicBezTo>
                <a:cubicBezTo>
                  <a:pt x="121" y="3853"/>
                  <a:pt x="408" y="4376"/>
                  <a:pt x="804" y="4992"/>
                </a:cubicBezTo>
                <a:cubicBezTo>
                  <a:pt x="1257" y="5697"/>
                  <a:pt x="1584" y="6550"/>
                  <a:pt x="1687" y="7297"/>
                </a:cubicBezTo>
                <a:cubicBezTo>
                  <a:pt x="1846" y="8441"/>
                  <a:pt x="1820" y="8524"/>
                  <a:pt x="926" y="9742"/>
                </a:cubicBezTo>
                <a:cubicBezTo>
                  <a:pt x="30" y="10962"/>
                  <a:pt x="0" y="11060"/>
                  <a:pt x="0" y="12731"/>
                </a:cubicBezTo>
                <a:cubicBezTo>
                  <a:pt x="0" y="14308"/>
                  <a:pt x="62" y="14542"/>
                  <a:pt x="710" y="15430"/>
                </a:cubicBezTo>
                <a:cubicBezTo>
                  <a:pt x="1680" y="16761"/>
                  <a:pt x="2944" y="17557"/>
                  <a:pt x="6087" y="18817"/>
                </a:cubicBezTo>
                <a:cubicBezTo>
                  <a:pt x="9234" y="20078"/>
                  <a:pt x="10173" y="20301"/>
                  <a:pt x="14221" y="20752"/>
                </a:cubicBezTo>
                <a:cubicBezTo>
                  <a:pt x="15892" y="20938"/>
                  <a:pt x="17587" y="21157"/>
                  <a:pt x="17988" y="21238"/>
                </a:cubicBezTo>
                <a:cubicBezTo>
                  <a:pt x="19787" y="21600"/>
                  <a:pt x="20335" y="21279"/>
                  <a:pt x="20915" y="19526"/>
                </a:cubicBezTo>
                <a:cubicBezTo>
                  <a:pt x="21600" y="17452"/>
                  <a:pt x="21340" y="15410"/>
                  <a:pt x="20083" y="12985"/>
                </a:cubicBezTo>
                <a:cubicBezTo>
                  <a:pt x="19523" y="11905"/>
                  <a:pt x="18977" y="10753"/>
                  <a:pt x="18869" y="10427"/>
                </a:cubicBezTo>
                <a:cubicBezTo>
                  <a:pt x="18607" y="9636"/>
                  <a:pt x="17824" y="8810"/>
                  <a:pt x="16903" y="8351"/>
                </a:cubicBezTo>
                <a:cubicBezTo>
                  <a:pt x="16490" y="8145"/>
                  <a:pt x="16214" y="7909"/>
                  <a:pt x="16290" y="7827"/>
                </a:cubicBezTo>
                <a:cubicBezTo>
                  <a:pt x="16366" y="7744"/>
                  <a:pt x="17185" y="7525"/>
                  <a:pt x="18110" y="7339"/>
                </a:cubicBezTo>
                <a:cubicBezTo>
                  <a:pt x="20097" y="6941"/>
                  <a:pt x="20541" y="6687"/>
                  <a:pt x="20541" y="5947"/>
                </a:cubicBezTo>
                <a:cubicBezTo>
                  <a:pt x="20541" y="4619"/>
                  <a:pt x="19804" y="4281"/>
                  <a:pt x="18006" y="4787"/>
                </a:cubicBezTo>
                <a:cubicBezTo>
                  <a:pt x="17019" y="5064"/>
                  <a:pt x="16651" y="4892"/>
                  <a:pt x="16651" y="4150"/>
                </a:cubicBezTo>
                <a:cubicBezTo>
                  <a:pt x="16651" y="3833"/>
                  <a:pt x="16390" y="3434"/>
                  <a:pt x="15951" y="3080"/>
                </a:cubicBezTo>
                <a:cubicBezTo>
                  <a:pt x="15267" y="2528"/>
                  <a:pt x="15259" y="2499"/>
                  <a:pt x="15584" y="1777"/>
                </a:cubicBezTo>
                <a:cubicBezTo>
                  <a:pt x="16029" y="791"/>
                  <a:pt x="16029" y="794"/>
                  <a:pt x="15187" y="794"/>
                </a:cubicBezTo>
                <a:cubicBezTo>
                  <a:pt x="14604" y="794"/>
                  <a:pt x="14402" y="887"/>
                  <a:pt x="14214" y="1244"/>
                </a:cubicBezTo>
                <a:cubicBezTo>
                  <a:pt x="13555" y="2495"/>
                  <a:pt x="13166" y="2443"/>
                  <a:pt x="13005" y="1084"/>
                </a:cubicBezTo>
                <a:cubicBezTo>
                  <a:pt x="12910" y="281"/>
                  <a:pt x="12792" y="48"/>
                  <a:pt x="12461" y="6"/>
                </a:cubicBezTo>
                <a:cubicBezTo>
                  <a:pt x="12431" y="2"/>
                  <a:pt x="12402" y="0"/>
                  <a:pt x="1237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6" name="استخرج من الشكل الذي أمامك أقسام التوحيد"/>
          <p:cNvSpPr/>
          <p:nvPr/>
        </p:nvSpPr>
        <p:spPr>
          <a:xfrm>
            <a:off x="16352000" y="-88543"/>
            <a:ext cx="4128015" cy="117802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9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استخرج من الشكل الذي أمامك أقسام التوحيد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159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0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61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2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63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64" name="مستطيل"/>
          <p:cNvSpPr/>
          <p:nvPr/>
        </p:nvSpPr>
        <p:spPr>
          <a:xfrm>
            <a:off x="5008982" y="3759708"/>
            <a:ext cx="16838680" cy="577777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5" name="IMG_0875.png" descr="IMG_0875.png"/>
          <p:cNvPicPr>
            <a:picLocks noChangeAspect="1"/>
          </p:cNvPicPr>
          <p:nvPr/>
        </p:nvPicPr>
        <p:blipFill>
          <a:blip r:embed="rId2">
            <a:extLst/>
          </a:blip>
          <a:srcRect l="11392" t="49460" r="11392" b="39218"/>
          <a:stretch>
            <a:fillRect/>
          </a:stretch>
        </p:blipFill>
        <p:spPr>
          <a:xfrm>
            <a:off x="5409233" y="4157606"/>
            <a:ext cx="15691733" cy="498192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الربوبية…"/>
          <p:cNvSpPr txBox="1"/>
          <p:nvPr/>
        </p:nvSpPr>
        <p:spPr>
          <a:xfrm>
            <a:off x="7030511" y="6305267"/>
            <a:ext cx="8538514" cy="269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7700"/>
            </a:pPr>
            <a:r>
              <a:t>الربوبية</a:t>
            </a:r>
          </a:p>
          <a:p>
            <a:pPr rtl="0">
              <a:defRPr sz="7700"/>
            </a:pPr>
            <a:r>
              <a:t>الأسماء والصفات</a:t>
            </a:r>
          </a:p>
        </p:txBody>
      </p:sp>
      <p:pic>
        <p:nvPicPr>
          <p:cNvPr id="167" name="الكتاب… الكتاب صـ ٧٩" descr="الكتاب… الكتاب صـ ٧٩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558" y="10431113"/>
            <a:ext cx="6805522" cy="26694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170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1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72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3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74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75" name="قلب المسلم ....! مهم في حياتك.mp4" descr="قلب المسلم ....! مهم في حياتك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99799" y="2762349"/>
            <a:ext cx="17311014" cy="969416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مستطيل"/>
          <p:cNvSpPr/>
          <p:nvPr/>
        </p:nvSpPr>
        <p:spPr>
          <a:xfrm>
            <a:off x="4385037" y="2300525"/>
            <a:ext cx="18340538" cy="10617816"/>
          </a:xfrm>
          <a:prstGeom prst="rect">
            <a:avLst/>
          </a:prstGeom>
          <a:ln w="139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77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99908" y="573367"/>
            <a:ext cx="3008288" cy="3008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5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180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1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82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3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184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5" name="هي اسم جامع لكل ما يحبه الله - تعالى - ويرضاه من الأقوال والأعمال الباطنة والظاهرة ."/>
          <p:cNvSpPr/>
          <p:nvPr/>
        </p:nvSpPr>
        <p:spPr>
          <a:xfrm>
            <a:off x="4162068" y="2939937"/>
            <a:ext cx="15799519" cy="4323608"/>
          </a:xfrm>
          <a:prstGeom prst="roundRect">
            <a:avLst>
              <a:gd name="adj" fmla="val 13269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64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هي اسم جامع لكل ما يحبه الله - تعالى - ويرضاه من الأقوال والأعمال الباطنة والظاهرة .</a:t>
            </a:r>
          </a:p>
        </p:txBody>
      </p:sp>
      <p:grpSp>
        <p:nvGrpSpPr>
          <p:cNvPr id="188" name="صورة"/>
          <p:cNvGrpSpPr/>
          <p:nvPr/>
        </p:nvGrpSpPr>
        <p:grpSpPr>
          <a:xfrm>
            <a:off x="17055794" y="7505400"/>
            <a:ext cx="4467419" cy="3666041"/>
            <a:chOff x="0" y="0"/>
            <a:chExt cx="4467418" cy="3666040"/>
          </a:xfrm>
        </p:grpSpPr>
        <p:pic>
          <p:nvPicPr>
            <p:cNvPr id="187" name="صورة" descr="صورة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641350"/>
              <a:ext cx="4035619" cy="28087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صورة" descr="صورة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67419" cy="3666041"/>
            </a:xfrm>
            <a:prstGeom prst="rect">
              <a:avLst/>
            </a:prstGeom>
            <a:effectLst/>
          </p:spPr>
        </p:pic>
      </p:grpSp>
      <p:grpSp>
        <p:nvGrpSpPr>
          <p:cNvPr id="191" name="صورة"/>
          <p:cNvGrpSpPr/>
          <p:nvPr/>
        </p:nvGrpSpPr>
        <p:grpSpPr>
          <a:xfrm>
            <a:off x="12773494" y="8038798"/>
            <a:ext cx="5090189" cy="4351042"/>
            <a:chOff x="0" y="0"/>
            <a:chExt cx="5090188" cy="4351041"/>
          </a:xfrm>
        </p:grpSpPr>
        <p:pic>
          <p:nvPicPr>
            <p:cNvPr id="190" name="صورة" descr="صورة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641350"/>
              <a:ext cx="4658389" cy="34937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صورة" descr="صورة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90189" cy="4351042"/>
            </a:xfrm>
            <a:prstGeom prst="rect">
              <a:avLst/>
            </a:prstGeom>
            <a:effectLst/>
          </p:spPr>
        </p:pic>
      </p:grpSp>
      <p:grpSp>
        <p:nvGrpSpPr>
          <p:cNvPr id="194" name="صورة"/>
          <p:cNvGrpSpPr/>
          <p:nvPr/>
        </p:nvGrpSpPr>
        <p:grpSpPr>
          <a:xfrm>
            <a:off x="8729136" y="7499677"/>
            <a:ext cx="4650236" cy="3677486"/>
            <a:chOff x="0" y="0"/>
            <a:chExt cx="4650235" cy="3677484"/>
          </a:xfrm>
        </p:grpSpPr>
        <p:pic>
          <p:nvPicPr>
            <p:cNvPr id="193" name="صورة" descr="صورة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5900" y="641350"/>
              <a:ext cx="4218436" cy="28202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50236" cy="3677485"/>
            </a:xfrm>
            <a:prstGeom prst="rect">
              <a:avLst/>
            </a:prstGeom>
            <a:effectLst/>
          </p:spPr>
        </p:pic>
      </p:grpSp>
      <p:grpSp>
        <p:nvGrpSpPr>
          <p:cNvPr id="197" name="صورة"/>
          <p:cNvGrpSpPr/>
          <p:nvPr/>
        </p:nvGrpSpPr>
        <p:grpSpPr>
          <a:xfrm>
            <a:off x="4275759" y="8501876"/>
            <a:ext cx="5147655" cy="3712261"/>
            <a:chOff x="0" y="0"/>
            <a:chExt cx="5147653" cy="3712260"/>
          </a:xfrm>
        </p:grpSpPr>
        <p:pic>
          <p:nvPicPr>
            <p:cNvPr id="196" name="صورة" descr="صورة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370" t="0" r="11973" b="0"/>
            <a:stretch>
              <a:fillRect/>
            </a:stretch>
          </p:blipFill>
          <p:spPr>
            <a:xfrm>
              <a:off x="215900" y="641350"/>
              <a:ext cx="4715854" cy="28550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صورة" descr="صورة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5147655" cy="3712261"/>
            </a:xfrm>
            <a:prstGeom prst="rect">
              <a:avLst/>
            </a:prstGeom>
            <a:effectLst/>
          </p:spPr>
        </p:pic>
      </p:grpSp>
      <p:sp>
        <p:nvSpPr>
          <p:cNvPr id="198" name="علامة ديناري للتزيين"/>
          <p:cNvSpPr/>
          <p:nvPr/>
        </p:nvSpPr>
        <p:spPr>
          <a:xfrm>
            <a:off x="17059617" y="325653"/>
            <a:ext cx="4946213" cy="494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99" name="العبادة"/>
          <p:cNvSpPr txBox="1"/>
          <p:nvPr/>
        </p:nvSpPr>
        <p:spPr>
          <a:xfrm>
            <a:off x="16842362" y="2108240"/>
            <a:ext cx="5380723" cy="138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300"/>
            </a:lvl1pPr>
          </a:lstStyle>
          <a:p>
            <a:pPr rtl="0">
              <a:defRPr/>
            </a:pPr>
            <a:r>
              <a:t>العبادة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202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03" name="مستطيل"/>
          <p:cNvSpPr/>
          <p:nvPr/>
        </p:nvSpPr>
        <p:spPr>
          <a:xfrm>
            <a:off x="4216908" y="3759708"/>
            <a:ext cx="18050155" cy="577777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04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05" name="مستطيل"/>
          <p:cNvSpPr/>
          <p:nvPr/>
        </p:nvSpPr>
        <p:spPr>
          <a:xfrm>
            <a:off x="-16812422" y="-28021"/>
            <a:ext cx="19417572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06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07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08" name="IMG_0876.png" descr="IMG_0876.png"/>
          <p:cNvPicPr>
            <a:picLocks noChangeAspect="1"/>
          </p:cNvPicPr>
          <p:nvPr/>
        </p:nvPicPr>
        <p:blipFill>
          <a:blip r:embed="rId2">
            <a:extLst/>
          </a:blip>
          <a:srcRect l="12537" t="29435" r="14986" b="61477"/>
          <a:stretch>
            <a:fillRect/>
          </a:stretch>
        </p:blipFill>
        <p:spPr>
          <a:xfrm>
            <a:off x="4983391" y="4352669"/>
            <a:ext cx="16913201" cy="459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الاخلاص…"/>
          <p:cNvSpPr txBox="1"/>
          <p:nvPr/>
        </p:nvSpPr>
        <p:spPr>
          <a:xfrm>
            <a:off x="11683946" y="6250593"/>
            <a:ext cx="5073189" cy="2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7700"/>
            </a:pPr>
            <a:r>
              <a:t>الاخلاص</a:t>
            </a:r>
          </a:p>
          <a:p>
            <a:pPr rtl="0">
              <a:defRPr sz="7700"/>
            </a:pPr>
            <a:r>
              <a:t>الاتباع</a:t>
            </a:r>
          </a:p>
        </p:txBody>
      </p:sp>
      <p:pic>
        <p:nvPicPr>
          <p:cNvPr id="210" name="الكتاب… الكتاب صـ ٨٠" descr="الكتاب… الكتاب صـ ٨٠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7558" y="10431113"/>
            <a:ext cx="6805522" cy="26694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معنى العبادة"/>
          <p:cNvSpPr/>
          <p:nvPr/>
        </p:nvSpPr>
        <p:spPr>
          <a:xfrm rot="5400000">
            <a:off x="21811915" y="1340465"/>
            <a:ext cx="3398453" cy="1474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358"/>
                </a:cubicBezTo>
                <a:cubicBezTo>
                  <a:pt x="21077" y="21053"/>
                  <a:pt x="21363" y="20393"/>
                  <a:pt x="21495" y="19556"/>
                </a:cubicBezTo>
                <a:cubicBezTo>
                  <a:pt x="21600" y="18976"/>
                  <a:pt x="21600" y="18105"/>
                  <a:pt x="21600" y="16653"/>
                </a:cubicBezTo>
                <a:lnTo>
                  <a:pt x="21600" y="4947"/>
                </a:lnTo>
                <a:cubicBezTo>
                  <a:pt x="21600" y="3495"/>
                  <a:pt x="21600" y="2624"/>
                  <a:pt x="21495" y="2044"/>
                </a:cubicBezTo>
                <a:cubicBezTo>
                  <a:pt x="21363" y="1207"/>
                  <a:pt x="21077" y="547"/>
                  <a:pt x="20714" y="242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242"/>
                </a:cubicBezTo>
                <a:cubicBezTo>
                  <a:pt x="523" y="547"/>
                  <a:pt x="237" y="1207"/>
                  <a:pt x="105" y="2044"/>
                </a:cubicBezTo>
                <a:cubicBezTo>
                  <a:pt x="0" y="2624"/>
                  <a:pt x="0" y="3495"/>
                  <a:pt x="0" y="4947"/>
                </a:cubicBezTo>
                <a:lnTo>
                  <a:pt x="0" y="16653"/>
                </a:lnTo>
                <a:cubicBezTo>
                  <a:pt x="0" y="18105"/>
                  <a:pt x="0" y="18976"/>
                  <a:pt x="105" y="19556"/>
                </a:cubicBezTo>
                <a:cubicBezTo>
                  <a:pt x="237" y="20393"/>
                  <a:pt x="523" y="21053"/>
                  <a:pt x="886" y="21358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العبادة</a:t>
            </a:r>
          </a:p>
        </p:txBody>
      </p:sp>
      <p:sp>
        <p:nvSpPr>
          <p:cNvPr id="213" name="مستطيل"/>
          <p:cNvSpPr/>
          <p:nvPr/>
        </p:nvSpPr>
        <p:spPr>
          <a:xfrm>
            <a:off x="-18890544" y="-98332"/>
            <a:ext cx="42062780" cy="13912664"/>
          </a:xfrm>
          <a:prstGeom prst="rect">
            <a:avLst/>
          </a:prstGeom>
          <a:solidFill>
            <a:srgbClr val="93E3F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14" name="الكتاب… الكتاب صـ ٨٠" descr="الكتاب… الكتاب صـ ٨٠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558" y="10431113"/>
            <a:ext cx="6805522" cy="2669412"/>
          </a:xfrm>
          <a:prstGeom prst="rect">
            <a:avLst/>
          </a:prstGeom>
        </p:spPr>
      </p:pic>
      <p:sp>
        <p:nvSpPr>
          <p:cNvPr id="215" name="مستطيل"/>
          <p:cNvSpPr/>
          <p:nvPr/>
        </p:nvSpPr>
        <p:spPr>
          <a:xfrm>
            <a:off x="4216908" y="3759708"/>
            <a:ext cx="18076296" cy="577777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6" name="أنواع العبادات"/>
          <p:cNvSpPr/>
          <p:nvPr/>
        </p:nvSpPr>
        <p:spPr>
          <a:xfrm rot="5400000">
            <a:off x="776891" y="5350586"/>
            <a:ext cx="3837805" cy="223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" y="21600"/>
                </a:moveTo>
                <a:lnTo>
                  <a:pt x="19454" y="21600"/>
                </a:lnTo>
                <a:cubicBezTo>
                  <a:pt x="20084" y="21600"/>
                  <a:pt x="20462" y="21600"/>
                  <a:pt x="20714" y="21420"/>
                </a:cubicBezTo>
                <a:cubicBezTo>
                  <a:pt x="21077" y="21193"/>
                  <a:pt x="21363" y="20702"/>
                  <a:pt x="21495" y="20080"/>
                </a:cubicBezTo>
                <a:cubicBezTo>
                  <a:pt x="21600" y="19648"/>
                  <a:pt x="21600" y="19000"/>
                  <a:pt x="21600" y="17920"/>
                </a:cubicBezTo>
                <a:lnTo>
                  <a:pt x="21600" y="3680"/>
                </a:lnTo>
                <a:cubicBezTo>
                  <a:pt x="21600" y="2600"/>
                  <a:pt x="21600" y="1952"/>
                  <a:pt x="21495" y="1520"/>
                </a:cubicBezTo>
                <a:cubicBezTo>
                  <a:pt x="21363" y="898"/>
                  <a:pt x="21077" y="407"/>
                  <a:pt x="20714" y="180"/>
                </a:cubicBezTo>
                <a:cubicBezTo>
                  <a:pt x="20462" y="0"/>
                  <a:pt x="20084" y="0"/>
                  <a:pt x="19454" y="0"/>
                </a:cubicBezTo>
                <a:lnTo>
                  <a:pt x="2146" y="0"/>
                </a:lnTo>
                <a:cubicBezTo>
                  <a:pt x="1516" y="0"/>
                  <a:pt x="1138" y="0"/>
                  <a:pt x="886" y="180"/>
                </a:cubicBezTo>
                <a:cubicBezTo>
                  <a:pt x="523" y="407"/>
                  <a:pt x="237" y="898"/>
                  <a:pt x="105" y="1520"/>
                </a:cubicBezTo>
                <a:cubicBezTo>
                  <a:pt x="0" y="1952"/>
                  <a:pt x="0" y="2600"/>
                  <a:pt x="0" y="3680"/>
                </a:cubicBezTo>
                <a:lnTo>
                  <a:pt x="0" y="17920"/>
                </a:lnTo>
                <a:cubicBezTo>
                  <a:pt x="0" y="19000"/>
                  <a:pt x="0" y="19648"/>
                  <a:pt x="105" y="20080"/>
                </a:cubicBezTo>
                <a:cubicBezTo>
                  <a:pt x="237" y="20702"/>
                  <a:pt x="523" y="21193"/>
                  <a:pt x="886" y="21420"/>
                </a:cubicBezTo>
                <a:cubicBezTo>
                  <a:pt x="1138" y="21600"/>
                  <a:pt x="1516" y="21600"/>
                  <a:pt x="2146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أنواع العبادات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sp>
        <p:nvSpPr>
          <p:cNvPr id="217" name="مستطيل"/>
          <p:cNvSpPr/>
          <p:nvPr/>
        </p:nvSpPr>
        <p:spPr>
          <a:xfrm>
            <a:off x="-21104007" y="-28021"/>
            <a:ext cx="23709157" cy="13772041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18" name="أهمية العبادة"/>
          <p:cNvSpPr/>
          <p:nvPr/>
        </p:nvSpPr>
        <p:spPr>
          <a:xfrm rot="5400000">
            <a:off x="-33227" y="10721450"/>
            <a:ext cx="3848437" cy="1322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0" y="21600"/>
                </a:moveTo>
                <a:lnTo>
                  <a:pt x="19240" y="21600"/>
                </a:lnTo>
                <a:cubicBezTo>
                  <a:pt x="19932" y="21600"/>
                  <a:pt x="20348" y="21600"/>
                  <a:pt x="20625" y="21263"/>
                </a:cubicBezTo>
                <a:cubicBezTo>
                  <a:pt x="21024" y="20840"/>
                  <a:pt x="21339" y="19924"/>
                  <a:pt x="21484" y="18762"/>
                </a:cubicBezTo>
                <a:cubicBezTo>
                  <a:pt x="21600" y="17956"/>
                  <a:pt x="21600" y="16746"/>
                  <a:pt x="21600" y="14730"/>
                </a:cubicBezTo>
                <a:lnTo>
                  <a:pt x="21600" y="6870"/>
                </a:lnTo>
                <a:cubicBezTo>
                  <a:pt x="21600" y="4854"/>
                  <a:pt x="21600" y="3644"/>
                  <a:pt x="21484" y="2838"/>
                </a:cubicBezTo>
                <a:cubicBezTo>
                  <a:pt x="21339" y="1676"/>
                  <a:pt x="21024" y="760"/>
                  <a:pt x="20625" y="337"/>
                </a:cubicBezTo>
                <a:cubicBezTo>
                  <a:pt x="20348" y="0"/>
                  <a:pt x="19932" y="0"/>
                  <a:pt x="19240" y="0"/>
                </a:cubicBezTo>
                <a:lnTo>
                  <a:pt x="2360" y="0"/>
                </a:lnTo>
                <a:cubicBezTo>
                  <a:pt x="1668" y="0"/>
                  <a:pt x="1252" y="0"/>
                  <a:pt x="975" y="337"/>
                </a:cubicBezTo>
                <a:cubicBezTo>
                  <a:pt x="576" y="760"/>
                  <a:pt x="261" y="1676"/>
                  <a:pt x="116" y="2838"/>
                </a:cubicBezTo>
                <a:cubicBezTo>
                  <a:pt x="0" y="3644"/>
                  <a:pt x="0" y="4854"/>
                  <a:pt x="0" y="6870"/>
                </a:cubicBezTo>
                <a:lnTo>
                  <a:pt x="0" y="14730"/>
                </a:lnTo>
                <a:cubicBezTo>
                  <a:pt x="0" y="16746"/>
                  <a:pt x="0" y="17956"/>
                  <a:pt x="116" y="18762"/>
                </a:cubicBezTo>
                <a:cubicBezTo>
                  <a:pt x="261" y="19924"/>
                  <a:pt x="576" y="20840"/>
                  <a:pt x="975" y="21263"/>
                </a:cubicBezTo>
                <a:cubicBezTo>
                  <a:pt x="1252" y="21600"/>
                  <a:pt x="1668" y="21600"/>
                  <a:pt x="2360" y="21600"/>
                </a:cubicBezTo>
                <a:close/>
              </a:path>
            </a:pathLst>
          </a:custGeom>
          <a:solidFill>
            <a:srgbClr val="FFFFFF"/>
          </a:solidFill>
          <a:ln w="1016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أهمية العبادة</a:t>
            </a:r>
          </a:p>
          <a:p>
            <a:pPr rtl="0">
              <a:defRPr b="0" sz="3900"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</a:p>
        </p:txBody>
      </p:sp>
      <p:pic>
        <p:nvPicPr>
          <p:cNvPr id="219" name="IMG_0876.png" descr="IMG_0876.png"/>
          <p:cNvPicPr>
            <a:picLocks noChangeAspect="0"/>
          </p:cNvPicPr>
          <p:nvPr/>
        </p:nvPicPr>
        <p:blipFill>
          <a:blip r:embed="rId3">
            <a:extLst/>
          </a:blip>
          <a:srcRect l="12537" t="29435" r="14986" b="61477"/>
          <a:stretch>
            <a:fillRect/>
          </a:stretch>
        </p:blipFill>
        <p:spPr>
          <a:xfrm>
            <a:off x="4968084" y="4311395"/>
            <a:ext cx="16970138" cy="467449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الاخلاص…"/>
          <p:cNvSpPr txBox="1"/>
          <p:nvPr/>
        </p:nvSpPr>
        <p:spPr>
          <a:xfrm>
            <a:off x="11683946" y="6250593"/>
            <a:ext cx="5073189" cy="2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7700"/>
            </a:pPr>
            <a:r>
              <a:t>الاخلاص</a:t>
            </a:r>
          </a:p>
          <a:p>
            <a:pPr rtl="0">
              <a:defRPr sz="7700"/>
            </a:pPr>
            <a:r>
              <a:t>الاتباع</a:t>
            </a:r>
          </a:p>
        </p:txBody>
      </p:sp>
      <p:sp>
        <p:nvSpPr>
          <p:cNvPr id="221" name="مستطيل"/>
          <p:cNvSpPr/>
          <p:nvPr/>
        </p:nvSpPr>
        <p:spPr>
          <a:xfrm>
            <a:off x="-205463" y="9608"/>
            <a:ext cx="1605823" cy="13960178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818174 0.014437" origin="layout" pathEditMode="relative">
                                      <p:cBhvr>
                                        <p:cTn id="1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805993 -0.010828" origin="layout" pathEditMode="relative">
                                      <p:cBhvr>
                                        <p:cTn id="15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5"/>
      <p:bldP build="whole" bldLvl="1" animBg="1" rev="0" advAuto="0" spid="219" grpId="2"/>
      <p:bldP build="whole" bldLvl="1" animBg="1" rev="0" advAuto="0" spid="22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