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706" r:id="rId2"/>
    <p:sldMasterId id="2147483724" r:id="rId3"/>
    <p:sldMasterId id="2147483783" r:id="rId4"/>
    <p:sldMasterId id="2147483837" r:id="rId5"/>
    <p:sldMasterId id="2147483859" r:id="rId6"/>
    <p:sldMasterId id="2147483871" r:id="rId7"/>
    <p:sldMasterId id="2147483881" r:id="rId8"/>
  </p:sldMasterIdLst>
  <p:notesMasterIdLst>
    <p:notesMasterId r:id="rId43"/>
  </p:notesMasterIdLst>
  <p:handoutMasterIdLst>
    <p:handoutMasterId r:id="rId44"/>
  </p:handoutMasterIdLst>
  <p:sldIdLst>
    <p:sldId id="308" r:id="rId9"/>
    <p:sldId id="305" r:id="rId10"/>
    <p:sldId id="309" r:id="rId11"/>
    <p:sldId id="257" r:id="rId12"/>
    <p:sldId id="258" r:id="rId13"/>
    <p:sldId id="260" r:id="rId14"/>
    <p:sldId id="297" r:id="rId15"/>
    <p:sldId id="1217" r:id="rId16"/>
    <p:sldId id="276" r:id="rId17"/>
    <p:sldId id="1285" r:id="rId18"/>
    <p:sldId id="279" r:id="rId19"/>
    <p:sldId id="280" r:id="rId20"/>
    <p:sldId id="281" r:id="rId21"/>
    <p:sldId id="277" r:id="rId22"/>
    <p:sldId id="278" r:id="rId23"/>
    <p:sldId id="282" r:id="rId24"/>
    <p:sldId id="284" r:id="rId25"/>
    <p:sldId id="1225" r:id="rId26"/>
    <p:sldId id="264" r:id="rId27"/>
    <p:sldId id="1317" r:id="rId28"/>
    <p:sldId id="266" r:id="rId29"/>
    <p:sldId id="256" r:id="rId30"/>
    <p:sldId id="259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1286" r:id="rId40"/>
    <p:sldId id="1819" r:id="rId41"/>
    <p:sldId id="1287" r:id="rId42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8454A2"/>
    <a:srgbClr val="292C48"/>
    <a:srgbClr val="2C2D39"/>
    <a:srgbClr val="242630"/>
    <a:srgbClr val="2A1F43"/>
    <a:srgbClr val="0C1B43"/>
    <a:srgbClr val="000000"/>
    <a:srgbClr val="1D2225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488" autoAdjust="0"/>
  </p:normalViewPr>
  <p:slideViewPr>
    <p:cSldViewPr snapToGrid="0" snapToObjects="1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242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0DDEE4-501F-4F2A-98B9-A7345F622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190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227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928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5927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0404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4733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521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80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1037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76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F9B4C4-16C2-4AD3-9238-2E47F3F8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5621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9326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9475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4484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3048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93193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840919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97848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24384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9" y="1681164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4"/>
            <a:ext cx="5183189" cy="823913"/>
          </a:xfrm>
          <a:prstGeom prst="rect">
            <a:avLst/>
          </a:prstGeom>
        </p:spPr>
        <p:txBody>
          <a:bodyPr anchor="b"/>
          <a:lstStyle>
            <a:lvl1pPr marL="0" indent="0" algn="r" rtl="0">
              <a:buSzTx/>
              <a:buFontTx/>
              <a:buNone/>
              <a:defRPr sz="2400" b="1"/>
            </a:lvl1pPr>
          </a:lstStyle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93242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F284A-5CF3-44A6-8E2D-90FC14641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100C2-3FF0-4EB8-8EF3-63CF3145B9FF}"/>
              </a:ext>
            </a:extLst>
          </p:cNvPr>
          <p:cNvSpPr/>
          <p:nvPr userDrawn="1"/>
        </p:nvSpPr>
        <p:spPr>
          <a:xfrm>
            <a:off x="880497" y="3715129"/>
            <a:ext cx="2977098" cy="284751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926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75518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38656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9" y="987425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 algn="r" rtl="0">
              <a:buSzTx/>
              <a:buFontTx/>
              <a:buNone/>
              <a:defRPr sz="1600"/>
            </a:lvl1pPr>
          </a:lstStyle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83317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9" y="987425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47661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33FC-51CD-FF28-0023-0703B99F3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285E-00E1-D2CE-631B-786E18EFF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36851-F9FB-942F-48CA-E61547BE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11F1-4609-B0BB-A516-A8901FE7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30CFF-1D07-BDC6-029E-238974BD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5853108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ED11-AEA5-1480-0A62-57E841C7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1949E-E304-6508-AEDF-01AD03E1A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0BE69-E502-09A1-DE01-C1DE4888A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4A0A-B8F7-9ABA-F83A-3DA3C520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23418-C1A4-0B49-AE19-938147A5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6855505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62B8-5F9D-9F57-90F3-2CA7C5A5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4C967-B58D-892C-555F-CB35CE28F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4E8AB-C4F4-661D-999C-C8632072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671F7-2F62-AE53-0481-E00D4023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AD40E-D894-99F1-1351-0297A763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6077779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B53B-FBBB-EF18-62C4-0BBDBD90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2D172-EF54-7016-64D3-8EA4A8CE0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848B9-0245-42A4-A5B9-623C4C007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E4893-4DBC-B1D4-CCB1-457673E3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7A06B-BE24-520D-15A2-8F09C119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3B097-FC1D-3EDF-DC98-52A3AF5C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7597661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D3FA-E4A1-D98E-3222-B2C19CB1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1B523-D345-0434-D181-ED74C6EF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E6C34-F889-47B0-B573-3E74C3A4D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F32FF-A67A-3702-4757-8791D18F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37450-B28E-751F-0E97-9E97F83E5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0FAAA1-604D-64EB-D4DF-5CE65254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3E317-D359-4F72-BEF5-4402871B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64B8A-3480-ECBC-216D-984BD70A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0043909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051A-BA9D-5535-CDE5-D4264E70F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82C1C-9286-939A-DA65-B50EAF57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E6A25-C34A-3713-CF08-4EDD267D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30C89-0198-844B-6AD5-72FC94CC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63534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71667-3776-4440-9852-9A7963B7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2B3AA8-306C-4C07-9264-7C0EB1DB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27D8F-B1C7-4546-B29B-2FD067EC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381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F8DCA-0D76-2D80-1C8B-4CE0EAE4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8E87A-BE64-98E7-1044-C98F81F4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C722F-ADFD-2002-0D0A-8FCFF698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172565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53CDF-9A0F-FED2-6D0D-9E0C7552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F311D-D265-6EB7-FB3C-2A340F003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2E00-F261-B513-E292-C25962ABB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57C05-2A75-F60E-4869-0C98C08BF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29636-85FC-AFDA-F4AA-7388857E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12690-76AC-F53E-7C6E-22FF1660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8465741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BE074-E7D1-963F-2138-E9C2E2D6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9C91BD-3D3A-04EF-EEC7-64ECB5EA5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D8DBB-D085-BA6D-A02B-2E91DFCE6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55132-CA18-7B84-5AA0-F3555BD6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E4632-37D9-C636-E728-23DB98CF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481BD-8B48-A9DF-CFFA-0B91F749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7026872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7F95B-A1AB-D06A-9221-CBA07204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799B9-E6B5-A4B6-FCA9-93D19EB4C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131B1-F679-CEDD-2AF4-C09AE72D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B7A82-0D90-0F5C-B74A-9B029275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445F-046B-3695-AE39-BD74DAED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836096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931AF-B38E-B871-F628-8CFE9DD9A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6F923-33A5-72F1-AFF7-2FEDFB8AE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5F414-848C-13A7-0499-50531157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11/06/2023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5D6D8-C52C-E6DD-53F4-0EADEC5C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E3BDA-0781-CC75-217B-878C037B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131052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85E0-4160-415D-A5CD-77E39A7A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5CC0-B244-4FE9-87FB-333E70ED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D50AE-97BE-4186-9934-8A235401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9B1A4-7636-46A0-989A-87C32867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93E25-51B3-4F50-AB63-C684C846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A8085-6F90-4FC6-863A-7A1D2E9D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153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240EE-FB98-4769-A394-DD99B6DA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DCE9A-C456-4C9E-92EE-A9CF42C88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7FE6D-63E2-4DD4-A2CF-9FB2D190B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685D7-95C8-469E-8972-5BBDED52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8A222-9BC6-4C67-9ED7-53F56429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0530-CE21-4DAC-B811-7E3EE2CD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476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BE2B-2462-4C0D-BD6C-534B3D32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89072-26B1-4709-A3F3-FD20623DC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0565B-8614-40D3-B590-7FE2E32E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0F12F-EA35-4214-88F6-A46E8699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6BD3F-EF0C-44D3-93A8-43098F82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742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1A12F-31A5-429C-BEA7-66E30C5E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6D24B-2188-487F-B3D4-FB63EC635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DB0D3-B1B5-4C16-B89D-32BE3220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29EBD-C3A7-43F8-B0FE-785613EF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01722-D498-4932-A838-C3C43946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030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B5608-BB01-476C-8D8D-4BD1A5A3D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1633-2BA9-4B87-B6BE-7955E3A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6177-0363-4263-BDA5-977B695E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1EFD-926B-4673-B83D-56A72412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2E9B-7FF0-4E02-9F34-6D215F1A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1291-87E0-4C0B-85F0-8A8BD462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193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D16F-FC0F-451F-9923-35E6E6C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76A1E-9CCF-4AB3-A360-5E913C5A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A39A7-B1E1-43E7-931B-7BAB8E9C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B0B75-9211-475C-B49F-9E1736DF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CBB11-2F94-43E4-9DD3-EB2A4BCD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7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375A-7F6A-4559-97B0-35CEF89C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AFDBC-1793-4183-8834-CF25722B9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DEB83-BF77-4876-8240-8D0D47C04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B1B2-44EA-4B03-A379-E935E8EF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62A5D-0A68-45DB-95A0-E0B01268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A599C-7AB4-4080-84EE-1AC64F26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958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2A9C-62A7-4DFC-8163-6D3C2351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0E08E-F878-4991-A3EA-D10590F43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3861A-8BAF-409B-B911-FC0E4094B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162F8-D93A-436A-BB99-01139BB2E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F42C7-D9D5-42BC-B2F3-F72D20C4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66F40-2C55-48FD-8B90-3B1DE8F4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4400-44C8-4E51-A1DE-19100080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8B97E-BCF8-407A-9EB2-C4326927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37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AA55-6B3F-4A1F-8F6F-B3B0BFC6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C0228-5BF3-45A9-B4A5-D9099B82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78E8E-15C8-41FF-B02E-3951AABA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FF3D6-79D8-4715-B200-D1A279D1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603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8C91-E253-483B-9D28-5CF346FC9E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63CD-441D-4DB8-92C4-B25D5554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B3BB0-C0A3-4598-8498-AF09741F8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66625-B5E4-4CA7-961A-C2C6A8E85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B9246-C3DA-4951-9E18-F80FF1AA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803AA-5C5A-4602-9932-1DBD2281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297D7-EE45-48C4-BBAB-F1F95BA5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063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5C6E-9BC9-4EE1-9B0E-E0C76689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D7083-E114-4043-BAB0-5FCA2D9A3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FDD88-6B0A-4FE6-B57C-C307C3755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D2D93-FE48-45FD-9EE6-5F15FEE9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5384A-56CA-4F99-AC57-603EBF9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664F8-121B-407F-986F-68FB2152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899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FCF2-14F3-4B5D-91A4-BADE78A6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6A7AE-F84D-449E-B5C7-27534B862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E263-5A94-4BDF-B236-5B33E413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B4266-BBBB-4822-9E1E-8A59E9DF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273F-765D-4ADE-A75F-114D13DE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969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D3347-BAA2-41C9-8999-9BBE22190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22E63-AC41-4C2F-9A6C-586E47264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FAB32-0044-47A1-ABD2-78F487FC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7A70A-CE27-4D4A-BA12-8FFA30EF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BCAA-5FA0-463D-82DA-BCD2B3EF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156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13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6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1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22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99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8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32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3190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57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4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13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43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136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2914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926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6211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22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42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33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703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6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7554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82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75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50829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7417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96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56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4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8E3A-8DBF-0542-BC99-444DCA0CC2C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002F-D6EA-CF48-8F44-2316036B2B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86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51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52249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4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717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28090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58735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78750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664339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47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509964-BFF1-4843-BBE3-182FDD1BD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7A178-C1D7-4232-8333-64559FF03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06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37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33764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86837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7635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95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68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7090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949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9178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9F6B1E-F091-421E-9A2B-9BD7B4EF5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476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497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85845241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080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88941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738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5180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86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5087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9202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D135DF-7D62-4F16-83D2-6C632DC64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74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219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6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6937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9092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48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9226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409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177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50" Type="http://schemas.openxmlformats.org/officeDocument/2006/relationships/slideLayout" Target="../slideLayouts/slideLayout79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0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81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8" Type="http://schemas.openxmlformats.org/officeDocument/2006/relationships/slideLayout" Target="../slideLayouts/slideLayout37.xml"/><Relationship Id="rId51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r" defTabSz="914400" rtl="1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r" defTabSz="914400" rtl="1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r" defTabSz="914400" rtl="1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r" defTabSz="914400" rtl="1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2A403-F669-4D2D-BE20-6D0694AB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B76A0-7BC8-45DD-9F1A-74FEC0F34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C1C6C-7599-4C5B-B2B3-C534F9DD5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73A08-4E79-4350-BD49-731C59146CB2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DBF5F-CEC3-4859-9682-BD3BB5DE3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FC8BA-1819-4D98-A377-3B9C79247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56FE-768A-4B58-851C-A8ABFEEBEEC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5160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8FA486-0596-4D03-82FC-D945343C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6AD4C-2998-435B-AB10-FCC19AB5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5B584-3D47-402E-9C3C-0970CC816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A5034-8679-4B1B-8A33-335688C4CAF8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EF29-F7AE-4287-8F5F-3F31B523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632D7-3130-4E76-8E8C-067F47E01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079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3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6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  <p:sldLayoutId id="2147483808" r:id="rId25"/>
    <p:sldLayoutId id="2147483809" r:id="rId26"/>
    <p:sldLayoutId id="2147483810" r:id="rId27"/>
    <p:sldLayoutId id="2147483811" r:id="rId28"/>
    <p:sldLayoutId id="2147483812" r:id="rId29"/>
    <p:sldLayoutId id="2147483813" r:id="rId30"/>
    <p:sldLayoutId id="2147483814" r:id="rId31"/>
    <p:sldLayoutId id="2147483815" r:id="rId32"/>
    <p:sldLayoutId id="2147483816" r:id="rId33"/>
    <p:sldLayoutId id="2147483817" r:id="rId34"/>
    <p:sldLayoutId id="2147483818" r:id="rId35"/>
    <p:sldLayoutId id="2147483819" r:id="rId36"/>
    <p:sldLayoutId id="2147483820" r:id="rId37"/>
    <p:sldLayoutId id="2147483821" r:id="rId38"/>
    <p:sldLayoutId id="2147483822" r:id="rId39"/>
    <p:sldLayoutId id="2147483823" r:id="rId40"/>
    <p:sldLayoutId id="2147483824" r:id="rId41"/>
    <p:sldLayoutId id="2147483825" r:id="rId42"/>
    <p:sldLayoutId id="2147483826" r:id="rId43"/>
    <p:sldLayoutId id="2147483827" r:id="rId44"/>
    <p:sldLayoutId id="2147483828" r:id="rId45"/>
    <p:sldLayoutId id="2147483829" r:id="rId46"/>
    <p:sldLayoutId id="2147483830" r:id="rId47"/>
    <p:sldLayoutId id="2147483831" r:id="rId48"/>
    <p:sldLayoutId id="2147483832" r:id="rId49"/>
    <p:sldLayoutId id="2147483833" r:id="rId50"/>
    <p:sldLayoutId id="2147483834" r:id="rId51"/>
    <p:sldLayoutId id="2147483835" r:id="rId52"/>
    <p:sldLayoutId id="2147483836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3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27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078727" y="6400415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46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</p:sldLayoutIdLst>
  <p:transition spd="med"/>
  <p:txStyles>
    <p:titleStyle>
      <a:lvl1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FE602-8C09-EE28-21B4-EF0C154D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E6043-81AA-F5C8-57A1-5A3818883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ABF85-D081-B2F9-1C75-04C931B9E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6195-DA7C-FC51-5CFC-EE91CE961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  <p:pic>
        <p:nvPicPr>
          <p:cNvPr id="7" name="Picture 6" descr="A picture containing indoor, red, fabric&#10;&#10;Description automatically generated">
            <a:extLst>
              <a:ext uri="{FF2B5EF4-FFF2-40B4-BE49-F238E27FC236}">
                <a16:creationId xmlns:a16="http://schemas.microsoft.com/office/drawing/2014/main" id="{466753FA-4115-4FB4-21C7-69583E422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4" descr="Grass field background Images | Free Vectors, Stock Photos &amp; PSD">
            <a:extLst>
              <a:ext uri="{FF2B5EF4-FFF2-40B4-BE49-F238E27FC236}">
                <a16:creationId xmlns:a16="http://schemas.microsoft.com/office/drawing/2014/main" id="{F794D0A6-E03D-62E3-F196-416618C532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4" b="-2"/>
          <a:stretch/>
        </p:blipFill>
        <p:spPr bwMode="auto">
          <a:xfrm>
            <a:off x="-1504" y="3371161"/>
            <a:ext cx="12193504" cy="35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A0E899-BB80-BFA0-064C-6AEBEC48C6EE}"/>
              </a:ext>
            </a:extLst>
          </p:cNvPr>
          <p:cNvSpPr txBox="1"/>
          <p:nvPr userDrawn="1"/>
        </p:nvSpPr>
        <p:spPr>
          <a:xfrm>
            <a:off x="4920345" y="6647257"/>
            <a:ext cx="3712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Qatar2022 Arabic Heavy" panose="00000A00000000000000" pitchFamily="2" charset="-78"/>
                <a:cs typeface="Qatar2022 Arabic Heavy" panose="00000A00000000000000" pitchFamily="2" charset="-78"/>
              </a:rPr>
              <a:t>تصميـــــم: زياد محمد</a:t>
            </a:r>
            <a:endParaRPr lang="en-AE" sz="1600" b="1" dirty="0">
              <a:solidFill>
                <a:schemeClr val="bg1"/>
              </a:solidFill>
              <a:latin typeface="Qatar2022 Arabic Heavy" panose="00000A00000000000000" pitchFamily="2" charset="-78"/>
              <a:cs typeface="Qatar2022 Arabic Heavy" panose="00000A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988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slide" Target="slide29.xml"/><Relationship Id="rId17" Type="http://schemas.openxmlformats.org/officeDocument/2006/relationships/image" Target="../media/image64.png"/><Relationship Id="rId2" Type="http://schemas.openxmlformats.org/officeDocument/2006/relationships/slide" Target="slide24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6.xml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10" Type="http://schemas.openxmlformats.org/officeDocument/2006/relationships/slide" Target="slide28.xml"/><Relationship Id="rId4" Type="http://schemas.openxmlformats.org/officeDocument/2006/relationships/slide" Target="slide25.xml"/><Relationship Id="rId9" Type="http://schemas.openxmlformats.org/officeDocument/2006/relationships/image" Target="../media/image60.png"/><Relationship Id="rId14" Type="http://schemas.openxmlformats.org/officeDocument/2006/relationships/slide" Target="slide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png"/><Relationship Id="rId4" Type="http://schemas.openxmlformats.org/officeDocument/2006/relationships/image" Target="../media/image6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openxmlformats.org/officeDocument/2006/relationships/image" Target="../media/image6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png"/><Relationship Id="rId4" Type="http://schemas.openxmlformats.org/officeDocument/2006/relationships/image" Target="../media/image6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6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png"/><Relationship Id="rId4" Type="http://schemas.openxmlformats.org/officeDocument/2006/relationships/image" Target="../media/image6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5.wav"/><Relationship Id="rId7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audio" Target="../media/audio6.wav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openxmlformats.org/officeDocument/2006/relationships/hyperlink" Target="http://www.pngall.com/filmstrip-png" TargetMode="External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1.jpeg"/><Relationship Id="rId12" Type="http://schemas.openxmlformats.org/officeDocument/2006/relationships/slide" Target="slide8.xml"/><Relationship Id="rId17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openxmlformats.org/officeDocument/2006/relationships/hyperlink" Target="http://www.pngall.com/popcorn-png" TargetMode="External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hyperlink" Target="http://www.audiolibrogratis.com/2013/01/neuromarketing-seducir-al-consumidor.html" TargetMode="External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microsoft.com/office/2007/relationships/hdphoto" Target="../media/hdphoto3.wdp"/><Relationship Id="rId14" Type="http://schemas.openxmlformats.org/officeDocument/2006/relationships/hyperlink" Target="http://pngimg.com/download/4346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(9-1): الأعداد الصحيحة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 dirty="0">
                <a:solidFill>
                  <a:srgbClr val="FF0000"/>
                </a:solidFill>
              </a:rPr>
              <a:t>/ </a:t>
            </a:r>
            <a:r>
              <a:rPr lang="ar-KW" sz="4400" dirty="0" err="1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6A1C063-51DB-350A-D1DD-53DF92D64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DE7F-4708-DAD7-387E-5F192C51D021}"/>
              </a:ext>
            </a:extLst>
          </p:cNvPr>
          <p:cNvSpPr txBox="1"/>
          <p:nvPr/>
        </p:nvSpPr>
        <p:spPr>
          <a:xfrm>
            <a:off x="4962939" y="338794"/>
            <a:ext cx="2266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365D8-E121-4142-84E7-992992D6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4" b="54976"/>
          <a:stretch/>
        </p:blipFill>
        <p:spPr>
          <a:xfrm>
            <a:off x="159390" y="1613452"/>
            <a:ext cx="11873219" cy="36310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74CCE0-F8D2-44DA-B84E-3BB0E1E01E21}"/>
              </a:ext>
            </a:extLst>
          </p:cNvPr>
          <p:cNvSpPr txBox="1"/>
          <p:nvPr/>
        </p:nvSpPr>
        <p:spPr>
          <a:xfrm>
            <a:off x="879273" y="139797"/>
            <a:ext cx="369935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88E50-D1AA-4E2E-B8E4-5D32E04A5EB4}"/>
              </a:ext>
            </a:extLst>
          </p:cNvPr>
          <p:cNvSpPr/>
          <p:nvPr/>
        </p:nvSpPr>
        <p:spPr>
          <a:xfrm>
            <a:off x="5298507" y="3158986"/>
            <a:ext cx="1391185" cy="657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2F3EC-1900-4BDD-B091-FB3391F4DE32}"/>
              </a:ext>
            </a:extLst>
          </p:cNvPr>
          <p:cNvSpPr/>
          <p:nvPr/>
        </p:nvSpPr>
        <p:spPr>
          <a:xfrm>
            <a:off x="1480883" y="3071190"/>
            <a:ext cx="1391185" cy="65763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842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06723-F6AE-4F3C-863E-7C5EF59A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6" y="1391634"/>
            <a:ext cx="11808847" cy="40747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42B9D0-1FFC-4438-AF72-32A9C4637DF5}"/>
              </a:ext>
            </a:extLst>
          </p:cNvPr>
          <p:cNvSpPr/>
          <p:nvPr/>
        </p:nvSpPr>
        <p:spPr>
          <a:xfrm>
            <a:off x="4227442" y="1590260"/>
            <a:ext cx="3737113" cy="2875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2B04E-59D4-4B12-BD3E-AA3EDF726C58}"/>
              </a:ext>
            </a:extLst>
          </p:cNvPr>
          <p:cNvSpPr/>
          <p:nvPr/>
        </p:nvSpPr>
        <p:spPr>
          <a:xfrm>
            <a:off x="7851911" y="1590260"/>
            <a:ext cx="3737113" cy="2875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D2F55-990A-4024-A7B8-D896F9B64B99}"/>
              </a:ext>
            </a:extLst>
          </p:cNvPr>
          <p:cNvSpPr/>
          <p:nvPr/>
        </p:nvSpPr>
        <p:spPr>
          <a:xfrm>
            <a:off x="490329" y="1590260"/>
            <a:ext cx="3737113" cy="2875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E6061-2415-401C-A883-29A8F2028BBF}"/>
              </a:ext>
            </a:extLst>
          </p:cNvPr>
          <p:cNvSpPr/>
          <p:nvPr/>
        </p:nvSpPr>
        <p:spPr>
          <a:xfrm>
            <a:off x="689114" y="4820555"/>
            <a:ext cx="4719278" cy="546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6621E-8660-461B-B421-8F67DC86CDEB}"/>
              </a:ext>
            </a:extLst>
          </p:cNvPr>
          <p:cNvSpPr/>
          <p:nvPr/>
        </p:nvSpPr>
        <p:spPr>
          <a:xfrm>
            <a:off x="6930887" y="4881808"/>
            <a:ext cx="4719278" cy="546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37453-8C4D-4398-B530-1CE2D2301AE2}"/>
              </a:ext>
            </a:extLst>
          </p:cNvPr>
          <p:cNvSpPr txBox="1"/>
          <p:nvPr/>
        </p:nvSpPr>
        <p:spPr>
          <a:xfrm>
            <a:off x="191576" y="521451"/>
            <a:ext cx="369935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100</a:t>
            </a:r>
          </a:p>
        </p:txBody>
      </p:sp>
    </p:spTree>
    <p:extLst>
      <p:ext uri="{BB962C8B-B14F-4D97-AF65-F5344CB8AC3E}">
        <p14:creationId xmlns:p14="http://schemas.microsoft.com/office/powerpoint/2010/main" val="207959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938F4-4142-4BF4-AA31-4FE22723C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53" y="968875"/>
            <a:ext cx="9623293" cy="5650585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E5620-F6AE-4D7E-9E18-A88ACA9F4CCE}"/>
              </a:ext>
            </a:extLst>
          </p:cNvPr>
          <p:cNvSpPr txBox="1"/>
          <p:nvPr/>
        </p:nvSpPr>
        <p:spPr>
          <a:xfrm>
            <a:off x="1091308" y="139797"/>
            <a:ext cx="369935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59772-3915-4464-BB97-DA2E2C3AEC34}"/>
              </a:ext>
            </a:extLst>
          </p:cNvPr>
          <p:cNvSpPr/>
          <p:nvPr/>
        </p:nvSpPr>
        <p:spPr>
          <a:xfrm>
            <a:off x="9587948" y="2431774"/>
            <a:ext cx="997883" cy="47045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C6C5B3-5C62-4B53-82FB-893C21124D86}"/>
              </a:ext>
            </a:extLst>
          </p:cNvPr>
          <p:cNvSpPr/>
          <p:nvPr/>
        </p:nvSpPr>
        <p:spPr>
          <a:xfrm>
            <a:off x="9481930" y="2958549"/>
            <a:ext cx="812353" cy="52677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6C85C4-BB76-45F5-B330-967DE1EE1043}"/>
              </a:ext>
            </a:extLst>
          </p:cNvPr>
          <p:cNvSpPr/>
          <p:nvPr/>
        </p:nvSpPr>
        <p:spPr>
          <a:xfrm>
            <a:off x="8719930" y="3604594"/>
            <a:ext cx="655982" cy="40419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F6236C-B441-4142-8C42-EB78E7B96FE6}"/>
              </a:ext>
            </a:extLst>
          </p:cNvPr>
          <p:cNvSpPr/>
          <p:nvPr/>
        </p:nvSpPr>
        <p:spPr>
          <a:xfrm>
            <a:off x="5261112" y="2464903"/>
            <a:ext cx="655982" cy="437321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DCD93C-BA5C-4A78-862D-79A40BE32836}"/>
              </a:ext>
            </a:extLst>
          </p:cNvPr>
          <p:cNvSpPr/>
          <p:nvPr/>
        </p:nvSpPr>
        <p:spPr>
          <a:xfrm>
            <a:off x="4969565" y="2958549"/>
            <a:ext cx="741568" cy="470451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6CA9A7-8AC6-4AAE-AF05-3C864E25EC17}"/>
              </a:ext>
            </a:extLst>
          </p:cNvPr>
          <p:cNvSpPr/>
          <p:nvPr/>
        </p:nvSpPr>
        <p:spPr>
          <a:xfrm>
            <a:off x="4260573" y="3558941"/>
            <a:ext cx="463827" cy="470451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0B483-2B8C-4DA4-809E-BCBCC725DE42}"/>
              </a:ext>
            </a:extLst>
          </p:cNvPr>
          <p:cNvSpPr/>
          <p:nvPr/>
        </p:nvSpPr>
        <p:spPr>
          <a:xfrm>
            <a:off x="1464366" y="1027043"/>
            <a:ext cx="4578626" cy="5526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50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4CF8A-4197-41D6-A166-50B2EF3910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5" y="2052390"/>
            <a:ext cx="10778009" cy="275322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DF8F2-596D-4858-B5C4-688BB9C4C44C}"/>
              </a:ext>
            </a:extLst>
          </p:cNvPr>
          <p:cNvSpPr txBox="1"/>
          <p:nvPr/>
        </p:nvSpPr>
        <p:spPr>
          <a:xfrm>
            <a:off x="627482" y="1007814"/>
            <a:ext cx="369935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1B7AE-8FD7-4601-8C08-D49825F3C8DA}"/>
              </a:ext>
            </a:extLst>
          </p:cNvPr>
          <p:cNvSpPr/>
          <p:nvPr/>
        </p:nvSpPr>
        <p:spPr>
          <a:xfrm>
            <a:off x="7977809" y="3530925"/>
            <a:ext cx="549965" cy="4572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6C1FF-3E2E-40A3-8948-5716B9212E7A}"/>
              </a:ext>
            </a:extLst>
          </p:cNvPr>
          <p:cNvSpPr txBox="1"/>
          <p:nvPr/>
        </p:nvSpPr>
        <p:spPr>
          <a:xfrm>
            <a:off x="5877339" y="3347867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+ 75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A517-4944-443A-A502-BF03EAC835BF}"/>
              </a:ext>
            </a:extLst>
          </p:cNvPr>
          <p:cNvSpPr/>
          <p:nvPr/>
        </p:nvSpPr>
        <p:spPr>
          <a:xfrm>
            <a:off x="4412975" y="3538139"/>
            <a:ext cx="663926" cy="4572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6A75FF-D7ED-4490-9016-AB396E7F4E62}"/>
              </a:ext>
            </a:extLst>
          </p:cNvPr>
          <p:cNvSpPr txBox="1"/>
          <p:nvPr/>
        </p:nvSpPr>
        <p:spPr>
          <a:xfrm>
            <a:off x="1127752" y="3429000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A149C-A137-4013-A814-E4B08DAE2E7E}"/>
              </a:ext>
            </a:extLst>
          </p:cNvPr>
          <p:cNvSpPr/>
          <p:nvPr/>
        </p:nvSpPr>
        <p:spPr>
          <a:xfrm>
            <a:off x="9839739" y="4173974"/>
            <a:ext cx="934939" cy="4572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22268-4F55-4B63-A985-087A979ADFC8}"/>
              </a:ext>
            </a:extLst>
          </p:cNvPr>
          <p:cNvSpPr txBox="1"/>
          <p:nvPr/>
        </p:nvSpPr>
        <p:spPr>
          <a:xfrm>
            <a:off x="4069076" y="4048631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- 10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7779BE-9248-456A-9F3B-5A594A77663A}"/>
              </a:ext>
            </a:extLst>
          </p:cNvPr>
          <p:cNvSpPr/>
          <p:nvPr/>
        </p:nvSpPr>
        <p:spPr>
          <a:xfrm>
            <a:off x="888224" y="3445204"/>
            <a:ext cx="4717445" cy="744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0D8E6-F19C-44AA-AFA3-4CD014377DDA}"/>
              </a:ext>
            </a:extLst>
          </p:cNvPr>
          <p:cNvSpPr/>
          <p:nvPr/>
        </p:nvSpPr>
        <p:spPr>
          <a:xfrm>
            <a:off x="3672115" y="3995339"/>
            <a:ext cx="7812890" cy="744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757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/>
      <p:bldP spid="11" grpId="0" animBg="1"/>
      <p:bldP spid="12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3296F-AF43-4380-80B4-B23E130E5F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1" y="1725415"/>
            <a:ext cx="10402957" cy="340717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0A491-DEB8-4BC2-80FB-5370C5EA028E}"/>
              </a:ext>
            </a:extLst>
          </p:cNvPr>
          <p:cNvSpPr txBox="1"/>
          <p:nvPr/>
        </p:nvSpPr>
        <p:spPr>
          <a:xfrm>
            <a:off x="627482" y="1007814"/>
            <a:ext cx="369935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03A03-A09A-48B7-A7DB-F3A5DB9352A5}"/>
              </a:ext>
            </a:extLst>
          </p:cNvPr>
          <p:cNvSpPr txBox="1">
            <a:spLocks/>
          </p:cNvSpPr>
          <p:nvPr/>
        </p:nvSpPr>
        <p:spPr>
          <a:xfrm>
            <a:off x="7991061" y="3540025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0A593-DFE9-4DAE-AA3C-B97B1A4694AF}"/>
              </a:ext>
            </a:extLst>
          </p:cNvPr>
          <p:cNvSpPr txBox="1">
            <a:spLocks/>
          </p:cNvSpPr>
          <p:nvPr/>
        </p:nvSpPr>
        <p:spPr>
          <a:xfrm>
            <a:off x="7991060" y="4400311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5B67F-5F84-48DF-ADA9-EF5038699442}"/>
              </a:ext>
            </a:extLst>
          </p:cNvPr>
          <p:cNvSpPr txBox="1">
            <a:spLocks/>
          </p:cNvSpPr>
          <p:nvPr/>
        </p:nvSpPr>
        <p:spPr>
          <a:xfrm>
            <a:off x="1345092" y="3499740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8F7B9-7099-4143-868B-595F7FFF9D60}"/>
              </a:ext>
            </a:extLst>
          </p:cNvPr>
          <p:cNvSpPr txBox="1">
            <a:spLocks/>
          </p:cNvSpPr>
          <p:nvPr/>
        </p:nvSpPr>
        <p:spPr>
          <a:xfrm>
            <a:off x="1345093" y="4319181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D0581E-7EC0-470F-B0A6-779B9A005DE9}"/>
              </a:ext>
            </a:extLst>
          </p:cNvPr>
          <p:cNvSpPr/>
          <p:nvPr/>
        </p:nvSpPr>
        <p:spPr>
          <a:xfrm>
            <a:off x="8106230" y="4300637"/>
            <a:ext cx="2823027" cy="744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1EEA7-71AA-4463-9D73-4F885D999104}"/>
              </a:ext>
            </a:extLst>
          </p:cNvPr>
          <p:cNvSpPr/>
          <p:nvPr/>
        </p:nvSpPr>
        <p:spPr>
          <a:xfrm>
            <a:off x="1262744" y="3388185"/>
            <a:ext cx="2823027" cy="744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51B86-111D-4AE1-85F4-3BFECDF21250}"/>
              </a:ext>
            </a:extLst>
          </p:cNvPr>
          <p:cNvSpPr/>
          <p:nvPr/>
        </p:nvSpPr>
        <p:spPr>
          <a:xfrm>
            <a:off x="1262743" y="4204429"/>
            <a:ext cx="2823027" cy="744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84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C415B9-E10D-4C9C-B7B1-E94CC3F847CF}"/>
              </a:ext>
            </a:extLst>
          </p:cNvPr>
          <p:cNvSpPr txBox="1"/>
          <p:nvPr/>
        </p:nvSpPr>
        <p:spPr>
          <a:xfrm>
            <a:off x="779882" y="438833"/>
            <a:ext cx="369935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103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3121AE-0A9C-4B65-B2A2-2D97C494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8" y="1179443"/>
            <a:ext cx="7706139" cy="5446643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4398E8-6F94-421B-B133-13B740515997}"/>
              </a:ext>
            </a:extLst>
          </p:cNvPr>
          <p:cNvSpPr txBox="1"/>
          <p:nvPr/>
        </p:nvSpPr>
        <p:spPr>
          <a:xfrm>
            <a:off x="4611756" y="2884043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9AC162-109A-4716-83A3-D2610EA96B75}"/>
              </a:ext>
            </a:extLst>
          </p:cNvPr>
          <p:cNvSpPr/>
          <p:nvPr/>
        </p:nvSpPr>
        <p:spPr>
          <a:xfrm>
            <a:off x="2531165" y="3555663"/>
            <a:ext cx="70795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F5715-4612-4AF1-A683-D289E71FBDA8}"/>
              </a:ext>
            </a:extLst>
          </p:cNvPr>
          <p:cNvSpPr txBox="1"/>
          <p:nvPr/>
        </p:nvSpPr>
        <p:spPr>
          <a:xfrm>
            <a:off x="4611756" y="3588793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- 13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918D5D-913F-4E23-9EA3-2349FDCF26B9}"/>
              </a:ext>
            </a:extLst>
          </p:cNvPr>
          <p:cNvSpPr/>
          <p:nvPr/>
        </p:nvSpPr>
        <p:spPr>
          <a:xfrm>
            <a:off x="2531165" y="4260413"/>
            <a:ext cx="70795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7EF7B1-0BAA-47D3-B42E-1413E78D6DE1}"/>
              </a:ext>
            </a:extLst>
          </p:cNvPr>
          <p:cNvSpPr txBox="1"/>
          <p:nvPr/>
        </p:nvSpPr>
        <p:spPr>
          <a:xfrm>
            <a:off x="4611756" y="4293543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- 39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507B33-22EC-49C2-84C3-549C8C5B2114}"/>
              </a:ext>
            </a:extLst>
          </p:cNvPr>
          <p:cNvSpPr/>
          <p:nvPr/>
        </p:nvSpPr>
        <p:spPr>
          <a:xfrm>
            <a:off x="2531165" y="4965163"/>
            <a:ext cx="70795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B48C88-6126-43AB-9445-991F2CDABEA5}"/>
              </a:ext>
            </a:extLst>
          </p:cNvPr>
          <p:cNvSpPr txBox="1"/>
          <p:nvPr/>
        </p:nvSpPr>
        <p:spPr>
          <a:xfrm>
            <a:off x="4611756" y="4998293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20622F-9198-43D7-A500-F75AE9E874B3}"/>
              </a:ext>
            </a:extLst>
          </p:cNvPr>
          <p:cNvSpPr/>
          <p:nvPr/>
        </p:nvSpPr>
        <p:spPr>
          <a:xfrm>
            <a:off x="2531165" y="5669913"/>
            <a:ext cx="70795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39E60-44ED-43FC-AA10-E60AE29D5326}"/>
              </a:ext>
            </a:extLst>
          </p:cNvPr>
          <p:cNvSpPr txBox="1"/>
          <p:nvPr/>
        </p:nvSpPr>
        <p:spPr>
          <a:xfrm>
            <a:off x="4611756" y="5703043"/>
            <a:ext cx="9872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99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82A606-9A92-4540-B1A8-88CE71E9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625" y="2764238"/>
            <a:ext cx="4559075" cy="583800"/>
          </a:xfrm>
        </p:spPr>
        <p:txBody>
          <a:bodyPr/>
          <a:lstStyle/>
          <a:p>
            <a:pPr algn="ctr"/>
            <a:r>
              <a:rPr lang="ar-KW" sz="4000" spc="0" dirty="0"/>
              <a:t>الواجب المنزلي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95A4C-2C1F-4F7D-84C9-06AE975F149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ar-KW" sz="5400" b="1" spc="0" dirty="0"/>
              <a:t>تمرن (5) صفحة 102</a:t>
            </a:r>
          </a:p>
        </p:txBody>
      </p:sp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219E4E17-517E-4F4A-A989-3FB997E5C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218343"/>
            <a:ext cx="9683330" cy="235257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4614E3-373C-433A-AAB3-25AE7B03FD36}"/>
              </a:ext>
            </a:extLst>
          </p:cNvPr>
          <p:cNvSpPr txBox="1"/>
          <p:nvPr/>
        </p:nvSpPr>
        <p:spPr>
          <a:xfrm>
            <a:off x="4863548" y="1663147"/>
            <a:ext cx="4174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714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4"/>
          <p:cNvGrpSpPr/>
          <p:nvPr/>
        </p:nvGrpSpPr>
        <p:grpSpPr>
          <a:xfrm>
            <a:off x="2368060" y="4645362"/>
            <a:ext cx="7455878" cy="1815880"/>
            <a:chOff x="0" y="479245"/>
            <a:chExt cx="7455876" cy="1815879"/>
          </a:xfrm>
        </p:grpSpPr>
        <p:sp>
          <p:nvSpPr>
            <p:cNvPr id="235" name="مستطيل"/>
            <p:cNvSpPr/>
            <p:nvPr/>
          </p:nvSpPr>
          <p:spPr>
            <a:xfrm>
              <a:off x="0" y="516747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36" name="ابحث عني !…"/>
            <p:cNvSpPr txBox="1"/>
            <p:nvPr/>
          </p:nvSpPr>
          <p:spPr>
            <a:xfrm>
              <a:off x="45719" y="479245"/>
              <a:ext cx="7364437" cy="1815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 عني </a:t>
              </a: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514350" marR="0" lvl="0" indent="-51435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صغير الحجم	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ذهبي اللون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3)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عالي الصوت	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شكله نصف كرة	</a:t>
              </a:r>
            </a:p>
          </p:txBody>
        </p:sp>
      </p:grpSp>
      <p:sp>
        <p:nvSpPr>
          <p:cNvPr id="238" name="Oval 5"/>
          <p:cNvSpPr/>
          <p:nvPr/>
        </p:nvSpPr>
        <p:spPr>
          <a:xfrm>
            <a:off x="3412747" y="2957618"/>
            <a:ext cx="739125" cy="942763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41" name="Rectangle: Rounded Corners 3">
            <a:hlinkClick r:id="rId3" action="ppaction://hlinksldjump"/>
          </p:cNvPr>
          <p:cNvGrpSpPr/>
          <p:nvPr/>
        </p:nvGrpSpPr>
        <p:grpSpPr>
          <a:xfrm>
            <a:off x="8971723" y="96632"/>
            <a:ext cx="1457741" cy="707884"/>
            <a:chOff x="0" y="343130"/>
            <a:chExt cx="1457740" cy="707883"/>
          </a:xfrm>
        </p:grpSpPr>
        <p:sp>
          <p:nvSpPr>
            <p:cNvPr id="239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0" name="العودة"/>
            <p:cNvSpPr txBox="1"/>
            <p:nvPr/>
          </p:nvSpPr>
          <p:spPr>
            <a:xfrm>
              <a:off x="80533" y="343130"/>
              <a:ext cx="1296673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395FA67-38BE-4D4B-A9B8-2C4CBE684691}"/>
              </a:ext>
            </a:extLst>
          </p:cNvPr>
          <p:cNvSpPr txBox="1"/>
          <p:nvPr/>
        </p:nvSpPr>
        <p:spPr>
          <a:xfrm>
            <a:off x="0" y="6461242"/>
            <a:ext cx="2599509" cy="396758"/>
          </a:xfrm>
          <a:prstGeom prst="rect">
            <a:avLst/>
          </a:prstGeom>
          <a:solidFill>
            <a:srgbClr val="FF99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21" y="2534392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(9-1): الأعداد الصحيحة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100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Rectangle 4"/>
          <p:cNvGrpSpPr/>
          <p:nvPr/>
        </p:nvGrpSpPr>
        <p:grpSpPr>
          <a:xfrm>
            <a:off x="2128219" y="163304"/>
            <a:ext cx="7455877" cy="1815880"/>
            <a:chOff x="0" y="172588"/>
            <a:chExt cx="7455876" cy="1815878"/>
          </a:xfrm>
        </p:grpSpPr>
        <p:sp>
          <p:nvSpPr>
            <p:cNvPr id="243" name="مستطيل"/>
            <p:cNvSpPr/>
            <p:nvPr/>
          </p:nvSpPr>
          <p:spPr>
            <a:xfrm>
              <a:off x="0" y="210089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4" name="ابحث عني !…"/>
            <p:cNvSpPr txBox="1"/>
            <p:nvPr/>
          </p:nvSpPr>
          <p:spPr>
            <a:xfrm>
              <a:off x="45719" y="172588"/>
              <a:ext cx="7364437" cy="1815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 عني </a:t>
              </a: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514350" marR="0" lvl="0" indent="-51435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مستطيلة الشكل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كبيرة الحجم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3)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حمراء اللون	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ناعمة الملمس	</a:t>
              </a:r>
            </a:p>
          </p:txBody>
        </p:sp>
      </p:grpSp>
      <p:sp>
        <p:nvSpPr>
          <p:cNvPr id="246" name="Oval 5"/>
          <p:cNvSpPr/>
          <p:nvPr/>
        </p:nvSpPr>
        <p:spPr>
          <a:xfrm>
            <a:off x="7102178" y="4715140"/>
            <a:ext cx="1327245" cy="1740877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49" name="Rectangle: Rounded Corners 3">
            <a:hlinkClick r:id="rId3" action="ppaction://hlinksldjump"/>
          </p:cNvPr>
          <p:cNvGrpSpPr/>
          <p:nvPr/>
        </p:nvGrpSpPr>
        <p:grpSpPr>
          <a:xfrm>
            <a:off x="8971723" y="96632"/>
            <a:ext cx="1457741" cy="707884"/>
            <a:chOff x="0" y="343130"/>
            <a:chExt cx="1457740" cy="707883"/>
          </a:xfrm>
        </p:grpSpPr>
        <p:sp>
          <p:nvSpPr>
            <p:cNvPr id="247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8" name="العودة"/>
            <p:cNvSpPr txBox="1"/>
            <p:nvPr/>
          </p:nvSpPr>
          <p:spPr>
            <a:xfrm>
              <a:off x="80533" y="343130"/>
              <a:ext cx="1296673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436DEDF-9DF4-457D-A4FE-7727C33BA80F}"/>
              </a:ext>
            </a:extLst>
          </p:cNvPr>
          <p:cNvSpPr txBox="1"/>
          <p:nvPr/>
        </p:nvSpPr>
        <p:spPr>
          <a:xfrm>
            <a:off x="0" y="6461242"/>
            <a:ext cx="2599509" cy="396758"/>
          </a:xfrm>
          <a:prstGeom prst="rect">
            <a:avLst/>
          </a:prstGeom>
          <a:solidFill>
            <a:srgbClr val="FF99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Rectangle 4"/>
          <p:cNvGrpSpPr/>
          <p:nvPr/>
        </p:nvGrpSpPr>
        <p:grpSpPr>
          <a:xfrm>
            <a:off x="2128219" y="163304"/>
            <a:ext cx="7455877" cy="1815880"/>
            <a:chOff x="0" y="172588"/>
            <a:chExt cx="7455876" cy="1815878"/>
          </a:xfrm>
        </p:grpSpPr>
        <p:sp>
          <p:nvSpPr>
            <p:cNvPr id="251" name="مستطيل"/>
            <p:cNvSpPr/>
            <p:nvPr/>
          </p:nvSpPr>
          <p:spPr>
            <a:xfrm>
              <a:off x="0" y="210089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52" name="ابحث عني !…"/>
            <p:cNvSpPr txBox="1"/>
            <p:nvPr/>
          </p:nvSpPr>
          <p:spPr>
            <a:xfrm>
              <a:off x="45719" y="172588"/>
              <a:ext cx="7364437" cy="1815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ابحث عني </a:t>
              </a:r>
              <a:r>
                <a:rPr kumimoji="0" sz="4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cs typeface="Calibri"/>
                  <a:sym typeface="Calibri"/>
                </a:rPr>
                <a:t>!</a:t>
              </a:r>
              <a:endParaRPr kumimoji="0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514350" marR="0" lvl="0" indent="-51435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AutoNum type="arabicParenR"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اسطوانية الشكل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2)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قاسية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just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/>
              </a:pP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3)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صفراء اللون					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4) </a:t>
              </a:r>
              <a:r>
                <a:rPr kumimoji="0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ناعمة الملمس	</a:t>
              </a:r>
            </a:p>
          </p:txBody>
        </p:sp>
      </p:grpSp>
      <p:sp>
        <p:nvSpPr>
          <p:cNvPr id="254" name="Oval 5"/>
          <p:cNvSpPr/>
          <p:nvPr/>
        </p:nvSpPr>
        <p:spPr>
          <a:xfrm>
            <a:off x="578856" y="5270571"/>
            <a:ext cx="1094284" cy="1184226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57" name="Rectangle: Rounded Corners 3">
            <a:hlinkClick r:id="rId3" action="ppaction://hlinksldjump"/>
          </p:cNvPr>
          <p:cNvGrpSpPr/>
          <p:nvPr/>
        </p:nvGrpSpPr>
        <p:grpSpPr>
          <a:xfrm>
            <a:off x="8971723" y="96632"/>
            <a:ext cx="1457741" cy="707884"/>
            <a:chOff x="0" y="343130"/>
            <a:chExt cx="1457740" cy="707883"/>
          </a:xfrm>
        </p:grpSpPr>
        <p:sp>
          <p:nvSpPr>
            <p:cNvPr id="255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1"/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56" name="العودة"/>
            <p:cNvSpPr txBox="1"/>
            <p:nvPr/>
          </p:nvSpPr>
          <p:spPr>
            <a:xfrm>
              <a:off x="80533" y="343130"/>
              <a:ext cx="1296673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D6FDFB6-739C-43C9-BDAF-B0AA068800BB}"/>
              </a:ext>
            </a:extLst>
          </p:cNvPr>
          <p:cNvSpPr txBox="1"/>
          <p:nvPr/>
        </p:nvSpPr>
        <p:spPr>
          <a:xfrm>
            <a:off x="0" y="6461242"/>
            <a:ext cx="2599509" cy="396758"/>
          </a:xfrm>
          <a:prstGeom prst="rect">
            <a:avLst/>
          </a:prstGeom>
          <a:solidFill>
            <a:srgbClr val="FF99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3E58E2-5B65-4DE3-B3BD-6954C6F39D3C}"/>
              </a:ext>
            </a:extLst>
          </p:cNvPr>
          <p:cNvSpPr/>
          <p:nvPr/>
        </p:nvSpPr>
        <p:spPr>
          <a:xfrm>
            <a:off x="7240134" y="1077152"/>
            <a:ext cx="35974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cs typeface="Old Antic Bold" panose="02010400000000000000" pitchFamily="2" charset="-78"/>
              </a:rPr>
              <a:t>هل هلاله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cs typeface="Old Antic Bold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4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86CF140-BD18-4B72-8EC2-F81B16DDE8C4}"/>
              </a:ext>
            </a:extLst>
          </p:cNvPr>
          <p:cNvSpPr/>
          <p:nvPr/>
        </p:nvSpPr>
        <p:spPr>
          <a:xfrm>
            <a:off x="1954695" y="4512365"/>
            <a:ext cx="967409" cy="231913"/>
          </a:xfrm>
          <a:prstGeom prst="rect">
            <a:avLst/>
          </a:prstGeom>
          <a:solidFill>
            <a:srgbClr val="845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8" name="Picture 27">
            <a:hlinkClick r:id="rId2" action="ppaction://hlinksldjump"/>
            <a:extLst>
              <a:ext uri="{FF2B5EF4-FFF2-40B4-BE49-F238E27FC236}">
                <a16:creationId xmlns:a16="http://schemas.microsoft.com/office/drawing/2014/main" id="{566320A7-60BD-429E-8953-A10BD6354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118" y="980206"/>
            <a:ext cx="1542422" cy="2115495"/>
          </a:xfrm>
          <a:prstGeom prst="rect">
            <a:avLst/>
          </a:prstGeom>
        </p:spPr>
      </p:pic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DFA7EF38-823D-4A13-9E7A-B3B0B6151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305" y="980206"/>
            <a:ext cx="1536325" cy="2115495"/>
          </a:xfrm>
          <a:prstGeom prst="rect">
            <a:avLst/>
          </a:prstGeom>
        </p:spPr>
      </p:pic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D18FA43-06D6-4416-A82D-9FF5E7E4F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493" y="978885"/>
            <a:ext cx="1536325" cy="2115495"/>
          </a:xfrm>
          <a:prstGeom prst="rect">
            <a:avLst/>
          </a:prstGeom>
        </p:spPr>
      </p:pic>
      <p:pic>
        <p:nvPicPr>
          <p:cNvPr id="31" name="Picture 30">
            <a:hlinkClick r:id="rId8" action="ppaction://hlinksldjump"/>
            <a:extLst>
              <a:ext uri="{FF2B5EF4-FFF2-40B4-BE49-F238E27FC236}">
                <a16:creationId xmlns:a16="http://schemas.microsoft.com/office/drawing/2014/main" id="{EB0074B1-8CE1-47C7-BFC9-54F0DB978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2680" y="980206"/>
            <a:ext cx="1536325" cy="2115495"/>
          </a:xfrm>
          <a:prstGeom prst="rect">
            <a:avLst/>
          </a:prstGeom>
        </p:spPr>
      </p:pic>
      <p:pic>
        <p:nvPicPr>
          <p:cNvPr id="32" name="Picture 31">
            <a:hlinkClick r:id="rId10" action="ppaction://hlinksldjump"/>
            <a:extLst>
              <a:ext uri="{FF2B5EF4-FFF2-40B4-BE49-F238E27FC236}">
                <a16:creationId xmlns:a16="http://schemas.microsoft.com/office/drawing/2014/main" id="{BA528942-D7D1-40A4-81DE-80F6C33C08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8755" y="3178746"/>
            <a:ext cx="1542422" cy="2115495"/>
          </a:xfrm>
          <a:prstGeom prst="rect">
            <a:avLst/>
          </a:prstGeom>
        </p:spPr>
      </p:pic>
      <p:pic>
        <p:nvPicPr>
          <p:cNvPr id="33" name="Picture 32">
            <a:hlinkClick r:id="rId12" action="ppaction://hlinksldjump"/>
            <a:extLst>
              <a:ext uri="{FF2B5EF4-FFF2-40B4-BE49-F238E27FC236}">
                <a16:creationId xmlns:a16="http://schemas.microsoft.com/office/drawing/2014/main" id="{35FE7FFC-B5AE-4726-A3C2-1247279E52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4305" y="3178961"/>
            <a:ext cx="1536325" cy="2115495"/>
          </a:xfrm>
          <a:prstGeom prst="rect">
            <a:avLst/>
          </a:prstGeom>
        </p:spPr>
      </p:pic>
      <p:pic>
        <p:nvPicPr>
          <p:cNvPr id="34" name="Picture 33">
            <a:hlinkClick r:id="rId14" action="ppaction://hlinksldjump"/>
            <a:extLst>
              <a:ext uri="{FF2B5EF4-FFF2-40B4-BE49-F238E27FC236}">
                <a16:creationId xmlns:a16="http://schemas.microsoft.com/office/drawing/2014/main" id="{688C2F40-33F8-49D2-805E-BAAB9ADE10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9855" y="3178745"/>
            <a:ext cx="1536325" cy="2115495"/>
          </a:xfrm>
          <a:prstGeom prst="rect">
            <a:avLst/>
          </a:prstGeom>
        </p:spPr>
      </p:pic>
      <p:pic>
        <p:nvPicPr>
          <p:cNvPr id="35" name="Picture 34">
            <a:hlinkClick r:id="rId16" action="ppaction://hlinksldjump"/>
            <a:extLst>
              <a:ext uri="{FF2B5EF4-FFF2-40B4-BE49-F238E27FC236}">
                <a16:creationId xmlns:a16="http://schemas.microsoft.com/office/drawing/2014/main" id="{077AA7A8-F1C5-4A1B-8796-15FDDC1A17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52680" y="3178744"/>
            <a:ext cx="1536325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7527239" y="4059819"/>
            <a:ext cx="20152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72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Janna LT" panose="01000000000000000000" pitchFamily="2" charset="-78"/>
                <a:cs typeface="Janna LT" panose="01000000000000000000" pitchFamily="2" charset="-78"/>
              </a:rPr>
              <a:t>+ 19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pic>
        <p:nvPicPr>
          <p:cNvPr id="4" name="Graphic 3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39580AD-B65A-4D4B-BF70-7CA9D596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B7D23-68CE-4D21-ABCB-A178C61BB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351" y="1661007"/>
            <a:ext cx="7706012" cy="1767993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9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7901538" y="4059819"/>
            <a:ext cx="126669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- 8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" name="Graphic 2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118839F5-E726-464A-83E1-63D4C2775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88577-B019-4715-BAA0-AD9E6CC47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690" y="1630524"/>
            <a:ext cx="7706012" cy="1798476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8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7527238" y="4059819"/>
            <a:ext cx="20152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+ 35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" name="Graphic 2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775CC085-C851-4203-B3DD-61F4D18A8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FFC4F-6FDC-4EB4-8284-6D120B52C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336" y="1681623"/>
            <a:ext cx="7706012" cy="1798476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9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7786121" y="4059819"/>
            <a:ext cx="14975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+ 5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" name="Graphic 2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C8ED8D71-9990-4DDC-B481-2F937A086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DF499-627F-498E-9653-31835F4F2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446" y="1597852"/>
            <a:ext cx="7706012" cy="1798476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4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8183666" y="4059819"/>
            <a:ext cx="7024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9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" name="Graphic 2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42FEE435-B713-4A2A-98C2-108DFB2F6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63D4C-9953-41FD-9EDF-DD829DC76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04" y="1705996"/>
            <a:ext cx="7437765" cy="2054530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2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7924781" y="4059819"/>
            <a:ext cx="12202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64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" name="Graphic 2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96F0D53E-3C68-413A-AC22-A1B5C4C2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43C8B-67B5-479B-A59B-A164B06DC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383" y="1744836"/>
            <a:ext cx="7431668" cy="1804572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73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8183666" y="4059819"/>
            <a:ext cx="7024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" name="Graphic 2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CA5E6A23-203B-4F33-9410-C9A8201A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80104-4AA2-4D7C-B5A6-C73CB2219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636" y="1811096"/>
            <a:ext cx="7431668" cy="1804572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1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BD495-B5DA-4AD2-AF0B-194AA2273A6C}"/>
              </a:ext>
            </a:extLst>
          </p:cNvPr>
          <p:cNvSpPr/>
          <p:nvPr/>
        </p:nvSpPr>
        <p:spPr>
          <a:xfrm>
            <a:off x="7924781" y="4059819"/>
            <a:ext cx="12202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35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" name="Graphic 2" descr="Russian cathedral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EC565A5-DA80-4043-8779-866F7CD5E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7148" y="548308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039F2-EC25-4C78-9A28-4B32B8303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740" y="1711705"/>
            <a:ext cx="7431668" cy="1804572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3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Goal PNG Images, Football Goal Clipart Pictures - Free Transparent PNG Logos">
            <a:extLst>
              <a:ext uri="{FF2B5EF4-FFF2-40B4-BE49-F238E27FC236}">
                <a16:creationId xmlns:a16="http://schemas.microsoft.com/office/drawing/2014/main" id="{253C2F79-6610-4937-BCE4-39F0FD469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4" b="30253"/>
          <a:stretch/>
        </p:blipFill>
        <p:spPr bwMode="auto">
          <a:xfrm>
            <a:off x="2238691" y="875832"/>
            <a:ext cx="7697577" cy="300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all1">
            <a:extLst>
              <a:ext uri="{FF2B5EF4-FFF2-40B4-BE49-F238E27FC236}">
                <a16:creationId xmlns:a16="http://schemas.microsoft.com/office/drawing/2014/main" id="{7E93E5DE-1E8E-052C-502D-51385791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40" y="3760071"/>
            <a:ext cx="2196717" cy="21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ll2">
            <a:extLst>
              <a:ext uri="{FF2B5EF4-FFF2-40B4-BE49-F238E27FC236}">
                <a16:creationId xmlns:a16="http://schemas.microsoft.com/office/drawing/2014/main" id="{75C5ADB2-012F-9EF2-DA92-0749A50FC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64" y="3716511"/>
            <a:ext cx="2196717" cy="21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">
            <a:extLst>
              <a:ext uri="{FF2B5EF4-FFF2-40B4-BE49-F238E27FC236}">
                <a16:creationId xmlns:a16="http://schemas.microsoft.com/office/drawing/2014/main" id="{129011D0-286E-E476-2D60-3A818D7739D4}"/>
              </a:ext>
            </a:extLst>
          </p:cNvPr>
          <p:cNvSpPr txBox="1"/>
          <p:nvPr/>
        </p:nvSpPr>
        <p:spPr>
          <a:xfrm>
            <a:off x="5045439" y="5490493"/>
            <a:ext cx="2196718" cy="646331"/>
          </a:xfrm>
          <a:prstGeom prst="rect">
            <a:avLst/>
          </a:prstGeom>
          <a:solidFill>
            <a:srgbClr val="94123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صح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28BA0DF4-596B-E0DA-9198-81DAF32DE9B7}"/>
              </a:ext>
            </a:extLst>
          </p:cNvPr>
          <p:cNvSpPr txBox="1"/>
          <p:nvPr/>
        </p:nvSpPr>
        <p:spPr>
          <a:xfrm>
            <a:off x="2055797" y="5435913"/>
            <a:ext cx="2196718" cy="646331"/>
          </a:xfrm>
          <a:prstGeom prst="rect">
            <a:avLst/>
          </a:prstGeom>
          <a:solidFill>
            <a:srgbClr val="94123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خطأ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3A517C-A9E3-06EE-95D0-3C1DF44F746A}"/>
              </a:ext>
            </a:extLst>
          </p:cNvPr>
          <p:cNvSpPr/>
          <p:nvPr/>
        </p:nvSpPr>
        <p:spPr>
          <a:xfrm>
            <a:off x="1762843" y="1099558"/>
            <a:ext cx="8649271" cy="2106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إجابة خاطئة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AC6329-D76F-D804-8152-8E507F45289D}"/>
              </a:ext>
            </a:extLst>
          </p:cNvPr>
          <p:cNvSpPr/>
          <p:nvPr/>
        </p:nvSpPr>
        <p:spPr>
          <a:xfrm>
            <a:off x="1761319" y="1097068"/>
            <a:ext cx="8649271" cy="2106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إجابة خاطئة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7D49F9-0D14-23F5-B7A5-F83F2575042A}"/>
              </a:ext>
            </a:extLst>
          </p:cNvPr>
          <p:cNvSpPr/>
          <p:nvPr/>
        </p:nvSpPr>
        <p:spPr>
          <a:xfrm>
            <a:off x="1759795" y="1097573"/>
            <a:ext cx="8649271" cy="21069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جووووول!!!!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B141587F-D28B-CAE6-4EC8-7D803EF76896}"/>
              </a:ext>
            </a:extLst>
          </p:cNvPr>
          <p:cNvSpPr/>
          <p:nvPr/>
        </p:nvSpPr>
        <p:spPr>
          <a:xfrm>
            <a:off x="2158363" y="103231"/>
            <a:ext cx="8042313" cy="708089"/>
          </a:xfrm>
          <a:prstGeom prst="homePlate">
            <a:avLst>
              <a:gd name="adj" fmla="val 85785"/>
            </a:avLst>
          </a:prstGeom>
          <a:solidFill>
            <a:srgbClr val="D40F4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091B69-61FC-1E4A-6776-06AC96034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7254" y="104307"/>
            <a:ext cx="5238750" cy="77152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810DAC9-BB63-49C1-9E48-D0ADC85F77DA}"/>
              </a:ext>
            </a:extLst>
          </p:cNvPr>
          <p:cNvSpPr txBox="1"/>
          <p:nvPr/>
        </p:nvSpPr>
        <p:spPr>
          <a:xfrm>
            <a:off x="4493623" y="6539662"/>
            <a:ext cx="2599509" cy="39675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l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4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33333E-6 L 0.01211 -0.56064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9" y="-2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11 -0.56064 L -0.12891 -0.89629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57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10000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21732 -0.4 " pathEditMode="relative" rAng="0" ptsTypes="AA" p14:bounceEnd="9000">
                                          <p:cBhvr>
                                            <p:cTn id="3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59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You searched for goal - ZapSplat - Download free sound effects - Google Chrome 2022-11-26 11-06-44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33333E-6 L 0.01211 -0.56064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9" y="-2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11 -0.56064 L -0.12891 -0.89629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57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21732 -0.4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59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You searched for goal - ZapSplat - Download free sound effects - Google Chrome 2022-11-26 11-06-44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0" grpId="2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410839" y="1260691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، 5 ، 6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8845576" y="1260690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، 5 ، 6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0" y="509207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33" y="408831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1446550"/>
          </a:xfrm>
          <a:custGeom>
            <a:avLst/>
            <a:gdLst>
              <a:gd name="connsiteX0" fmla="*/ 0 w 5564577"/>
              <a:gd name="connsiteY0" fmla="*/ 0 h 1446550"/>
              <a:gd name="connsiteX1" fmla="*/ 500812 w 5564577"/>
              <a:gd name="connsiteY1" fmla="*/ 0 h 1446550"/>
              <a:gd name="connsiteX2" fmla="*/ 1001624 w 5564577"/>
              <a:gd name="connsiteY2" fmla="*/ 0 h 1446550"/>
              <a:gd name="connsiteX3" fmla="*/ 1669373 w 5564577"/>
              <a:gd name="connsiteY3" fmla="*/ 0 h 1446550"/>
              <a:gd name="connsiteX4" fmla="*/ 2170185 w 5564577"/>
              <a:gd name="connsiteY4" fmla="*/ 0 h 1446550"/>
              <a:gd name="connsiteX5" fmla="*/ 2726643 w 5564577"/>
              <a:gd name="connsiteY5" fmla="*/ 0 h 1446550"/>
              <a:gd name="connsiteX6" fmla="*/ 3394392 w 5564577"/>
              <a:gd name="connsiteY6" fmla="*/ 0 h 1446550"/>
              <a:gd name="connsiteX7" fmla="*/ 3895204 w 5564577"/>
              <a:gd name="connsiteY7" fmla="*/ 0 h 1446550"/>
              <a:gd name="connsiteX8" fmla="*/ 4451662 w 5564577"/>
              <a:gd name="connsiteY8" fmla="*/ 0 h 1446550"/>
              <a:gd name="connsiteX9" fmla="*/ 5008119 w 5564577"/>
              <a:gd name="connsiteY9" fmla="*/ 0 h 1446550"/>
              <a:gd name="connsiteX10" fmla="*/ 5564577 w 5564577"/>
              <a:gd name="connsiteY10" fmla="*/ 0 h 1446550"/>
              <a:gd name="connsiteX11" fmla="*/ 5564577 w 5564577"/>
              <a:gd name="connsiteY11" fmla="*/ 496649 h 1446550"/>
              <a:gd name="connsiteX12" fmla="*/ 5564577 w 5564577"/>
              <a:gd name="connsiteY12" fmla="*/ 978832 h 1446550"/>
              <a:gd name="connsiteX13" fmla="*/ 5564577 w 5564577"/>
              <a:gd name="connsiteY13" fmla="*/ 1446550 h 1446550"/>
              <a:gd name="connsiteX14" fmla="*/ 4952474 w 5564577"/>
              <a:gd name="connsiteY14" fmla="*/ 1446550 h 1446550"/>
              <a:gd name="connsiteX15" fmla="*/ 4340370 w 5564577"/>
              <a:gd name="connsiteY15" fmla="*/ 1446550 h 1446550"/>
              <a:gd name="connsiteX16" fmla="*/ 3950850 w 5564577"/>
              <a:gd name="connsiteY16" fmla="*/ 1446550 h 1446550"/>
              <a:gd name="connsiteX17" fmla="*/ 3338746 w 5564577"/>
              <a:gd name="connsiteY17" fmla="*/ 1446550 h 1446550"/>
              <a:gd name="connsiteX18" fmla="*/ 2893580 w 5564577"/>
              <a:gd name="connsiteY18" fmla="*/ 1446550 h 1446550"/>
              <a:gd name="connsiteX19" fmla="*/ 2504060 w 5564577"/>
              <a:gd name="connsiteY19" fmla="*/ 1446550 h 1446550"/>
              <a:gd name="connsiteX20" fmla="*/ 1947602 w 5564577"/>
              <a:gd name="connsiteY20" fmla="*/ 1446550 h 1446550"/>
              <a:gd name="connsiteX21" fmla="*/ 1335498 w 5564577"/>
              <a:gd name="connsiteY21" fmla="*/ 1446550 h 1446550"/>
              <a:gd name="connsiteX22" fmla="*/ 779041 w 5564577"/>
              <a:gd name="connsiteY22" fmla="*/ 1446550 h 1446550"/>
              <a:gd name="connsiteX23" fmla="*/ 0 w 5564577"/>
              <a:gd name="connsiteY23" fmla="*/ 1446550 h 1446550"/>
              <a:gd name="connsiteX24" fmla="*/ 0 w 5564577"/>
              <a:gd name="connsiteY24" fmla="*/ 949901 h 1446550"/>
              <a:gd name="connsiteX25" fmla="*/ 0 w 5564577"/>
              <a:gd name="connsiteY25" fmla="*/ 467718 h 1446550"/>
              <a:gd name="connsiteX26" fmla="*/ 0 w 5564577"/>
              <a:gd name="connsiteY2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64577" h="1446550" fill="none" extrusionOk="0">
                <a:moveTo>
                  <a:pt x="0" y="0"/>
                </a:moveTo>
                <a:cubicBezTo>
                  <a:pt x="168297" y="-41184"/>
                  <a:pt x="349427" y="42245"/>
                  <a:pt x="500812" y="0"/>
                </a:cubicBezTo>
                <a:cubicBezTo>
                  <a:pt x="652197" y="-42245"/>
                  <a:pt x="851675" y="20502"/>
                  <a:pt x="1001624" y="0"/>
                </a:cubicBezTo>
                <a:cubicBezTo>
                  <a:pt x="1151573" y="-20502"/>
                  <a:pt x="1528508" y="38196"/>
                  <a:pt x="1669373" y="0"/>
                </a:cubicBezTo>
                <a:cubicBezTo>
                  <a:pt x="1810238" y="-38196"/>
                  <a:pt x="2067586" y="11000"/>
                  <a:pt x="2170185" y="0"/>
                </a:cubicBezTo>
                <a:cubicBezTo>
                  <a:pt x="2272784" y="-11000"/>
                  <a:pt x="2611801" y="21388"/>
                  <a:pt x="2726643" y="0"/>
                </a:cubicBezTo>
                <a:cubicBezTo>
                  <a:pt x="2841485" y="-21388"/>
                  <a:pt x="3143370" y="44852"/>
                  <a:pt x="3394392" y="0"/>
                </a:cubicBezTo>
                <a:cubicBezTo>
                  <a:pt x="3645414" y="-44852"/>
                  <a:pt x="3658569" y="55202"/>
                  <a:pt x="3895204" y="0"/>
                </a:cubicBezTo>
                <a:cubicBezTo>
                  <a:pt x="4131839" y="-55202"/>
                  <a:pt x="4330127" y="62947"/>
                  <a:pt x="4451662" y="0"/>
                </a:cubicBezTo>
                <a:cubicBezTo>
                  <a:pt x="4573197" y="-62947"/>
                  <a:pt x="4738647" y="26349"/>
                  <a:pt x="5008119" y="0"/>
                </a:cubicBezTo>
                <a:cubicBezTo>
                  <a:pt x="5277591" y="-26349"/>
                  <a:pt x="5380714" y="49954"/>
                  <a:pt x="5564577" y="0"/>
                </a:cubicBezTo>
                <a:cubicBezTo>
                  <a:pt x="5592256" y="172228"/>
                  <a:pt x="5562783" y="312098"/>
                  <a:pt x="5564577" y="496649"/>
                </a:cubicBezTo>
                <a:cubicBezTo>
                  <a:pt x="5566371" y="681200"/>
                  <a:pt x="5561095" y="800638"/>
                  <a:pt x="5564577" y="978832"/>
                </a:cubicBezTo>
                <a:cubicBezTo>
                  <a:pt x="5568059" y="1157026"/>
                  <a:pt x="5530067" y="1260943"/>
                  <a:pt x="5564577" y="1446550"/>
                </a:cubicBezTo>
                <a:cubicBezTo>
                  <a:pt x="5317654" y="1502857"/>
                  <a:pt x="5180861" y="1407732"/>
                  <a:pt x="4952474" y="1446550"/>
                </a:cubicBezTo>
                <a:cubicBezTo>
                  <a:pt x="4724087" y="1485368"/>
                  <a:pt x="4556862" y="1386900"/>
                  <a:pt x="4340370" y="1446550"/>
                </a:cubicBezTo>
                <a:cubicBezTo>
                  <a:pt x="4123878" y="1506200"/>
                  <a:pt x="4125013" y="1406957"/>
                  <a:pt x="3950850" y="1446550"/>
                </a:cubicBezTo>
                <a:cubicBezTo>
                  <a:pt x="3776687" y="1486143"/>
                  <a:pt x="3576615" y="1410832"/>
                  <a:pt x="3338746" y="1446550"/>
                </a:cubicBezTo>
                <a:cubicBezTo>
                  <a:pt x="3100877" y="1482268"/>
                  <a:pt x="3099621" y="1422457"/>
                  <a:pt x="2893580" y="1446550"/>
                </a:cubicBezTo>
                <a:cubicBezTo>
                  <a:pt x="2687539" y="1470643"/>
                  <a:pt x="2696127" y="1412079"/>
                  <a:pt x="2504060" y="1446550"/>
                </a:cubicBezTo>
                <a:cubicBezTo>
                  <a:pt x="2311993" y="1481021"/>
                  <a:pt x="2200546" y="1392147"/>
                  <a:pt x="1947602" y="1446550"/>
                </a:cubicBezTo>
                <a:cubicBezTo>
                  <a:pt x="1694658" y="1500953"/>
                  <a:pt x="1572350" y="1440206"/>
                  <a:pt x="1335498" y="1446550"/>
                </a:cubicBezTo>
                <a:cubicBezTo>
                  <a:pt x="1098646" y="1452894"/>
                  <a:pt x="1030653" y="1386343"/>
                  <a:pt x="779041" y="1446550"/>
                </a:cubicBezTo>
                <a:cubicBezTo>
                  <a:pt x="527429" y="1506757"/>
                  <a:pt x="220360" y="1367804"/>
                  <a:pt x="0" y="1446550"/>
                </a:cubicBezTo>
                <a:cubicBezTo>
                  <a:pt x="-54940" y="1326431"/>
                  <a:pt x="13039" y="1168744"/>
                  <a:pt x="0" y="949901"/>
                </a:cubicBezTo>
                <a:cubicBezTo>
                  <a:pt x="-13039" y="731058"/>
                  <a:pt x="53297" y="624279"/>
                  <a:pt x="0" y="467718"/>
                </a:cubicBezTo>
                <a:cubicBezTo>
                  <a:pt x="-53297" y="311157"/>
                  <a:pt x="17908" y="147951"/>
                  <a:pt x="0" y="0"/>
                </a:cubicBezTo>
                <a:close/>
              </a:path>
              <a:path w="5564577" h="1446550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0225" y="186126"/>
                  <a:pt x="5532166" y="259502"/>
                  <a:pt x="5564577" y="467718"/>
                </a:cubicBezTo>
                <a:cubicBezTo>
                  <a:pt x="5596988" y="675934"/>
                  <a:pt x="5544994" y="750952"/>
                  <a:pt x="5564577" y="949901"/>
                </a:cubicBezTo>
                <a:cubicBezTo>
                  <a:pt x="5584160" y="1148850"/>
                  <a:pt x="5526307" y="1311843"/>
                  <a:pt x="5564577" y="1446550"/>
                </a:cubicBezTo>
                <a:cubicBezTo>
                  <a:pt x="5388057" y="1461267"/>
                  <a:pt x="5334352" y="1396574"/>
                  <a:pt x="5119411" y="1446550"/>
                </a:cubicBezTo>
                <a:cubicBezTo>
                  <a:pt x="4904470" y="1496526"/>
                  <a:pt x="4741091" y="1388321"/>
                  <a:pt x="4562953" y="1446550"/>
                </a:cubicBezTo>
                <a:cubicBezTo>
                  <a:pt x="4384815" y="1504779"/>
                  <a:pt x="4272831" y="1411686"/>
                  <a:pt x="4062141" y="1446550"/>
                </a:cubicBezTo>
                <a:cubicBezTo>
                  <a:pt x="3851451" y="1481414"/>
                  <a:pt x="3795676" y="1431224"/>
                  <a:pt x="3672621" y="1446550"/>
                </a:cubicBezTo>
                <a:cubicBezTo>
                  <a:pt x="3549566" y="1461876"/>
                  <a:pt x="3321703" y="1439013"/>
                  <a:pt x="3004872" y="1446550"/>
                </a:cubicBezTo>
                <a:cubicBezTo>
                  <a:pt x="2688041" y="1454087"/>
                  <a:pt x="2732180" y="1436259"/>
                  <a:pt x="2615351" y="1446550"/>
                </a:cubicBezTo>
                <a:cubicBezTo>
                  <a:pt x="2498522" y="1456841"/>
                  <a:pt x="2344919" y="1446445"/>
                  <a:pt x="2114539" y="1446550"/>
                </a:cubicBezTo>
                <a:cubicBezTo>
                  <a:pt x="1884159" y="1446655"/>
                  <a:pt x="1776028" y="1398216"/>
                  <a:pt x="1502436" y="1446550"/>
                </a:cubicBezTo>
                <a:cubicBezTo>
                  <a:pt x="1228844" y="1494884"/>
                  <a:pt x="1120111" y="1424332"/>
                  <a:pt x="890332" y="1446550"/>
                </a:cubicBezTo>
                <a:cubicBezTo>
                  <a:pt x="660553" y="1468768"/>
                  <a:pt x="607230" y="1442156"/>
                  <a:pt x="500812" y="1446550"/>
                </a:cubicBezTo>
                <a:cubicBezTo>
                  <a:pt x="394394" y="1450944"/>
                  <a:pt x="181106" y="1424279"/>
                  <a:pt x="0" y="1446550"/>
                </a:cubicBezTo>
                <a:cubicBezTo>
                  <a:pt x="-21431" y="1235693"/>
                  <a:pt x="8155" y="1106996"/>
                  <a:pt x="0" y="935436"/>
                </a:cubicBezTo>
                <a:cubicBezTo>
                  <a:pt x="-8155" y="763876"/>
                  <a:pt x="7289" y="535148"/>
                  <a:pt x="0" y="424321"/>
                </a:cubicBezTo>
                <a:cubicBezTo>
                  <a:pt x="-7289" y="313494"/>
                  <a:pt x="33976" y="9960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اذكري الأعداد الموجودة بين 3 ، 7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،2 ،3 ، 4 ، 5 ،6 ، 7...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، 1 ، 2 ، 3 ، 4 ، 5 ، 6 ، 7 ...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اذكري الأعداد الطبيعية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، 4 ، 6 ، 8 ...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، 3 ، 5 ، 7 ، 9 ...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اذكري الأعداد الفردية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410839" y="1260691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، 3 ، 5 ، 7 ، 9 ...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8845576" y="1260690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، 4 ، 6 ، 8 ...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0" y="509207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33" y="408831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اذكري الأعداد الزوجية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8BC183-7487-41D5-BC5F-8A510F915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94"/>
            <a:ext cx="12192000" cy="6832612"/>
          </a:xfrm>
          <a:prstGeom prst="rect">
            <a:avLst/>
          </a:prstGeom>
        </p:spPr>
      </p:pic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Rectangle: Rounded Corners 7">
            <a:hlinkClick r:id="rId12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  <a:sym typeface="Helvetica Neue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قس العرب - الأردن _ النشرة الجوية الرئيسية _ الأحد 23-1-2022">
            <a:hlinkClick r:id="" action="ppaction://media"/>
            <a:extLst>
              <a:ext uri="{FF2B5EF4-FFF2-40B4-BE49-F238E27FC236}">
                <a16:creationId xmlns:a16="http://schemas.microsoft.com/office/drawing/2014/main" id="{39D06EE2-603B-48B4-A97C-C6A46C845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978" end="150261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35" y="450575"/>
            <a:ext cx="11145077" cy="58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57480629"/>
</p:tagLst>
</file>

<file path=ppt/theme/theme1.xml><?xml version="1.0" encoding="utf-8"?>
<a:theme xmlns:a="http://schemas.openxmlformats.org/drawingml/2006/main" name="Creative Gradient 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ED9C639-84DE-47D6-9311-DE22D096325C}" vid="{8897FD28-C2C5-4A9F-A28F-BC63F57A39B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5.xml><?xml version="1.0" encoding="utf-8"?>
<a:theme xmlns:a="http://schemas.openxmlformats.org/drawingml/2006/main" name="2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petals presentation</Template>
  <TotalTime>915</TotalTime>
  <Words>306</Words>
  <Application>Microsoft Office PowerPoint</Application>
  <PresentationFormat>شاشة عريضة</PresentationFormat>
  <Paragraphs>74</Paragraphs>
  <Slides>34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8</vt:i4>
      </vt:variant>
      <vt:variant>
        <vt:lpstr>عناوين الشرائح</vt:lpstr>
      </vt:variant>
      <vt:variant>
        <vt:i4>34</vt:i4>
      </vt:variant>
    </vt:vector>
  </HeadingPairs>
  <TitlesOfParts>
    <vt:vector size="63" baseType="lpstr">
      <vt:lpstr>Meiryo UI</vt:lpstr>
      <vt:lpstr>Afsaneh Font</vt:lpstr>
      <vt:lpstr>Arial</vt:lpstr>
      <vt:lpstr>Baskerville</vt:lpstr>
      <vt:lpstr>Calibri</vt:lpstr>
      <vt:lpstr>Calibri Light</vt:lpstr>
      <vt:lpstr>Century Gothic</vt:lpstr>
      <vt:lpstr>Dubai</vt:lpstr>
      <vt:lpstr>Gill Sans Light</vt:lpstr>
      <vt:lpstr>Gill Sans MT</vt:lpstr>
      <vt:lpstr>Gill Sans Nova</vt:lpstr>
      <vt:lpstr>Gill Sans Nova Light</vt:lpstr>
      <vt:lpstr>Helvetica</vt:lpstr>
      <vt:lpstr>Helvetica Light</vt:lpstr>
      <vt:lpstr>Helvetica Neue</vt:lpstr>
      <vt:lpstr>Helvetica Neue Light</vt:lpstr>
      <vt:lpstr>Helvetica Neue Medium</vt:lpstr>
      <vt:lpstr>Janna LT</vt:lpstr>
      <vt:lpstr>Qatar2022 Arabic Bold</vt:lpstr>
      <vt:lpstr>Qatar2022 Arabic Heavy</vt:lpstr>
      <vt:lpstr>Simplified Arabic</vt:lpstr>
      <vt:lpstr>Creative Gradient </vt:lpstr>
      <vt:lpstr>Office Theme</vt:lpstr>
      <vt:lpstr>1_Office Theme</vt:lpstr>
      <vt:lpstr>3_Office Theme</vt:lpstr>
      <vt:lpstr>2_Office Theme</vt:lpstr>
      <vt:lpstr>1_White</vt:lpstr>
      <vt:lpstr>4_Office Theme</vt:lpstr>
      <vt:lpstr>5_Office Theme</vt:lpstr>
      <vt:lpstr>(9-1): الأعداد الصحيحة                 إعداد المعلمة: أ/ مريهان مصطفى</vt:lpstr>
      <vt:lpstr>(9-1): الأعداد الصحيحة  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المنزلي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(9-1): الأعداد الصحيحة</dc:title>
  <dc:creator>نوره راشد محمد علي</dc:creator>
  <cp:lastModifiedBy>مريهان مصطفى تيسير صوافطة</cp:lastModifiedBy>
  <cp:revision>19</cp:revision>
  <dcterms:created xsi:type="dcterms:W3CDTF">2022-04-02T10:33:26Z</dcterms:created>
  <dcterms:modified xsi:type="dcterms:W3CDTF">2023-06-11T06:35:22Z</dcterms:modified>
</cp:coreProperties>
</file>